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6"/>
  </p:notesMasterIdLst>
  <p:sldIdLst>
    <p:sldId id="256" r:id="rId2"/>
    <p:sldId id="258" r:id="rId3"/>
    <p:sldId id="259" r:id="rId4"/>
    <p:sldId id="264" r:id="rId5"/>
    <p:sldId id="257" r:id="rId6"/>
    <p:sldId id="296" r:id="rId7"/>
    <p:sldId id="261" r:id="rId8"/>
    <p:sldId id="262" r:id="rId9"/>
    <p:sldId id="271" r:id="rId10"/>
    <p:sldId id="263" r:id="rId11"/>
    <p:sldId id="267" r:id="rId12"/>
    <p:sldId id="304" r:id="rId13"/>
    <p:sldId id="297" r:id="rId14"/>
    <p:sldId id="298" r:id="rId15"/>
    <p:sldId id="299" r:id="rId16"/>
    <p:sldId id="300" r:id="rId17"/>
    <p:sldId id="301" r:id="rId18"/>
    <p:sldId id="302" r:id="rId19"/>
    <p:sldId id="265" r:id="rId20"/>
    <p:sldId id="277" r:id="rId21"/>
    <p:sldId id="305" r:id="rId22"/>
    <p:sldId id="268" r:id="rId23"/>
    <p:sldId id="272" r:id="rId24"/>
    <p:sldId id="269" r:id="rId25"/>
  </p:sldIdLst>
  <p:sldSz cx="9144000" cy="5143500" type="screen16x9"/>
  <p:notesSz cx="6858000" cy="9144000"/>
  <p:embeddedFontLst>
    <p:embeddedFont>
      <p:font typeface="Cardo" charset="-79"/>
      <p:regular r:id="rId27"/>
      <p:bold r:id="rId28"/>
      <p:italic r:id="rId29"/>
    </p:embeddedFont>
    <p:embeddedFont>
      <p:font typeface="Roboto" pitchFamily="2" charset="0"/>
      <p:regular r:id="rId30"/>
      <p:bold r:id="rId31"/>
      <p:italic r:id="rId32"/>
      <p:boldItalic r:id="rId33"/>
    </p:embeddedFont>
    <p:embeddedFont>
      <p:font typeface="Calibri" pitchFamily="34" charset="0"/>
      <p:regular r:id="rId34"/>
      <p:bold r:id="rId35"/>
      <p:italic r:id="rId36"/>
      <p:boldItalic r:id="rId37"/>
    </p:embeddedFont>
    <p:embeddedFont>
      <p:font typeface="Assistant" charset="-79"/>
      <p:regular r:id="rId38"/>
      <p:bold r:id="rId39"/>
    </p:embeddedFont>
  </p:embeddedFontLst>
  <p:custDataLst>
    <p:tags r:id="rId4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DC0A118-8E8A-4E77-A996-C7794070CFFB}">
  <a:tblStyle styleId="{EDC0A118-8E8A-4E77-A996-C7794070CF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-496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10688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b85167d029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b85167d029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947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ge4852ca9be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6" name="Google Shape;1596;ge4852ca9be_0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404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ge4852ca9be_0_6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6" name="Google Shape;1596;ge4852ca9be_0_6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862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e4852ca9be_0_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e4852ca9be_0_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60291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7" name="Google Shape;1907;gb84a3e568e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" name="Google Shape;1908;gb84a3e568e_0_7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3192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ge4852ca9be_0_6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5" name="Google Shape;1615;ge4852ca9be_0_6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29119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gb84a3e568e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8" name="Google Shape;1728;gb84a3e568e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1300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Google Shape;1646;ge4852ca9be_0_6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Google Shape;1647;ge4852ca9be_0_6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7496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ge91e2ba949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0" name="Google Shape;1310;ge91e2ba949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767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e75f3a827d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e75f3a827d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814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Google Shape;1438;ge4852ca9be_0_5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9" name="Google Shape;1439;ge4852ca9be_0_5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9620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e75f3a827d_0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e75f3a827d_0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53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ge4852ca9be_0_6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7" name="Google Shape;1387;ge4852ca9be_0_6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949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ge4852ca9be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7" name="Google Shape;1407;ge4852ca9be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171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gb84a3e568e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gb84a3e568e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59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e4852ca9be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e4852ca9be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42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47941" y="3878924"/>
            <a:ext cx="3932716" cy="1806470"/>
            <a:chOff x="-247941" y="3878924"/>
            <a:chExt cx="3932716" cy="180647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01506" y="4145578"/>
              <a:ext cx="2653767" cy="794294"/>
              <a:chOff x="501506" y="4145578"/>
              <a:chExt cx="2653767" cy="794294"/>
            </a:xfrm>
          </p:grpSpPr>
          <p:sp>
            <p:nvSpPr>
              <p:cNvPr id="11" name="Google Shape;11;p2"/>
              <p:cNvSpPr/>
              <p:nvPr/>
            </p:nvSpPr>
            <p:spPr>
              <a:xfrm rot="-10163771" flipH="1">
                <a:off x="2559928" y="4746287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0" y="914"/>
                      <a:pt x="0" y="2062"/>
                    </a:cubicBezTo>
                    <a:cubicBezTo>
                      <a:pt x="0" y="3210"/>
                      <a:pt x="914" y="4124"/>
                      <a:pt x="2062" y="4124"/>
                    </a:cubicBezTo>
                    <a:cubicBezTo>
                      <a:pt x="3210" y="4124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 rot="-10163771" flipH="1">
                <a:off x="1546133" y="4401873"/>
                <a:ext cx="170743" cy="146481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381" extrusionOk="0">
                    <a:moveTo>
                      <a:pt x="1697" y="0"/>
                    </a:moveTo>
                    <a:cubicBezTo>
                      <a:pt x="757" y="0"/>
                      <a:pt x="0" y="757"/>
                      <a:pt x="0" y="1696"/>
                    </a:cubicBezTo>
                    <a:cubicBezTo>
                      <a:pt x="0" y="2707"/>
                      <a:pt x="844" y="3381"/>
                      <a:pt x="1721" y="3381"/>
                    </a:cubicBezTo>
                    <a:cubicBezTo>
                      <a:pt x="2134" y="3381"/>
                      <a:pt x="2554" y="3231"/>
                      <a:pt x="2897" y="2897"/>
                    </a:cubicBezTo>
                    <a:cubicBezTo>
                      <a:pt x="3941" y="1827"/>
                      <a:pt x="3184" y="0"/>
                      <a:pt x="1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 rot="-10163771" flipH="1">
                <a:off x="618566" y="4463447"/>
                <a:ext cx="12330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19" extrusionOk="0">
                    <a:moveTo>
                      <a:pt x="1436" y="0"/>
                    </a:moveTo>
                    <a:cubicBezTo>
                      <a:pt x="653" y="0"/>
                      <a:pt x="1" y="626"/>
                      <a:pt x="1" y="1409"/>
                    </a:cubicBezTo>
                    <a:cubicBezTo>
                      <a:pt x="1" y="2192"/>
                      <a:pt x="653" y="2818"/>
                      <a:pt x="1436" y="2818"/>
                    </a:cubicBezTo>
                    <a:cubicBezTo>
                      <a:pt x="2193" y="2818"/>
                      <a:pt x="2845" y="2192"/>
                      <a:pt x="2845" y="1409"/>
                    </a:cubicBezTo>
                    <a:cubicBezTo>
                      <a:pt x="2845" y="626"/>
                      <a:pt x="219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 rot="-10163771" flipH="1">
                <a:off x="958964" y="4389064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0" y="4123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 rot="-10163771" flipH="1">
                <a:off x="3038755" y="4641144"/>
                <a:ext cx="107446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6" extrusionOk="0">
                    <a:moveTo>
                      <a:pt x="1253" y="0"/>
                    </a:moveTo>
                    <a:cubicBezTo>
                      <a:pt x="548" y="0"/>
                      <a:pt x="0" y="548"/>
                      <a:pt x="0" y="1253"/>
                    </a:cubicBezTo>
                    <a:cubicBezTo>
                      <a:pt x="0" y="1931"/>
                      <a:pt x="548" y="2505"/>
                      <a:pt x="1253" y="2505"/>
                    </a:cubicBezTo>
                    <a:cubicBezTo>
                      <a:pt x="1931" y="2505"/>
                      <a:pt x="2479" y="1931"/>
                      <a:pt x="2479" y="1253"/>
                    </a:cubicBezTo>
                    <a:cubicBezTo>
                      <a:pt x="2479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 rot="-10163771" flipH="1">
                <a:off x="511700" y="4155773"/>
                <a:ext cx="12213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819" extrusionOk="0">
                    <a:moveTo>
                      <a:pt x="1409" y="0"/>
                    </a:moveTo>
                    <a:cubicBezTo>
                      <a:pt x="627" y="0"/>
                      <a:pt x="0" y="626"/>
                      <a:pt x="0" y="1409"/>
                    </a:cubicBezTo>
                    <a:cubicBezTo>
                      <a:pt x="0" y="2192"/>
                      <a:pt x="627" y="2818"/>
                      <a:pt x="1409" y="2818"/>
                    </a:cubicBezTo>
                    <a:cubicBezTo>
                      <a:pt x="2192" y="2818"/>
                      <a:pt x="2819" y="2192"/>
                      <a:pt x="2819" y="1409"/>
                    </a:cubicBezTo>
                    <a:cubicBezTo>
                      <a:pt x="2819" y="626"/>
                      <a:pt x="2192" y="0"/>
                      <a:pt x="1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 rot="-10163771" flipH="1">
                <a:off x="2180435" y="4538092"/>
                <a:ext cx="108572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506" extrusionOk="0">
                    <a:moveTo>
                      <a:pt x="1253" y="0"/>
                    </a:moveTo>
                    <a:cubicBezTo>
                      <a:pt x="574" y="0"/>
                      <a:pt x="0" y="548"/>
                      <a:pt x="0" y="1253"/>
                    </a:cubicBezTo>
                    <a:cubicBezTo>
                      <a:pt x="0" y="1931"/>
                      <a:pt x="574" y="2505"/>
                      <a:pt x="1253" y="2505"/>
                    </a:cubicBezTo>
                    <a:cubicBezTo>
                      <a:pt x="1931" y="2505"/>
                      <a:pt x="2505" y="1931"/>
                      <a:pt x="2505" y="1253"/>
                    </a:cubicBezTo>
                    <a:cubicBezTo>
                      <a:pt x="2505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-247941" y="3878924"/>
              <a:ext cx="3932716" cy="1806470"/>
              <a:chOff x="-247941" y="3878924"/>
              <a:chExt cx="3932716" cy="1806470"/>
            </a:xfrm>
          </p:grpSpPr>
          <p:sp>
            <p:nvSpPr>
              <p:cNvPr id="19" name="Google Shape;19;p2"/>
              <p:cNvSpPr/>
              <p:nvPr/>
            </p:nvSpPr>
            <p:spPr>
              <a:xfrm rot="-10163771" flipH="1">
                <a:off x="-176482" y="4217982"/>
                <a:ext cx="3789798" cy="1128352"/>
              </a:xfrm>
              <a:custGeom>
                <a:avLst/>
                <a:gdLst/>
                <a:ahLst/>
                <a:cxnLst/>
                <a:rect l="l" t="t" r="r" b="b"/>
                <a:pathLst>
                  <a:path w="87474" h="26044" fill="none" extrusionOk="0">
                    <a:moveTo>
                      <a:pt x="87473" y="18058"/>
                    </a:moveTo>
                    <a:cubicBezTo>
                      <a:pt x="86299" y="16623"/>
                      <a:pt x="84942" y="15397"/>
                      <a:pt x="83428" y="14353"/>
                    </a:cubicBezTo>
                    <a:cubicBezTo>
                      <a:pt x="81210" y="12761"/>
                      <a:pt x="76748" y="9603"/>
                      <a:pt x="74295" y="12422"/>
                    </a:cubicBezTo>
                    <a:cubicBezTo>
                      <a:pt x="71529" y="15632"/>
                      <a:pt x="76409" y="20381"/>
                      <a:pt x="78862" y="16754"/>
                    </a:cubicBezTo>
                    <a:cubicBezTo>
                      <a:pt x="80166" y="14823"/>
                      <a:pt x="78679" y="11769"/>
                      <a:pt x="76748" y="10882"/>
                    </a:cubicBezTo>
                    <a:cubicBezTo>
                      <a:pt x="73408" y="9395"/>
                      <a:pt x="70407" y="13179"/>
                      <a:pt x="67327" y="10752"/>
                    </a:cubicBezTo>
                    <a:cubicBezTo>
                      <a:pt x="65292" y="9186"/>
                      <a:pt x="64326" y="5063"/>
                      <a:pt x="60986" y="6576"/>
                    </a:cubicBezTo>
                    <a:cubicBezTo>
                      <a:pt x="58194" y="7855"/>
                      <a:pt x="55871" y="11769"/>
                      <a:pt x="55741" y="14718"/>
                    </a:cubicBezTo>
                    <a:cubicBezTo>
                      <a:pt x="55584" y="18241"/>
                      <a:pt x="60595" y="18633"/>
                      <a:pt x="60360" y="14849"/>
                    </a:cubicBezTo>
                    <a:cubicBezTo>
                      <a:pt x="60099" y="10438"/>
                      <a:pt x="52531" y="7698"/>
                      <a:pt x="48904" y="8716"/>
                    </a:cubicBezTo>
                    <a:cubicBezTo>
                      <a:pt x="44467" y="9969"/>
                      <a:pt x="41492" y="16519"/>
                      <a:pt x="43215" y="20825"/>
                    </a:cubicBezTo>
                    <a:cubicBezTo>
                      <a:pt x="45302" y="26044"/>
                      <a:pt x="53418" y="23095"/>
                      <a:pt x="49347" y="17928"/>
                    </a:cubicBezTo>
                    <a:cubicBezTo>
                      <a:pt x="46999" y="14927"/>
                      <a:pt x="38987" y="11952"/>
                      <a:pt x="35882" y="15371"/>
                    </a:cubicBezTo>
                    <a:cubicBezTo>
                      <a:pt x="34760" y="16571"/>
                      <a:pt x="33977" y="19102"/>
                      <a:pt x="36430" y="18867"/>
                    </a:cubicBezTo>
                    <a:cubicBezTo>
                      <a:pt x="39640" y="18580"/>
                      <a:pt x="38048" y="13492"/>
                      <a:pt x="37239" y="11926"/>
                    </a:cubicBezTo>
                    <a:cubicBezTo>
                      <a:pt x="35282" y="8220"/>
                      <a:pt x="31054" y="6263"/>
                      <a:pt x="27401" y="9108"/>
                    </a:cubicBezTo>
                    <a:cubicBezTo>
                      <a:pt x="25444" y="10647"/>
                      <a:pt x="25548" y="14536"/>
                      <a:pt x="28575" y="12892"/>
                    </a:cubicBezTo>
                    <a:cubicBezTo>
                      <a:pt x="33455" y="10178"/>
                      <a:pt x="31446" y="4202"/>
                      <a:pt x="29227" y="861"/>
                    </a:cubicBezTo>
                    <a:cubicBezTo>
                      <a:pt x="28653" y="0"/>
                      <a:pt x="24374" y="261"/>
                      <a:pt x="23565" y="339"/>
                    </a:cubicBezTo>
                    <a:cubicBezTo>
                      <a:pt x="20198" y="705"/>
                      <a:pt x="17797" y="2218"/>
                      <a:pt x="17354" y="5741"/>
                    </a:cubicBezTo>
                    <a:cubicBezTo>
                      <a:pt x="17197" y="7098"/>
                      <a:pt x="16962" y="8847"/>
                      <a:pt x="17484" y="10151"/>
                    </a:cubicBezTo>
                    <a:cubicBezTo>
                      <a:pt x="18606" y="12996"/>
                      <a:pt x="23565" y="11300"/>
                      <a:pt x="19676" y="8560"/>
                    </a:cubicBezTo>
                    <a:cubicBezTo>
                      <a:pt x="17563" y="7046"/>
                      <a:pt x="14744" y="5767"/>
                      <a:pt x="12291" y="7359"/>
                    </a:cubicBezTo>
                    <a:cubicBezTo>
                      <a:pt x="10308" y="8664"/>
                      <a:pt x="9003" y="11300"/>
                      <a:pt x="8742" y="13570"/>
                    </a:cubicBezTo>
                    <a:cubicBezTo>
                      <a:pt x="8455" y="15866"/>
                      <a:pt x="11430" y="19233"/>
                      <a:pt x="13700" y="17432"/>
                    </a:cubicBezTo>
                    <a:cubicBezTo>
                      <a:pt x="16414" y="15266"/>
                      <a:pt x="12291" y="11952"/>
                      <a:pt x="9969" y="12213"/>
                    </a:cubicBezTo>
                    <a:cubicBezTo>
                      <a:pt x="7724" y="12474"/>
                      <a:pt x="4750" y="14301"/>
                      <a:pt x="3445" y="16023"/>
                    </a:cubicBezTo>
                    <a:cubicBezTo>
                      <a:pt x="1931" y="18085"/>
                      <a:pt x="705" y="21138"/>
                      <a:pt x="0" y="2359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-10163771" flipH="1">
                <a:off x="112948" y="4382720"/>
                <a:ext cx="105193" cy="681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357" y="0"/>
                    </a:moveTo>
                    <a:cubicBezTo>
                      <a:pt x="239" y="0"/>
                      <a:pt x="120" y="19"/>
                      <a:pt x="0" y="60"/>
                    </a:cubicBezTo>
                    <a:cubicBezTo>
                      <a:pt x="0" y="60"/>
                      <a:pt x="183" y="1260"/>
                      <a:pt x="2427" y="1573"/>
                    </a:cubicBezTo>
                    <a:cubicBezTo>
                      <a:pt x="2427" y="1573"/>
                      <a:pt x="1449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-10163771" flipH="1">
                <a:off x="1138012" y="4674085"/>
                <a:ext cx="81451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7" extrusionOk="0">
                    <a:moveTo>
                      <a:pt x="679" y="0"/>
                    </a:moveTo>
                    <a:cubicBezTo>
                      <a:pt x="679" y="1"/>
                      <a:pt x="1" y="1018"/>
                      <a:pt x="1462" y="2767"/>
                    </a:cubicBezTo>
                    <a:cubicBezTo>
                      <a:pt x="1462" y="2767"/>
                      <a:pt x="1879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 rot="-10163771" flipH="1">
                <a:off x="700474" y="4720361"/>
                <a:ext cx="80324" cy="5671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309" extrusionOk="0">
                    <a:moveTo>
                      <a:pt x="230" y="0"/>
                    </a:moveTo>
                    <a:cubicBezTo>
                      <a:pt x="154" y="0"/>
                      <a:pt x="78" y="10"/>
                      <a:pt x="0" y="30"/>
                    </a:cubicBezTo>
                    <a:cubicBezTo>
                      <a:pt x="0" y="30"/>
                      <a:pt x="105" y="970"/>
                      <a:pt x="1853" y="1309"/>
                    </a:cubicBezTo>
                    <a:cubicBezTo>
                      <a:pt x="1853" y="1309"/>
                      <a:pt x="112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 rot="-10163771" flipH="1">
                <a:off x="1384034" y="4538900"/>
                <a:ext cx="64511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193" extrusionOk="0">
                    <a:moveTo>
                      <a:pt x="601" y="1"/>
                    </a:moveTo>
                    <a:cubicBezTo>
                      <a:pt x="601" y="1"/>
                      <a:pt x="1" y="731"/>
                      <a:pt x="966" y="2193"/>
                    </a:cubicBezTo>
                    <a:cubicBezTo>
                      <a:pt x="966" y="2193"/>
                      <a:pt x="1488" y="496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 rot="-10163771" flipH="1">
                <a:off x="2092675" y="4963600"/>
                <a:ext cx="7915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22" extrusionOk="0">
                    <a:moveTo>
                      <a:pt x="1670" y="0"/>
                    </a:moveTo>
                    <a:cubicBezTo>
                      <a:pt x="1370" y="0"/>
                      <a:pt x="685" y="147"/>
                      <a:pt x="1" y="1321"/>
                    </a:cubicBezTo>
                    <a:lnTo>
                      <a:pt x="1" y="1321"/>
                    </a:lnTo>
                    <a:cubicBezTo>
                      <a:pt x="34" y="1290"/>
                      <a:pt x="1749" y="999"/>
                      <a:pt x="1827" y="17"/>
                    </a:cubicBezTo>
                    <a:cubicBezTo>
                      <a:pt x="1827" y="17"/>
                      <a:pt x="1770" y="0"/>
                      <a:pt x="1670" y="0"/>
                    </a:cubicBezTo>
                    <a:close/>
                    <a:moveTo>
                      <a:pt x="1" y="1321"/>
                    </a:moveTo>
                    <a:cubicBezTo>
                      <a:pt x="0" y="1321"/>
                      <a:pt x="0" y="1321"/>
                      <a:pt x="0" y="1321"/>
                    </a:cubicBezTo>
                    <a:cubicBezTo>
                      <a:pt x="0" y="1321"/>
                      <a:pt x="0" y="1321"/>
                      <a:pt x="1" y="13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 rot="-10163771" flipH="1">
                <a:off x="639724" y="4685994"/>
                <a:ext cx="64467" cy="9726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5" extrusionOk="0">
                    <a:moveTo>
                      <a:pt x="705" y="0"/>
                    </a:moveTo>
                    <a:cubicBezTo>
                      <a:pt x="705" y="1"/>
                      <a:pt x="0" y="653"/>
                      <a:pt x="783" y="2245"/>
                    </a:cubicBezTo>
                    <a:cubicBezTo>
                      <a:pt x="783" y="2245"/>
                      <a:pt x="1487" y="627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-10163771" flipH="1">
                <a:off x="1311106" y="4530866"/>
                <a:ext cx="79155" cy="56192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297" extrusionOk="0">
                    <a:moveTo>
                      <a:pt x="1666" y="1"/>
                    </a:moveTo>
                    <a:cubicBezTo>
                      <a:pt x="1364" y="1"/>
                      <a:pt x="682" y="146"/>
                      <a:pt x="0" y="1296"/>
                    </a:cubicBezTo>
                    <a:cubicBezTo>
                      <a:pt x="0" y="1296"/>
                      <a:pt x="1749" y="1035"/>
                      <a:pt x="1827" y="18"/>
                    </a:cubicBezTo>
                    <a:cubicBezTo>
                      <a:pt x="1827" y="18"/>
                      <a:pt x="1768" y="1"/>
                      <a:pt x="1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-10163771" flipH="1">
                <a:off x="1688940" y="4575813"/>
                <a:ext cx="80324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767" extrusionOk="0">
                    <a:moveTo>
                      <a:pt x="679" y="0"/>
                    </a:moveTo>
                    <a:cubicBezTo>
                      <a:pt x="679" y="0"/>
                      <a:pt x="1" y="1018"/>
                      <a:pt x="1462" y="2766"/>
                    </a:cubicBezTo>
                    <a:cubicBezTo>
                      <a:pt x="1462" y="2766"/>
                      <a:pt x="1854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-10163771" flipH="1">
                <a:off x="1870916" y="4880392"/>
                <a:ext cx="8201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845" extrusionOk="0">
                    <a:moveTo>
                      <a:pt x="1018" y="0"/>
                    </a:moveTo>
                    <a:cubicBezTo>
                      <a:pt x="1017" y="1"/>
                      <a:pt x="0" y="653"/>
                      <a:pt x="704" y="2844"/>
                    </a:cubicBezTo>
                    <a:lnTo>
                      <a:pt x="704" y="2844"/>
                    </a:lnTo>
                    <a:cubicBezTo>
                      <a:pt x="713" y="2791"/>
                      <a:pt x="1892" y="927"/>
                      <a:pt x="1018" y="0"/>
                    </a:cubicBezTo>
                    <a:close/>
                    <a:moveTo>
                      <a:pt x="704" y="2844"/>
                    </a:moveTo>
                    <a:cubicBezTo>
                      <a:pt x="704" y="2845"/>
                      <a:pt x="704" y="2845"/>
                      <a:pt x="704" y="2845"/>
                    </a:cubicBezTo>
                    <a:cubicBezTo>
                      <a:pt x="704" y="2845"/>
                      <a:pt x="704" y="2844"/>
                      <a:pt x="704" y="28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-10163771" flipH="1">
                <a:off x="2737766" y="4957899"/>
                <a:ext cx="88209" cy="9613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19" extrusionOk="0">
                    <a:moveTo>
                      <a:pt x="235" y="1"/>
                    </a:moveTo>
                    <a:cubicBezTo>
                      <a:pt x="235" y="1"/>
                      <a:pt x="0" y="1201"/>
                      <a:pt x="2035" y="2219"/>
                    </a:cubicBezTo>
                    <a:cubicBezTo>
                      <a:pt x="2035" y="2219"/>
                      <a:pt x="1540" y="27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-10163771" flipH="1">
                <a:off x="3167154" y="4785130"/>
                <a:ext cx="53203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993" y="0"/>
                    </a:moveTo>
                    <a:cubicBezTo>
                      <a:pt x="992" y="0"/>
                      <a:pt x="236" y="105"/>
                      <a:pt x="1" y="1514"/>
                    </a:cubicBezTo>
                    <a:cubicBezTo>
                      <a:pt x="27" y="1488"/>
                      <a:pt x="1227" y="757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-10163771" flipH="1">
                <a:off x="3148083" y="4976888"/>
                <a:ext cx="82577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819" extrusionOk="0">
                    <a:moveTo>
                      <a:pt x="1045" y="0"/>
                    </a:moveTo>
                    <a:cubicBezTo>
                      <a:pt x="1044" y="1"/>
                      <a:pt x="1" y="653"/>
                      <a:pt x="627" y="2819"/>
                    </a:cubicBezTo>
                    <a:cubicBezTo>
                      <a:pt x="627" y="2819"/>
                      <a:pt x="1906" y="966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0163771" flipH="1">
                <a:off x="1295436" y="4761071"/>
                <a:ext cx="81407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767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705" y="1"/>
                      <a:pt x="0" y="992"/>
                      <a:pt x="1409" y="2767"/>
                    </a:cubicBezTo>
                    <a:cubicBezTo>
                      <a:pt x="1409" y="2767"/>
                      <a:pt x="1879" y="549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-10163771" flipH="1">
                <a:off x="1715055" y="4927061"/>
                <a:ext cx="122176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908" extrusionOk="0">
                    <a:moveTo>
                      <a:pt x="1976" y="0"/>
                    </a:moveTo>
                    <a:cubicBezTo>
                      <a:pt x="1513" y="0"/>
                      <a:pt x="857" y="158"/>
                      <a:pt x="1" y="733"/>
                    </a:cubicBezTo>
                    <a:cubicBezTo>
                      <a:pt x="1" y="733"/>
                      <a:pt x="611" y="907"/>
                      <a:pt x="1279" y="907"/>
                    </a:cubicBezTo>
                    <a:cubicBezTo>
                      <a:pt x="1878" y="907"/>
                      <a:pt x="2523" y="768"/>
                      <a:pt x="2819" y="237"/>
                    </a:cubicBezTo>
                    <a:cubicBezTo>
                      <a:pt x="2819" y="237"/>
                      <a:pt x="2542" y="0"/>
                      <a:pt x="1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-10163771" flipH="1">
                <a:off x="1993247" y="4473036"/>
                <a:ext cx="81451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19" extrusionOk="0">
                    <a:moveTo>
                      <a:pt x="1044" y="0"/>
                    </a:moveTo>
                    <a:cubicBezTo>
                      <a:pt x="1044" y="0"/>
                      <a:pt x="1" y="601"/>
                      <a:pt x="549" y="2819"/>
                    </a:cubicBezTo>
                    <a:cubicBezTo>
                      <a:pt x="549" y="2819"/>
                      <a:pt x="1880" y="992"/>
                      <a:pt x="10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-10163771" flipH="1">
                <a:off x="2346243" y="4811692"/>
                <a:ext cx="81451" cy="12217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20" extrusionOk="0">
                    <a:moveTo>
                      <a:pt x="1044" y="1"/>
                    </a:moveTo>
                    <a:cubicBezTo>
                      <a:pt x="1044" y="1"/>
                      <a:pt x="0" y="601"/>
                      <a:pt x="548" y="2819"/>
                    </a:cubicBezTo>
                    <a:cubicBezTo>
                      <a:pt x="548" y="2819"/>
                      <a:pt x="1879" y="966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-10163771" flipH="1">
                <a:off x="287516" y="4454253"/>
                <a:ext cx="87083" cy="9839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271" extrusionOk="0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0" y="1175"/>
                      <a:pt x="2009" y="2271"/>
                    </a:cubicBezTo>
                    <a:cubicBezTo>
                      <a:pt x="2009" y="2271"/>
                      <a:pt x="1540" y="53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 rot="-10163771" flipH="1">
                <a:off x="363363" y="4547121"/>
                <a:ext cx="12213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909" extrusionOk="0">
                    <a:moveTo>
                      <a:pt x="1530" y="0"/>
                    </a:moveTo>
                    <a:cubicBezTo>
                      <a:pt x="382" y="0"/>
                      <a:pt x="0" y="595"/>
                      <a:pt x="0" y="595"/>
                    </a:cubicBezTo>
                    <a:cubicBezTo>
                      <a:pt x="242" y="824"/>
                      <a:pt x="547" y="909"/>
                      <a:pt x="865" y="909"/>
                    </a:cubicBezTo>
                    <a:cubicBezTo>
                      <a:pt x="1783" y="909"/>
                      <a:pt x="2819" y="204"/>
                      <a:pt x="2819" y="204"/>
                    </a:cubicBezTo>
                    <a:cubicBezTo>
                      <a:pt x="2309" y="56"/>
                      <a:pt x="1883" y="0"/>
                      <a:pt x="1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 rot="-10163771" flipH="1">
                <a:off x="1362775" y="4822453"/>
                <a:ext cx="119923" cy="42718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86" extrusionOk="0">
                    <a:moveTo>
                      <a:pt x="706" y="0"/>
                    </a:moveTo>
                    <a:cubicBezTo>
                      <a:pt x="244" y="0"/>
                      <a:pt x="1" y="173"/>
                      <a:pt x="1" y="173"/>
                    </a:cubicBezTo>
                    <a:cubicBezTo>
                      <a:pt x="313" y="842"/>
                      <a:pt x="1167" y="986"/>
                      <a:pt x="1844" y="986"/>
                    </a:cubicBezTo>
                    <a:cubicBezTo>
                      <a:pt x="2356" y="986"/>
                      <a:pt x="2767" y="904"/>
                      <a:pt x="2767" y="904"/>
                    </a:cubicBezTo>
                    <a:cubicBezTo>
                      <a:pt x="1872" y="180"/>
                      <a:pt x="1176" y="0"/>
                      <a:pt x="7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10163771" flipH="1">
                <a:off x="2787893" y="5049262"/>
                <a:ext cx="113078" cy="5593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291" extrusionOk="0">
                    <a:moveTo>
                      <a:pt x="2610" y="1"/>
                    </a:moveTo>
                    <a:cubicBezTo>
                      <a:pt x="313" y="1"/>
                      <a:pt x="0" y="1175"/>
                      <a:pt x="0" y="1175"/>
                    </a:cubicBezTo>
                    <a:cubicBezTo>
                      <a:pt x="162" y="1256"/>
                      <a:pt x="330" y="1291"/>
                      <a:pt x="500" y="1291"/>
                    </a:cubicBezTo>
                    <a:cubicBezTo>
                      <a:pt x="1532" y="1291"/>
                      <a:pt x="2610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 rot="-10163771" flipH="1">
                <a:off x="3252661" y="4897828"/>
                <a:ext cx="88253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46" extrusionOk="0">
                    <a:moveTo>
                      <a:pt x="262" y="1"/>
                    </a:moveTo>
                    <a:lnTo>
                      <a:pt x="262" y="1"/>
                    </a:lnTo>
                    <a:cubicBezTo>
                      <a:pt x="1" y="1253"/>
                      <a:pt x="2036" y="2245"/>
                      <a:pt x="2036" y="2245"/>
                    </a:cubicBezTo>
                    <a:cubicBezTo>
                      <a:pt x="1462" y="27"/>
                      <a:pt x="262" y="1"/>
                      <a:pt x="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-10163771" flipH="1">
                <a:off x="1945277" y="4629391"/>
                <a:ext cx="11988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991" extrusionOk="0">
                    <a:moveTo>
                      <a:pt x="679" y="1"/>
                    </a:moveTo>
                    <a:cubicBezTo>
                      <a:pt x="235" y="1"/>
                      <a:pt x="0" y="161"/>
                      <a:pt x="0" y="161"/>
                    </a:cubicBezTo>
                    <a:cubicBezTo>
                      <a:pt x="321" y="847"/>
                      <a:pt x="1211" y="990"/>
                      <a:pt x="1896" y="990"/>
                    </a:cubicBezTo>
                    <a:cubicBezTo>
                      <a:pt x="2384" y="990"/>
                      <a:pt x="2767" y="918"/>
                      <a:pt x="2767" y="918"/>
                    </a:cubicBezTo>
                    <a:cubicBezTo>
                      <a:pt x="1854" y="180"/>
                      <a:pt x="1149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 rot="-10163771" flipH="1">
                <a:off x="2317405" y="4958597"/>
                <a:ext cx="132314" cy="42762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987" extrusionOk="0">
                    <a:moveTo>
                      <a:pt x="847" y="1"/>
                    </a:moveTo>
                    <a:cubicBezTo>
                      <a:pt x="314" y="1"/>
                      <a:pt x="1" y="174"/>
                      <a:pt x="1" y="174"/>
                    </a:cubicBezTo>
                    <a:cubicBezTo>
                      <a:pt x="313" y="843"/>
                      <a:pt x="1251" y="987"/>
                      <a:pt x="2006" y="987"/>
                    </a:cubicBezTo>
                    <a:cubicBezTo>
                      <a:pt x="2577" y="987"/>
                      <a:pt x="3043" y="904"/>
                      <a:pt x="3054" y="904"/>
                    </a:cubicBezTo>
                    <a:cubicBezTo>
                      <a:pt x="2158" y="180"/>
                      <a:pt x="1389" y="1"/>
                      <a:pt x="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 rot="-10163771" flipH="1">
                <a:off x="2640912" y="4903340"/>
                <a:ext cx="56539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011" fill="none" extrusionOk="0">
                    <a:moveTo>
                      <a:pt x="444" y="0"/>
                    </a:moveTo>
                    <a:cubicBezTo>
                      <a:pt x="444" y="0"/>
                      <a:pt x="1305" y="2193"/>
                      <a:pt x="0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 rot="-10163771" flipH="1">
                <a:off x="2645753" y="4814905"/>
                <a:ext cx="93885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679" y="0"/>
                      <a:pt x="0" y="1227"/>
                      <a:pt x="2114" y="2871"/>
                    </a:cubicBezTo>
                    <a:cubicBezTo>
                      <a:pt x="2114" y="2844"/>
                      <a:pt x="2166" y="313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 rot="-10163771" flipH="1">
                <a:off x="2545091" y="4862175"/>
                <a:ext cx="130061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571" y="0"/>
                    </a:moveTo>
                    <a:cubicBezTo>
                      <a:pt x="2074" y="0"/>
                      <a:pt x="1171" y="226"/>
                      <a:pt x="0" y="1480"/>
                    </a:cubicBezTo>
                    <a:cubicBezTo>
                      <a:pt x="0" y="1480"/>
                      <a:pt x="12" y="1481"/>
                      <a:pt x="33" y="1481"/>
                    </a:cubicBezTo>
                    <a:cubicBezTo>
                      <a:pt x="332" y="1481"/>
                      <a:pt x="2587" y="1435"/>
                      <a:pt x="3001" y="71"/>
                    </a:cubicBezTo>
                    <a:cubicBezTo>
                      <a:pt x="3001" y="71"/>
                      <a:pt x="2850" y="0"/>
                      <a:pt x="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 rot="-10163771" flipH="1">
                <a:off x="1502975" y="4499107"/>
                <a:ext cx="92759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4542" fill="none" extrusionOk="0">
                    <a:moveTo>
                      <a:pt x="1" y="0"/>
                    </a:moveTo>
                    <a:cubicBezTo>
                      <a:pt x="1" y="0"/>
                      <a:pt x="1854" y="1436"/>
                      <a:pt x="2141" y="454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 rot="-10163771" flipH="1">
                <a:off x="1601215" y="4507788"/>
                <a:ext cx="87083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68" extrusionOk="0">
                    <a:moveTo>
                      <a:pt x="244" y="0"/>
                    </a:moveTo>
                    <a:cubicBezTo>
                      <a:pt x="164" y="0"/>
                      <a:pt x="82" y="10"/>
                      <a:pt x="0" y="32"/>
                    </a:cubicBezTo>
                    <a:cubicBezTo>
                      <a:pt x="0" y="32"/>
                      <a:pt x="78" y="1076"/>
                      <a:pt x="2009" y="1468"/>
                    </a:cubicBezTo>
                    <a:cubicBezTo>
                      <a:pt x="2009" y="1468"/>
                      <a:pt x="1209" y="0"/>
                      <a:pt x="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 rot="-10163771" flipH="1">
                <a:off x="1536127" y="4488128"/>
                <a:ext cx="80324" cy="7248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673" extrusionOk="0">
                    <a:moveTo>
                      <a:pt x="1754" y="0"/>
                    </a:moveTo>
                    <a:cubicBezTo>
                      <a:pt x="1541" y="0"/>
                      <a:pt x="661" y="100"/>
                      <a:pt x="0" y="1672"/>
                    </a:cubicBezTo>
                    <a:cubicBezTo>
                      <a:pt x="0" y="1672"/>
                      <a:pt x="1853" y="1124"/>
                      <a:pt x="1801" y="2"/>
                    </a:cubicBezTo>
                    <a:cubicBezTo>
                      <a:pt x="1801" y="2"/>
                      <a:pt x="1784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 rot="-10163771" flipH="1">
                <a:off x="561952" y="4521892"/>
                <a:ext cx="88209" cy="23859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5507" fill="none" extrusionOk="0">
                    <a:moveTo>
                      <a:pt x="339" y="0"/>
                    </a:moveTo>
                    <a:cubicBezTo>
                      <a:pt x="339" y="0"/>
                      <a:pt x="0" y="3080"/>
                      <a:pt x="2036" y="5506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 rot="-10163771" flipH="1">
                <a:off x="623112" y="4563229"/>
                <a:ext cx="96138" cy="3158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729" extrusionOk="0">
                    <a:moveTo>
                      <a:pt x="652" y="1"/>
                    </a:moveTo>
                    <a:cubicBezTo>
                      <a:pt x="414" y="1"/>
                      <a:pt x="186" y="64"/>
                      <a:pt x="0" y="230"/>
                    </a:cubicBezTo>
                    <a:cubicBezTo>
                      <a:pt x="0" y="230"/>
                      <a:pt x="306" y="728"/>
                      <a:pt x="1270" y="728"/>
                    </a:cubicBezTo>
                    <a:cubicBezTo>
                      <a:pt x="1534" y="728"/>
                      <a:pt x="1848" y="691"/>
                      <a:pt x="2218" y="595"/>
                    </a:cubicBezTo>
                    <a:cubicBezTo>
                      <a:pt x="2218" y="595"/>
                      <a:pt x="1386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 rot="-10163771" flipH="1">
                <a:off x="596951" y="4492630"/>
                <a:ext cx="63341" cy="9275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141" extrusionOk="0">
                    <a:moveTo>
                      <a:pt x="862" y="0"/>
                    </a:moveTo>
                    <a:cubicBezTo>
                      <a:pt x="862" y="0"/>
                      <a:pt x="0" y="392"/>
                      <a:pt x="287" y="2140"/>
                    </a:cubicBezTo>
                    <a:cubicBezTo>
                      <a:pt x="287" y="2140"/>
                      <a:pt x="1462" y="809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 rot="-10163771" flipH="1">
                <a:off x="937700" y="4526981"/>
                <a:ext cx="56582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0"/>
                    </a:moveTo>
                    <a:cubicBezTo>
                      <a:pt x="888" y="0"/>
                      <a:pt x="0" y="2192"/>
                      <a:pt x="1305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-10163771" flipH="1">
                <a:off x="985712" y="4541456"/>
                <a:ext cx="113078" cy="36913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852" extrusionOk="0">
                    <a:moveTo>
                      <a:pt x="779" y="0"/>
                    </a:moveTo>
                    <a:cubicBezTo>
                      <a:pt x="497" y="0"/>
                      <a:pt x="225" y="73"/>
                      <a:pt x="0" y="265"/>
                    </a:cubicBezTo>
                    <a:cubicBezTo>
                      <a:pt x="0" y="265"/>
                      <a:pt x="364" y="851"/>
                      <a:pt x="1475" y="851"/>
                    </a:cubicBezTo>
                    <a:cubicBezTo>
                      <a:pt x="1790" y="851"/>
                      <a:pt x="2166" y="804"/>
                      <a:pt x="2610" y="683"/>
                    </a:cubicBezTo>
                    <a:cubicBezTo>
                      <a:pt x="2610" y="683"/>
                      <a:pt x="1645" y="0"/>
                      <a:pt x="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-10163771" flipH="1">
                <a:off x="939909" y="4455566"/>
                <a:ext cx="84830" cy="11762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715" extrusionOk="0">
                    <a:moveTo>
                      <a:pt x="1436" y="1"/>
                    </a:moveTo>
                    <a:lnTo>
                      <a:pt x="1436" y="1"/>
                    </a:lnTo>
                    <a:cubicBezTo>
                      <a:pt x="1436" y="1"/>
                      <a:pt x="157" y="288"/>
                      <a:pt x="1" y="2715"/>
                    </a:cubicBezTo>
                    <a:cubicBezTo>
                      <a:pt x="1" y="2715"/>
                      <a:pt x="1958" y="1280"/>
                      <a:pt x="1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 rot="-10163771" flipH="1">
                <a:off x="3036597" y="4690613"/>
                <a:ext cx="39642" cy="222776"/>
              </a:xfrm>
              <a:custGeom>
                <a:avLst/>
                <a:gdLst/>
                <a:ahLst/>
                <a:cxnLst/>
                <a:rect l="l" t="t" r="r" b="b"/>
                <a:pathLst>
                  <a:path w="915" h="5142" fill="none" extrusionOk="0">
                    <a:moveTo>
                      <a:pt x="1" y="1"/>
                    </a:moveTo>
                    <a:cubicBezTo>
                      <a:pt x="1" y="1749"/>
                      <a:pt x="314" y="3498"/>
                      <a:pt x="914" y="514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 rot="-10163771" flipH="1">
                <a:off x="3065582" y="4730586"/>
                <a:ext cx="71269" cy="3292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335" y="1"/>
                    </a:moveTo>
                    <a:cubicBezTo>
                      <a:pt x="222" y="1"/>
                      <a:pt x="109" y="24"/>
                      <a:pt x="0" y="78"/>
                    </a:cubicBezTo>
                    <a:cubicBezTo>
                      <a:pt x="0" y="78"/>
                      <a:pt x="219" y="760"/>
                      <a:pt x="1503" y="760"/>
                    </a:cubicBezTo>
                    <a:cubicBezTo>
                      <a:pt x="1549" y="760"/>
                      <a:pt x="1596" y="759"/>
                      <a:pt x="1644" y="757"/>
                    </a:cubicBezTo>
                    <a:cubicBezTo>
                      <a:pt x="1644" y="757"/>
                      <a:pt x="983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 rot="-10163771" flipH="1">
                <a:off x="3029942" y="4687925"/>
                <a:ext cx="50950" cy="6672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40" extrusionOk="0">
                    <a:moveTo>
                      <a:pt x="888" y="0"/>
                    </a:moveTo>
                    <a:cubicBezTo>
                      <a:pt x="888" y="0"/>
                      <a:pt x="158" y="131"/>
                      <a:pt x="1" y="1540"/>
                    </a:cubicBezTo>
                    <a:cubicBezTo>
                      <a:pt x="1" y="1540"/>
                      <a:pt x="1175" y="757"/>
                      <a:pt x="8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 rot="-10163771" flipH="1">
                <a:off x="345980" y="4207187"/>
                <a:ext cx="213722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498" fill="none" extrusionOk="0">
                    <a:moveTo>
                      <a:pt x="0" y="0"/>
                    </a:moveTo>
                    <a:cubicBezTo>
                      <a:pt x="0" y="0"/>
                      <a:pt x="1879" y="2610"/>
                      <a:pt x="4933" y="3497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-10163771" flipH="1">
                <a:off x="480558" y="4152630"/>
                <a:ext cx="66764" cy="9951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297" extrusionOk="0">
                    <a:moveTo>
                      <a:pt x="627" y="0"/>
                    </a:moveTo>
                    <a:cubicBezTo>
                      <a:pt x="627" y="0"/>
                      <a:pt x="1" y="757"/>
                      <a:pt x="1044" y="2297"/>
                    </a:cubicBezTo>
                    <a:cubicBezTo>
                      <a:pt x="1044" y="2297"/>
                      <a:pt x="1540" y="522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 rot="-10163771" flipH="1">
                <a:off x="500065" y="4245184"/>
                <a:ext cx="93885" cy="4050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935" extrusionOk="0">
                    <a:moveTo>
                      <a:pt x="1896" y="0"/>
                    </a:moveTo>
                    <a:cubicBezTo>
                      <a:pt x="1375" y="0"/>
                      <a:pt x="258" y="91"/>
                      <a:pt x="0" y="844"/>
                    </a:cubicBezTo>
                    <a:cubicBezTo>
                      <a:pt x="0" y="844"/>
                      <a:pt x="157" y="935"/>
                      <a:pt x="439" y="935"/>
                    </a:cubicBezTo>
                    <a:cubicBezTo>
                      <a:pt x="816" y="935"/>
                      <a:pt x="1418" y="772"/>
                      <a:pt x="2166" y="9"/>
                    </a:cubicBezTo>
                    <a:cubicBezTo>
                      <a:pt x="2166" y="9"/>
                      <a:pt x="2061" y="0"/>
                      <a:pt x="1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 rot="-10163771" flipH="1">
                <a:off x="2238392" y="4626162"/>
                <a:ext cx="56582" cy="15605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602" fill="none" extrusionOk="0">
                    <a:moveTo>
                      <a:pt x="549" y="0"/>
                    </a:moveTo>
                    <a:cubicBezTo>
                      <a:pt x="549" y="0"/>
                      <a:pt x="1306" y="1540"/>
                      <a:pt x="1" y="360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 rot="-10163771" flipH="1">
                <a:off x="2236026" y="4566915"/>
                <a:ext cx="61088" cy="916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115" extrusionOk="0">
                    <a:moveTo>
                      <a:pt x="653" y="1"/>
                    </a:moveTo>
                    <a:cubicBezTo>
                      <a:pt x="0" y="705"/>
                      <a:pt x="940" y="2115"/>
                      <a:pt x="940" y="2115"/>
                    </a:cubicBezTo>
                    <a:cubicBezTo>
                      <a:pt x="1409" y="471"/>
                      <a:pt x="653" y="1"/>
                      <a:pt x="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0163771" flipH="1">
                <a:off x="2174966" y="4617975"/>
                <a:ext cx="91632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96" extrusionOk="0">
                    <a:moveTo>
                      <a:pt x="1503" y="0"/>
                    </a:moveTo>
                    <a:cubicBezTo>
                      <a:pt x="799" y="0"/>
                      <a:pt x="0" y="573"/>
                      <a:pt x="0" y="573"/>
                    </a:cubicBezTo>
                    <a:cubicBezTo>
                      <a:pt x="352" y="661"/>
                      <a:pt x="649" y="696"/>
                      <a:pt x="899" y="696"/>
                    </a:cubicBezTo>
                    <a:cubicBezTo>
                      <a:pt x="1838" y="696"/>
                      <a:pt x="2114" y="208"/>
                      <a:pt x="2114" y="208"/>
                    </a:cubicBezTo>
                    <a:cubicBezTo>
                      <a:pt x="1939" y="57"/>
                      <a:pt x="1726" y="0"/>
                      <a:pt x="1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Google Shape;64;p2"/>
          <p:cNvSpPr/>
          <p:nvPr/>
        </p:nvSpPr>
        <p:spPr>
          <a:xfrm>
            <a:off x="-590200" y="-83525"/>
            <a:ext cx="3251913" cy="2655268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10800000" flipH="1">
            <a:off x="4501649" y="2212695"/>
            <a:ext cx="4724168" cy="2930805"/>
          </a:xfrm>
          <a:custGeom>
            <a:avLst/>
            <a:gdLst/>
            <a:ahLst/>
            <a:cxnLst/>
            <a:rect l="l" t="t" r="r" b="b"/>
            <a:pathLst>
              <a:path w="105315" h="106662" extrusionOk="0">
                <a:moveTo>
                  <a:pt x="0" y="1"/>
                </a:moveTo>
                <a:cubicBezTo>
                  <a:pt x="4544" y="10315"/>
                  <a:pt x="19384" y="16775"/>
                  <a:pt x="37644" y="16775"/>
                </a:cubicBezTo>
                <a:cubicBezTo>
                  <a:pt x="44542" y="16775"/>
                  <a:pt x="51929" y="15853"/>
                  <a:pt x="59432" y="13868"/>
                </a:cubicBezTo>
                <a:cubicBezTo>
                  <a:pt x="64767" y="12459"/>
                  <a:pt x="69419" y="11817"/>
                  <a:pt x="73480" y="11817"/>
                </a:cubicBezTo>
                <a:cubicBezTo>
                  <a:pt x="96062" y="11817"/>
                  <a:pt x="100386" y="31669"/>
                  <a:pt x="102356" y="49871"/>
                </a:cubicBezTo>
                <a:cubicBezTo>
                  <a:pt x="104601" y="70738"/>
                  <a:pt x="86164" y="94115"/>
                  <a:pt x="105314" y="106662"/>
                </a:cubicBezTo>
                <a:lnTo>
                  <a:pt x="105314" y="1"/>
                </a:ln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 rot="1444871">
            <a:off x="7211014" y="-1362"/>
            <a:ext cx="3251629" cy="1959109"/>
            <a:chOff x="5980336" y="-444524"/>
            <a:chExt cx="3251872" cy="1959256"/>
          </a:xfrm>
        </p:grpSpPr>
        <p:sp>
          <p:nvSpPr>
            <p:cNvPr id="67" name="Google Shape;67;p2"/>
            <p:cNvSpPr/>
            <p:nvPr/>
          </p:nvSpPr>
          <p:spPr>
            <a:xfrm rot="-5691343">
              <a:off x="6755600" y="-1024423"/>
              <a:ext cx="1701344" cy="3119052"/>
            </a:xfrm>
            <a:custGeom>
              <a:avLst/>
              <a:gdLst/>
              <a:ahLst/>
              <a:cxnLst/>
              <a:rect l="l" t="t" r="r" b="b"/>
              <a:pathLst>
                <a:path w="25523" h="46791" fill="none" extrusionOk="0">
                  <a:moveTo>
                    <a:pt x="6212" y="46791"/>
                  </a:moveTo>
                  <a:cubicBezTo>
                    <a:pt x="6368" y="45434"/>
                    <a:pt x="6577" y="43659"/>
                    <a:pt x="6055" y="42354"/>
                  </a:cubicBezTo>
                  <a:cubicBezTo>
                    <a:pt x="4933" y="39510"/>
                    <a:pt x="1" y="41206"/>
                    <a:pt x="3889" y="43972"/>
                  </a:cubicBezTo>
                  <a:cubicBezTo>
                    <a:pt x="6003" y="45460"/>
                    <a:pt x="8821" y="46739"/>
                    <a:pt x="11248" y="45173"/>
                  </a:cubicBezTo>
                  <a:cubicBezTo>
                    <a:pt x="13231" y="43868"/>
                    <a:pt x="14536" y="41232"/>
                    <a:pt x="14823" y="38936"/>
                  </a:cubicBezTo>
                  <a:cubicBezTo>
                    <a:pt x="15084" y="36639"/>
                    <a:pt x="12135" y="33273"/>
                    <a:pt x="9839" y="35100"/>
                  </a:cubicBezTo>
                  <a:cubicBezTo>
                    <a:pt x="7125" y="37240"/>
                    <a:pt x="11274" y="40554"/>
                    <a:pt x="13597" y="40319"/>
                  </a:cubicBezTo>
                  <a:cubicBezTo>
                    <a:pt x="15476" y="40058"/>
                    <a:pt x="17250" y="39249"/>
                    <a:pt x="18711" y="37996"/>
                  </a:cubicBezTo>
                  <a:cubicBezTo>
                    <a:pt x="22521" y="34787"/>
                    <a:pt x="25522" y="25053"/>
                    <a:pt x="18216" y="24061"/>
                  </a:cubicBezTo>
                  <a:cubicBezTo>
                    <a:pt x="17354" y="23931"/>
                    <a:pt x="15293" y="24113"/>
                    <a:pt x="15136" y="25288"/>
                  </a:cubicBezTo>
                  <a:cubicBezTo>
                    <a:pt x="15032" y="26227"/>
                    <a:pt x="16833" y="27010"/>
                    <a:pt x="17511" y="27036"/>
                  </a:cubicBezTo>
                  <a:cubicBezTo>
                    <a:pt x="18529" y="27062"/>
                    <a:pt x="19625" y="26593"/>
                    <a:pt x="20016" y="25627"/>
                  </a:cubicBezTo>
                  <a:cubicBezTo>
                    <a:pt x="20747" y="23957"/>
                    <a:pt x="19703" y="21269"/>
                    <a:pt x="18659" y="19912"/>
                  </a:cubicBezTo>
                  <a:cubicBezTo>
                    <a:pt x="18111" y="19181"/>
                    <a:pt x="17459" y="18477"/>
                    <a:pt x="16572" y="18190"/>
                  </a:cubicBezTo>
                  <a:cubicBezTo>
                    <a:pt x="15658" y="17903"/>
                    <a:pt x="15189" y="18503"/>
                    <a:pt x="15841" y="19260"/>
                  </a:cubicBezTo>
                  <a:cubicBezTo>
                    <a:pt x="16833" y="20408"/>
                    <a:pt x="18581" y="20408"/>
                    <a:pt x="19573" y="19312"/>
                  </a:cubicBezTo>
                  <a:cubicBezTo>
                    <a:pt x="20382" y="18425"/>
                    <a:pt x="20512" y="16963"/>
                    <a:pt x="20095" y="15867"/>
                  </a:cubicBezTo>
                  <a:cubicBezTo>
                    <a:pt x="19886" y="15293"/>
                    <a:pt x="19025" y="13779"/>
                    <a:pt x="18242" y="13962"/>
                  </a:cubicBezTo>
                  <a:cubicBezTo>
                    <a:pt x="17433" y="14119"/>
                    <a:pt x="17615" y="15084"/>
                    <a:pt x="17981" y="15554"/>
                  </a:cubicBezTo>
                  <a:cubicBezTo>
                    <a:pt x="18503" y="16232"/>
                    <a:pt x="19625" y="16285"/>
                    <a:pt x="20408" y="16311"/>
                  </a:cubicBezTo>
                  <a:cubicBezTo>
                    <a:pt x="24948" y="16415"/>
                    <a:pt x="25209" y="9500"/>
                    <a:pt x="22782" y="7073"/>
                  </a:cubicBezTo>
                  <a:cubicBezTo>
                    <a:pt x="21504" y="5872"/>
                    <a:pt x="20042" y="4907"/>
                    <a:pt x="18424" y="4202"/>
                  </a:cubicBezTo>
                  <a:cubicBezTo>
                    <a:pt x="17381" y="3759"/>
                    <a:pt x="14667" y="3472"/>
                    <a:pt x="14223" y="4907"/>
                  </a:cubicBezTo>
                  <a:cubicBezTo>
                    <a:pt x="13571" y="7047"/>
                    <a:pt x="16806" y="7804"/>
                    <a:pt x="18163" y="7021"/>
                  </a:cubicBezTo>
                  <a:cubicBezTo>
                    <a:pt x="20199" y="5820"/>
                    <a:pt x="20434" y="1828"/>
                    <a:pt x="19259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rgbClr val="754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-5691343">
              <a:off x="8459776" y="145732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78" y="1573"/>
                    <a:pt x="2070" y="1573"/>
                  </a:cubicBezTo>
                  <a:cubicBezTo>
                    <a:pt x="2188" y="1573"/>
                    <a:pt x="2308" y="1555"/>
                    <a:pt x="2427" y="1514"/>
                  </a:cubicBezTo>
                  <a:cubicBezTo>
                    <a:pt x="2427" y="1514"/>
                    <a:pt x="2271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-5691343">
              <a:off x="8102935" y="-175450"/>
              <a:ext cx="123586" cy="182713"/>
            </a:xfrm>
            <a:custGeom>
              <a:avLst/>
              <a:gdLst/>
              <a:ahLst/>
              <a:cxnLst/>
              <a:rect l="l" t="t" r="r" b="b"/>
              <a:pathLst>
                <a:path w="1854" h="2741" extrusionOk="0">
                  <a:moveTo>
                    <a:pt x="392" y="0"/>
                  </a:moveTo>
                  <a:lnTo>
                    <a:pt x="392" y="0"/>
                  </a:lnTo>
                  <a:cubicBezTo>
                    <a:pt x="392" y="1"/>
                    <a:pt x="1" y="2219"/>
                    <a:pt x="1175" y="2740"/>
                  </a:cubicBezTo>
                  <a:cubicBezTo>
                    <a:pt x="1175" y="2740"/>
                    <a:pt x="1853" y="1723"/>
                    <a:pt x="392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 rot="-5691343">
              <a:off x="7782108" y="-124907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57" y="1574"/>
                    <a:pt x="2064" y="1574"/>
                  </a:cubicBezTo>
                  <a:cubicBezTo>
                    <a:pt x="2184" y="1574"/>
                    <a:pt x="2305" y="1555"/>
                    <a:pt x="2427" y="1514"/>
                  </a:cubicBezTo>
                  <a:cubicBezTo>
                    <a:pt x="2427" y="1514"/>
                    <a:pt x="2245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 rot="-5691343">
              <a:off x="8898289" y="1084405"/>
              <a:ext cx="121853" cy="89057"/>
            </a:xfrm>
            <a:custGeom>
              <a:avLst/>
              <a:gdLst/>
              <a:ahLst/>
              <a:cxnLst/>
              <a:rect l="l" t="t" r="r" b="b"/>
              <a:pathLst>
                <a:path w="1828" h="1336" extrusionOk="0">
                  <a:moveTo>
                    <a:pt x="0" y="1"/>
                  </a:moveTo>
                  <a:cubicBezTo>
                    <a:pt x="0" y="25"/>
                    <a:pt x="710" y="1335"/>
                    <a:pt x="1598" y="1335"/>
                  </a:cubicBezTo>
                  <a:cubicBezTo>
                    <a:pt x="1673" y="1335"/>
                    <a:pt x="1750" y="1326"/>
                    <a:pt x="1827" y="1306"/>
                  </a:cubicBezTo>
                  <a:cubicBezTo>
                    <a:pt x="1827" y="1306"/>
                    <a:pt x="1749" y="36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 rot="-5691343">
              <a:off x="8900035" y="947188"/>
              <a:ext cx="98256" cy="149650"/>
            </a:xfrm>
            <a:custGeom>
              <a:avLst/>
              <a:gdLst/>
              <a:ahLst/>
              <a:cxnLst/>
              <a:rect l="l" t="t" r="r" b="b"/>
              <a:pathLst>
                <a:path w="1474" h="2245" extrusionOk="0">
                  <a:moveTo>
                    <a:pt x="691" y="0"/>
                  </a:moveTo>
                  <a:cubicBezTo>
                    <a:pt x="692" y="1"/>
                    <a:pt x="692" y="1"/>
                    <a:pt x="692" y="2"/>
                  </a:cubicBezTo>
                  <a:lnTo>
                    <a:pt x="692" y="2"/>
                  </a:lnTo>
                  <a:cubicBezTo>
                    <a:pt x="692" y="1"/>
                    <a:pt x="692" y="0"/>
                    <a:pt x="691" y="0"/>
                  </a:cubicBezTo>
                  <a:close/>
                  <a:moveTo>
                    <a:pt x="692" y="2"/>
                  </a:moveTo>
                  <a:lnTo>
                    <a:pt x="692" y="2"/>
                  </a:lnTo>
                  <a:cubicBezTo>
                    <a:pt x="693" y="55"/>
                    <a:pt x="0" y="1654"/>
                    <a:pt x="770" y="2244"/>
                  </a:cubicBezTo>
                  <a:cubicBezTo>
                    <a:pt x="770" y="2244"/>
                    <a:pt x="1474" y="1592"/>
                    <a:pt x="69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 rot="-5691343">
              <a:off x="8580796" y="389261"/>
              <a:ext cx="134052" cy="151383"/>
            </a:xfrm>
            <a:custGeom>
              <a:avLst/>
              <a:gdLst/>
              <a:ahLst/>
              <a:cxnLst/>
              <a:rect l="l" t="t" r="r" b="b"/>
              <a:pathLst>
                <a:path w="2011" h="2271" extrusionOk="0">
                  <a:moveTo>
                    <a:pt x="1" y="0"/>
                  </a:moveTo>
                  <a:cubicBezTo>
                    <a:pt x="1" y="0"/>
                    <a:pt x="471" y="2218"/>
                    <a:pt x="1775" y="2271"/>
                  </a:cubicBezTo>
                  <a:cubicBezTo>
                    <a:pt x="1775" y="2271"/>
                    <a:pt x="2010" y="10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 rot="-5691343">
              <a:off x="7455013" y="70606"/>
              <a:ext cx="121786" cy="74925"/>
            </a:xfrm>
            <a:custGeom>
              <a:avLst/>
              <a:gdLst/>
              <a:ahLst/>
              <a:cxnLst/>
              <a:rect l="l" t="t" r="r" b="b"/>
              <a:pathLst>
                <a:path w="1827" h="1124" extrusionOk="0">
                  <a:moveTo>
                    <a:pt x="0" y="1"/>
                  </a:moveTo>
                  <a:cubicBezTo>
                    <a:pt x="0" y="1"/>
                    <a:pt x="749" y="1123"/>
                    <a:pt x="1540" y="1123"/>
                  </a:cubicBezTo>
                  <a:cubicBezTo>
                    <a:pt x="1636" y="1123"/>
                    <a:pt x="1732" y="1107"/>
                    <a:pt x="1827" y="1071"/>
                  </a:cubicBezTo>
                  <a:cubicBezTo>
                    <a:pt x="1827" y="1071"/>
                    <a:pt x="1670" y="18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 rot="-5691343">
              <a:off x="6408744" y="334293"/>
              <a:ext cx="121853" cy="74458"/>
            </a:xfrm>
            <a:custGeom>
              <a:avLst/>
              <a:gdLst/>
              <a:ahLst/>
              <a:cxnLst/>
              <a:rect l="l" t="t" r="r" b="b"/>
              <a:pathLst>
                <a:path w="1828" h="1117" extrusionOk="0">
                  <a:moveTo>
                    <a:pt x="1" y="0"/>
                  </a:moveTo>
                  <a:cubicBezTo>
                    <a:pt x="1" y="0"/>
                    <a:pt x="759" y="1116"/>
                    <a:pt x="1556" y="1116"/>
                  </a:cubicBezTo>
                  <a:cubicBezTo>
                    <a:pt x="1646" y="1116"/>
                    <a:pt x="1737" y="1102"/>
                    <a:pt x="1827" y="1070"/>
                  </a:cubicBezTo>
                  <a:cubicBezTo>
                    <a:pt x="1827" y="1070"/>
                    <a:pt x="1671" y="18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 rot="-5691343">
              <a:off x="6920951" y="40475"/>
              <a:ext cx="93990" cy="140984"/>
            </a:xfrm>
            <a:custGeom>
              <a:avLst/>
              <a:gdLst/>
              <a:ahLst/>
              <a:cxnLst/>
              <a:rect l="l" t="t" r="r" b="b"/>
              <a:pathLst>
                <a:path w="1410" h="2115" extrusionOk="0">
                  <a:moveTo>
                    <a:pt x="627" y="1"/>
                  </a:moveTo>
                  <a:cubicBezTo>
                    <a:pt x="627" y="27"/>
                    <a:pt x="0" y="1541"/>
                    <a:pt x="757" y="2115"/>
                  </a:cubicBezTo>
                  <a:cubicBezTo>
                    <a:pt x="757" y="2115"/>
                    <a:pt x="1409" y="1488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 rot="-5691343">
              <a:off x="7530217" y="224343"/>
              <a:ext cx="130519" cy="59460"/>
            </a:xfrm>
            <a:custGeom>
              <a:avLst/>
              <a:gdLst/>
              <a:ahLst/>
              <a:cxnLst/>
              <a:rect l="l" t="t" r="r" b="b"/>
              <a:pathLst>
                <a:path w="1958" h="892" extrusionOk="0">
                  <a:moveTo>
                    <a:pt x="151" y="1"/>
                  </a:moveTo>
                  <a:cubicBezTo>
                    <a:pt x="102" y="1"/>
                    <a:pt x="52" y="1"/>
                    <a:pt x="0" y="3"/>
                  </a:cubicBezTo>
                  <a:cubicBezTo>
                    <a:pt x="0" y="3"/>
                    <a:pt x="796" y="891"/>
                    <a:pt x="1546" y="891"/>
                  </a:cubicBezTo>
                  <a:cubicBezTo>
                    <a:pt x="1687" y="891"/>
                    <a:pt x="1826" y="860"/>
                    <a:pt x="1958" y="786"/>
                  </a:cubicBezTo>
                  <a:cubicBezTo>
                    <a:pt x="1958" y="786"/>
                    <a:pt x="171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 rot="-5691343">
              <a:off x="7398467" y="-6881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1"/>
                    <a:pt x="1" y="1201"/>
                    <a:pt x="523" y="2010"/>
                  </a:cubicBezTo>
                  <a:cubicBezTo>
                    <a:pt x="523" y="2010"/>
                    <a:pt x="1358" y="1671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 rot="-5691343">
              <a:off x="6055189" y="107233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0"/>
                    <a:pt x="1" y="1201"/>
                    <a:pt x="523" y="2009"/>
                  </a:cubicBezTo>
                  <a:cubicBezTo>
                    <a:pt x="523" y="2009"/>
                    <a:pt x="1358" y="1670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 rot="-5691343">
              <a:off x="7191905" y="119823"/>
              <a:ext cx="88723" cy="133985"/>
            </a:xfrm>
            <a:custGeom>
              <a:avLst/>
              <a:gdLst/>
              <a:ahLst/>
              <a:cxnLst/>
              <a:rect l="l" t="t" r="r" b="b"/>
              <a:pathLst>
                <a:path w="1331" h="2010" extrusionOk="0">
                  <a:moveTo>
                    <a:pt x="1174" y="0"/>
                  </a:moveTo>
                  <a:lnTo>
                    <a:pt x="1174" y="0"/>
                  </a:lnTo>
                  <a:cubicBezTo>
                    <a:pt x="1174" y="1"/>
                    <a:pt x="0" y="1201"/>
                    <a:pt x="496" y="2010"/>
                  </a:cubicBezTo>
                  <a:cubicBezTo>
                    <a:pt x="496" y="2010"/>
                    <a:pt x="1331" y="1671"/>
                    <a:pt x="1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 rot="-5691343">
              <a:off x="6505769" y="351091"/>
              <a:ext cx="104455" cy="102722"/>
            </a:xfrm>
            <a:custGeom>
              <a:avLst/>
              <a:gdLst/>
              <a:ahLst/>
              <a:cxnLst/>
              <a:rect l="l" t="t" r="r" b="b"/>
              <a:pathLst>
                <a:path w="1567" h="1541" extrusionOk="0">
                  <a:moveTo>
                    <a:pt x="1452" y="1"/>
                  </a:moveTo>
                  <a:cubicBezTo>
                    <a:pt x="1354" y="1"/>
                    <a:pt x="540" y="47"/>
                    <a:pt x="1" y="1541"/>
                  </a:cubicBezTo>
                  <a:cubicBezTo>
                    <a:pt x="1" y="1541"/>
                    <a:pt x="1567" y="967"/>
                    <a:pt x="1462" y="1"/>
                  </a:cubicBezTo>
                  <a:cubicBezTo>
                    <a:pt x="1462" y="1"/>
                    <a:pt x="1459" y="1"/>
                    <a:pt x="1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 rot="-5691343">
              <a:off x="6287298" y="3690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262" y="0"/>
                  </a:moveTo>
                  <a:cubicBezTo>
                    <a:pt x="261" y="0"/>
                    <a:pt x="1" y="1644"/>
                    <a:pt x="888" y="2010"/>
                  </a:cubicBezTo>
                  <a:cubicBezTo>
                    <a:pt x="888" y="2010"/>
                    <a:pt x="1358" y="1253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-5691343">
              <a:off x="6373992" y="64095"/>
              <a:ext cx="135785" cy="50461"/>
            </a:xfrm>
            <a:custGeom>
              <a:avLst/>
              <a:gdLst/>
              <a:ahLst/>
              <a:cxnLst/>
              <a:rect l="l" t="t" r="r" b="b"/>
              <a:pathLst>
                <a:path w="2037" h="757" extrusionOk="0">
                  <a:moveTo>
                    <a:pt x="1558" y="0"/>
                  </a:moveTo>
                  <a:cubicBezTo>
                    <a:pt x="1213" y="0"/>
                    <a:pt x="686" y="137"/>
                    <a:pt x="1" y="712"/>
                  </a:cubicBezTo>
                  <a:cubicBezTo>
                    <a:pt x="1" y="712"/>
                    <a:pt x="255" y="756"/>
                    <a:pt x="586" y="756"/>
                  </a:cubicBezTo>
                  <a:cubicBezTo>
                    <a:pt x="1099" y="756"/>
                    <a:pt x="1799" y="651"/>
                    <a:pt x="2036" y="112"/>
                  </a:cubicBezTo>
                  <a:cubicBezTo>
                    <a:pt x="2036" y="112"/>
                    <a:pt x="1871" y="0"/>
                    <a:pt x="1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-5691343">
              <a:off x="7638351" y="-212155"/>
              <a:ext cx="128786" cy="189712"/>
            </a:xfrm>
            <a:custGeom>
              <a:avLst/>
              <a:gdLst/>
              <a:ahLst/>
              <a:cxnLst/>
              <a:rect l="l" t="t" r="r" b="b"/>
              <a:pathLst>
                <a:path w="1932" h="2846" extrusionOk="0">
                  <a:moveTo>
                    <a:pt x="1175" y="1"/>
                  </a:moveTo>
                  <a:cubicBezTo>
                    <a:pt x="1175" y="1"/>
                    <a:pt x="0" y="1958"/>
                    <a:pt x="940" y="2845"/>
                  </a:cubicBezTo>
                  <a:cubicBezTo>
                    <a:pt x="940" y="2845"/>
                    <a:pt x="1932" y="2141"/>
                    <a:pt x="1175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-5691343">
              <a:off x="8635508" y="586496"/>
              <a:ext cx="189712" cy="60593"/>
            </a:xfrm>
            <a:custGeom>
              <a:avLst/>
              <a:gdLst/>
              <a:ahLst/>
              <a:cxnLst/>
              <a:rect l="l" t="t" r="r" b="b"/>
              <a:pathLst>
                <a:path w="2846" h="909" extrusionOk="0">
                  <a:moveTo>
                    <a:pt x="1965" y="0"/>
                  </a:moveTo>
                  <a:cubicBezTo>
                    <a:pt x="1036" y="0"/>
                    <a:pt x="1" y="705"/>
                    <a:pt x="1" y="705"/>
                  </a:cubicBezTo>
                  <a:cubicBezTo>
                    <a:pt x="516" y="852"/>
                    <a:pt x="947" y="909"/>
                    <a:pt x="1304" y="909"/>
                  </a:cubicBezTo>
                  <a:cubicBezTo>
                    <a:pt x="2464" y="909"/>
                    <a:pt x="2845" y="314"/>
                    <a:pt x="2845" y="314"/>
                  </a:cubicBezTo>
                  <a:cubicBezTo>
                    <a:pt x="2596" y="85"/>
                    <a:pt x="2287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-5691343">
              <a:off x="8748418" y="723614"/>
              <a:ext cx="135785" cy="367092"/>
            </a:xfrm>
            <a:custGeom>
              <a:avLst/>
              <a:gdLst/>
              <a:ahLst/>
              <a:cxnLst/>
              <a:rect l="l" t="t" r="r" b="b"/>
              <a:pathLst>
                <a:path w="2037" h="5507" fill="none" extrusionOk="0">
                  <a:moveTo>
                    <a:pt x="1723" y="5507"/>
                  </a:moveTo>
                  <a:cubicBezTo>
                    <a:pt x="1723" y="5507"/>
                    <a:pt x="2036" y="2427"/>
                    <a:pt x="1" y="0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-5691343">
              <a:off x="8516314" y="923634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8" y="416"/>
                  </a:cubicBezTo>
                  <a:cubicBezTo>
                    <a:pt x="0" y="1329"/>
                    <a:pt x="627" y="2843"/>
                    <a:pt x="1905" y="2843"/>
                  </a:cubicBezTo>
                  <a:cubicBezTo>
                    <a:pt x="2688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-5691343">
              <a:off x="8636914" y="972536"/>
              <a:ext cx="147917" cy="49461"/>
            </a:xfrm>
            <a:custGeom>
              <a:avLst/>
              <a:gdLst/>
              <a:ahLst/>
              <a:cxnLst/>
              <a:rect l="l" t="t" r="r" b="b"/>
              <a:pathLst>
                <a:path w="2219" h="742" extrusionOk="0">
                  <a:moveTo>
                    <a:pt x="965" y="0"/>
                  </a:moveTo>
                  <a:cubicBezTo>
                    <a:pt x="697" y="0"/>
                    <a:pt x="378" y="40"/>
                    <a:pt x="0" y="143"/>
                  </a:cubicBezTo>
                  <a:cubicBezTo>
                    <a:pt x="0" y="163"/>
                    <a:pt x="824" y="742"/>
                    <a:pt x="1555" y="742"/>
                  </a:cubicBezTo>
                  <a:cubicBezTo>
                    <a:pt x="1797" y="742"/>
                    <a:pt x="2030" y="678"/>
                    <a:pt x="2218" y="509"/>
                  </a:cubicBezTo>
                  <a:cubicBezTo>
                    <a:pt x="2218" y="509"/>
                    <a:pt x="1916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-5691343">
              <a:off x="8608551" y="853696"/>
              <a:ext cx="97456" cy="144451"/>
            </a:xfrm>
            <a:custGeom>
              <a:avLst/>
              <a:gdLst/>
              <a:ahLst/>
              <a:cxnLst/>
              <a:rect l="l" t="t" r="r" b="b"/>
              <a:pathLst>
                <a:path w="1462" h="2167" extrusionOk="0">
                  <a:moveTo>
                    <a:pt x="1175" y="1"/>
                  </a:moveTo>
                  <a:cubicBezTo>
                    <a:pt x="1175" y="1"/>
                    <a:pt x="1" y="1332"/>
                    <a:pt x="601" y="2167"/>
                  </a:cubicBezTo>
                  <a:cubicBezTo>
                    <a:pt x="601" y="2167"/>
                    <a:pt x="1462" y="1749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-5691343">
              <a:off x="7081497" y="201562"/>
              <a:ext cx="217509" cy="222775"/>
            </a:xfrm>
            <a:custGeom>
              <a:avLst/>
              <a:gdLst/>
              <a:ahLst/>
              <a:cxnLst/>
              <a:rect l="l" t="t" r="r" b="b"/>
              <a:pathLst>
                <a:path w="3263" h="3342" fill="none" extrusionOk="0">
                  <a:moveTo>
                    <a:pt x="3263" y="3341"/>
                  </a:moveTo>
                  <a:cubicBezTo>
                    <a:pt x="2610" y="1880"/>
                    <a:pt x="1462" y="679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-5691343">
              <a:off x="6996349" y="369629"/>
              <a:ext cx="176580" cy="153316"/>
            </a:xfrm>
            <a:custGeom>
              <a:avLst/>
              <a:gdLst/>
              <a:ahLst/>
              <a:cxnLst/>
              <a:rect l="l" t="t" r="r" b="b"/>
              <a:pathLst>
                <a:path w="2649" h="2300" extrusionOk="0">
                  <a:moveTo>
                    <a:pt x="1365" y="1"/>
                  </a:moveTo>
                  <a:cubicBezTo>
                    <a:pt x="905" y="1"/>
                    <a:pt x="442" y="277"/>
                    <a:pt x="274" y="810"/>
                  </a:cubicBezTo>
                  <a:cubicBezTo>
                    <a:pt x="1" y="1589"/>
                    <a:pt x="626" y="2299"/>
                    <a:pt x="1344" y="2299"/>
                  </a:cubicBezTo>
                  <a:cubicBezTo>
                    <a:pt x="1516" y="2299"/>
                    <a:pt x="1694" y="2258"/>
                    <a:pt x="1866" y="2167"/>
                  </a:cubicBezTo>
                  <a:cubicBezTo>
                    <a:pt x="2440" y="1880"/>
                    <a:pt x="2649" y="1202"/>
                    <a:pt x="2362" y="628"/>
                  </a:cubicBezTo>
                  <a:cubicBezTo>
                    <a:pt x="2157" y="205"/>
                    <a:pt x="1762" y="1"/>
                    <a:pt x="1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-5691343">
              <a:off x="7082285" y="388470"/>
              <a:ext cx="114854" cy="44328"/>
            </a:xfrm>
            <a:custGeom>
              <a:avLst/>
              <a:gdLst/>
              <a:ahLst/>
              <a:cxnLst/>
              <a:rect l="l" t="t" r="r" b="b"/>
              <a:pathLst>
                <a:path w="1723" h="665" extrusionOk="0">
                  <a:moveTo>
                    <a:pt x="1325" y="0"/>
                  </a:moveTo>
                  <a:cubicBezTo>
                    <a:pt x="1028" y="0"/>
                    <a:pt x="574" y="120"/>
                    <a:pt x="0" y="638"/>
                  </a:cubicBezTo>
                  <a:cubicBezTo>
                    <a:pt x="0" y="638"/>
                    <a:pt x="182" y="664"/>
                    <a:pt x="429" y="664"/>
                  </a:cubicBezTo>
                  <a:cubicBezTo>
                    <a:pt x="876" y="664"/>
                    <a:pt x="1538" y="578"/>
                    <a:pt x="1723" y="90"/>
                  </a:cubicBezTo>
                  <a:cubicBezTo>
                    <a:pt x="1723" y="90"/>
                    <a:pt x="1582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-5691343">
              <a:off x="7033522" y="309058"/>
              <a:ext cx="80058" cy="116587"/>
            </a:xfrm>
            <a:custGeom>
              <a:avLst/>
              <a:gdLst/>
              <a:ahLst/>
              <a:cxnLst/>
              <a:rect l="l" t="t" r="r" b="b"/>
              <a:pathLst>
                <a:path w="1201" h="1749" extrusionOk="0">
                  <a:moveTo>
                    <a:pt x="365" y="0"/>
                  </a:moveTo>
                  <a:cubicBezTo>
                    <a:pt x="365" y="0"/>
                    <a:pt x="0" y="1383"/>
                    <a:pt x="731" y="1749"/>
                  </a:cubicBezTo>
                  <a:cubicBezTo>
                    <a:pt x="731" y="1749"/>
                    <a:pt x="1201" y="1148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-5691343">
              <a:off x="6109446" y="247455"/>
              <a:ext cx="238373" cy="200111"/>
            </a:xfrm>
            <a:custGeom>
              <a:avLst/>
              <a:gdLst/>
              <a:ahLst/>
              <a:cxnLst/>
              <a:rect l="l" t="t" r="r" b="b"/>
              <a:pathLst>
                <a:path w="3576" h="3002" fill="none" extrusionOk="0">
                  <a:moveTo>
                    <a:pt x="3576" y="3002"/>
                  </a:moveTo>
                  <a:cubicBezTo>
                    <a:pt x="2793" y="1592"/>
                    <a:pt x="1514" y="522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-5691343">
              <a:off x="6049851" y="411618"/>
              <a:ext cx="172247" cy="152850"/>
            </a:xfrm>
            <a:custGeom>
              <a:avLst/>
              <a:gdLst/>
              <a:ahLst/>
              <a:cxnLst/>
              <a:rect l="l" t="t" r="r" b="b"/>
              <a:pathLst>
                <a:path w="2584" h="2293" extrusionOk="0">
                  <a:moveTo>
                    <a:pt x="1290" y="1"/>
                  </a:moveTo>
                  <a:cubicBezTo>
                    <a:pt x="794" y="1"/>
                    <a:pt x="304" y="321"/>
                    <a:pt x="183" y="896"/>
                  </a:cubicBezTo>
                  <a:cubicBezTo>
                    <a:pt x="1" y="1665"/>
                    <a:pt x="619" y="2293"/>
                    <a:pt x="1307" y="2293"/>
                  </a:cubicBezTo>
                  <a:cubicBezTo>
                    <a:pt x="1506" y="2293"/>
                    <a:pt x="1712" y="2240"/>
                    <a:pt x="1905" y="2123"/>
                  </a:cubicBezTo>
                  <a:cubicBezTo>
                    <a:pt x="2427" y="1758"/>
                    <a:pt x="2584" y="1053"/>
                    <a:pt x="2245" y="531"/>
                  </a:cubicBezTo>
                  <a:cubicBezTo>
                    <a:pt x="2014" y="169"/>
                    <a:pt x="1650" y="1"/>
                    <a:pt x="1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-5691343">
              <a:off x="6132968" y="422822"/>
              <a:ext cx="109654" cy="51861"/>
            </a:xfrm>
            <a:custGeom>
              <a:avLst/>
              <a:gdLst/>
              <a:ahLst/>
              <a:cxnLst/>
              <a:rect l="l" t="t" r="r" b="b"/>
              <a:pathLst>
                <a:path w="1645" h="778" extrusionOk="0">
                  <a:moveTo>
                    <a:pt x="1379" y="1"/>
                  </a:moveTo>
                  <a:cubicBezTo>
                    <a:pt x="1096" y="1"/>
                    <a:pt x="604" y="123"/>
                    <a:pt x="1" y="776"/>
                  </a:cubicBezTo>
                  <a:cubicBezTo>
                    <a:pt x="1" y="776"/>
                    <a:pt x="38" y="778"/>
                    <a:pt x="101" y="778"/>
                  </a:cubicBezTo>
                  <a:cubicBezTo>
                    <a:pt x="427" y="778"/>
                    <a:pt x="1448" y="723"/>
                    <a:pt x="1645" y="45"/>
                  </a:cubicBezTo>
                  <a:cubicBezTo>
                    <a:pt x="1645" y="45"/>
                    <a:pt x="155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-5691343">
              <a:off x="6079011" y="351418"/>
              <a:ext cx="77458" cy="114854"/>
            </a:xfrm>
            <a:custGeom>
              <a:avLst/>
              <a:gdLst/>
              <a:ahLst/>
              <a:cxnLst/>
              <a:rect l="l" t="t" r="r" b="b"/>
              <a:pathLst>
                <a:path w="1162" h="172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96" y="1"/>
                    <a:pt x="197" y="1"/>
                    <a:pt x="197" y="2"/>
                  </a:cubicBezTo>
                  <a:lnTo>
                    <a:pt x="197" y="2"/>
                  </a:lnTo>
                  <a:cubicBezTo>
                    <a:pt x="197" y="1"/>
                    <a:pt x="197" y="0"/>
                    <a:pt x="196" y="0"/>
                  </a:cubicBezTo>
                  <a:close/>
                  <a:moveTo>
                    <a:pt x="197" y="2"/>
                  </a:moveTo>
                  <a:cubicBezTo>
                    <a:pt x="214" y="49"/>
                    <a:pt x="0" y="1415"/>
                    <a:pt x="744" y="1723"/>
                  </a:cubicBezTo>
                  <a:cubicBezTo>
                    <a:pt x="744" y="1723"/>
                    <a:pt x="1161" y="1071"/>
                    <a:pt x="197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-5691343">
              <a:off x="7673874" y="230804"/>
              <a:ext cx="309699" cy="50528"/>
            </a:xfrm>
            <a:custGeom>
              <a:avLst/>
              <a:gdLst/>
              <a:ahLst/>
              <a:cxnLst/>
              <a:rect l="l" t="t" r="r" b="b"/>
              <a:pathLst>
                <a:path w="4646" h="758" fill="none" extrusionOk="0">
                  <a:moveTo>
                    <a:pt x="4645" y="1"/>
                  </a:moveTo>
                  <a:cubicBezTo>
                    <a:pt x="3184" y="653"/>
                    <a:pt x="1514" y="758"/>
                    <a:pt x="0" y="28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-5691343">
              <a:off x="7743618" y="351547"/>
              <a:ext cx="180313" cy="153183"/>
            </a:xfrm>
            <a:custGeom>
              <a:avLst/>
              <a:gdLst/>
              <a:ahLst/>
              <a:cxnLst/>
              <a:rect l="l" t="t" r="r" b="b"/>
              <a:pathLst>
                <a:path w="2705" h="2298" extrusionOk="0">
                  <a:moveTo>
                    <a:pt x="1396" y="0"/>
                  </a:moveTo>
                  <a:cubicBezTo>
                    <a:pt x="978" y="0"/>
                    <a:pt x="559" y="222"/>
                    <a:pt x="356" y="679"/>
                  </a:cubicBezTo>
                  <a:cubicBezTo>
                    <a:pt x="0" y="1479"/>
                    <a:pt x="629" y="2298"/>
                    <a:pt x="1403" y="2298"/>
                  </a:cubicBezTo>
                  <a:cubicBezTo>
                    <a:pt x="1538" y="2298"/>
                    <a:pt x="1678" y="2273"/>
                    <a:pt x="1817" y="2219"/>
                  </a:cubicBezTo>
                  <a:cubicBezTo>
                    <a:pt x="2391" y="1984"/>
                    <a:pt x="2704" y="1331"/>
                    <a:pt x="2470" y="731"/>
                  </a:cubicBezTo>
                  <a:cubicBezTo>
                    <a:pt x="2282" y="249"/>
                    <a:pt x="1839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-5691343">
              <a:off x="7761440" y="303929"/>
              <a:ext cx="80058" cy="104455"/>
            </a:xfrm>
            <a:custGeom>
              <a:avLst/>
              <a:gdLst/>
              <a:ahLst/>
              <a:cxnLst/>
              <a:rect l="l" t="t" r="r" b="b"/>
              <a:pathLst>
                <a:path w="1201" h="1567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1436"/>
                    <a:pt x="914" y="1566"/>
                    <a:pt x="914" y="1566"/>
                  </a:cubicBezTo>
                  <a:cubicBezTo>
                    <a:pt x="1201" y="81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-5691343">
              <a:off x="7832403" y="332124"/>
              <a:ext cx="97522" cy="72925"/>
            </a:xfrm>
            <a:custGeom>
              <a:avLst/>
              <a:gdLst/>
              <a:ahLst/>
              <a:cxnLst/>
              <a:rect l="l" t="t" r="r" b="b"/>
              <a:pathLst>
                <a:path w="1463" h="1094" extrusionOk="0">
                  <a:moveTo>
                    <a:pt x="1287" y="1"/>
                  </a:moveTo>
                  <a:cubicBezTo>
                    <a:pt x="581" y="1"/>
                    <a:pt x="1" y="1094"/>
                    <a:pt x="1" y="1094"/>
                  </a:cubicBezTo>
                  <a:cubicBezTo>
                    <a:pt x="1410" y="781"/>
                    <a:pt x="1462" y="24"/>
                    <a:pt x="1462" y="24"/>
                  </a:cubicBezTo>
                  <a:cubicBezTo>
                    <a:pt x="1403" y="8"/>
                    <a:pt x="1345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-5691343">
              <a:off x="8127111" y="500858"/>
              <a:ext cx="328830" cy="233174"/>
            </a:xfrm>
            <a:custGeom>
              <a:avLst/>
              <a:gdLst/>
              <a:ahLst/>
              <a:cxnLst/>
              <a:rect l="l" t="t" r="r" b="b"/>
              <a:pathLst>
                <a:path w="4933" h="3498" fill="none" extrusionOk="0">
                  <a:moveTo>
                    <a:pt x="4933" y="3497"/>
                  </a:moveTo>
                  <a:cubicBezTo>
                    <a:pt x="4933" y="3497"/>
                    <a:pt x="3054" y="888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-5691343">
              <a:off x="8061785" y="710839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7" y="416"/>
                  </a:cubicBezTo>
                  <a:cubicBezTo>
                    <a:pt x="0" y="1329"/>
                    <a:pt x="626" y="2843"/>
                    <a:pt x="1879" y="2843"/>
                  </a:cubicBezTo>
                  <a:cubicBezTo>
                    <a:pt x="2662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rot="-5691343">
              <a:off x="8106495" y="621112"/>
              <a:ext cx="104388" cy="153116"/>
            </a:xfrm>
            <a:custGeom>
              <a:avLst/>
              <a:gdLst/>
              <a:ahLst/>
              <a:cxnLst/>
              <a:rect l="l" t="t" r="r" b="b"/>
              <a:pathLst>
                <a:path w="1566" h="2297" extrusionOk="0">
                  <a:moveTo>
                    <a:pt x="496" y="0"/>
                  </a:moveTo>
                  <a:cubicBezTo>
                    <a:pt x="496" y="0"/>
                    <a:pt x="0" y="1775"/>
                    <a:pt x="914" y="2297"/>
                  </a:cubicBezTo>
                  <a:cubicBezTo>
                    <a:pt x="914" y="2297"/>
                    <a:pt x="1566" y="154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rot="-5691343">
              <a:off x="8177020" y="726810"/>
              <a:ext cx="146184" cy="62326"/>
            </a:xfrm>
            <a:custGeom>
              <a:avLst/>
              <a:gdLst/>
              <a:ahLst/>
              <a:cxnLst/>
              <a:rect l="l" t="t" r="r" b="b"/>
              <a:pathLst>
                <a:path w="2193" h="935" extrusionOk="0">
                  <a:moveTo>
                    <a:pt x="1752" y="0"/>
                  </a:moveTo>
                  <a:cubicBezTo>
                    <a:pt x="1371" y="0"/>
                    <a:pt x="763" y="163"/>
                    <a:pt x="0" y="926"/>
                  </a:cubicBezTo>
                  <a:cubicBezTo>
                    <a:pt x="0" y="926"/>
                    <a:pt x="107" y="935"/>
                    <a:pt x="274" y="935"/>
                  </a:cubicBezTo>
                  <a:cubicBezTo>
                    <a:pt x="803" y="935"/>
                    <a:pt x="1935" y="844"/>
                    <a:pt x="2192" y="91"/>
                  </a:cubicBezTo>
                  <a:cubicBezTo>
                    <a:pt x="2192" y="91"/>
                    <a:pt x="2035" y="0"/>
                    <a:pt x="1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" name="Google Shape;106;p2"/>
            <p:cNvGrpSpPr/>
            <p:nvPr/>
          </p:nvGrpSpPr>
          <p:grpSpPr>
            <a:xfrm>
              <a:off x="6603933" y="132308"/>
              <a:ext cx="260159" cy="256599"/>
              <a:chOff x="2398800" y="1826575"/>
              <a:chExt cx="2258325" cy="2227425"/>
            </a:xfrm>
          </p:grpSpPr>
          <p:sp>
            <p:nvSpPr>
              <p:cNvPr id="107" name="Google Shape;107;p2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9" name="Google Shape;109;p2"/>
            <p:cNvGrpSpPr/>
            <p:nvPr/>
          </p:nvGrpSpPr>
          <p:grpSpPr>
            <a:xfrm>
              <a:off x="8301500" y="-135163"/>
              <a:ext cx="298325" cy="294243"/>
              <a:chOff x="2398800" y="1826575"/>
              <a:chExt cx="2258325" cy="2227425"/>
            </a:xfrm>
          </p:grpSpPr>
          <p:sp>
            <p:nvSpPr>
              <p:cNvPr id="110" name="Google Shape;110;p2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2"/>
            <p:cNvGrpSpPr/>
            <p:nvPr/>
          </p:nvGrpSpPr>
          <p:grpSpPr>
            <a:xfrm>
              <a:off x="8962468" y="798297"/>
              <a:ext cx="240512" cy="236998"/>
              <a:chOff x="2398800" y="1826575"/>
              <a:chExt cx="2258325" cy="2227425"/>
            </a:xfrm>
          </p:grpSpPr>
          <p:sp>
            <p:nvSpPr>
              <p:cNvPr id="113" name="Google Shape;113;p2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5" name="Google Shape;115;p2"/>
          <p:cNvGrpSpPr/>
          <p:nvPr/>
        </p:nvGrpSpPr>
        <p:grpSpPr>
          <a:xfrm>
            <a:off x="-238742" y="2640841"/>
            <a:ext cx="1334163" cy="1247187"/>
            <a:chOff x="-238742" y="2640841"/>
            <a:chExt cx="1334163" cy="1247187"/>
          </a:xfrm>
        </p:grpSpPr>
        <p:sp>
          <p:nvSpPr>
            <p:cNvPr id="116" name="Google Shape;116;p2"/>
            <p:cNvSpPr/>
            <p:nvPr/>
          </p:nvSpPr>
          <p:spPr>
            <a:xfrm rot="7200076">
              <a:off x="-248691" y="3355397"/>
              <a:ext cx="634936" cy="343594"/>
            </a:xfrm>
            <a:custGeom>
              <a:avLst/>
              <a:gdLst/>
              <a:ahLst/>
              <a:cxnLst/>
              <a:rect l="l" t="t" r="r" b="b"/>
              <a:pathLst>
                <a:path w="20730" h="11218" extrusionOk="0">
                  <a:moveTo>
                    <a:pt x="154" y="0"/>
                  </a:moveTo>
                  <a:cubicBezTo>
                    <a:pt x="45" y="0"/>
                    <a:pt x="0" y="144"/>
                    <a:pt x="122" y="205"/>
                  </a:cubicBezTo>
                  <a:cubicBezTo>
                    <a:pt x="1523" y="772"/>
                    <a:pt x="2924" y="1272"/>
                    <a:pt x="4325" y="1873"/>
                  </a:cubicBezTo>
                  <a:cubicBezTo>
                    <a:pt x="5726" y="2440"/>
                    <a:pt x="7093" y="3107"/>
                    <a:pt x="8461" y="3774"/>
                  </a:cubicBezTo>
                  <a:cubicBezTo>
                    <a:pt x="11163" y="5108"/>
                    <a:pt x="13798" y="6609"/>
                    <a:pt x="16333" y="8277"/>
                  </a:cubicBezTo>
                  <a:cubicBezTo>
                    <a:pt x="17034" y="8778"/>
                    <a:pt x="17734" y="9245"/>
                    <a:pt x="18435" y="9745"/>
                  </a:cubicBezTo>
                  <a:lnTo>
                    <a:pt x="19435" y="10479"/>
                  </a:lnTo>
                  <a:cubicBezTo>
                    <a:pt x="19802" y="10746"/>
                    <a:pt x="20169" y="10979"/>
                    <a:pt x="20536" y="11213"/>
                  </a:cubicBezTo>
                  <a:cubicBezTo>
                    <a:pt x="20547" y="11216"/>
                    <a:pt x="20558" y="11218"/>
                    <a:pt x="20568" y="11218"/>
                  </a:cubicBezTo>
                  <a:cubicBezTo>
                    <a:pt x="20656" y="11218"/>
                    <a:pt x="20729" y="11102"/>
                    <a:pt x="20670" y="11013"/>
                  </a:cubicBezTo>
                  <a:cubicBezTo>
                    <a:pt x="20403" y="10746"/>
                    <a:pt x="20103" y="10512"/>
                    <a:pt x="19802" y="10279"/>
                  </a:cubicBezTo>
                  <a:cubicBezTo>
                    <a:pt x="19502" y="10045"/>
                    <a:pt x="19202" y="9812"/>
                    <a:pt x="18902" y="9612"/>
                  </a:cubicBezTo>
                  <a:cubicBezTo>
                    <a:pt x="18268" y="9145"/>
                    <a:pt x="17668" y="8711"/>
                    <a:pt x="17034" y="8311"/>
                  </a:cubicBezTo>
                  <a:cubicBezTo>
                    <a:pt x="15766" y="7443"/>
                    <a:pt x="14465" y="6643"/>
                    <a:pt x="13164" y="5842"/>
                  </a:cubicBezTo>
                  <a:cubicBezTo>
                    <a:pt x="10529" y="4308"/>
                    <a:pt x="7794" y="2940"/>
                    <a:pt x="5025" y="1773"/>
                  </a:cubicBezTo>
                  <a:cubicBezTo>
                    <a:pt x="4225" y="1439"/>
                    <a:pt x="3457" y="1139"/>
                    <a:pt x="2657" y="839"/>
                  </a:cubicBezTo>
                  <a:cubicBezTo>
                    <a:pt x="1856" y="538"/>
                    <a:pt x="1022" y="205"/>
                    <a:pt x="188" y="5"/>
                  </a:cubicBezTo>
                  <a:cubicBezTo>
                    <a:pt x="176" y="2"/>
                    <a:pt x="165" y="0"/>
                    <a:pt x="15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" name="Google Shape;117;p2"/>
            <p:cNvGrpSpPr/>
            <p:nvPr/>
          </p:nvGrpSpPr>
          <p:grpSpPr>
            <a:xfrm rot="1648404">
              <a:off x="78083" y="2791731"/>
              <a:ext cx="866136" cy="867226"/>
              <a:chOff x="258777" y="1870701"/>
              <a:chExt cx="1096544" cy="1097924"/>
            </a:xfrm>
          </p:grpSpPr>
          <p:grpSp>
            <p:nvGrpSpPr>
              <p:cNvPr id="118" name="Google Shape;118;p2"/>
              <p:cNvGrpSpPr/>
              <p:nvPr/>
            </p:nvGrpSpPr>
            <p:grpSpPr>
              <a:xfrm>
                <a:off x="258777" y="1870701"/>
                <a:ext cx="1096544" cy="1097924"/>
                <a:chOff x="258777" y="1870701"/>
                <a:chExt cx="1096544" cy="1097924"/>
              </a:xfrm>
            </p:grpSpPr>
            <p:sp>
              <p:nvSpPr>
                <p:cNvPr id="119" name="Google Shape;119;p2"/>
                <p:cNvSpPr/>
                <p:nvPr/>
              </p:nvSpPr>
              <p:spPr>
                <a:xfrm rot="2794783">
                  <a:off x="410123" y="2040433"/>
                  <a:ext cx="793853" cy="758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27" h="34994" extrusionOk="0">
                      <a:moveTo>
                        <a:pt x="26716" y="1"/>
                      </a:moveTo>
                      <a:cubicBezTo>
                        <a:pt x="23985" y="1"/>
                        <a:pt x="21395" y="1297"/>
                        <a:pt x="19781" y="3471"/>
                      </a:cubicBezTo>
                      <a:cubicBezTo>
                        <a:pt x="18614" y="2737"/>
                        <a:pt x="17246" y="2336"/>
                        <a:pt x="15845" y="2336"/>
                      </a:cubicBezTo>
                      <a:cubicBezTo>
                        <a:pt x="14311" y="2336"/>
                        <a:pt x="12776" y="2803"/>
                        <a:pt x="11542" y="3704"/>
                      </a:cubicBezTo>
                      <a:cubicBezTo>
                        <a:pt x="9674" y="5072"/>
                        <a:pt x="8440" y="7207"/>
                        <a:pt x="7939" y="9742"/>
                      </a:cubicBezTo>
                      <a:cubicBezTo>
                        <a:pt x="7372" y="9542"/>
                        <a:pt x="6772" y="9442"/>
                        <a:pt x="6172" y="9442"/>
                      </a:cubicBezTo>
                      <a:cubicBezTo>
                        <a:pt x="5271" y="9442"/>
                        <a:pt x="4437" y="9675"/>
                        <a:pt x="3670" y="10075"/>
                      </a:cubicBezTo>
                      <a:cubicBezTo>
                        <a:pt x="1368" y="11276"/>
                        <a:pt x="0" y="14078"/>
                        <a:pt x="367" y="16914"/>
                      </a:cubicBezTo>
                      <a:cubicBezTo>
                        <a:pt x="801" y="20249"/>
                        <a:pt x="3036" y="23385"/>
                        <a:pt x="6705" y="25753"/>
                      </a:cubicBezTo>
                      <a:cubicBezTo>
                        <a:pt x="7106" y="26020"/>
                        <a:pt x="7539" y="26287"/>
                        <a:pt x="7973" y="26520"/>
                      </a:cubicBezTo>
                      <a:cubicBezTo>
                        <a:pt x="7973" y="26554"/>
                        <a:pt x="7973" y="26554"/>
                        <a:pt x="7973" y="26587"/>
                      </a:cubicBezTo>
                      <a:cubicBezTo>
                        <a:pt x="9741" y="31924"/>
                        <a:pt x="13677" y="34993"/>
                        <a:pt x="18781" y="34993"/>
                      </a:cubicBezTo>
                      <a:cubicBezTo>
                        <a:pt x="24785" y="34993"/>
                        <a:pt x="31556" y="30590"/>
                        <a:pt x="34525" y="24719"/>
                      </a:cubicBezTo>
                      <a:cubicBezTo>
                        <a:pt x="35793" y="22284"/>
                        <a:pt x="36193" y="19982"/>
                        <a:pt x="35793" y="17948"/>
                      </a:cubicBezTo>
                      <a:cubicBezTo>
                        <a:pt x="35659" y="17214"/>
                        <a:pt x="35392" y="16547"/>
                        <a:pt x="35059" y="15913"/>
                      </a:cubicBezTo>
                      <a:cubicBezTo>
                        <a:pt x="35526" y="14745"/>
                        <a:pt x="35859" y="13478"/>
                        <a:pt x="36026" y="12210"/>
                      </a:cubicBezTo>
                      <a:cubicBezTo>
                        <a:pt x="36627" y="7307"/>
                        <a:pt x="34125" y="2470"/>
                        <a:pt x="30089" y="669"/>
                      </a:cubicBezTo>
                      <a:cubicBezTo>
                        <a:pt x="29055" y="235"/>
                        <a:pt x="27954" y="1"/>
                        <a:pt x="26820" y="1"/>
                      </a:cubicBezTo>
                      <a:cubicBezTo>
                        <a:pt x="26785" y="1"/>
                        <a:pt x="26750" y="1"/>
                        <a:pt x="2671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2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20;p2"/>
                <p:cNvSpPr/>
                <p:nvPr/>
              </p:nvSpPr>
              <p:spPr>
                <a:xfrm rot="2794783">
                  <a:off x="496774" y="2098560"/>
                  <a:ext cx="714310" cy="553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7" h="25537" extrusionOk="0">
                      <a:moveTo>
                        <a:pt x="24995" y="0"/>
                      </a:moveTo>
                      <a:cubicBezTo>
                        <a:pt x="21969" y="0"/>
                        <a:pt x="18886" y="1957"/>
                        <a:pt x="18447" y="4955"/>
                      </a:cubicBezTo>
                      <a:cubicBezTo>
                        <a:pt x="17745" y="3223"/>
                        <a:pt x="15896" y="2345"/>
                        <a:pt x="14011" y="2345"/>
                      </a:cubicBezTo>
                      <a:cubicBezTo>
                        <a:pt x="12848" y="2345"/>
                        <a:pt x="11671" y="2679"/>
                        <a:pt x="10741" y="3354"/>
                      </a:cubicBezTo>
                      <a:cubicBezTo>
                        <a:pt x="8306" y="5155"/>
                        <a:pt x="7405" y="8458"/>
                        <a:pt x="7639" y="11493"/>
                      </a:cubicBezTo>
                      <a:cubicBezTo>
                        <a:pt x="7147" y="10183"/>
                        <a:pt x="5737" y="9447"/>
                        <a:pt x="4339" y="9447"/>
                      </a:cubicBezTo>
                      <a:cubicBezTo>
                        <a:pt x="3745" y="9447"/>
                        <a:pt x="3153" y="9580"/>
                        <a:pt x="2635" y="9859"/>
                      </a:cubicBezTo>
                      <a:cubicBezTo>
                        <a:pt x="867" y="10759"/>
                        <a:pt x="0" y="12961"/>
                        <a:pt x="267" y="14929"/>
                      </a:cubicBezTo>
                      <a:cubicBezTo>
                        <a:pt x="1048" y="21058"/>
                        <a:pt x="9245" y="25537"/>
                        <a:pt x="15276" y="25537"/>
                      </a:cubicBezTo>
                      <a:cubicBezTo>
                        <a:pt x="15941" y="25537"/>
                        <a:pt x="16580" y="25482"/>
                        <a:pt x="17179" y="25370"/>
                      </a:cubicBezTo>
                      <a:cubicBezTo>
                        <a:pt x="20782" y="24669"/>
                        <a:pt x="24084" y="22701"/>
                        <a:pt x="26786" y="20200"/>
                      </a:cubicBezTo>
                      <a:cubicBezTo>
                        <a:pt x="29655" y="17564"/>
                        <a:pt x="32023" y="14129"/>
                        <a:pt x="32490" y="10259"/>
                      </a:cubicBezTo>
                      <a:cubicBezTo>
                        <a:pt x="32957" y="6390"/>
                        <a:pt x="31122" y="2087"/>
                        <a:pt x="27553" y="519"/>
                      </a:cubicBezTo>
                      <a:cubicBezTo>
                        <a:pt x="26749" y="166"/>
                        <a:pt x="25875" y="0"/>
                        <a:pt x="2499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" name="Google Shape;121;p2"/>
              <p:cNvSpPr/>
              <p:nvPr/>
            </p:nvSpPr>
            <p:spPr>
              <a:xfrm rot="2794783">
                <a:off x="493864" y="2369165"/>
                <a:ext cx="537927" cy="407753"/>
              </a:xfrm>
              <a:custGeom>
                <a:avLst/>
                <a:gdLst/>
                <a:ahLst/>
                <a:cxnLst/>
                <a:rect l="l" t="t" r="r" b="b"/>
                <a:pathLst>
                  <a:path w="24819" h="18813" extrusionOk="0">
                    <a:moveTo>
                      <a:pt x="20337" y="1"/>
                    </a:moveTo>
                    <a:cubicBezTo>
                      <a:pt x="18749" y="1"/>
                      <a:pt x="17275" y="1067"/>
                      <a:pt x="16412" y="2409"/>
                    </a:cubicBezTo>
                    <a:cubicBezTo>
                      <a:pt x="15601" y="3671"/>
                      <a:pt x="15196" y="5150"/>
                      <a:pt x="14855" y="6625"/>
                    </a:cubicBezTo>
                    <a:lnTo>
                      <a:pt x="14855" y="6625"/>
                    </a:lnTo>
                    <a:cubicBezTo>
                      <a:pt x="14929" y="5502"/>
                      <a:pt x="13812" y="4398"/>
                      <a:pt x="12626" y="4398"/>
                    </a:cubicBezTo>
                    <a:cubicBezTo>
                      <a:pt x="12554" y="4398"/>
                      <a:pt x="12482" y="4402"/>
                      <a:pt x="12410" y="4410"/>
                    </a:cubicBezTo>
                    <a:cubicBezTo>
                      <a:pt x="11009" y="4544"/>
                      <a:pt x="9908" y="5911"/>
                      <a:pt x="9674" y="7312"/>
                    </a:cubicBezTo>
                    <a:cubicBezTo>
                      <a:pt x="9441" y="8713"/>
                      <a:pt x="9841" y="10148"/>
                      <a:pt x="10375" y="11482"/>
                    </a:cubicBezTo>
                    <a:cubicBezTo>
                      <a:pt x="8827" y="10557"/>
                      <a:pt x="6941" y="10056"/>
                      <a:pt x="5078" y="10056"/>
                    </a:cubicBezTo>
                    <a:cubicBezTo>
                      <a:pt x="3247" y="10056"/>
                      <a:pt x="1439" y="10540"/>
                      <a:pt x="1" y="11582"/>
                    </a:cubicBezTo>
                    <a:cubicBezTo>
                      <a:pt x="1712" y="16743"/>
                      <a:pt x="5256" y="18812"/>
                      <a:pt x="9141" y="18812"/>
                    </a:cubicBezTo>
                    <a:cubicBezTo>
                      <a:pt x="14572" y="18812"/>
                      <a:pt x="20667" y="14770"/>
                      <a:pt x="23351" y="9481"/>
                    </a:cubicBezTo>
                    <a:cubicBezTo>
                      <a:pt x="24218" y="7746"/>
                      <a:pt x="24818" y="5745"/>
                      <a:pt x="24451" y="3843"/>
                    </a:cubicBezTo>
                    <a:cubicBezTo>
                      <a:pt x="24051" y="1909"/>
                      <a:pt x="22517" y="141"/>
                      <a:pt x="20549" y="7"/>
                    </a:cubicBezTo>
                    <a:cubicBezTo>
                      <a:pt x="20478" y="3"/>
                      <a:pt x="20408" y="1"/>
                      <a:pt x="20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2"/>
          <p:cNvSpPr txBox="1">
            <a:spLocks noGrp="1"/>
          </p:cNvSpPr>
          <p:nvPr>
            <p:ph type="ctrTitle"/>
          </p:nvPr>
        </p:nvSpPr>
        <p:spPr>
          <a:xfrm>
            <a:off x="974190" y="1359900"/>
            <a:ext cx="3728700" cy="19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700" b="1">
                <a:solidFill>
                  <a:srgbClr val="E79D50"/>
                </a:solidFill>
                <a:latin typeface="Cardo"/>
                <a:ea typeface="Cardo"/>
                <a:cs typeface="Cardo"/>
                <a:sym typeface="Card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2"/>
          <p:cNvSpPr txBox="1">
            <a:spLocks noGrp="1"/>
          </p:cNvSpPr>
          <p:nvPr>
            <p:ph type="subTitle" idx="1"/>
          </p:nvPr>
        </p:nvSpPr>
        <p:spPr>
          <a:xfrm>
            <a:off x="1133427" y="3374100"/>
            <a:ext cx="34101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"/>
          <p:cNvSpPr/>
          <p:nvPr/>
        </p:nvSpPr>
        <p:spPr>
          <a:xfrm rot="10610747" flipH="1">
            <a:off x="2528536" y="4764578"/>
            <a:ext cx="4086938" cy="607567"/>
          </a:xfrm>
          <a:custGeom>
            <a:avLst/>
            <a:gdLst/>
            <a:ahLst/>
            <a:cxnLst/>
            <a:rect l="l" t="t" r="r" b="b"/>
            <a:pathLst>
              <a:path w="51875" h="11818" extrusionOk="0">
                <a:moveTo>
                  <a:pt x="39331" y="1"/>
                </a:moveTo>
                <a:cubicBezTo>
                  <a:pt x="24778" y="1"/>
                  <a:pt x="603" y="3336"/>
                  <a:pt x="603" y="3336"/>
                </a:cubicBezTo>
                <a:cubicBezTo>
                  <a:pt x="0" y="8175"/>
                  <a:pt x="11637" y="11817"/>
                  <a:pt x="24063" y="11817"/>
                </a:cubicBezTo>
                <a:cubicBezTo>
                  <a:pt x="33958" y="11817"/>
                  <a:pt x="44353" y="9508"/>
                  <a:pt x="49470" y="3653"/>
                </a:cubicBezTo>
                <a:cubicBezTo>
                  <a:pt x="51875" y="904"/>
                  <a:pt x="46906" y="1"/>
                  <a:pt x="39331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6"/>
          <p:cNvSpPr/>
          <p:nvPr/>
        </p:nvSpPr>
        <p:spPr>
          <a:xfrm rot="10800000">
            <a:off x="6700565" y="-48354"/>
            <a:ext cx="2452861" cy="1266754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6"/>
          <p:cNvGrpSpPr/>
          <p:nvPr/>
        </p:nvGrpSpPr>
        <p:grpSpPr>
          <a:xfrm rot="-1509335">
            <a:off x="-538102" y="-501606"/>
            <a:ext cx="3440998" cy="2073205"/>
            <a:chOff x="5980336" y="-444524"/>
            <a:chExt cx="3251872" cy="1959256"/>
          </a:xfrm>
        </p:grpSpPr>
        <p:sp>
          <p:nvSpPr>
            <p:cNvPr id="263" name="Google Shape;263;p6"/>
            <p:cNvSpPr/>
            <p:nvPr/>
          </p:nvSpPr>
          <p:spPr>
            <a:xfrm rot="-5691343">
              <a:off x="6755600" y="-1024423"/>
              <a:ext cx="1701344" cy="3119052"/>
            </a:xfrm>
            <a:custGeom>
              <a:avLst/>
              <a:gdLst/>
              <a:ahLst/>
              <a:cxnLst/>
              <a:rect l="l" t="t" r="r" b="b"/>
              <a:pathLst>
                <a:path w="25523" h="46791" fill="none" extrusionOk="0">
                  <a:moveTo>
                    <a:pt x="6212" y="46791"/>
                  </a:moveTo>
                  <a:cubicBezTo>
                    <a:pt x="6368" y="45434"/>
                    <a:pt x="6577" y="43659"/>
                    <a:pt x="6055" y="42354"/>
                  </a:cubicBezTo>
                  <a:cubicBezTo>
                    <a:pt x="4933" y="39510"/>
                    <a:pt x="1" y="41206"/>
                    <a:pt x="3889" y="43972"/>
                  </a:cubicBezTo>
                  <a:cubicBezTo>
                    <a:pt x="6003" y="45460"/>
                    <a:pt x="8821" y="46739"/>
                    <a:pt x="11248" y="45173"/>
                  </a:cubicBezTo>
                  <a:cubicBezTo>
                    <a:pt x="13231" y="43868"/>
                    <a:pt x="14536" y="41232"/>
                    <a:pt x="14823" y="38936"/>
                  </a:cubicBezTo>
                  <a:cubicBezTo>
                    <a:pt x="15084" y="36639"/>
                    <a:pt x="12135" y="33273"/>
                    <a:pt x="9839" y="35100"/>
                  </a:cubicBezTo>
                  <a:cubicBezTo>
                    <a:pt x="7125" y="37240"/>
                    <a:pt x="11274" y="40554"/>
                    <a:pt x="13597" y="40319"/>
                  </a:cubicBezTo>
                  <a:cubicBezTo>
                    <a:pt x="15476" y="40058"/>
                    <a:pt x="17250" y="39249"/>
                    <a:pt x="18711" y="37996"/>
                  </a:cubicBezTo>
                  <a:cubicBezTo>
                    <a:pt x="22521" y="34787"/>
                    <a:pt x="25522" y="25053"/>
                    <a:pt x="18216" y="24061"/>
                  </a:cubicBezTo>
                  <a:cubicBezTo>
                    <a:pt x="17354" y="23931"/>
                    <a:pt x="15293" y="24113"/>
                    <a:pt x="15136" y="25288"/>
                  </a:cubicBezTo>
                  <a:cubicBezTo>
                    <a:pt x="15032" y="26227"/>
                    <a:pt x="16833" y="27010"/>
                    <a:pt x="17511" y="27036"/>
                  </a:cubicBezTo>
                  <a:cubicBezTo>
                    <a:pt x="18529" y="27062"/>
                    <a:pt x="19625" y="26593"/>
                    <a:pt x="20016" y="25627"/>
                  </a:cubicBezTo>
                  <a:cubicBezTo>
                    <a:pt x="20747" y="23957"/>
                    <a:pt x="19703" y="21269"/>
                    <a:pt x="18659" y="19912"/>
                  </a:cubicBezTo>
                  <a:cubicBezTo>
                    <a:pt x="18111" y="19181"/>
                    <a:pt x="17459" y="18477"/>
                    <a:pt x="16572" y="18190"/>
                  </a:cubicBezTo>
                  <a:cubicBezTo>
                    <a:pt x="15658" y="17903"/>
                    <a:pt x="15189" y="18503"/>
                    <a:pt x="15841" y="19260"/>
                  </a:cubicBezTo>
                  <a:cubicBezTo>
                    <a:pt x="16833" y="20408"/>
                    <a:pt x="18581" y="20408"/>
                    <a:pt x="19573" y="19312"/>
                  </a:cubicBezTo>
                  <a:cubicBezTo>
                    <a:pt x="20382" y="18425"/>
                    <a:pt x="20512" y="16963"/>
                    <a:pt x="20095" y="15867"/>
                  </a:cubicBezTo>
                  <a:cubicBezTo>
                    <a:pt x="19886" y="15293"/>
                    <a:pt x="19025" y="13779"/>
                    <a:pt x="18242" y="13962"/>
                  </a:cubicBezTo>
                  <a:cubicBezTo>
                    <a:pt x="17433" y="14119"/>
                    <a:pt x="17615" y="15084"/>
                    <a:pt x="17981" y="15554"/>
                  </a:cubicBezTo>
                  <a:cubicBezTo>
                    <a:pt x="18503" y="16232"/>
                    <a:pt x="19625" y="16285"/>
                    <a:pt x="20408" y="16311"/>
                  </a:cubicBezTo>
                  <a:cubicBezTo>
                    <a:pt x="24948" y="16415"/>
                    <a:pt x="25209" y="9500"/>
                    <a:pt x="22782" y="7073"/>
                  </a:cubicBezTo>
                  <a:cubicBezTo>
                    <a:pt x="21504" y="5872"/>
                    <a:pt x="20042" y="4907"/>
                    <a:pt x="18424" y="4202"/>
                  </a:cubicBezTo>
                  <a:cubicBezTo>
                    <a:pt x="17381" y="3759"/>
                    <a:pt x="14667" y="3472"/>
                    <a:pt x="14223" y="4907"/>
                  </a:cubicBezTo>
                  <a:cubicBezTo>
                    <a:pt x="13571" y="7047"/>
                    <a:pt x="16806" y="7804"/>
                    <a:pt x="18163" y="7021"/>
                  </a:cubicBezTo>
                  <a:cubicBezTo>
                    <a:pt x="20199" y="5820"/>
                    <a:pt x="20434" y="1828"/>
                    <a:pt x="19259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rgbClr val="754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 rot="-5691343">
              <a:off x="8459776" y="145732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78" y="1573"/>
                    <a:pt x="2070" y="1573"/>
                  </a:cubicBezTo>
                  <a:cubicBezTo>
                    <a:pt x="2188" y="1573"/>
                    <a:pt x="2308" y="1555"/>
                    <a:pt x="2427" y="1514"/>
                  </a:cubicBezTo>
                  <a:cubicBezTo>
                    <a:pt x="2427" y="1514"/>
                    <a:pt x="2271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 rot="-5691343">
              <a:off x="8102935" y="-175450"/>
              <a:ext cx="123586" cy="182713"/>
            </a:xfrm>
            <a:custGeom>
              <a:avLst/>
              <a:gdLst/>
              <a:ahLst/>
              <a:cxnLst/>
              <a:rect l="l" t="t" r="r" b="b"/>
              <a:pathLst>
                <a:path w="1854" h="2741" extrusionOk="0">
                  <a:moveTo>
                    <a:pt x="392" y="0"/>
                  </a:moveTo>
                  <a:lnTo>
                    <a:pt x="392" y="0"/>
                  </a:lnTo>
                  <a:cubicBezTo>
                    <a:pt x="392" y="1"/>
                    <a:pt x="1" y="2219"/>
                    <a:pt x="1175" y="2740"/>
                  </a:cubicBezTo>
                  <a:cubicBezTo>
                    <a:pt x="1175" y="2740"/>
                    <a:pt x="1853" y="1723"/>
                    <a:pt x="392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 rot="-5691343">
              <a:off x="7782108" y="-124907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57" y="1574"/>
                    <a:pt x="2064" y="1574"/>
                  </a:cubicBezTo>
                  <a:cubicBezTo>
                    <a:pt x="2184" y="1574"/>
                    <a:pt x="2305" y="1555"/>
                    <a:pt x="2427" y="1514"/>
                  </a:cubicBezTo>
                  <a:cubicBezTo>
                    <a:pt x="2427" y="1514"/>
                    <a:pt x="2245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 rot="-5691343">
              <a:off x="8898289" y="1084405"/>
              <a:ext cx="121853" cy="89057"/>
            </a:xfrm>
            <a:custGeom>
              <a:avLst/>
              <a:gdLst/>
              <a:ahLst/>
              <a:cxnLst/>
              <a:rect l="l" t="t" r="r" b="b"/>
              <a:pathLst>
                <a:path w="1828" h="1336" extrusionOk="0">
                  <a:moveTo>
                    <a:pt x="0" y="1"/>
                  </a:moveTo>
                  <a:cubicBezTo>
                    <a:pt x="0" y="25"/>
                    <a:pt x="710" y="1335"/>
                    <a:pt x="1598" y="1335"/>
                  </a:cubicBezTo>
                  <a:cubicBezTo>
                    <a:pt x="1673" y="1335"/>
                    <a:pt x="1750" y="1326"/>
                    <a:pt x="1827" y="1306"/>
                  </a:cubicBezTo>
                  <a:cubicBezTo>
                    <a:pt x="1827" y="1306"/>
                    <a:pt x="1749" y="36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 rot="-5691343">
              <a:off x="8900035" y="947188"/>
              <a:ext cx="98256" cy="149650"/>
            </a:xfrm>
            <a:custGeom>
              <a:avLst/>
              <a:gdLst/>
              <a:ahLst/>
              <a:cxnLst/>
              <a:rect l="l" t="t" r="r" b="b"/>
              <a:pathLst>
                <a:path w="1474" h="2245" extrusionOk="0">
                  <a:moveTo>
                    <a:pt x="691" y="0"/>
                  </a:moveTo>
                  <a:cubicBezTo>
                    <a:pt x="692" y="1"/>
                    <a:pt x="692" y="1"/>
                    <a:pt x="692" y="2"/>
                  </a:cubicBezTo>
                  <a:lnTo>
                    <a:pt x="692" y="2"/>
                  </a:lnTo>
                  <a:cubicBezTo>
                    <a:pt x="692" y="1"/>
                    <a:pt x="692" y="0"/>
                    <a:pt x="691" y="0"/>
                  </a:cubicBezTo>
                  <a:close/>
                  <a:moveTo>
                    <a:pt x="692" y="2"/>
                  </a:moveTo>
                  <a:lnTo>
                    <a:pt x="692" y="2"/>
                  </a:lnTo>
                  <a:cubicBezTo>
                    <a:pt x="693" y="55"/>
                    <a:pt x="0" y="1654"/>
                    <a:pt x="770" y="2244"/>
                  </a:cubicBezTo>
                  <a:cubicBezTo>
                    <a:pt x="770" y="2244"/>
                    <a:pt x="1474" y="1592"/>
                    <a:pt x="69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 rot="-5691343">
              <a:off x="8580796" y="389261"/>
              <a:ext cx="134052" cy="151383"/>
            </a:xfrm>
            <a:custGeom>
              <a:avLst/>
              <a:gdLst/>
              <a:ahLst/>
              <a:cxnLst/>
              <a:rect l="l" t="t" r="r" b="b"/>
              <a:pathLst>
                <a:path w="2011" h="2271" extrusionOk="0">
                  <a:moveTo>
                    <a:pt x="1" y="0"/>
                  </a:moveTo>
                  <a:cubicBezTo>
                    <a:pt x="1" y="0"/>
                    <a:pt x="471" y="2218"/>
                    <a:pt x="1775" y="2271"/>
                  </a:cubicBezTo>
                  <a:cubicBezTo>
                    <a:pt x="1775" y="2271"/>
                    <a:pt x="2010" y="10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 rot="-5691343">
              <a:off x="7455013" y="70606"/>
              <a:ext cx="121786" cy="74925"/>
            </a:xfrm>
            <a:custGeom>
              <a:avLst/>
              <a:gdLst/>
              <a:ahLst/>
              <a:cxnLst/>
              <a:rect l="l" t="t" r="r" b="b"/>
              <a:pathLst>
                <a:path w="1827" h="1124" extrusionOk="0">
                  <a:moveTo>
                    <a:pt x="0" y="1"/>
                  </a:moveTo>
                  <a:cubicBezTo>
                    <a:pt x="0" y="1"/>
                    <a:pt x="749" y="1123"/>
                    <a:pt x="1540" y="1123"/>
                  </a:cubicBezTo>
                  <a:cubicBezTo>
                    <a:pt x="1636" y="1123"/>
                    <a:pt x="1732" y="1107"/>
                    <a:pt x="1827" y="1071"/>
                  </a:cubicBezTo>
                  <a:cubicBezTo>
                    <a:pt x="1827" y="1071"/>
                    <a:pt x="1670" y="18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 rot="-5691343">
              <a:off x="6408744" y="334293"/>
              <a:ext cx="121853" cy="74458"/>
            </a:xfrm>
            <a:custGeom>
              <a:avLst/>
              <a:gdLst/>
              <a:ahLst/>
              <a:cxnLst/>
              <a:rect l="l" t="t" r="r" b="b"/>
              <a:pathLst>
                <a:path w="1828" h="1117" extrusionOk="0">
                  <a:moveTo>
                    <a:pt x="1" y="0"/>
                  </a:moveTo>
                  <a:cubicBezTo>
                    <a:pt x="1" y="0"/>
                    <a:pt x="759" y="1116"/>
                    <a:pt x="1556" y="1116"/>
                  </a:cubicBezTo>
                  <a:cubicBezTo>
                    <a:pt x="1646" y="1116"/>
                    <a:pt x="1737" y="1102"/>
                    <a:pt x="1827" y="1070"/>
                  </a:cubicBezTo>
                  <a:cubicBezTo>
                    <a:pt x="1827" y="1070"/>
                    <a:pt x="1671" y="18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 rot="-5691343">
              <a:off x="6920951" y="40475"/>
              <a:ext cx="93990" cy="140984"/>
            </a:xfrm>
            <a:custGeom>
              <a:avLst/>
              <a:gdLst/>
              <a:ahLst/>
              <a:cxnLst/>
              <a:rect l="l" t="t" r="r" b="b"/>
              <a:pathLst>
                <a:path w="1410" h="2115" extrusionOk="0">
                  <a:moveTo>
                    <a:pt x="627" y="1"/>
                  </a:moveTo>
                  <a:cubicBezTo>
                    <a:pt x="627" y="27"/>
                    <a:pt x="0" y="1541"/>
                    <a:pt x="757" y="2115"/>
                  </a:cubicBezTo>
                  <a:cubicBezTo>
                    <a:pt x="757" y="2115"/>
                    <a:pt x="1409" y="1488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 rot="-5691343">
              <a:off x="7530217" y="224343"/>
              <a:ext cx="130519" cy="59460"/>
            </a:xfrm>
            <a:custGeom>
              <a:avLst/>
              <a:gdLst/>
              <a:ahLst/>
              <a:cxnLst/>
              <a:rect l="l" t="t" r="r" b="b"/>
              <a:pathLst>
                <a:path w="1958" h="892" extrusionOk="0">
                  <a:moveTo>
                    <a:pt x="151" y="1"/>
                  </a:moveTo>
                  <a:cubicBezTo>
                    <a:pt x="102" y="1"/>
                    <a:pt x="52" y="1"/>
                    <a:pt x="0" y="3"/>
                  </a:cubicBezTo>
                  <a:cubicBezTo>
                    <a:pt x="0" y="3"/>
                    <a:pt x="796" y="891"/>
                    <a:pt x="1546" y="891"/>
                  </a:cubicBezTo>
                  <a:cubicBezTo>
                    <a:pt x="1687" y="891"/>
                    <a:pt x="1826" y="860"/>
                    <a:pt x="1958" y="786"/>
                  </a:cubicBezTo>
                  <a:cubicBezTo>
                    <a:pt x="1958" y="786"/>
                    <a:pt x="171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 rot="-5691343">
              <a:off x="7398467" y="-6881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1"/>
                    <a:pt x="1" y="1201"/>
                    <a:pt x="523" y="2010"/>
                  </a:cubicBezTo>
                  <a:cubicBezTo>
                    <a:pt x="523" y="2010"/>
                    <a:pt x="1358" y="1671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 rot="-5691343">
              <a:off x="6055189" y="107233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0"/>
                    <a:pt x="1" y="1201"/>
                    <a:pt x="523" y="2009"/>
                  </a:cubicBezTo>
                  <a:cubicBezTo>
                    <a:pt x="523" y="2009"/>
                    <a:pt x="1358" y="1670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 rot="-5691343">
              <a:off x="7191905" y="119823"/>
              <a:ext cx="88723" cy="133985"/>
            </a:xfrm>
            <a:custGeom>
              <a:avLst/>
              <a:gdLst/>
              <a:ahLst/>
              <a:cxnLst/>
              <a:rect l="l" t="t" r="r" b="b"/>
              <a:pathLst>
                <a:path w="1331" h="2010" extrusionOk="0">
                  <a:moveTo>
                    <a:pt x="1174" y="0"/>
                  </a:moveTo>
                  <a:lnTo>
                    <a:pt x="1174" y="0"/>
                  </a:lnTo>
                  <a:cubicBezTo>
                    <a:pt x="1174" y="1"/>
                    <a:pt x="0" y="1201"/>
                    <a:pt x="496" y="2010"/>
                  </a:cubicBezTo>
                  <a:cubicBezTo>
                    <a:pt x="496" y="2010"/>
                    <a:pt x="1331" y="1671"/>
                    <a:pt x="1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 rot="-5691343">
              <a:off x="6505769" y="351091"/>
              <a:ext cx="104455" cy="102722"/>
            </a:xfrm>
            <a:custGeom>
              <a:avLst/>
              <a:gdLst/>
              <a:ahLst/>
              <a:cxnLst/>
              <a:rect l="l" t="t" r="r" b="b"/>
              <a:pathLst>
                <a:path w="1567" h="1541" extrusionOk="0">
                  <a:moveTo>
                    <a:pt x="1452" y="1"/>
                  </a:moveTo>
                  <a:cubicBezTo>
                    <a:pt x="1354" y="1"/>
                    <a:pt x="540" y="47"/>
                    <a:pt x="1" y="1541"/>
                  </a:cubicBezTo>
                  <a:cubicBezTo>
                    <a:pt x="1" y="1541"/>
                    <a:pt x="1567" y="967"/>
                    <a:pt x="1462" y="1"/>
                  </a:cubicBezTo>
                  <a:cubicBezTo>
                    <a:pt x="1462" y="1"/>
                    <a:pt x="1459" y="1"/>
                    <a:pt x="1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 rot="-5691343">
              <a:off x="6287298" y="3690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262" y="0"/>
                  </a:moveTo>
                  <a:cubicBezTo>
                    <a:pt x="261" y="0"/>
                    <a:pt x="1" y="1644"/>
                    <a:pt x="888" y="2010"/>
                  </a:cubicBezTo>
                  <a:cubicBezTo>
                    <a:pt x="888" y="2010"/>
                    <a:pt x="1358" y="1253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 rot="-5691343">
              <a:off x="6373992" y="64095"/>
              <a:ext cx="135785" cy="50461"/>
            </a:xfrm>
            <a:custGeom>
              <a:avLst/>
              <a:gdLst/>
              <a:ahLst/>
              <a:cxnLst/>
              <a:rect l="l" t="t" r="r" b="b"/>
              <a:pathLst>
                <a:path w="2037" h="757" extrusionOk="0">
                  <a:moveTo>
                    <a:pt x="1558" y="0"/>
                  </a:moveTo>
                  <a:cubicBezTo>
                    <a:pt x="1213" y="0"/>
                    <a:pt x="686" y="137"/>
                    <a:pt x="1" y="712"/>
                  </a:cubicBezTo>
                  <a:cubicBezTo>
                    <a:pt x="1" y="712"/>
                    <a:pt x="255" y="756"/>
                    <a:pt x="586" y="756"/>
                  </a:cubicBezTo>
                  <a:cubicBezTo>
                    <a:pt x="1099" y="756"/>
                    <a:pt x="1799" y="651"/>
                    <a:pt x="2036" y="112"/>
                  </a:cubicBezTo>
                  <a:cubicBezTo>
                    <a:pt x="2036" y="112"/>
                    <a:pt x="1871" y="0"/>
                    <a:pt x="1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 rot="-5691343">
              <a:off x="7638351" y="-212155"/>
              <a:ext cx="128786" cy="189712"/>
            </a:xfrm>
            <a:custGeom>
              <a:avLst/>
              <a:gdLst/>
              <a:ahLst/>
              <a:cxnLst/>
              <a:rect l="l" t="t" r="r" b="b"/>
              <a:pathLst>
                <a:path w="1932" h="2846" extrusionOk="0">
                  <a:moveTo>
                    <a:pt x="1175" y="1"/>
                  </a:moveTo>
                  <a:cubicBezTo>
                    <a:pt x="1175" y="1"/>
                    <a:pt x="0" y="1958"/>
                    <a:pt x="940" y="2845"/>
                  </a:cubicBezTo>
                  <a:cubicBezTo>
                    <a:pt x="940" y="2845"/>
                    <a:pt x="1932" y="2141"/>
                    <a:pt x="1175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 rot="-5691343">
              <a:off x="8635508" y="586496"/>
              <a:ext cx="189712" cy="60593"/>
            </a:xfrm>
            <a:custGeom>
              <a:avLst/>
              <a:gdLst/>
              <a:ahLst/>
              <a:cxnLst/>
              <a:rect l="l" t="t" r="r" b="b"/>
              <a:pathLst>
                <a:path w="2846" h="909" extrusionOk="0">
                  <a:moveTo>
                    <a:pt x="1965" y="0"/>
                  </a:moveTo>
                  <a:cubicBezTo>
                    <a:pt x="1036" y="0"/>
                    <a:pt x="1" y="705"/>
                    <a:pt x="1" y="705"/>
                  </a:cubicBezTo>
                  <a:cubicBezTo>
                    <a:pt x="516" y="852"/>
                    <a:pt x="947" y="909"/>
                    <a:pt x="1304" y="909"/>
                  </a:cubicBezTo>
                  <a:cubicBezTo>
                    <a:pt x="2464" y="909"/>
                    <a:pt x="2845" y="314"/>
                    <a:pt x="2845" y="314"/>
                  </a:cubicBezTo>
                  <a:cubicBezTo>
                    <a:pt x="2596" y="85"/>
                    <a:pt x="2287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 rot="-5691343">
              <a:off x="8748418" y="723614"/>
              <a:ext cx="135785" cy="367092"/>
            </a:xfrm>
            <a:custGeom>
              <a:avLst/>
              <a:gdLst/>
              <a:ahLst/>
              <a:cxnLst/>
              <a:rect l="l" t="t" r="r" b="b"/>
              <a:pathLst>
                <a:path w="2037" h="5507" fill="none" extrusionOk="0">
                  <a:moveTo>
                    <a:pt x="1723" y="5507"/>
                  </a:moveTo>
                  <a:cubicBezTo>
                    <a:pt x="1723" y="5507"/>
                    <a:pt x="2036" y="2427"/>
                    <a:pt x="1" y="0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 rot="-5691343">
              <a:off x="8516314" y="923634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8" y="416"/>
                  </a:cubicBezTo>
                  <a:cubicBezTo>
                    <a:pt x="0" y="1329"/>
                    <a:pt x="627" y="2843"/>
                    <a:pt x="1905" y="2843"/>
                  </a:cubicBezTo>
                  <a:cubicBezTo>
                    <a:pt x="2688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 rot="-5691343">
              <a:off x="8636914" y="972536"/>
              <a:ext cx="147917" cy="49461"/>
            </a:xfrm>
            <a:custGeom>
              <a:avLst/>
              <a:gdLst/>
              <a:ahLst/>
              <a:cxnLst/>
              <a:rect l="l" t="t" r="r" b="b"/>
              <a:pathLst>
                <a:path w="2219" h="742" extrusionOk="0">
                  <a:moveTo>
                    <a:pt x="965" y="0"/>
                  </a:moveTo>
                  <a:cubicBezTo>
                    <a:pt x="697" y="0"/>
                    <a:pt x="378" y="40"/>
                    <a:pt x="0" y="143"/>
                  </a:cubicBezTo>
                  <a:cubicBezTo>
                    <a:pt x="0" y="163"/>
                    <a:pt x="824" y="742"/>
                    <a:pt x="1555" y="742"/>
                  </a:cubicBezTo>
                  <a:cubicBezTo>
                    <a:pt x="1797" y="742"/>
                    <a:pt x="2030" y="678"/>
                    <a:pt x="2218" y="509"/>
                  </a:cubicBezTo>
                  <a:cubicBezTo>
                    <a:pt x="2218" y="509"/>
                    <a:pt x="1916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5691343">
              <a:off x="8608551" y="853696"/>
              <a:ext cx="97456" cy="144451"/>
            </a:xfrm>
            <a:custGeom>
              <a:avLst/>
              <a:gdLst/>
              <a:ahLst/>
              <a:cxnLst/>
              <a:rect l="l" t="t" r="r" b="b"/>
              <a:pathLst>
                <a:path w="1462" h="2167" extrusionOk="0">
                  <a:moveTo>
                    <a:pt x="1175" y="1"/>
                  </a:moveTo>
                  <a:cubicBezTo>
                    <a:pt x="1175" y="1"/>
                    <a:pt x="1" y="1332"/>
                    <a:pt x="601" y="2167"/>
                  </a:cubicBezTo>
                  <a:cubicBezTo>
                    <a:pt x="601" y="2167"/>
                    <a:pt x="1462" y="1749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5691343">
              <a:off x="7081497" y="201562"/>
              <a:ext cx="217509" cy="222775"/>
            </a:xfrm>
            <a:custGeom>
              <a:avLst/>
              <a:gdLst/>
              <a:ahLst/>
              <a:cxnLst/>
              <a:rect l="l" t="t" r="r" b="b"/>
              <a:pathLst>
                <a:path w="3263" h="3342" fill="none" extrusionOk="0">
                  <a:moveTo>
                    <a:pt x="3263" y="3341"/>
                  </a:moveTo>
                  <a:cubicBezTo>
                    <a:pt x="2610" y="1880"/>
                    <a:pt x="1462" y="679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5691343">
              <a:off x="6996349" y="369629"/>
              <a:ext cx="176580" cy="153316"/>
            </a:xfrm>
            <a:custGeom>
              <a:avLst/>
              <a:gdLst/>
              <a:ahLst/>
              <a:cxnLst/>
              <a:rect l="l" t="t" r="r" b="b"/>
              <a:pathLst>
                <a:path w="2649" h="2300" extrusionOk="0">
                  <a:moveTo>
                    <a:pt x="1365" y="1"/>
                  </a:moveTo>
                  <a:cubicBezTo>
                    <a:pt x="905" y="1"/>
                    <a:pt x="442" y="277"/>
                    <a:pt x="274" y="810"/>
                  </a:cubicBezTo>
                  <a:cubicBezTo>
                    <a:pt x="1" y="1589"/>
                    <a:pt x="626" y="2299"/>
                    <a:pt x="1344" y="2299"/>
                  </a:cubicBezTo>
                  <a:cubicBezTo>
                    <a:pt x="1516" y="2299"/>
                    <a:pt x="1694" y="2258"/>
                    <a:pt x="1866" y="2167"/>
                  </a:cubicBezTo>
                  <a:cubicBezTo>
                    <a:pt x="2440" y="1880"/>
                    <a:pt x="2649" y="1202"/>
                    <a:pt x="2362" y="628"/>
                  </a:cubicBezTo>
                  <a:cubicBezTo>
                    <a:pt x="2157" y="205"/>
                    <a:pt x="1762" y="1"/>
                    <a:pt x="1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5691343">
              <a:off x="7082285" y="388470"/>
              <a:ext cx="114854" cy="44328"/>
            </a:xfrm>
            <a:custGeom>
              <a:avLst/>
              <a:gdLst/>
              <a:ahLst/>
              <a:cxnLst/>
              <a:rect l="l" t="t" r="r" b="b"/>
              <a:pathLst>
                <a:path w="1723" h="665" extrusionOk="0">
                  <a:moveTo>
                    <a:pt x="1325" y="0"/>
                  </a:moveTo>
                  <a:cubicBezTo>
                    <a:pt x="1028" y="0"/>
                    <a:pt x="574" y="120"/>
                    <a:pt x="0" y="638"/>
                  </a:cubicBezTo>
                  <a:cubicBezTo>
                    <a:pt x="0" y="638"/>
                    <a:pt x="182" y="664"/>
                    <a:pt x="429" y="664"/>
                  </a:cubicBezTo>
                  <a:cubicBezTo>
                    <a:pt x="876" y="664"/>
                    <a:pt x="1538" y="578"/>
                    <a:pt x="1723" y="90"/>
                  </a:cubicBezTo>
                  <a:cubicBezTo>
                    <a:pt x="1723" y="90"/>
                    <a:pt x="1582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5691343">
              <a:off x="7033522" y="309058"/>
              <a:ext cx="80058" cy="116587"/>
            </a:xfrm>
            <a:custGeom>
              <a:avLst/>
              <a:gdLst/>
              <a:ahLst/>
              <a:cxnLst/>
              <a:rect l="l" t="t" r="r" b="b"/>
              <a:pathLst>
                <a:path w="1201" h="1749" extrusionOk="0">
                  <a:moveTo>
                    <a:pt x="365" y="0"/>
                  </a:moveTo>
                  <a:cubicBezTo>
                    <a:pt x="365" y="0"/>
                    <a:pt x="0" y="1383"/>
                    <a:pt x="731" y="1749"/>
                  </a:cubicBezTo>
                  <a:cubicBezTo>
                    <a:pt x="731" y="1749"/>
                    <a:pt x="1201" y="1148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5691343">
              <a:off x="6109446" y="247455"/>
              <a:ext cx="238373" cy="200111"/>
            </a:xfrm>
            <a:custGeom>
              <a:avLst/>
              <a:gdLst/>
              <a:ahLst/>
              <a:cxnLst/>
              <a:rect l="l" t="t" r="r" b="b"/>
              <a:pathLst>
                <a:path w="3576" h="3002" fill="none" extrusionOk="0">
                  <a:moveTo>
                    <a:pt x="3576" y="3002"/>
                  </a:moveTo>
                  <a:cubicBezTo>
                    <a:pt x="2793" y="1592"/>
                    <a:pt x="1514" y="522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-5691343">
              <a:off x="6049851" y="411618"/>
              <a:ext cx="172247" cy="152850"/>
            </a:xfrm>
            <a:custGeom>
              <a:avLst/>
              <a:gdLst/>
              <a:ahLst/>
              <a:cxnLst/>
              <a:rect l="l" t="t" r="r" b="b"/>
              <a:pathLst>
                <a:path w="2584" h="2293" extrusionOk="0">
                  <a:moveTo>
                    <a:pt x="1290" y="1"/>
                  </a:moveTo>
                  <a:cubicBezTo>
                    <a:pt x="794" y="1"/>
                    <a:pt x="304" y="321"/>
                    <a:pt x="183" y="896"/>
                  </a:cubicBezTo>
                  <a:cubicBezTo>
                    <a:pt x="1" y="1665"/>
                    <a:pt x="619" y="2293"/>
                    <a:pt x="1307" y="2293"/>
                  </a:cubicBezTo>
                  <a:cubicBezTo>
                    <a:pt x="1506" y="2293"/>
                    <a:pt x="1712" y="2240"/>
                    <a:pt x="1905" y="2123"/>
                  </a:cubicBezTo>
                  <a:cubicBezTo>
                    <a:pt x="2427" y="1758"/>
                    <a:pt x="2584" y="1053"/>
                    <a:pt x="2245" y="531"/>
                  </a:cubicBezTo>
                  <a:cubicBezTo>
                    <a:pt x="2014" y="169"/>
                    <a:pt x="1650" y="1"/>
                    <a:pt x="1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-5691343">
              <a:off x="6132968" y="422822"/>
              <a:ext cx="109654" cy="51861"/>
            </a:xfrm>
            <a:custGeom>
              <a:avLst/>
              <a:gdLst/>
              <a:ahLst/>
              <a:cxnLst/>
              <a:rect l="l" t="t" r="r" b="b"/>
              <a:pathLst>
                <a:path w="1645" h="778" extrusionOk="0">
                  <a:moveTo>
                    <a:pt x="1379" y="1"/>
                  </a:moveTo>
                  <a:cubicBezTo>
                    <a:pt x="1096" y="1"/>
                    <a:pt x="604" y="123"/>
                    <a:pt x="1" y="776"/>
                  </a:cubicBezTo>
                  <a:cubicBezTo>
                    <a:pt x="1" y="776"/>
                    <a:pt x="38" y="778"/>
                    <a:pt x="101" y="778"/>
                  </a:cubicBezTo>
                  <a:cubicBezTo>
                    <a:pt x="427" y="778"/>
                    <a:pt x="1448" y="723"/>
                    <a:pt x="1645" y="45"/>
                  </a:cubicBezTo>
                  <a:cubicBezTo>
                    <a:pt x="1645" y="45"/>
                    <a:pt x="155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5691343">
              <a:off x="6079011" y="351418"/>
              <a:ext cx="77458" cy="114854"/>
            </a:xfrm>
            <a:custGeom>
              <a:avLst/>
              <a:gdLst/>
              <a:ahLst/>
              <a:cxnLst/>
              <a:rect l="l" t="t" r="r" b="b"/>
              <a:pathLst>
                <a:path w="1162" h="172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96" y="1"/>
                    <a:pt x="197" y="1"/>
                    <a:pt x="197" y="2"/>
                  </a:cubicBezTo>
                  <a:lnTo>
                    <a:pt x="197" y="2"/>
                  </a:lnTo>
                  <a:cubicBezTo>
                    <a:pt x="197" y="1"/>
                    <a:pt x="197" y="0"/>
                    <a:pt x="196" y="0"/>
                  </a:cubicBezTo>
                  <a:close/>
                  <a:moveTo>
                    <a:pt x="197" y="2"/>
                  </a:moveTo>
                  <a:cubicBezTo>
                    <a:pt x="214" y="49"/>
                    <a:pt x="0" y="1415"/>
                    <a:pt x="744" y="1723"/>
                  </a:cubicBezTo>
                  <a:cubicBezTo>
                    <a:pt x="744" y="1723"/>
                    <a:pt x="1161" y="1071"/>
                    <a:pt x="197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-5691343">
              <a:off x="7673874" y="230804"/>
              <a:ext cx="309699" cy="50528"/>
            </a:xfrm>
            <a:custGeom>
              <a:avLst/>
              <a:gdLst/>
              <a:ahLst/>
              <a:cxnLst/>
              <a:rect l="l" t="t" r="r" b="b"/>
              <a:pathLst>
                <a:path w="4646" h="758" fill="none" extrusionOk="0">
                  <a:moveTo>
                    <a:pt x="4645" y="1"/>
                  </a:moveTo>
                  <a:cubicBezTo>
                    <a:pt x="3184" y="653"/>
                    <a:pt x="1514" y="758"/>
                    <a:pt x="0" y="28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-5691343">
              <a:off x="7743618" y="351547"/>
              <a:ext cx="180313" cy="153183"/>
            </a:xfrm>
            <a:custGeom>
              <a:avLst/>
              <a:gdLst/>
              <a:ahLst/>
              <a:cxnLst/>
              <a:rect l="l" t="t" r="r" b="b"/>
              <a:pathLst>
                <a:path w="2705" h="2298" extrusionOk="0">
                  <a:moveTo>
                    <a:pt x="1396" y="0"/>
                  </a:moveTo>
                  <a:cubicBezTo>
                    <a:pt x="978" y="0"/>
                    <a:pt x="559" y="222"/>
                    <a:pt x="356" y="679"/>
                  </a:cubicBezTo>
                  <a:cubicBezTo>
                    <a:pt x="0" y="1479"/>
                    <a:pt x="629" y="2298"/>
                    <a:pt x="1403" y="2298"/>
                  </a:cubicBezTo>
                  <a:cubicBezTo>
                    <a:pt x="1538" y="2298"/>
                    <a:pt x="1678" y="2273"/>
                    <a:pt x="1817" y="2219"/>
                  </a:cubicBezTo>
                  <a:cubicBezTo>
                    <a:pt x="2391" y="1984"/>
                    <a:pt x="2704" y="1331"/>
                    <a:pt x="2470" y="731"/>
                  </a:cubicBezTo>
                  <a:cubicBezTo>
                    <a:pt x="2282" y="249"/>
                    <a:pt x="1839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-5691343">
              <a:off x="7761440" y="303929"/>
              <a:ext cx="80058" cy="104455"/>
            </a:xfrm>
            <a:custGeom>
              <a:avLst/>
              <a:gdLst/>
              <a:ahLst/>
              <a:cxnLst/>
              <a:rect l="l" t="t" r="r" b="b"/>
              <a:pathLst>
                <a:path w="1201" h="1567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1436"/>
                    <a:pt x="914" y="1566"/>
                    <a:pt x="914" y="1566"/>
                  </a:cubicBezTo>
                  <a:cubicBezTo>
                    <a:pt x="1201" y="81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-5691343">
              <a:off x="7832403" y="332124"/>
              <a:ext cx="97522" cy="72925"/>
            </a:xfrm>
            <a:custGeom>
              <a:avLst/>
              <a:gdLst/>
              <a:ahLst/>
              <a:cxnLst/>
              <a:rect l="l" t="t" r="r" b="b"/>
              <a:pathLst>
                <a:path w="1463" h="1094" extrusionOk="0">
                  <a:moveTo>
                    <a:pt x="1287" y="1"/>
                  </a:moveTo>
                  <a:cubicBezTo>
                    <a:pt x="581" y="1"/>
                    <a:pt x="1" y="1094"/>
                    <a:pt x="1" y="1094"/>
                  </a:cubicBezTo>
                  <a:cubicBezTo>
                    <a:pt x="1410" y="781"/>
                    <a:pt x="1462" y="24"/>
                    <a:pt x="1462" y="24"/>
                  </a:cubicBezTo>
                  <a:cubicBezTo>
                    <a:pt x="1403" y="8"/>
                    <a:pt x="1345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5691343">
              <a:off x="8127111" y="500858"/>
              <a:ext cx="328830" cy="233174"/>
            </a:xfrm>
            <a:custGeom>
              <a:avLst/>
              <a:gdLst/>
              <a:ahLst/>
              <a:cxnLst/>
              <a:rect l="l" t="t" r="r" b="b"/>
              <a:pathLst>
                <a:path w="4933" h="3498" fill="none" extrusionOk="0">
                  <a:moveTo>
                    <a:pt x="4933" y="3497"/>
                  </a:moveTo>
                  <a:cubicBezTo>
                    <a:pt x="4933" y="3497"/>
                    <a:pt x="3054" y="888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5691343">
              <a:off x="8061785" y="710839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7" y="416"/>
                  </a:cubicBezTo>
                  <a:cubicBezTo>
                    <a:pt x="0" y="1329"/>
                    <a:pt x="626" y="2843"/>
                    <a:pt x="1879" y="2843"/>
                  </a:cubicBezTo>
                  <a:cubicBezTo>
                    <a:pt x="2662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5691343">
              <a:off x="8106495" y="621112"/>
              <a:ext cx="104388" cy="153116"/>
            </a:xfrm>
            <a:custGeom>
              <a:avLst/>
              <a:gdLst/>
              <a:ahLst/>
              <a:cxnLst/>
              <a:rect l="l" t="t" r="r" b="b"/>
              <a:pathLst>
                <a:path w="1566" h="2297" extrusionOk="0">
                  <a:moveTo>
                    <a:pt x="496" y="0"/>
                  </a:moveTo>
                  <a:cubicBezTo>
                    <a:pt x="496" y="0"/>
                    <a:pt x="0" y="1775"/>
                    <a:pt x="914" y="2297"/>
                  </a:cubicBezTo>
                  <a:cubicBezTo>
                    <a:pt x="914" y="2297"/>
                    <a:pt x="1566" y="154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5691343">
              <a:off x="8177020" y="726810"/>
              <a:ext cx="146184" cy="62326"/>
            </a:xfrm>
            <a:custGeom>
              <a:avLst/>
              <a:gdLst/>
              <a:ahLst/>
              <a:cxnLst/>
              <a:rect l="l" t="t" r="r" b="b"/>
              <a:pathLst>
                <a:path w="2193" h="935" extrusionOk="0">
                  <a:moveTo>
                    <a:pt x="1752" y="0"/>
                  </a:moveTo>
                  <a:cubicBezTo>
                    <a:pt x="1371" y="0"/>
                    <a:pt x="763" y="163"/>
                    <a:pt x="0" y="926"/>
                  </a:cubicBezTo>
                  <a:cubicBezTo>
                    <a:pt x="0" y="926"/>
                    <a:pt x="107" y="935"/>
                    <a:pt x="274" y="935"/>
                  </a:cubicBezTo>
                  <a:cubicBezTo>
                    <a:pt x="803" y="935"/>
                    <a:pt x="1935" y="844"/>
                    <a:pt x="2192" y="91"/>
                  </a:cubicBezTo>
                  <a:cubicBezTo>
                    <a:pt x="2192" y="91"/>
                    <a:pt x="2035" y="0"/>
                    <a:pt x="1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2" name="Google Shape;302;p6"/>
            <p:cNvGrpSpPr/>
            <p:nvPr/>
          </p:nvGrpSpPr>
          <p:grpSpPr>
            <a:xfrm>
              <a:off x="6603933" y="132308"/>
              <a:ext cx="260159" cy="256599"/>
              <a:chOff x="2398800" y="1826575"/>
              <a:chExt cx="2258325" cy="2227425"/>
            </a:xfrm>
          </p:grpSpPr>
          <p:sp>
            <p:nvSpPr>
              <p:cNvPr id="303" name="Google Shape;303;p6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" name="Google Shape;305;p6"/>
            <p:cNvGrpSpPr/>
            <p:nvPr/>
          </p:nvGrpSpPr>
          <p:grpSpPr>
            <a:xfrm>
              <a:off x="8301500" y="-135163"/>
              <a:ext cx="298325" cy="294243"/>
              <a:chOff x="2398800" y="1826575"/>
              <a:chExt cx="2258325" cy="222742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>
              <a:off x="8962468" y="798297"/>
              <a:ext cx="240512" cy="236998"/>
              <a:chOff x="2398800" y="1826575"/>
              <a:chExt cx="2258325" cy="2227425"/>
            </a:xfrm>
          </p:grpSpPr>
          <p:sp>
            <p:nvSpPr>
              <p:cNvPr id="309" name="Google Shape;309;p6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1" name="Google Shape;311;p6"/>
          <p:cNvSpPr txBox="1">
            <a:spLocks noGrp="1"/>
          </p:cNvSpPr>
          <p:nvPr>
            <p:ph type="title"/>
          </p:nvPr>
        </p:nvSpPr>
        <p:spPr>
          <a:xfrm>
            <a:off x="2268150" y="535000"/>
            <a:ext cx="46077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7"/>
          <p:cNvGrpSpPr/>
          <p:nvPr/>
        </p:nvGrpSpPr>
        <p:grpSpPr>
          <a:xfrm rot="9625951">
            <a:off x="-419942" y="-738203"/>
            <a:ext cx="3932517" cy="1806379"/>
            <a:chOff x="-247941" y="3878924"/>
            <a:chExt cx="3932716" cy="1806470"/>
          </a:xfrm>
        </p:grpSpPr>
        <p:grpSp>
          <p:nvGrpSpPr>
            <p:cNvPr id="314" name="Google Shape;314;p7"/>
            <p:cNvGrpSpPr/>
            <p:nvPr/>
          </p:nvGrpSpPr>
          <p:grpSpPr>
            <a:xfrm>
              <a:off x="501506" y="4145578"/>
              <a:ext cx="2653767" cy="794294"/>
              <a:chOff x="501506" y="4145578"/>
              <a:chExt cx="2653767" cy="794294"/>
            </a:xfrm>
          </p:grpSpPr>
          <p:sp>
            <p:nvSpPr>
              <p:cNvPr id="315" name="Google Shape;315;p7"/>
              <p:cNvSpPr/>
              <p:nvPr/>
            </p:nvSpPr>
            <p:spPr>
              <a:xfrm rot="-10163771" flipH="1">
                <a:off x="2559928" y="4746287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0" y="914"/>
                      <a:pt x="0" y="2062"/>
                    </a:cubicBezTo>
                    <a:cubicBezTo>
                      <a:pt x="0" y="3210"/>
                      <a:pt x="914" y="4124"/>
                      <a:pt x="2062" y="4124"/>
                    </a:cubicBezTo>
                    <a:cubicBezTo>
                      <a:pt x="3210" y="4124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7"/>
              <p:cNvSpPr/>
              <p:nvPr/>
            </p:nvSpPr>
            <p:spPr>
              <a:xfrm rot="-10163771" flipH="1">
                <a:off x="1546133" y="4401873"/>
                <a:ext cx="170743" cy="146481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381" extrusionOk="0">
                    <a:moveTo>
                      <a:pt x="1697" y="0"/>
                    </a:moveTo>
                    <a:cubicBezTo>
                      <a:pt x="757" y="0"/>
                      <a:pt x="0" y="757"/>
                      <a:pt x="0" y="1696"/>
                    </a:cubicBezTo>
                    <a:cubicBezTo>
                      <a:pt x="0" y="2707"/>
                      <a:pt x="844" y="3381"/>
                      <a:pt x="1721" y="3381"/>
                    </a:cubicBezTo>
                    <a:cubicBezTo>
                      <a:pt x="2134" y="3381"/>
                      <a:pt x="2554" y="3231"/>
                      <a:pt x="2897" y="2897"/>
                    </a:cubicBezTo>
                    <a:cubicBezTo>
                      <a:pt x="3941" y="1827"/>
                      <a:pt x="3184" y="0"/>
                      <a:pt x="1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7"/>
              <p:cNvSpPr/>
              <p:nvPr/>
            </p:nvSpPr>
            <p:spPr>
              <a:xfrm rot="-10163771" flipH="1">
                <a:off x="618566" y="4463447"/>
                <a:ext cx="12330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19" extrusionOk="0">
                    <a:moveTo>
                      <a:pt x="1436" y="0"/>
                    </a:moveTo>
                    <a:cubicBezTo>
                      <a:pt x="653" y="0"/>
                      <a:pt x="1" y="626"/>
                      <a:pt x="1" y="1409"/>
                    </a:cubicBezTo>
                    <a:cubicBezTo>
                      <a:pt x="1" y="2192"/>
                      <a:pt x="653" y="2818"/>
                      <a:pt x="1436" y="2818"/>
                    </a:cubicBezTo>
                    <a:cubicBezTo>
                      <a:pt x="2193" y="2818"/>
                      <a:pt x="2845" y="2192"/>
                      <a:pt x="2845" y="1409"/>
                    </a:cubicBezTo>
                    <a:cubicBezTo>
                      <a:pt x="2845" y="626"/>
                      <a:pt x="219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 rot="-10163771" flipH="1">
                <a:off x="958964" y="4389064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0" y="4123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 rot="-10163771" flipH="1">
                <a:off x="3038755" y="4641144"/>
                <a:ext cx="107446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6" extrusionOk="0">
                    <a:moveTo>
                      <a:pt x="1253" y="0"/>
                    </a:moveTo>
                    <a:cubicBezTo>
                      <a:pt x="548" y="0"/>
                      <a:pt x="0" y="548"/>
                      <a:pt x="0" y="1253"/>
                    </a:cubicBezTo>
                    <a:cubicBezTo>
                      <a:pt x="0" y="1931"/>
                      <a:pt x="548" y="2505"/>
                      <a:pt x="1253" y="2505"/>
                    </a:cubicBezTo>
                    <a:cubicBezTo>
                      <a:pt x="1931" y="2505"/>
                      <a:pt x="2479" y="1931"/>
                      <a:pt x="2479" y="1253"/>
                    </a:cubicBezTo>
                    <a:cubicBezTo>
                      <a:pt x="2479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 rot="-10163771" flipH="1">
                <a:off x="511700" y="4155773"/>
                <a:ext cx="12213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819" extrusionOk="0">
                    <a:moveTo>
                      <a:pt x="1409" y="0"/>
                    </a:moveTo>
                    <a:cubicBezTo>
                      <a:pt x="627" y="0"/>
                      <a:pt x="0" y="626"/>
                      <a:pt x="0" y="1409"/>
                    </a:cubicBezTo>
                    <a:cubicBezTo>
                      <a:pt x="0" y="2192"/>
                      <a:pt x="627" y="2818"/>
                      <a:pt x="1409" y="2818"/>
                    </a:cubicBezTo>
                    <a:cubicBezTo>
                      <a:pt x="2192" y="2818"/>
                      <a:pt x="2819" y="2192"/>
                      <a:pt x="2819" y="1409"/>
                    </a:cubicBezTo>
                    <a:cubicBezTo>
                      <a:pt x="2819" y="626"/>
                      <a:pt x="2192" y="0"/>
                      <a:pt x="1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 rot="-10163771" flipH="1">
                <a:off x="2180435" y="4538092"/>
                <a:ext cx="108572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506" extrusionOk="0">
                    <a:moveTo>
                      <a:pt x="1253" y="0"/>
                    </a:moveTo>
                    <a:cubicBezTo>
                      <a:pt x="574" y="0"/>
                      <a:pt x="0" y="548"/>
                      <a:pt x="0" y="1253"/>
                    </a:cubicBezTo>
                    <a:cubicBezTo>
                      <a:pt x="0" y="1931"/>
                      <a:pt x="574" y="2505"/>
                      <a:pt x="1253" y="2505"/>
                    </a:cubicBezTo>
                    <a:cubicBezTo>
                      <a:pt x="1931" y="2505"/>
                      <a:pt x="2505" y="1931"/>
                      <a:pt x="2505" y="1253"/>
                    </a:cubicBezTo>
                    <a:cubicBezTo>
                      <a:pt x="2505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7"/>
            <p:cNvGrpSpPr/>
            <p:nvPr/>
          </p:nvGrpSpPr>
          <p:grpSpPr>
            <a:xfrm>
              <a:off x="-247941" y="3878924"/>
              <a:ext cx="3932716" cy="1806470"/>
              <a:chOff x="-247941" y="3878924"/>
              <a:chExt cx="3932716" cy="1806470"/>
            </a:xfrm>
          </p:grpSpPr>
          <p:sp>
            <p:nvSpPr>
              <p:cNvPr id="323" name="Google Shape;323;p7"/>
              <p:cNvSpPr/>
              <p:nvPr/>
            </p:nvSpPr>
            <p:spPr>
              <a:xfrm rot="-10163771" flipH="1">
                <a:off x="-176482" y="4217982"/>
                <a:ext cx="3789798" cy="1128352"/>
              </a:xfrm>
              <a:custGeom>
                <a:avLst/>
                <a:gdLst/>
                <a:ahLst/>
                <a:cxnLst/>
                <a:rect l="l" t="t" r="r" b="b"/>
                <a:pathLst>
                  <a:path w="87474" h="26044" fill="none" extrusionOk="0">
                    <a:moveTo>
                      <a:pt x="87473" y="18058"/>
                    </a:moveTo>
                    <a:cubicBezTo>
                      <a:pt x="86299" y="16623"/>
                      <a:pt x="84942" y="15397"/>
                      <a:pt x="83428" y="14353"/>
                    </a:cubicBezTo>
                    <a:cubicBezTo>
                      <a:pt x="81210" y="12761"/>
                      <a:pt x="76748" y="9603"/>
                      <a:pt x="74295" y="12422"/>
                    </a:cubicBezTo>
                    <a:cubicBezTo>
                      <a:pt x="71529" y="15632"/>
                      <a:pt x="76409" y="20381"/>
                      <a:pt x="78862" y="16754"/>
                    </a:cubicBezTo>
                    <a:cubicBezTo>
                      <a:pt x="80166" y="14823"/>
                      <a:pt x="78679" y="11769"/>
                      <a:pt x="76748" y="10882"/>
                    </a:cubicBezTo>
                    <a:cubicBezTo>
                      <a:pt x="73408" y="9395"/>
                      <a:pt x="70407" y="13179"/>
                      <a:pt x="67327" y="10752"/>
                    </a:cubicBezTo>
                    <a:cubicBezTo>
                      <a:pt x="65292" y="9186"/>
                      <a:pt x="64326" y="5063"/>
                      <a:pt x="60986" y="6576"/>
                    </a:cubicBezTo>
                    <a:cubicBezTo>
                      <a:pt x="58194" y="7855"/>
                      <a:pt x="55871" y="11769"/>
                      <a:pt x="55741" y="14718"/>
                    </a:cubicBezTo>
                    <a:cubicBezTo>
                      <a:pt x="55584" y="18241"/>
                      <a:pt x="60595" y="18633"/>
                      <a:pt x="60360" y="14849"/>
                    </a:cubicBezTo>
                    <a:cubicBezTo>
                      <a:pt x="60099" y="10438"/>
                      <a:pt x="52531" y="7698"/>
                      <a:pt x="48904" y="8716"/>
                    </a:cubicBezTo>
                    <a:cubicBezTo>
                      <a:pt x="44467" y="9969"/>
                      <a:pt x="41492" y="16519"/>
                      <a:pt x="43215" y="20825"/>
                    </a:cubicBezTo>
                    <a:cubicBezTo>
                      <a:pt x="45302" y="26044"/>
                      <a:pt x="53418" y="23095"/>
                      <a:pt x="49347" y="17928"/>
                    </a:cubicBezTo>
                    <a:cubicBezTo>
                      <a:pt x="46999" y="14927"/>
                      <a:pt x="38987" y="11952"/>
                      <a:pt x="35882" y="15371"/>
                    </a:cubicBezTo>
                    <a:cubicBezTo>
                      <a:pt x="34760" y="16571"/>
                      <a:pt x="33977" y="19102"/>
                      <a:pt x="36430" y="18867"/>
                    </a:cubicBezTo>
                    <a:cubicBezTo>
                      <a:pt x="39640" y="18580"/>
                      <a:pt x="38048" y="13492"/>
                      <a:pt x="37239" y="11926"/>
                    </a:cubicBezTo>
                    <a:cubicBezTo>
                      <a:pt x="35282" y="8220"/>
                      <a:pt x="31054" y="6263"/>
                      <a:pt x="27401" y="9108"/>
                    </a:cubicBezTo>
                    <a:cubicBezTo>
                      <a:pt x="25444" y="10647"/>
                      <a:pt x="25548" y="14536"/>
                      <a:pt x="28575" y="12892"/>
                    </a:cubicBezTo>
                    <a:cubicBezTo>
                      <a:pt x="33455" y="10178"/>
                      <a:pt x="31446" y="4202"/>
                      <a:pt x="29227" y="861"/>
                    </a:cubicBezTo>
                    <a:cubicBezTo>
                      <a:pt x="28653" y="0"/>
                      <a:pt x="24374" y="261"/>
                      <a:pt x="23565" y="339"/>
                    </a:cubicBezTo>
                    <a:cubicBezTo>
                      <a:pt x="20198" y="705"/>
                      <a:pt x="17797" y="2218"/>
                      <a:pt x="17354" y="5741"/>
                    </a:cubicBezTo>
                    <a:cubicBezTo>
                      <a:pt x="17197" y="7098"/>
                      <a:pt x="16962" y="8847"/>
                      <a:pt x="17484" y="10151"/>
                    </a:cubicBezTo>
                    <a:cubicBezTo>
                      <a:pt x="18606" y="12996"/>
                      <a:pt x="23565" y="11300"/>
                      <a:pt x="19676" y="8560"/>
                    </a:cubicBezTo>
                    <a:cubicBezTo>
                      <a:pt x="17563" y="7046"/>
                      <a:pt x="14744" y="5767"/>
                      <a:pt x="12291" y="7359"/>
                    </a:cubicBezTo>
                    <a:cubicBezTo>
                      <a:pt x="10308" y="8664"/>
                      <a:pt x="9003" y="11300"/>
                      <a:pt x="8742" y="13570"/>
                    </a:cubicBezTo>
                    <a:cubicBezTo>
                      <a:pt x="8455" y="15866"/>
                      <a:pt x="11430" y="19233"/>
                      <a:pt x="13700" y="17432"/>
                    </a:cubicBezTo>
                    <a:cubicBezTo>
                      <a:pt x="16414" y="15266"/>
                      <a:pt x="12291" y="11952"/>
                      <a:pt x="9969" y="12213"/>
                    </a:cubicBezTo>
                    <a:cubicBezTo>
                      <a:pt x="7724" y="12474"/>
                      <a:pt x="4750" y="14301"/>
                      <a:pt x="3445" y="16023"/>
                    </a:cubicBezTo>
                    <a:cubicBezTo>
                      <a:pt x="1931" y="18085"/>
                      <a:pt x="705" y="21138"/>
                      <a:pt x="0" y="2359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 rot="-10163771" flipH="1">
                <a:off x="112948" y="4382720"/>
                <a:ext cx="105193" cy="681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357" y="0"/>
                    </a:moveTo>
                    <a:cubicBezTo>
                      <a:pt x="239" y="0"/>
                      <a:pt x="120" y="19"/>
                      <a:pt x="0" y="60"/>
                    </a:cubicBezTo>
                    <a:cubicBezTo>
                      <a:pt x="0" y="60"/>
                      <a:pt x="183" y="1260"/>
                      <a:pt x="2427" y="1573"/>
                    </a:cubicBezTo>
                    <a:cubicBezTo>
                      <a:pt x="2427" y="1573"/>
                      <a:pt x="1449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 rot="-10163771" flipH="1">
                <a:off x="1138012" y="4674085"/>
                <a:ext cx="81451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7" extrusionOk="0">
                    <a:moveTo>
                      <a:pt x="679" y="0"/>
                    </a:moveTo>
                    <a:cubicBezTo>
                      <a:pt x="679" y="1"/>
                      <a:pt x="1" y="1018"/>
                      <a:pt x="1462" y="2767"/>
                    </a:cubicBezTo>
                    <a:cubicBezTo>
                      <a:pt x="1462" y="2767"/>
                      <a:pt x="1879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 rot="-10163771" flipH="1">
                <a:off x="700474" y="4720361"/>
                <a:ext cx="80324" cy="5671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309" extrusionOk="0">
                    <a:moveTo>
                      <a:pt x="230" y="0"/>
                    </a:moveTo>
                    <a:cubicBezTo>
                      <a:pt x="154" y="0"/>
                      <a:pt x="78" y="10"/>
                      <a:pt x="0" y="30"/>
                    </a:cubicBezTo>
                    <a:cubicBezTo>
                      <a:pt x="0" y="30"/>
                      <a:pt x="105" y="970"/>
                      <a:pt x="1853" y="1309"/>
                    </a:cubicBezTo>
                    <a:cubicBezTo>
                      <a:pt x="1853" y="1309"/>
                      <a:pt x="112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 rot="-10163771" flipH="1">
                <a:off x="1384034" y="4538900"/>
                <a:ext cx="64511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193" extrusionOk="0">
                    <a:moveTo>
                      <a:pt x="601" y="1"/>
                    </a:moveTo>
                    <a:cubicBezTo>
                      <a:pt x="601" y="1"/>
                      <a:pt x="1" y="731"/>
                      <a:pt x="966" y="2193"/>
                    </a:cubicBezTo>
                    <a:cubicBezTo>
                      <a:pt x="966" y="2193"/>
                      <a:pt x="1488" y="496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 rot="-10163771" flipH="1">
                <a:off x="2092675" y="4963600"/>
                <a:ext cx="7915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22" extrusionOk="0">
                    <a:moveTo>
                      <a:pt x="1670" y="0"/>
                    </a:moveTo>
                    <a:cubicBezTo>
                      <a:pt x="1370" y="0"/>
                      <a:pt x="685" y="147"/>
                      <a:pt x="1" y="1321"/>
                    </a:cubicBezTo>
                    <a:lnTo>
                      <a:pt x="1" y="1321"/>
                    </a:lnTo>
                    <a:cubicBezTo>
                      <a:pt x="34" y="1290"/>
                      <a:pt x="1749" y="999"/>
                      <a:pt x="1827" y="17"/>
                    </a:cubicBezTo>
                    <a:cubicBezTo>
                      <a:pt x="1827" y="17"/>
                      <a:pt x="1770" y="0"/>
                      <a:pt x="1670" y="0"/>
                    </a:cubicBezTo>
                    <a:close/>
                    <a:moveTo>
                      <a:pt x="1" y="1321"/>
                    </a:moveTo>
                    <a:cubicBezTo>
                      <a:pt x="0" y="1321"/>
                      <a:pt x="0" y="1321"/>
                      <a:pt x="0" y="1321"/>
                    </a:cubicBezTo>
                    <a:cubicBezTo>
                      <a:pt x="0" y="1321"/>
                      <a:pt x="0" y="1321"/>
                      <a:pt x="1" y="13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 rot="-10163771" flipH="1">
                <a:off x="639724" y="4685994"/>
                <a:ext cx="64467" cy="9726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5" extrusionOk="0">
                    <a:moveTo>
                      <a:pt x="705" y="0"/>
                    </a:moveTo>
                    <a:cubicBezTo>
                      <a:pt x="705" y="1"/>
                      <a:pt x="0" y="653"/>
                      <a:pt x="783" y="2245"/>
                    </a:cubicBezTo>
                    <a:cubicBezTo>
                      <a:pt x="783" y="2245"/>
                      <a:pt x="1487" y="627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 rot="-10163771" flipH="1">
                <a:off x="1311106" y="4530866"/>
                <a:ext cx="79155" cy="56192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297" extrusionOk="0">
                    <a:moveTo>
                      <a:pt x="1666" y="1"/>
                    </a:moveTo>
                    <a:cubicBezTo>
                      <a:pt x="1364" y="1"/>
                      <a:pt x="682" y="146"/>
                      <a:pt x="0" y="1296"/>
                    </a:cubicBezTo>
                    <a:cubicBezTo>
                      <a:pt x="0" y="1296"/>
                      <a:pt x="1749" y="1035"/>
                      <a:pt x="1827" y="18"/>
                    </a:cubicBezTo>
                    <a:cubicBezTo>
                      <a:pt x="1827" y="18"/>
                      <a:pt x="1768" y="1"/>
                      <a:pt x="1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 rot="-10163771" flipH="1">
                <a:off x="1688940" y="4575813"/>
                <a:ext cx="80324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767" extrusionOk="0">
                    <a:moveTo>
                      <a:pt x="679" y="0"/>
                    </a:moveTo>
                    <a:cubicBezTo>
                      <a:pt x="679" y="0"/>
                      <a:pt x="1" y="1018"/>
                      <a:pt x="1462" y="2766"/>
                    </a:cubicBezTo>
                    <a:cubicBezTo>
                      <a:pt x="1462" y="2766"/>
                      <a:pt x="1854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 rot="-10163771" flipH="1">
                <a:off x="1870916" y="4880392"/>
                <a:ext cx="8201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845" extrusionOk="0">
                    <a:moveTo>
                      <a:pt x="1018" y="0"/>
                    </a:moveTo>
                    <a:cubicBezTo>
                      <a:pt x="1017" y="1"/>
                      <a:pt x="0" y="653"/>
                      <a:pt x="704" y="2844"/>
                    </a:cubicBezTo>
                    <a:lnTo>
                      <a:pt x="704" y="2844"/>
                    </a:lnTo>
                    <a:cubicBezTo>
                      <a:pt x="713" y="2791"/>
                      <a:pt x="1892" y="927"/>
                      <a:pt x="1018" y="0"/>
                    </a:cubicBezTo>
                    <a:close/>
                    <a:moveTo>
                      <a:pt x="704" y="2844"/>
                    </a:moveTo>
                    <a:cubicBezTo>
                      <a:pt x="704" y="2845"/>
                      <a:pt x="704" y="2845"/>
                      <a:pt x="704" y="2845"/>
                    </a:cubicBezTo>
                    <a:cubicBezTo>
                      <a:pt x="704" y="2845"/>
                      <a:pt x="704" y="2844"/>
                      <a:pt x="704" y="28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 rot="-10163771" flipH="1">
                <a:off x="2737766" y="4957899"/>
                <a:ext cx="88209" cy="9613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19" extrusionOk="0">
                    <a:moveTo>
                      <a:pt x="235" y="1"/>
                    </a:moveTo>
                    <a:cubicBezTo>
                      <a:pt x="235" y="1"/>
                      <a:pt x="0" y="1201"/>
                      <a:pt x="2035" y="2219"/>
                    </a:cubicBezTo>
                    <a:cubicBezTo>
                      <a:pt x="2035" y="2219"/>
                      <a:pt x="1540" y="27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 rot="-10163771" flipH="1">
                <a:off x="3167154" y="4785130"/>
                <a:ext cx="53203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993" y="0"/>
                    </a:moveTo>
                    <a:cubicBezTo>
                      <a:pt x="992" y="0"/>
                      <a:pt x="236" y="105"/>
                      <a:pt x="1" y="1514"/>
                    </a:cubicBezTo>
                    <a:cubicBezTo>
                      <a:pt x="27" y="1488"/>
                      <a:pt x="1227" y="757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 rot="-10163771" flipH="1">
                <a:off x="3148083" y="4976888"/>
                <a:ext cx="82577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819" extrusionOk="0">
                    <a:moveTo>
                      <a:pt x="1045" y="0"/>
                    </a:moveTo>
                    <a:cubicBezTo>
                      <a:pt x="1044" y="1"/>
                      <a:pt x="1" y="653"/>
                      <a:pt x="627" y="2819"/>
                    </a:cubicBezTo>
                    <a:cubicBezTo>
                      <a:pt x="627" y="2819"/>
                      <a:pt x="1906" y="966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 rot="-10163771" flipH="1">
                <a:off x="1295436" y="4761071"/>
                <a:ext cx="81407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767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705" y="1"/>
                      <a:pt x="0" y="992"/>
                      <a:pt x="1409" y="2767"/>
                    </a:cubicBezTo>
                    <a:cubicBezTo>
                      <a:pt x="1409" y="2767"/>
                      <a:pt x="1879" y="549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 rot="-10163771" flipH="1">
                <a:off x="1715055" y="4927061"/>
                <a:ext cx="122176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908" extrusionOk="0">
                    <a:moveTo>
                      <a:pt x="1976" y="0"/>
                    </a:moveTo>
                    <a:cubicBezTo>
                      <a:pt x="1513" y="0"/>
                      <a:pt x="857" y="158"/>
                      <a:pt x="1" y="733"/>
                    </a:cubicBezTo>
                    <a:cubicBezTo>
                      <a:pt x="1" y="733"/>
                      <a:pt x="611" y="907"/>
                      <a:pt x="1279" y="907"/>
                    </a:cubicBezTo>
                    <a:cubicBezTo>
                      <a:pt x="1878" y="907"/>
                      <a:pt x="2523" y="768"/>
                      <a:pt x="2819" y="237"/>
                    </a:cubicBezTo>
                    <a:cubicBezTo>
                      <a:pt x="2819" y="237"/>
                      <a:pt x="2542" y="0"/>
                      <a:pt x="1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 rot="-10163771" flipH="1">
                <a:off x="1993247" y="4473036"/>
                <a:ext cx="81451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19" extrusionOk="0">
                    <a:moveTo>
                      <a:pt x="1044" y="0"/>
                    </a:moveTo>
                    <a:cubicBezTo>
                      <a:pt x="1044" y="0"/>
                      <a:pt x="1" y="601"/>
                      <a:pt x="549" y="2819"/>
                    </a:cubicBezTo>
                    <a:cubicBezTo>
                      <a:pt x="549" y="2819"/>
                      <a:pt x="1880" y="992"/>
                      <a:pt x="10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 rot="-10163771" flipH="1">
                <a:off x="2346243" y="4811692"/>
                <a:ext cx="81451" cy="12217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20" extrusionOk="0">
                    <a:moveTo>
                      <a:pt x="1044" y="1"/>
                    </a:moveTo>
                    <a:cubicBezTo>
                      <a:pt x="1044" y="1"/>
                      <a:pt x="0" y="601"/>
                      <a:pt x="548" y="2819"/>
                    </a:cubicBezTo>
                    <a:cubicBezTo>
                      <a:pt x="548" y="2819"/>
                      <a:pt x="1879" y="966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 rot="-10163771" flipH="1">
                <a:off x="287516" y="4454253"/>
                <a:ext cx="87083" cy="9839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271" extrusionOk="0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0" y="1175"/>
                      <a:pt x="2009" y="2271"/>
                    </a:cubicBezTo>
                    <a:cubicBezTo>
                      <a:pt x="2009" y="2271"/>
                      <a:pt x="1540" y="53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 rot="-10163771" flipH="1">
                <a:off x="363363" y="4547121"/>
                <a:ext cx="12213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909" extrusionOk="0">
                    <a:moveTo>
                      <a:pt x="1530" y="0"/>
                    </a:moveTo>
                    <a:cubicBezTo>
                      <a:pt x="382" y="0"/>
                      <a:pt x="0" y="595"/>
                      <a:pt x="0" y="595"/>
                    </a:cubicBezTo>
                    <a:cubicBezTo>
                      <a:pt x="242" y="824"/>
                      <a:pt x="547" y="909"/>
                      <a:pt x="865" y="909"/>
                    </a:cubicBezTo>
                    <a:cubicBezTo>
                      <a:pt x="1783" y="909"/>
                      <a:pt x="2819" y="204"/>
                      <a:pt x="2819" y="204"/>
                    </a:cubicBezTo>
                    <a:cubicBezTo>
                      <a:pt x="2309" y="56"/>
                      <a:pt x="1883" y="0"/>
                      <a:pt x="1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 rot="-10163771" flipH="1">
                <a:off x="1362775" y="4822453"/>
                <a:ext cx="119923" cy="42718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86" extrusionOk="0">
                    <a:moveTo>
                      <a:pt x="706" y="0"/>
                    </a:moveTo>
                    <a:cubicBezTo>
                      <a:pt x="244" y="0"/>
                      <a:pt x="1" y="173"/>
                      <a:pt x="1" y="173"/>
                    </a:cubicBezTo>
                    <a:cubicBezTo>
                      <a:pt x="313" y="842"/>
                      <a:pt x="1167" y="986"/>
                      <a:pt x="1844" y="986"/>
                    </a:cubicBezTo>
                    <a:cubicBezTo>
                      <a:pt x="2356" y="986"/>
                      <a:pt x="2767" y="904"/>
                      <a:pt x="2767" y="904"/>
                    </a:cubicBezTo>
                    <a:cubicBezTo>
                      <a:pt x="1872" y="180"/>
                      <a:pt x="1176" y="0"/>
                      <a:pt x="7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 rot="-10163771" flipH="1">
                <a:off x="2787893" y="5049262"/>
                <a:ext cx="113078" cy="5593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291" extrusionOk="0">
                    <a:moveTo>
                      <a:pt x="2610" y="1"/>
                    </a:moveTo>
                    <a:cubicBezTo>
                      <a:pt x="313" y="1"/>
                      <a:pt x="0" y="1175"/>
                      <a:pt x="0" y="1175"/>
                    </a:cubicBezTo>
                    <a:cubicBezTo>
                      <a:pt x="162" y="1256"/>
                      <a:pt x="330" y="1291"/>
                      <a:pt x="500" y="1291"/>
                    </a:cubicBezTo>
                    <a:cubicBezTo>
                      <a:pt x="1532" y="1291"/>
                      <a:pt x="2610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 rot="-10163771" flipH="1">
                <a:off x="3252661" y="4897828"/>
                <a:ext cx="88253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46" extrusionOk="0">
                    <a:moveTo>
                      <a:pt x="262" y="1"/>
                    </a:moveTo>
                    <a:lnTo>
                      <a:pt x="262" y="1"/>
                    </a:lnTo>
                    <a:cubicBezTo>
                      <a:pt x="1" y="1253"/>
                      <a:pt x="2036" y="2245"/>
                      <a:pt x="2036" y="2245"/>
                    </a:cubicBezTo>
                    <a:cubicBezTo>
                      <a:pt x="1462" y="27"/>
                      <a:pt x="262" y="1"/>
                      <a:pt x="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 rot="-10163771" flipH="1">
                <a:off x="1945277" y="4629391"/>
                <a:ext cx="11988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991" extrusionOk="0">
                    <a:moveTo>
                      <a:pt x="679" y="1"/>
                    </a:moveTo>
                    <a:cubicBezTo>
                      <a:pt x="235" y="1"/>
                      <a:pt x="0" y="161"/>
                      <a:pt x="0" y="161"/>
                    </a:cubicBezTo>
                    <a:cubicBezTo>
                      <a:pt x="321" y="847"/>
                      <a:pt x="1211" y="990"/>
                      <a:pt x="1896" y="990"/>
                    </a:cubicBezTo>
                    <a:cubicBezTo>
                      <a:pt x="2384" y="990"/>
                      <a:pt x="2767" y="918"/>
                      <a:pt x="2767" y="918"/>
                    </a:cubicBezTo>
                    <a:cubicBezTo>
                      <a:pt x="1854" y="180"/>
                      <a:pt x="1149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 rot="-10163771" flipH="1">
                <a:off x="2317405" y="4958597"/>
                <a:ext cx="132314" cy="42762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987" extrusionOk="0">
                    <a:moveTo>
                      <a:pt x="847" y="1"/>
                    </a:moveTo>
                    <a:cubicBezTo>
                      <a:pt x="314" y="1"/>
                      <a:pt x="1" y="174"/>
                      <a:pt x="1" y="174"/>
                    </a:cubicBezTo>
                    <a:cubicBezTo>
                      <a:pt x="313" y="843"/>
                      <a:pt x="1251" y="987"/>
                      <a:pt x="2006" y="987"/>
                    </a:cubicBezTo>
                    <a:cubicBezTo>
                      <a:pt x="2577" y="987"/>
                      <a:pt x="3043" y="904"/>
                      <a:pt x="3054" y="904"/>
                    </a:cubicBezTo>
                    <a:cubicBezTo>
                      <a:pt x="2158" y="180"/>
                      <a:pt x="1389" y="1"/>
                      <a:pt x="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 rot="-10163771" flipH="1">
                <a:off x="2640912" y="4903340"/>
                <a:ext cx="56539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011" fill="none" extrusionOk="0">
                    <a:moveTo>
                      <a:pt x="444" y="0"/>
                    </a:moveTo>
                    <a:cubicBezTo>
                      <a:pt x="444" y="0"/>
                      <a:pt x="1305" y="2193"/>
                      <a:pt x="0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 rot="-10163771" flipH="1">
                <a:off x="2645753" y="4814905"/>
                <a:ext cx="93885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679" y="0"/>
                      <a:pt x="0" y="1227"/>
                      <a:pt x="2114" y="2871"/>
                    </a:cubicBezTo>
                    <a:cubicBezTo>
                      <a:pt x="2114" y="2844"/>
                      <a:pt x="2166" y="313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 rot="-10163771" flipH="1">
                <a:off x="2545091" y="4862175"/>
                <a:ext cx="130061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571" y="0"/>
                    </a:moveTo>
                    <a:cubicBezTo>
                      <a:pt x="2074" y="0"/>
                      <a:pt x="1171" y="226"/>
                      <a:pt x="0" y="1480"/>
                    </a:cubicBezTo>
                    <a:cubicBezTo>
                      <a:pt x="0" y="1480"/>
                      <a:pt x="12" y="1481"/>
                      <a:pt x="33" y="1481"/>
                    </a:cubicBezTo>
                    <a:cubicBezTo>
                      <a:pt x="332" y="1481"/>
                      <a:pt x="2587" y="1435"/>
                      <a:pt x="3001" y="71"/>
                    </a:cubicBezTo>
                    <a:cubicBezTo>
                      <a:pt x="3001" y="71"/>
                      <a:pt x="2850" y="0"/>
                      <a:pt x="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 rot="-10163771" flipH="1">
                <a:off x="1502975" y="4499107"/>
                <a:ext cx="92759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4542" fill="none" extrusionOk="0">
                    <a:moveTo>
                      <a:pt x="1" y="0"/>
                    </a:moveTo>
                    <a:cubicBezTo>
                      <a:pt x="1" y="0"/>
                      <a:pt x="1854" y="1436"/>
                      <a:pt x="2141" y="454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 rot="-10163771" flipH="1">
                <a:off x="1601215" y="4507788"/>
                <a:ext cx="87083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68" extrusionOk="0">
                    <a:moveTo>
                      <a:pt x="244" y="0"/>
                    </a:moveTo>
                    <a:cubicBezTo>
                      <a:pt x="164" y="0"/>
                      <a:pt x="82" y="10"/>
                      <a:pt x="0" y="32"/>
                    </a:cubicBezTo>
                    <a:cubicBezTo>
                      <a:pt x="0" y="32"/>
                      <a:pt x="78" y="1076"/>
                      <a:pt x="2009" y="1468"/>
                    </a:cubicBezTo>
                    <a:cubicBezTo>
                      <a:pt x="2009" y="1468"/>
                      <a:pt x="1209" y="0"/>
                      <a:pt x="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 rot="-10163771" flipH="1">
                <a:off x="1536127" y="4488128"/>
                <a:ext cx="80324" cy="7248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673" extrusionOk="0">
                    <a:moveTo>
                      <a:pt x="1754" y="0"/>
                    </a:moveTo>
                    <a:cubicBezTo>
                      <a:pt x="1541" y="0"/>
                      <a:pt x="661" y="100"/>
                      <a:pt x="0" y="1672"/>
                    </a:cubicBezTo>
                    <a:cubicBezTo>
                      <a:pt x="0" y="1672"/>
                      <a:pt x="1853" y="1124"/>
                      <a:pt x="1801" y="2"/>
                    </a:cubicBezTo>
                    <a:cubicBezTo>
                      <a:pt x="1801" y="2"/>
                      <a:pt x="1784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 rot="-10163771" flipH="1">
                <a:off x="561952" y="4521892"/>
                <a:ext cx="88209" cy="23859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5507" fill="none" extrusionOk="0">
                    <a:moveTo>
                      <a:pt x="339" y="0"/>
                    </a:moveTo>
                    <a:cubicBezTo>
                      <a:pt x="339" y="0"/>
                      <a:pt x="0" y="3080"/>
                      <a:pt x="2036" y="5506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 rot="-10163771" flipH="1">
                <a:off x="623112" y="4563229"/>
                <a:ext cx="96138" cy="3158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729" extrusionOk="0">
                    <a:moveTo>
                      <a:pt x="652" y="1"/>
                    </a:moveTo>
                    <a:cubicBezTo>
                      <a:pt x="414" y="1"/>
                      <a:pt x="186" y="64"/>
                      <a:pt x="0" y="230"/>
                    </a:cubicBezTo>
                    <a:cubicBezTo>
                      <a:pt x="0" y="230"/>
                      <a:pt x="306" y="728"/>
                      <a:pt x="1270" y="728"/>
                    </a:cubicBezTo>
                    <a:cubicBezTo>
                      <a:pt x="1534" y="728"/>
                      <a:pt x="1848" y="691"/>
                      <a:pt x="2218" y="595"/>
                    </a:cubicBezTo>
                    <a:cubicBezTo>
                      <a:pt x="2218" y="595"/>
                      <a:pt x="1386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 rot="-10163771" flipH="1">
                <a:off x="596951" y="4492630"/>
                <a:ext cx="63341" cy="9275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141" extrusionOk="0">
                    <a:moveTo>
                      <a:pt x="862" y="0"/>
                    </a:moveTo>
                    <a:cubicBezTo>
                      <a:pt x="862" y="0"/>
                      <a:pt x="0" y="392"/>
                      <a:pt x="287" y="2140"/>
                    </a:cubicBezTo>
                    <a:cubicBezTo>
                      <a:pt x="287" y="2140"/>
                      <a:pt x="1462" y="809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 rot="-10163771" flipH="1">
                <a:off x="937700" y="4526981"/>
                <a:ext cx="56582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0"/>
                    </a:moveTo>
                    <a:cubicBezTo>
                      <a:pt x="888" y="0"/>
                      <a:pt x="0" y="2192"/>
                      <a:pt x="1305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 rot="-10163771" flipH="1">
                <a:off x="985712" y="4541456"/>
                <a:ext cx="113078" cy="36913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852" extrusionOk="0">
                    <a:moveTo>
                      <a:pt x="779" y="0"/>
                    </a:moveTo>
                    <a:cubicBezTo>
                      <a:pt x="497" y="0"/>
                      <a:pt x="225" y="73"/>
                      <a:pt x="0" y="265"/>
                    </a:cubicBezTo>
                    <a:cubicBezTo>
                      <a:pt x="0" y="265"/>
                      <a:pt x="364" y="851"/>
                      <a:pt x="1475" y="851"/>
                    </a:cubicBezTo>
                    <a:cubicBezTo>
                      <a:pt x="1790" y="851"/>
                      <a:pt x="2166" y="804"/>
                      <a:pt x="2610" y="683"/>
                    </a:cubicBezTo>
                    <a:cubicBezTo>
                      <a:pt x="2610" y="683"/>
                      <a:pt x="1645" y="0"/>
                      <a:pt x="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 rot="-10163771" flipH="1">
                <a:off x="939909" y="4455566"/>
                <a:ext cx="84830" cy="11762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715" extrusionOk="0">
                    <a:moveTo>
                      <a:pt x="1436" y="1"/>
                    </a:moveTo>
                    <a:lnTo>
                      <a:pt x="1436" y="1"/>
                    </a:lnTo>
                    <a:cubicBezTo>
                      <a:pt x="1436" y="1"/>
                      <a:pt x="157" y="288"/>
                      <a:pt x="1" y="2715"/>
                    </a:cubicBezTo>
                    <a:cubicBezTo>
                      <a:pt x="1" y="2715"/>
                      <a:pt x="1958" y="1280"/>
                      <a:pt x="1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 rot="-10163771" flipH="1">
                <a:off x="3036597" y="4690613"/>
                <a:ext cx="39642" cy="222776"/>
              </a:xfrm>
              <a:custGeom>
                <a:avLst/>
                <a:gdLst/>
                <a:ahLst/>
                <a:cxnLst/>
                <a:rect l="l" t="t" r="r" b="b"/>
                <a:pathLst>
                  <a:path w="915" h="5142" fill="none" extrusionOk="0">
                    <a:moveTo>
                      <a:pt x="1" y="1"/>
                    </a:moveTo>
                    <a:cubicBezTo>
                      <a:pt x="1" y="1749"/>
                      <a:pt x="314" y="3498"/>
                      <a:pt x="914" y="514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 rot="-10163771" flipH="1">
                <a:off x="3065582" y="4730586"/>
                <a:ext cx="71269" cy="3292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335" y="1"/>
                    </a:moveTo>
                    <a:cubicBezTo>
                      <a:pt x="222" y="1"/>
                      <a:pt x="109" y="24"/>
                      <a:pt x="0" y="78"/>
                    </a:cubicBezTo>
                    <a:cubicBezTo>
                      <a:pt x="0" y="78"/>
                      <a:pt x="219" y="760"/>
                      <a:pt x="1503" y="760"/>
                    </a:cubicBezTo>
                    <a:cubicBezTo>
                      <a:pt x="1549" y="760"/>
                      <a:pt x="1596" y="759"/>
                      <a:pt x="1644" y="757"/>
                    </a:cubicBezTo>
                    <a:cubicBezTo>
                      <a:pt x="1644" y="757"/>
                      <a:pt x="983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 rot="-10163771" flipH="1">
                <a:off x="3029942" y="4687925"/>
                <a:ext cx="50950" cy="6672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40" extrusionOk="0">
                    <a:moveTo>
                      <a:pt x="888" y="0"/>
                    </a:moveTo>
                    <a:cubicBezTo>
                      <a:pt x="888" y="0"/>
                      <a:pt x="158" y="131"/>
                      <a:pt x="1" y="1540"/>
                    </a:cubicBezTo>
                    <a:cubicBezTo>
                      <a:pt x="1" y="1540"/>
                      <a:pt x="1175" y="757"/>
                      <a:pt x="8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 rot="-10163771" flipH="1">
                <a:off x="345980" y="4207187"/>
                <a:ext cx="213722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498" fill="none" extrusionOk="0">
                    <a:moveTo>
                      <a:pt x="0" y="0"/>
                    </a:moveTo>
                    <a:cubicBezTo>
                      <a:pt x="0" y="0"/>
                      <a:pt x="1879" y="2610"/>
                      <a:pt x="4933" y="3497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 rot="-10163771" flipH="1">
                <a:off x="480558" y="4152630"/>
                <a:ext cx="66764" cy="9951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297" extrusionOk="0">
                    <a:moveTo>
                      <a:pt x="627" y="0"/>
                    </a:moveTo>
                    <a:cubicBezTo>
                      <a:pt x="627" y="0"/>
                      <a:pt x="1" y="757"/>
                      <a:pt x="1044" y="2297"/>
                    </a:cubicBezTo>
                    <a:cubicBezTo>
                      <a:pt x="1044" y="2297"/>
                      <a:pt x="1540" y="522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 rot="-10163771" flipH="1">
                <a:off x="500065" y="4245184"/>
                <a:ext cx="93885" cy="4050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935" extrusionOk="0">
                    <a:moveTo>
                      <a:pt x="1896" y="0"/>
                    </a:moveTo>
                    <a:cubicBezTo>
                      <a:pt x="1375" y="0"/>
                      <a:pt x="258" y="91"/>
                      <a:pt x="0" y="844"/>
                    </a:cubicBezTo>
                    <a:cubicBezTo>
                      <a:pt x="0" y="844"/>
                      <a:pt x="157" y="935"/>
                      <a:pt x="439" y="935"/>
                    </a:cubicBezTo>
                    <a:cubicBezTo>
                      <a:pt x="816" y="935"/>
                      <a:pt x="1418" y="772"/>
                      <a:pt x="2166" y="9"/>
                    </a:cubicBezTo>
                    <a:cubicBezTo>
                      <a:pt x="2166" y="9"/>
                      <a:pt x="2061" y="0"/>
                      <a:pt x="1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 rot="-10163771" flipH="1">
                <a:off x="2238392" y="4626162"/>
                <a:ext cx="56582" cy="15605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602" fill="none" extrusionOk="0">
                    <a:moveTo>
                      <a:pt x="549" y="0"/>
                    </a:moveTo>
                    <a:cubicBezTo>
                      <a:pt x="549" y="0"/>
                      <a:pt x="1306" y="1540"/>
                      <a:pt x="1" y="360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7"/>
              <p:cNvSpPr/>
              <p:nvPr/>
            </p:nvSpPr>
            <p:spPr>
              <a:xfrm rot="-10163771" flipH="1">
                <a:off x="2236026" y="4566915"/>
                <a:ext cx="61088" cy="916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115" extrusionOk="0">
                    <a:moveTo>
                      <a:pt x="653" y="1"/>
                    </a:moveTo>
                    <a:cubicBezTo>
                      <a:pt x="0" y="705"/>
                      <a:pt x="940" y="2115"/>
                      <a:pt x="940" y="2115"/>
                    </a:cubicBezTo>
                    <a:cubicBezTo>
                      <a:pt x="1409" y="471"/>
                      <a:pt x="653" y="1"/>
                      <a:pt x="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7"/>
              <p:cNvSpPr/>
              <p:nvPr/>
            </p:nvSpPr>
            <p:spPr>
              <a:xfrm rot="-10163771" flipH="1">
                <a:off x="2174966" y="4617975"/>
                <a:ext cx="91632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96" extrusionOk="0">
                    <a:moveTo>
                      <a:pt x="1503" y="0"/>
                    </a:moveTo>
                    <a:cubicBezTo>
                      <a:pt x="799" y="0"/>
                      <a:pt x="0" y="573"/>
                      <a:pt x="0" y="573"/>
                    </a:cubicBezTo>
                    <a:cubicBezTo>
                      <a:pt x="352" y="661"/>
                      <a:pt x="649" y="696"/>
                      <a:pt x="899" y="696"/>
                    </a:cubicBezTo>
                    <a:cubicBezTo>
                      <a:pt x="1838" y="696"/>
                      <a:pt x="2114" y="208"/>
                      <a:pt x="2114" y="208"/>
                    </a:cubicBezTo>
                    <a:cubicBezTo>
                      <a:pt x="1939" y="57"/>
                      <a:pt x="1726" y="0"/>
                      <a:pt x="1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" name="Google Shape;368;p7"/>
          <p:cNvSpPr/>
          <p:nvPr/>
        </p:nvSpPr>
        <p:spPr>
          <a:xfrm rot="-282">
            <a:off x="-55845" y="3931444"/>
            <a:ext cx="2661731" cy="1341009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8233870" y="119406"/>
            <a:ext cx="562456" cy="554809"/>
            <a:chOff x="2245510" y="1675368"/>
            <a:chExt cx="2564780" cy="2529909"/>
          </a:xfrm>
        </p:grpSpPr>
        <p:sp>
          <p:nvSpPr>
            <p:cNvPr id="370" name="Google Shape;370;p7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7"/>
          <p:cNvGrpSpPr/>
          <p:nvPr/>
        </p:nvGrpSpPr>
        <p:grpSpPr>
          <a:xfrm rot="752508">
            <a:off x="8208629" y="4315502"/>
            <a:ext cx="613115" cy="585780"/>
            <a:chOff x="-1928550" y="2618100"/>
            <a:chExt cx="915675" cy="874850"/>
          </a:xfrm>
        </p:grpSpPr>
        <p:sp>
          <p:nvSpPr>
            <p:cNvPr id="373" name="Google Shape;373;p7"/>
            <p:cNvSpPr/>
            <p:nvPr/>
          </p:nvSpPr>
          <p:spPr>
            <a:xfrm>
              <a:off x="-1928550" y="2618100"/>
              <a:ext cx="915675" cy="874850"/>
            </a:xfrm>
            <a:custGeom>
              <a:avLst/>
              <a:gdLst/>
              <a:ahLst/>
              <a:cxnLst/>
              <a:rect l="l" t="t" r="r" b="b"/>
              <a:pathLst>
                <a:path w="36627" h="34994" extrusionOk="0">
                  <a:moveTo>
                    <a:pt x="26716" y="1"/>
                  </a:moveTo>
                  <a:cubicBezTo>
                    <a:pt x="23985" y="1"/>
                    <a:pt x="21395" y="1297"/>
                    <a:pt x="19781" y="3471"/>
                  </a:cubicBezTo>
                  <a:cubicBezTo>
                    <a:pt x="18614" y="2737"/>
                    <a:pt x="17246" y="2336"/>
                    <a:pt x="15845" y="2336"/>
                  </a:cubicBezTo>
                  <a:cubicBezTo>
                    <a:pt x="14311" y="2336"/>
                    <a:pt x="12776" y="2803"/>
                    <a:pt x="11542" y="3704"/>
                  </a:cubicBezTo>
                  <a:cubicBezTo>
                    <a:pt x="9674" y="5072"/>
                    <a:pt x="8440" y="7207"/>
                    <a:pt x="7939" y="9742"/>
                  </a:cubicBezTo>
                  <a:cubicBezTo>
                    <a:pt x="7372" y="9542"/>
                    <a:pt x="6772" y="9442"/>
                    <a:pt x="6172" y="9442"/>
                  </a:cubicBezTo>
                  <a:cubicBezTo>
                    <a:pt x="5271" y="9442"/>
                    <a:pt x="4437" y="9675"/>
                    <a:pt x="3670" y="10075"/>
                  </a:cubicBezTo>
                  <a:cubicBezTo>
                    <a:pt x="1368" y="11276"/>
                    <a:pt x="0" y="14078"/>
                    <a:pt x="367" y="16914"/>
                  </a:cubicBezTo>
                  <a:cubicBezTo>
                    <a:pt x="801" y="20249"/>
                    <a:pt x="3036" y="23385"/>
                    <a:pt x="6705" y="25753"/>
                  </a:cubicBezTo>
                  <a:cubicBezTo>
                    <a:pt x="7106" y="26020"/>
                    <a:pt x="7539" y="26287"/>
                    <a:pt x="7973" y="26520"/>
                  </a:cubicBezTo>
                  <a:cubicBezTo>
                    <a:pt x="7973" y="26554"/>
                    <a:pt x="7973" y="26554"/>
                    <a:pt x="7973" y="26587"/>
                  </a:cubicBezTo>
                  <a:cubicBezTo>
                    <a:pt x="9741" y="31924"/>
                    <a:pt x="13677" y="34993"/>
                    <a:pt x="18781" y="34993"/>
                  </a:cubicBezTo>
                  <a:cubicBezTo>
                    <a:pt x="24785" y="34993"/>
                    <a:pt x="31556" y="30590"/>
                    <a:pt x="34525" y="24719"/>
                  </a:cubicBezTo>
                  <a:cubicBezTo>
                    <a:pt x="35793" y="22284"/>
                    <a:pt x="36193" y="19982"/>
                    <a:pt x="35793" y="17948"/>
                  </a:cubicBezTo>
                  <a:cubicBezTo>
                    <a:pt x="35659" y="17214"/>
                    <a:pt x="35392" y="16547"/>
                    <a:pt x="35059" y="15913"/>
                  </a:cubicBezTo>
                  <a:cubicBezTo>
                    <a:pt x="35526" y="14745"/>
                    <a:pt x="35859" y="13478"/>
                    <a:pt x="36026" y="12210"/>
                  </a:cubicBezTo>
                  <a:cubicBezTo>
                    <a:pt x="36627" y="7307"/>
                    <a:pt x="34125" y="2470"/>
                    <a:pt x="30089" y="669"/>
                  </a:cubicBezTo>
                  <a:cubicBezTo>
                    <a:pt x="29055" y="235"/>
                    <a:pt x="27954" y="1"/>
                    <a:pt x="26820" y="1"/>
                  </a:cubicBezTo>
                  <a:cubicBezTo>
                    <a:pt x="26785" y="1"/>
                    <a:pt x="26750" y="1"/>
                    <a:pt x="26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-1882675" y="2661875"/>
              <a:ext cx="823925" cy="638425"/>
            </a:xfrm>
            <a:custGeom>
              <a:avLst/>
              <a:gdLst/>
              <a:ahLst/>
              <a:cxnLst/>
              <a:rect l="l" t="t" r="r" b="b"/>
              <a:pathLst>
                <a:path w="32957" h="25537" extrusionOk="0">
                  <a:moveTo>
                    <a:pt x="24995" y="0"/>
                  </a:moveTo>
                  <a:cubicBezTo>
                    <a:pt x="21969" y="0"/>
                    <a:pt x="18886" y="1957"/>
                    <a:pt x="18447" y="4955"/>
                  </a:cubicBezTo>
                  <a:cubicBezTo>
                    <a:pt x="17745" y="3223"/>
                    <a:pt x="15896" y="2345"/>
                    <a:pt x="14011" y="2345"/>
                  </a:cubicBezTo>
                  <a:cubicBezTo>
                    <a:pt x="12848" y="2345"/>
                    <a:pt x="11671" y="2679"/>
                    <a:pt x="10741" y="3354"/>
                  </a:cubicBezTo>
                  <a:cubicBezTo>
                    <a:pt x="8306" y="5155"/>
                    <a:pt x="7405" y="8458"/>
                    <a:pt x="7639" y="11493"/>
                  </a:cubicBezTo>
                  <a:cubicBezTo>
                    <a:pt x="7147" y="10183"/>
                    <a:pt x="5737" y="9447"/>
                    <a:pt x="4339" y="9447"/>
                  </a:cubicBezTo>
                  <a:cubicBezTo>
                    <a:pt x="3745" y="9447"/>
                    <a:pt x="3153" y="9580"/>
                    <a:pt x="2635" y="9859"/>
                  </a:cubicBezTo>
                  <a:cubicBezTo>
                    <a:pt x="867" y="10759"/>
                    <a:pt x="0" y="12961"/>
                    <a:pt x="267" y="14929"/>
                  </a:cubicBezTo>
                  <a:cubicBezTo>
                    <a:pt x="1048" y="21058"/>
                    <a:pt x="9245" y="25537"/>
                    <a:pt x="15276" y="25537"/>
                  </a:cubicBezTo>
                  <a:cubicBezTo>
                    <a:pt x="15941" y="25537"/>
                    <a:pt x="16580" y="25482"/>
                    <a:pt x="17179" y="25370"/>
                  </a:cubicBezTo>
                  <a:cubicBezTo>
                    <a:pt x="20782" y="24669"/>
                    <a:pt x="24084" y="22701"/>
                    <a:pt x="26786" y="20200"/>
                  </a:cubicBezTo>
                  <a:cubicBezTo>
                    <a:pt x="29655" y="17564"/>
                    <a:pt x="32023" y="14129"/>
                    <a:pt x="32490" y="10259"/>
                  </a:cubicBezTo>
                  <a:cubicBezTo>
                    <a:pt x="32957" y="6390"/>
                    <a:pt x="31122" y="2087"/>
                    <a:pt x="27553" y="519"/>
                  </a:cubicBezTo>
                  <a:cubicBezTo>
                    <a:pt x="26749" y="166"/>
                    <a:pt x="25875" y="0"/>
                    <a:pt x="24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-1687550" y="2979050"/>
              <a:ext cx="620475" cy="470325"/>
            </a:xfrm>
            <a:custGeom>
              <a:avLst/>
              <a:gdLst/>
              <a:ahLst/>
              <a:cxnLst/>
              <a:rect l="l" t="t" r="r" b="b"/>
              <a:pathLst>
                <a:path w="24819" h="18813" extrusionOk="0">
                  <a:moveTo>
                    <a:pt x="20337" y="1"/>
                  </a:moveTo>
                  <a:cubicBezTo>
                    <a:pt x="18749" y="1"/>
                    <a:pt x="17275" y="1067"/>
                    <a:pt x="16412" y="2409"/>
                  </a:cubicBezTo>
                  <a:cubicBezTo>
                    <a:pt x="15601" y="3671"/>
                    <a:pt x="15196" y="5150"/>
                    <a:pt x="14855" y="6625"/>
                  </a:cubicBezTo>
                  <a:lnTo>
                    <a:pt x="14855" y="6625"/>
                  </a:lnTo>
                  <a:cubicBezTo>
                    <a:pt x="14929" y="5502"/>
                    <a:pt x="13812" y="4398"/>
                    <a:pt x="12626" y="4398"/>
                  </a:cubicBezTo>
                  <a:cubicBezTo>
                    <a:pt x="12554" y="4398"/>
                    <a:pt x="12482" y="4402"/>
                    <a:pt x="12410" y="4410"/>
                  </a:cubicBezTo>
                  <a:cubicBezTo>
                    <a:pt x="11009" y="4544"/>
                    <a:pt x="9908" y="5911"/>
                    <a:pt x="9674" y="7312"/>
                  </a:cubicBezTo>
                  <a:cubicBezTo>
                    <a:pt x="9441" y="8713"/>
                    <a:pt x="9841" y="10148"/>
                    <a:pt x="10375" y="11482"/>
                  </a:cubicBezTo>
                  <a:cubicBezTo>
                    <a:pt x="8827" y="10557"/>
                    <a:pt x="6941" y="10056"/>
                    <a:pt x="5078" y="10056"/>
                  </a:cubicBezTo>
                  <a:cubicBezTo>
                    <a:pt x="3247" y="10056"/>
                    <a:pt x="1439" y="10540"/>
                    <a:pt x="1" y="11582"/>
                  </a:cubicBezTo>
                  <a:cubicBezTo>
                    <a:pt x="1712" y="16743"/>
                    <a:pt x="5256" y="18812"/>
                    <a:pt x="9141" y="18812"/>
                  </a:cubicBezTo>
                  <a:cubicBezTo>
                    <a:pt x="14572" y="18812"/>
                    <a:pt x="20667" y="14770"/>
                    <a:pt x="23351" y="9481"/>
                  </a:cubicBezTo>
                  <a:cubicBezTo>
                    <a:pt x="24218" y="7746"/>
                    <a:pt x="24818" y="5745"/>
                    <a:pt x="24451" y="3843"/>
                  </a:cubicBezTo>
                  <a:cubicBezTo>
                    <a:pt x="24051" y="1909"/>
                    <a:pt x="22517" y="141"/>
                    <a:pt x="20549" y="7"/>
                  </a:cubicBezTo>
                  <a:cubicBezTo>
                    <a:pt x="20478" y="3"/>
                    <a:pt x="20408" y="1"/>
                    <a:pt x="20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7"/>
          <p:cNvSpPr txBox="1">
            <a:spLocks noGrp="1"/>
          </p:cNvSpPr>
          <p:nvPr>
            <p:ph type="title"/>
          </p:nvPr>
        </p:nvSpPr>
        <p:spPr>
          <a:xfrm>
            <a:off x="4572000" y="723513"/>
            <a:ext cx="38571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7"/>
          <p:cNvSpPr txBox="1">
            <a:spLocks noGrp="1"/>
          </p:cNvSpPr>
          <p:nvPr>
            <p:ph type="body" idx="1"/>
          </p:nvPr>
        </p:nvSpPr>
        <p:spPr>
          <a:xfrm>
            <a:off x="4619550" y="1914988"/>
            <a:ext cx="3762000" cy="25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7"/>
          <p:cNvGrpSpPr/>
          <p:nvPr/>
        </p:nvGrpSpPr>
        <p:grpSpPr>
          <a:xfrm rot="9625951">
            <a:off x="-419942" y="-738203"/>
            <a:ext cx="3932517" cy="1806379"/>
            <a:chOff x="-247941" y="3878924"/>
            <a:chExt cx="3932716" cy="1806470"/>
          </a:xfrm>
        </p:grpSpPr>
        <p:grpSp>
          <p:nvGrpSpPr>
            <p:cNvPr id="314" name="Google Shape;314;p7"/>
            <p:cNvGrpSpPr/>
            <p:nvPr/>
          </p:nvGrpSpPr>
          <p:grpSpPr>
            <a:xfrm>
              <a:off x="501506" y="4145578"/>
              <a:ext cx="2653767" cy="794294"/>
              <a:chOff x="501506" y="4145578"/>
              <a:chExt cx="2653767" cy="794294"/>
            </a:xfrm>
          </p:grpSpPr>
          <p:sp>
            <p:nvSpPr>
              <p:cNvPr id="315" name="Google Shape;315;p7"/>
              <p:cNvSpPr/>
              <p:nvPr/>
            </p:nvSpPr>
            <p:spPr>
              <a:xfrm rot="-10163771" flipH="1">
                <a:off x="2559928" y="4746287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0" y="914"/>
                      <a:pt x="0" y="2062"/>
                    </a:cubicBezTo>
                    <a:cubicBezTo>
                      <a:pt x="0" y="3210"/>
                      <a:pt x="914" y="4124"/>
                      <a:pt x="2062" y="4124"/>
                    </a:cubicBezTo>
                    <a:cubicBezTo>
                      <a:pt x="3210" y="4124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7"/>
              <p:cNvSpPr/>
              <p:nvPr/>
            </p:nvSpPr>
            <p:spPr>
              <a:xfrm rot="-10163771" flipH="1">
                <a:off x="1546133" y="4401873"/>
                <a:ext cx="170743" cy="146481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381" extrusionOk="0">
                    <a:moveTo>
                      <a:pt x="1697" y="0"/>
                    </a:moveTo>
                    <a:cubicBezTo>
                      <a:pt x="757" y="0"/>
                      <a:pt x="0" y="757"/>
                      <a:pt x="0" y="1696"/>
                    </a:cubicBezTo>
                    <a:cubicBezTo>
                      <a:pt x="0" y="2707"/>
                      <a:pt x="844" y="3381"/>
                      <a:pt x="1721" y="3381"/>
                    </a:cubicBezTo>
                    <a:cubicBezTo>
                      <a:pt x="2134" y="3381"/>
                      <a:pt x="2554" y="3231"/>
                      <a:pt x="2897" y="2897"/>
                    </a:cubicBezTo>
                    <a:cubicBezTo>
                      <a:pt x="3941" y="1827"/>
                      <a:pt x="3184" y="0"/>
                      <a:pt x="1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7"/>
              <p:cNvSpPr/>
              <p:nvPr/>
            </p:nvSpPr>
            <p:spPr>
              <a:xfrm rot="-10163771" flipH="1">
                <a:off x="618566" y="4463447"/>
                <a:ext cx="12330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19" extrusionOk="0">
                    <a:moveTo>
                      <a:pt x="1436" y="0"/>
                    </a:moveTo>
                    <a:cubicBezTo>
                      <a:pt x="653" y="0"/>
                      <a:pt x="1" y="626"/>
                      <a:pt x="1" y="1409"/>
                    </a:cubicBezTo>
                    <a:cubicBezTo>
                      <a:pt x="1" y="2192"/>
                      <a:pt x="653" y="2818"/>
                      <a:pt x="1436" y="2818"/>
                    </a:cubicBezTo>
                    <a:cubicBezTo>
                      <a:pt x="2193" y="2818"/>
                      <a:pt x="2845" y="2192"/>
                      <a:pt x="2845" y="1409"/>
                    </a:cubicBezTo>
                    <a:cubicBezTo>
                      <a:pt x="2845" y="626"/>
                      <a:pt x="219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7"/>
              <p:cNvSpPr/>
              <p:nvPr/>
            </p:nvSpPr>
            <p:spPr>
              <a:xfrm rot="-10163771" flipH="1">
                <a:off x="958964" y="4389064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0" y="4123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7"/>
              <p:cNvSpPr/>
              <p:nvPr/>
            </p:nvSpPr>
            <p:spPr>
              <a:xfrm rot="-10163771" flipH="1">
                <a:off x="3038755" y="4641144"/>
                <a:ext cx="107446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6" extrusionOk="0">
                    <a:moveTo>
                      <a:pt x="1253" y="0"/>
                    </a:moveTo>
                    <a:cubicBezTo>
                      <a:pt x="548" y="0"/>
                      <a:pt x="0" y="548"/>
                      <a:pt x="0" y="1253"/>
                    </a:cubicBezTo>
                    <a:cubicBezTo>
                      <a:pt x="0" y="1931"/>
                      <a:pt x="548" y="2505"/>
                      <a:pt x="1253" y="2505"/>
                    </a:cubicBezTo>
                    <a:cubicBezTo>
                      <a:pt x="1931" y="2505"/>
                      <a:pt x="2479" y="1931"/>
                      <a:pt x="2479" y="1253"/>
                    </a:cubicBezTo>
                    <a:cubicBezTo>
                      <a:pt x="2479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 rot="-10163771" flipH="1">
                <a:off x="511700" y="4155773"/>
                <a:ext cx="12213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819" extrusionOk="0">
                    <a:moveTo>
                      <a:pt x="1409" y="0"/>
                    </a:moveTo>
                    <a:cubicBezTo>
                      <a:pt x="627" y="0"/>
                      <a:pt x="0" y="626"/>
                      <a:pt x="0" y="1409"/>
                    </a:cubicBezTo>
                    <a:cubicBezTo>
                      <a:pt x="0" y="2192"/>
                      <a:pt x="627" y="2818"/>
                      <a:pt x="1409" y="2818"/>
                    </a:cubicBezTo>
                    <a:cubicBezTo>
                      <a:pt x="2192" y="2818"/>
                      <a:pt x="2819" y="2192"/>
                      <a:pt x="2819" y="1409"/>
                    </a:cubicBezTo>
                    <a:cubicBezTo>
                      <a:pt x="2819" y="626"/>
                      <a:pt x="2192" y="0"/>
                      <a:pt x="1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 rot="-10163771" flipH="1">
                <a:off x="2180435" y="4538092"/>
                <a:ext cx="108572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506" extrusionOk="0">
                    <a:moveTo>
                      <a:pt x="1253" y="0"/>
                    </a:moveTo>
                    <a:cubicBezTo>
                      <a:pt x="574" y="0"/>
                      <a:pt x="0" y="548"/>
                      <a:pt x="0" y="1253"/>
                    </a:cubicBezTo>
                    <a:cubicBezTo>
                      <a:pt x="0" y="1931"/>
                      <a:pt x="574" y="2505"/>
                      <a:pt x="1253" y="2505"/>
                    </a:cubicBezTo>
                    <a:cubicBezTo>
                      <a:pt x="1931" y="2505"/>
                      <a:pt x="2505" y="1931"/>
                      <a:pt x="2505" y="1253"/>
                    </a:cubicBezTo>
                    <a:cubicBezTo>
                      <a:pt x="2505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2" name="Google Shape;322;p7"/>
            <p:cNvGrpSpPr/>
            <p:nvPr/>
          </p:nvGrpSpPr>
          <p:grpSpPr>
            <a:xfrm>
              <a:off x="-247941" y="3878924"/>
              <a:ext cx="3932716" cy="1806470"/>
              <a:chOff x="-247941" y="3878924"/>
              <a:chExt cx="3932716" cy="1806470"/>
            </a:xfrm>
          </p:grpSpPr>
          <p:sp>
            <p:nvSpPr>
              <p:cNvPr id="323" name="Google Shape;323;p7"/>
              <p:cNvSpPr/>
              <p:nvPr/>
            </p:nvSpPr>
            <p:spPr>
              <a:xfrm rot="-10163771" flipH="1">
                <a:off x="-176482" y="4217982"/>
                <a:ext cx="3789798" cy="1128352"/>
              </a:xfrm>
              <a:custGeom>
                <a:avLst/>
                <a:gdLst/>
                <a:ahLst/>
                <a:cxnLst/>
                <a:rect l="l" t="t" r="r" b="b"/>
                <a:pathLst>
                  <a:path w="87474" h="26044" fill="none" extrusionOk="0">
                    <a:moveTo>
                      <a:pt x="87473" y="18058"/>
                    </a:moveTo>
                    <a:cubicBezTo>
                      <a:pt x="86299" y="16623"/>
                      <a:pt x="84942" y="15397"/>
                      <a:pt x="83428" y="14353"/>
                    </a:cubicBezTo>
                    <a:cubicBezTo>
                      <a:pt x="81210" y="12761"/>
                      <a:pt x="76748" y="9603"/>
                      <a:pt x="74295" y="12422"/>
                    </a:cubicBezTo>
                    <a:cubicBezTo>
                      <a:pt x="71529" y="15632"/>
                      <a:pt x="76409" y="20381"/>
                      <a:pt x="78862" y="16754"/>
                    </a:cubicBezTo>
                    <a:cubicBezTo>
                      <a:pt x="80166" y="14823"/>
                      <a:pt x="78679" y="11769"/>
                      <a:pt x="76748" y="10882"/>
                    </a:cubicBezTo>
                    <a:cubicBezTo>
                      <a:pt x="73408" y="9395"/>
                      <a:pt x="70407" y="13179"/>
                      <a:pt x="67327" y="10752"/>
                    </a:cubicBezTo>
                    <a:cubicBezTo>
                      <a:pt x="65292" y="9186"/>
                      <a:pt x="64326" y="5063"/>
                      <a:pt x="60986" y="6576"/>
                    </a:cubicBezTo>
                    <a:cubicBezTo>
                      <a:pt x="58194" y="7855"/>
                      <a:pt x="55871" y="11769"/>
                      <a:pt x="55741" y="14718"/>
                    </a:cubicBezTo>
                    <a:cubicBezTo>
                      <a:pt x="55584" y="18241"/>
                      <a:pt x="60595" y="18633"/>
                      <a:pt x="60360" y="14849"/>
                    </a:cubicBezTo>
                    <a:cubicBezTo>
                      <a:pt x="60099" y="10438"/>
                      <a:pt x="52531" y="7698"/>
                      <a:pt x="48904" y="8716"/>
                    </a:cubicBezTo>
                    <a:cubicBezTo>
                      <a:pt x="44467" y="9969"/>
                      <a:pt x="41492" y="16519"/>
                      <a:pt x="43215" y="20825"/>
                    </a:cubicBezTo>
                    <a:cubicBezTo>
                      <a:pt x="45302" y="26044"/>
                      <a:pt x="53418" y="23095"/>
                      <a:pt x="49347" y="17928"/>
                    </a:cubicBezTo>
                    <a:cubicBezTo>
                      <a:pt x="46999" y="14927"/>
                      <a:pt x="38987" y="11952"/>
                      <a:pt x="35882" y="15371"/>
                    </a:cubicBezTo>
                    <a:cubicBezTo>
                      <a:pt x="34760" y="16571"/>
                      <a:pt x="33977" y="19102"/>
                      <a:pt x="36430" y="18867"/>
                    </a:cubicBezTo>
                    <a:cubicBezTo>
                      <a:pt x="39640" y="18580"/>
                      <a:pt x="38048" y="13492"/>
                      <a:pt x="37239" y="11926"/>
                    </a:cubicBezTo>
                    <a:cubicBezTo>
                      <a:pt x="35282" y="8220"/>
                      <a:pt x="31054" y="6263"/>
                      <a:pt x="27401" y="9108"/>
                    </a:cubicBezTo>
                    <a:cubicBezTo>
                      <a:pt x="25444" y="10647"/>
                      <a:pt x="25548" y="14536"/>
                      <a:pt x="28575" y="12892"/>
                    </a:cubicBezTo>
                    <a:cubicBezTo>
                      <a:pt x="33455" y="10178"/>
                      <a:pt x="31446" y="4202"/>
                      <a:pt x="29227" y="861"/>
                    </a:cubicBezTo>
                    <a:cubicBezTo>
                      <a:pt x="28653" y="0"/>
                      <a:pt x="24374" y="261"/>
                      <a:pt x="23565" y="339"/>
                    </a:cubicBezTo>
                    <a:cubicBezTo>
                      <a:pt x="20198" y="705"/>
                      <a:pt x="17797" y="2218"/>
                      <a:pt x="17354" y="5741"/>
                    </a:cubicBezTo>
                    <a:cubicBezTo>
                      <a:pt x="17197" y="7098"/>
                      <a:pt x="16962" y="8847"/>
                      <a:pt x="17484" y="10151"/>
                    </a:cubicBezTo>
                    <a:cubicBezTo>
                      <a:pt x="18606" y="12996"/>
                      <a:pt x="23565" y="11300"/>
                      <a:pt x="19676" y="8560"/>
                    </a:cubicBezTo>
                    <a:cubicBezTo>
                      <a:pt x="17563" y="7046"/>
                      <a:pt x="14744" y="5767"/>
                      <a:pt x="12291" y="7359"/>
                    </a:cubicBezTo>
                    <a:cubicBezTo>
                      <a:pt x="10308" y="8664"/>
                      <a:pt x="9003" y="11300"/>
                      <a:pt x="8742" y="13570"/>
                    </a:cubicBezTo>
                    <a:cubicBezTo>
                      <a:pt x="8455" y="15866"/>
                      <a:pt x="11430" y="19233"/>
                      <a:pt x="13700" y="17432"/>
                    </a:cubicBezTo>
                    <a:cubicBezTo>
                      <a:pt x="16414" y="15266"/>
                      <a:pt x="12291" y="11952"/>
                      <a:pt x="9969" y="12213"/>
                    </a:cubicBezTo>
                    <a:cubicBezTo>
                      <a:pt x="7724" y="12474"/>
                      <a:pt x="4750" y="14301"/>
                      <a:pt x="3445" y="16023"/>
                    </a:cubicBezTo>
                    <a:cubicBezTo>
                      <a:pt x="1931" y="18085"/>
                      <a:pt x="705" y="21138"/>
                      <a:pt x="0" y="2359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 rot="-10163771" flipH="1">
                <a:off x="112948" y="4382720"/>
                <a:ext cx="105193" cy="681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357" y="0"/>
                    </a:moveTo>
                    <a:cubicBezTo>
                      <a:pt x="239" y="0"/>
                      <a:pt x="120" y="19"/>
                      <a:pt x="0" y="60"/>
                    </a:cubicBezTo>
                    <a:cubicBezTo>
                      <a:pt x="0" y="60"/>
                      <a:pt x="183" y="1260"/>
                      <a:pt x="2427" y="1573"/>
                    </a:cubicBezTo>
                    <a:cubicBezTo>
                      <a:pt x="2427" y="1573"/>
                      <a:pt x="1449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7"/>
              <p:cNvSpPr/>
              <p:nvPr/>
            </p:nvSpPr>
            <p:spPr>
              <a:xfrm rot="-10163771" flipH="1">
                <a:off x="1138012" y="4674085"/>
                <a:ext cx="81451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7" extrusionOk="0">
                    <a:moveTo>
                      <a:pt x="679" y="0"/>
                    </a:moveTo>
                    <a:cubicBezTo>
                      <a:pt x="679" y="1"/>
                      <a:pt x="1" y="1018"/>
                      <a:pt x="1462" y="2767"/>
                    </a:cubicBezTo>
                    <a:cubicBezTo>
                      <a:pt x="1462" y="2767"/>
                      <a:pt x="1879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7"/>
              <p:cNvSpPr/>
              <p:nvPr/>
            </p:nvSpPr>
            <p:spPr>
              <a:xfrm rot="-10163771" flipH="1">
                <a:off x="700474" y="4720361"/>
                <a:ext cx="80324" cy="5671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309" extrusionOk="0">
                    <a:moveTo>
                      <a:pt x="230" y="0"/>
                    </a:moveTo>
                    <a:cubicBezTo>
                      <a:pt x="154" y="0"/>
                      <a:pt x="78" y="10"/>
                      <a:pt x="0" y="30"/>
                    </a:cubicBezTo>
                    <a:cubicBezTo>
                      <a:pt x="0" y="30"/>
                      <a:pt x="105" y="970"/>
                      <a:pt x="1853" y="1309"/>
                    </a:cubicBezTo>
                    <a:cubicBezTo>
                      <a:pt x="1853" y="1309"/>
                      <a:pt x="112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 rot="-10163771" flipH="1">
                <a:off x="1384034" y="4538900"/>
                <a:ext cx="64511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193" extrusionOk="0">
                    <a:moveTo>
                      <a:pt x="601" y="1"/>
                    </a:moveTo>
                    <a:cubicBezTo>
                      <a:pt x="601" y="1"/>
                      <a:pt x="1" y="731"/>
                      <a:pt x="966" y="2193"/>
                    </a:cubicBezTo>
                    <a:cubicBezTo>
                      <a:pt x="966" y="2193"/>
                      <a:pt x="1488" y="496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 rot="-10163771" flipH="1">
                <a:off x="2092675" y="4963600"/>
                <a:ext cx="7915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22" extrusionOk="0">
                    <a:moveTo>
                      <a:pt x="1670" y="0"/>
                    </a:moveTo>
                    <a:cubicBezTo>
                      <a:pt x="1370" y="0"/>
                      <a:pt x="685" y="147"/>
                      <a:pt x="1" y="1321"/>
                    </a:cubicBezTo>
                    <a:lnTo>
                      <a:pt x="1" y="1321"/>
                    </a:lnTo>
                    <a:cubicBezTo>
                      <a:pt x="34" y="1290"/>
                      <a:pt x="1749" y="999"/>
                      <a:pt x="1827" y="17"/>
                    </a:cubicBezTo>
                    <a:cubicBezTo>
                      <a:pt x="1827" y="17"/>
                      <a:pt x="1770" y="0"/>
                      <a:pt x="1670" y="0"/>
                    </a:cubicBezTo>
                    <a:close/>
                    <a:moveTo>
                      <a:pt x="1" y="1321"/>
                    </a:moveTo>
                    <a:cubicBezTo>
                      <a:pt x="0" y="1321"/>
                      <a:pt x="0" y="1321"/>
                      <a:pt x="0" y="1321"/>
                    </a:cubicBezTo>
                    <a:cubicBezTo>
                      <a:pt x="0" y="1321"/>
                      <a:pt x="0" y="1321"/>
                      <a:pt x="1" y="13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 rot="-10163771" flipH="1">
                <a:off x="639724" y="4685994"/>
                <a:ext cx="64467" cy="9726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5" extrusionOk="0">
                    <a:moveTo>
                      <a:pt x="705" y="0"/>
                    </a:moveTo>
                    <a:cubicBezTo>
                      <a:pt x="705" y="1"/>
                      <a:pt x="0" y="653"/>
                      <a:pt x="783" y="2245"/>
                    </a:cubicBezTo>
                    <a:cubicBezTo>
                      <a:pt x="783" y="2245"/>
                      <a:pt x="1487" y="627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 rot="-10163771" flipH="1">
                <a:off x="1311106" y="4530866"/>
                <a:ext cx="79155" cy="56192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297" extrusionOk="0">
                    <a:moveTo>
                      <a:pt x="1666" y="1"/>
                    </a:moveTo>
                    <a:cubicBezTo>
                      <a:pt x="1364" y="1"/>
                      <a:pt x="682" y="146"/>
                      <a:pt x="0" y="1296"/>
                    </a:cubicBezTo>
                    <a:cubicBezTo>
                      <a:pt x="0" y="1296"/>
                      <a:pt x="1749" y="1035"/>
                      <a:pt x="1827" y="18"/>
                    </a:cubicBezTo>
                    <a:cubicBezTo>
                      <a:pt x="1827" y="18"/>
                      <a:pt x="1768" y="1"/>
                      <a:pt x="1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 rot="-10163771" flipH="1">
                <a:off x="1688940" y="4575813"/>
                <a:ext cx="80324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767" extrusionOk="0">
                    <a:moveTo>
                      <a:pt x="679" y="0"/>
                    </a:moveTo>
                    <a:cubicBezTo>
                      <a:pt x="679" y="0"/>
                      <a:pt x="1" y="1018"/>
                      <a:pt x="1462" y="2766"/>
                    </a:cubicBezTo>
                    <a:cubicBezTo>
                      <a:pt x="1462" y="2766"/>
                      <a:pt x="1854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 rot="-10163771" flipH="1">
                <a:off x="1870916" y="4880392"/>
                <a:ext cx="8201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845" extrusionOk="0">
                    <a:moveTo>
                      <a:pt x="1018" y="0"/>
                    </a:moveTo>
                    <a:cubicBezTo>
                      <a:pt x="1017" y="1"/>
                      <a:pt x="0" y="653"/>
                      <a:pt x="704" y="2844"/>
                    </a:cubicBezTo>
                    <a:lnTo>
                      <a:pt x="704" y="2844"/>
                    </a:lnTo>
                    <a:cubicBezTo>
                      <a:pt x="713" y="2791"/>
                      <a:pt x="1892" y="927"/>
                      <a:pt x="1018" y="0"/>
                    </a:cubicBezTo>
                    <a:close/>
                    <a:moveTo>
                      <a:pt x="704" y="2844"/>
                    </a:moveTo>
                    <a:cubicBezTo>
                      <a:pt x="704" y="2845"/>
                      <a:pt x="704" y="2845"/>
                      <a:pt x="704" y="2845"/>
                    </a:cubicBezTo>
                    <a:cubicBezTo>
                      <a:pt x="704" y="2845"/>
                      <a:pt x="704" y="2844"/>
                      <a:pt x="704" y="28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 rot="-10163771" flipH="1">
                <a:off x="2737766" y="4957899"/>
                <a:ext cx="88209" cy="9613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19" extrusionOk="0">
                    <a:moveTo>
                      <a:pt x="235" y="1"/>
                    </a:moveTo>
                    <a:cubicBezTo>
                      <a:pt x="235" y="1"/>
                      <a:pt x="0" y="1201"/>
                      <a:pt x="2035" y="2219"/>
                    </a:cubicBezTo>
                    <a:cubicBezTo>
                      <a:pt x="2035" y="2219"/>
                      <a:pt x="1540" y="27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 rot="-10163771" flipH="1">
                <a:off x="3167154" y="4785130"/>
                <a:ext cx="53203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993" y="0"/>
                    </a:moveTo>
                    <a:cubicBezTo>
                      <a:pt x="992" y="0"/>
                      <a:pt x="236" y="105"/>
                      <a:pt x="1" y="1514"/>
                    </a:cubicBezTo>
                    <a:cubicBezTo>
                      <a:pt x="27" y="1488"/>
                      <a:pt x="1227" y="757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 rot="-10163771" flipH="1">
                <a:off x="3148083" y="4976888"/>
                <a:ext cx="82577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819" extrusionOk="0">
                    <a:moveTo>
                      <a:pt x="1045" y="0"/>
                    </a:moveTo>
                    <a:cubicBezTo>
                      <a:pt x="1044" y="1"/>
                      <a:pt x="1" y="653"/>
                      <a:pt x="627" y="2819"/>
                    </a:cubicBezTo>
                    <a:cubicBezTo>
                      <a:pt x="627" y="2819"/>
                      <a:pt x="1906" y="966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7"/>
              <p:cNvSpPr/>
              <p:nvPr/>
            </p:nvSpPr>
            <p:spPr>
              <a:xfrm rot="-10163771" flipH="1">
                <a:off x="1295436" y="4761071"/>
                <a:ext cx="81407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767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705" y="1"/>
                      <a:pt x="0" y="992"/>
                      <a:pt x="1409" y="2767"/>
                    </a:cubicBezTo>
                    <a:cubicBezTo>
                      <a:pt x="1409" y="2767"/>
                      <a:pt x="1879" y="549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7"/>
              <p:cNvSpPr/>
              <p:nvPr/>
            </p:nvSpPr>
            <p:spPr>
              <a:xfrm rot="-10163771" flipH="1">
                <a:off x="1715055" y="4927061"/>
                <a:ext cx="122176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908" extrusionOk="0">
                    <a:moveTo>
                      <a:pt x="1976" y="0"/>
                    </a:moveTo>
                    <a:cubicBezTo>
                      <a:pt x="1513" y="0"/>
                      <a:pt x="857" y="158"/>
                      <a:pt x="1" y="733"/>
                    </a:cubicBezTo>
                    <a:cubicBezTo>
                      <a:pt x="1" y="733"/>
                      <a:pt x="611" y="907"/>
                      <a:pt x="1279" y="907"/>
                    </a:cubicBezTo>
                    <a:cubicBezTo>
                      <a:pt x="1878" y="907"/>
                      <a:pt x="2523" y="768"/>
                      <a:pt x="2819" y="237"/>
                    </a:cubicBezTo>
                    <a:cubicBezTo>
                      <a:pt x="2819" y="237"/>
                      <a:pt x="2542" y="0"/>
                      <a:pt x="1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7"/>
              <p:cNvSpPr/>
              <p:nvPr/>
            </p:nvSpPr>
            <p:spPr>
              <a:xfrm rot="-10163771" flipH="1">
                <a:off x="1993247" y="4473036"/>
                <a:ext cx="81451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19" extrusionOk="0">
                    <a:moveTo>
                      <a:pt x="1044" y="0"/>
                    </a:moveTo>
                    <a:cubicBezTo>
                      <a:pt x="1044" y="0"/>
                      <a:pt x="1" y="601"/>
                      <a:pt x="549" y="2819"/>
                    </a:cubicBezTo>
                    <a:cubicBezTo>
                      <a:pt x="549" y="2819"/>
                      <a:pt x="1880" y="992"/>
                      <a:pt x="10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7"/>
              <p:cNvSpPr/>
              <p:nvPr/>
            </p:nvSpPr>
            <p:spPr>
              <a:xfrm rot="-10163771" flipH="1">
                <a:off x="2346243" y="4811692"/>
                <a:ext cx="81451" cy="12217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20" extrusionOk="0">
                    <a:moveTo>
                      <a:pt x="1044" y="1"/>
                    </a:moveTo>
                    <a:cubicBezTo>
                      <a:pt x="1044" y="1"/>
                      <a:pt x="0" y="601"/>
                      <a:pt x="548" y="2819"/>
                    </a:cubicBezTo>
                    <a:cubicBezTo>
                      <a:pt x="548" y="2819"/>
                      <a:pt x="1879" y="966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7"/>
              <p:cNvSpPr/>
              <p:nvPr/>
            </p:nvSpPr>
            <p:spPr>
              <a:xfrm rot="-10163771" flipH="1">
                <a:off x="287516" y="4454253"/>
                <a:ext cx="87083" cy="9839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271" extrusionOk="0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0" y="1175"/>
                      <a:pt x="2009" y="2271"/>
                    </a:cubicBezTo>
                    <a:cubicBezTo>
                      <a:pt x="2009" y="2271"/>
                      <a:pt x="1540" y="53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7"/>
              <p:cNvSpPr/>
              <p:nvPr/>
            </p:nvSpPr>
            <p:spPr>
              <a:xfrm rot="-10163771" flipH="1">
                <a:off x="363363" y="4547121"/>
                <a:ext cx="12213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909" extrusionOk="0">
                    <a:moveTo>
                      <a:pt x="1530" y="0"/>
                    </a:moveTo>
                    <a:cubicBezTo>
                      <a:pt x="382" y="0"/>
                      <a:pt x="0" y="595"/>
                      <a:pt x="0" y="595"/>
                    </a:cubicBezTo>
                    <a:cubicBezTo>
                      <a:pt x="242" y="824"/>
                      <a:pt x="547" y="909"/>
                      <a:pt x="865" y="909"/>
                    </a:cubicBezTo>
                    <a:cubicBezTo>
                      <a:pt x="1783" y="909"/>
                      <a:pt x="2819" y="204"/>
                      <a:pt x="2819" y="204"/>
                    </a:cubicBezTo>
                    <a:cubicBezTo>
                      <a:pt x="2309" y="56"/>
                      <a:pt x="1883" y="0"/>
                      <a:pt x="1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7"/>
              <p:cNvSpPr/>
              <p:nvPr/>
            </p:nvSpPr>
            <p:spPr>
              <a:xfrm rot="-10163771" flipH="1">
                <a:off x="1362775" y="4822453"/>
                <a:ext cx="119923" cy="42718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86" extrusionOk="0">
                    <a:moveTo>
                      <a:pt x="706" y="0"/>
                    </a:moveTo>
                    <a:cubicBezTo>
                      <a:pt x="244" y="0"/>
                      <a:pt x="1" y="173"/>
                      <a:pt x="1" y="173"/>
                    </a:cubicBezTo>
                    <a:cubicBezTo>
                      <a:pt x="313" y="842"/>
                      <a:pt x="1167" y="986"/>
                      <a:pt x="1844" y="986"/>
                    </a:cubicBezTo>
                    <a:cubicBezTo>
                      <a:pt x="2356" y="986"/>
                      <a:pt x="2767" y="904"/>
                      <a:pt x="2767" y="904"/>
                    </a:cubicBezTo>
                    <a:cubicBezTo>
                      <a:pt x="1872" y="180"/>
                      <a:pt x="1176" y="0"/>
                      <a:pt x="7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7"/>
              <p:cNvSpPr/>
              <p:nvPr/>
            </p:nvSpPr>
            <p:spPr>
              <a:xfrm rot="-10163771" flipH="1">
                <a:off x="2787893" y="5049262"/>
                <a:ext cx="113078" cy="5593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291" extrusionOk="0">
                    <a:moveTo>
                      <a:pt x="2610" y="1"/>
                    </a:moveTo>
                    <a:cubicBezTo>
                      <a:pt x="313" y="1"/>
                      <a:pt x="0" y="1175"/>
                      <a:pt x="0" y="1175"/>
                    </a:cubicBezTo>
                    <a:cubicBezTo>
                      <a:pt x="162" y="1256"/>
                      <a:pt x="330" y="1291"/>
                      <a:pt x="500" y="1291"/>
                    </a:cubicBezTo>
                    <a:cubicBezTo>
                      <a:pt x="1532" y="1291"/>
                      <a:pt x="2610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7"/>
              <p:cNvSpPr/>
              <p:nvPr/>
            </p:nvSpPr>
            <p:spPr>
              <a:xfrm rot="-10163771" flipH="1">
                <a:off x="3252661" y="4897828"/>
                <a:ext cx="88253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46" extrusionOk="0">
                    <a:moveTo>
                      <a:pt x="262" y="1"/>
                    </a:moveTo>
                    <a:lnTo>
                      <a:pt x="262" y="1"/>
                    </a:lnTo>
                    <a:cubicBezTo>
                      <a:pt x="1" y="1253"/>
                      <a:pt x="2036" y="2245"/>
                      <a:pt x="2036" y="2245"/>
                    </a:cubicBezTo>
                    <a:cubicBezTo>
                      <a:pt x="1462" y="27"/>
                      <a:pt x="262" y="1"/>
                      <a:pt x="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7"/>
              <p:cNvSpPr/>
              <p:nvPr/>
            </p:nvSpPr>
            <p:spPr>
              <a:xfrm rot="-10163771" flipH="1">
                <a:off x="1945277" y="4629391"/>
                <a:ext cx="11988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991" extrusionOk="0">
                    <a:moveTo>
                      <a:pt x="679" y="1"/>
                    </a:moveTo>
                    <a:cubicBezTo>
                      <a:pt x="235" y="1"/>
                      <a:pt x="0" y="161"/>
                      <a:pt x="0" y="161"/>
                    </a:cubicBezTo>
                    <a:cubicBezTo>
                      <a:pt x="321" y="847"/>
                      <a:pt x="1211" y="990"/>
                      <a:pt x="1896" y="990"/>
                    </a:cubicBezTo>
                    <a:cubicBezTo>
                      <a:pt x="2384" y="990"/>
                      <a:pt x="2767" y="918"/>
                      <a:pt x="2767" y="918"/>
                    </a:cubicBezTo>
                    <a:cubicBezTo>
                      <a:pt x="1854" y="180"/>
                      <a:pt x="1149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 rot="-10163771" flipH="1">
                <a:off x="2317405" y="4958597"/>
                <a:ext cx="132314" cy="42762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987" extrusionOk="0">
                    <a:moveTo>
                      <a:pt x="847" y="1"/>
                    </a:moveTo>
                    <a:cubicBezTo>
                      <a:pt x="314" y="1"/>
                      <a:pt x="1" y="174"/>
                      <a:pt x="1" y="174"/>
                    </a:cubicBezTo>
                    <a:cubicBezTo>
                      <a:pt x="313" y="843"/>
                      <a:pt x="1251" y="987"/>
                      <a:pt x="2006" y="987"/>
                    </a:cubicBezTo>
                    <a:cubicBezTo>
                      <a:pt x="2577" y="987"/>
                      <a:pt x="3043" y="904"/>
                      <a:pt x="3054" y="904"/>
                    </a:cubicBezTo>
                    <a:cubicBezTo>
                      <a:pt x="2158" y="180"/>
                      <a:pt x="1389" y="1"/>
                      <a:pt x="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7"/>
              <p:cNvSpPr/>
              <p:nvPr/>
            </p:nvSpPr>
            <p:spPr>
              <a:xfrm rot="-10163771" flipH="1">
                <a:off x="2640912" y="4903340"/>
                <a:ext cx="56539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011" fill="none" extrusionOk="0">
                    <a:moveTo>
                      <a:pt x="444" y="0"/>
                    </a:moveTo>
                    <a:cubicBezTo>
                      <a:pt x="444" y="0"/>
                      <a:pt x="1305" y="2193"/>
                      <a:pt x="0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7"/>
              <p:cNvSpPr/>
              <p:nvPr/>
            </p:nvSpPr>
            <p:spPr>
              <a:xfrm rot="-10163771" flipH="1">
                <a:off x="2645753" y="4814905"/>
                <a:ext cx="93885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679" y="0"/>
                      <a:pt x="0" y="1227"/>
                      <a:pt x="2114" y="2871"/>
                    </a:cubicBezTo>
                    <a:cubicBezTo>
                      <a:pt x="2114" y="2844"/>
                      <a:pt x="2166" y="313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7"/>
              <p:cNvSpPr/>
              <p:nvPr/>
            </p:nvSpPr>
            <p:spPr>
              <a:xfrm rot="-10163771" flipH="1">
                <a:off x="2545091" y="4862175"/>
                <a:ext cx="130061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571" y="0"/>
                    </a:moveTo>
                    <a:cubicBezTo>
                      <a:pt x="2074" y="0"/>
                      <a:pt x="1171" y="226"/>
                      <a:pt x="0" y="1480"/>
                    </a:cubicBezTo>
                    <a:cubicBezTo>
                      <a:pt x="0" y="1480"/>
                      <a:pt x="12" y="1481"/>
                      <a:pt x="33" y="1481"/>
                    </a:cubicBezTo>
                    <a:cubicBezTo>
                      <a:pt x="332" y="1481"/>
                      <a:pt x="2587" y="1435"/>
                      <a:pt x="3001" y="71"/>
                    </a:cubicBezTo>
                    <a:cubicBezTo>
                      <a:pt x="3001" y="71"/>
                      <a:pt x="2850" y="0"/>
                      <a:pt x="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7"/>
              <p:cNvSpPr/>
              <p:nvPr/>
            </p:nvSpPr>
            <p:spPr>
              <a:xfrm rot="-10163771" flipH="1">
                <a:off x="1502975" y="4499107"/>
                <a:ext cx="92759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4542" fill="none" extrusionOk="0">
                    <a:moveTo>
                      <a:pt x="1" y="0"/>
                    </a:moveTo>
                    <a:cubicBezTo>
                      <a:pt x="1" y="0"/>
                      <a:pt x="1854" y="1436"/>
                      <a:pt x="2141" y="454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7"/>
              <p:cNvSpPr/>
              <p:nvPr/>
            </p:nvSpPr>
            <p:spPr>
              <a:xfrm rot="-10163771" flipH="1">
                <a:off x="1601215" y="4507788"/>
                <a:ext cx="87083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68" extrusionOk="0">
                    <a:moveTo>
                      <a:pt x="244" y="0"/>
                    </a:moveTo>
                    <a:cubicBezTo>
                      <a:pt x="164" y="0"/>
                      <a:pt x="82" y="10"/>
                      <a:pt x="0" y="32"/>
                    </a:cubicBezTo>
                    <a:cubicBezTo>
                      <a:pt x="0" y="32"/>
                      <a:pt x="78" y="1076"/>
                      <a:pt x="2009" y="1468"/>
                    </a:cubicBezTo>
                    <a:cubicBezTo>
                      <a:pt x="2009" y="1468"/>
                      <a:pt x="1209" y="0"/>
                      <a:pt x="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7"/>
              <p:cNvSpPr/>
              <p:nvPr/>
            </p:nvSpPr>
            <p:spPr>
              <a:xfrm rot="-10163771" flipH="1">
                <a:off x="1536127" y="4488128"/>
                <a:ext cx="80324" cy="7248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673" extrusionOk="0">
                    <a:moveTo>
                      <a:pt x="1754" y="0"/>
                    </a:moveTo>
                    <a:cubicBezTo>
                      <a:pt x="1541" y="0"/>
                      <a:pt x="661" y="100"/>
                      <a:pt x="0" y="1672"/>
                    </a:cubicBezTo>
                    <a:cubicBezTo>
                      <a:pt x="0" y="1672"/>
                      <a:pt x="1853" y="1124"/>
                      <a:pt x="1801" y="2"/>
                    </a:cubicBezTo>
                    <a:cubicBezTo>
                      <a:pt x="1801" y="2"/>
                      <a:pt x="1784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7"/>
              <p:cNvSpPr/>
              <p:nvPr/>
            </p:nvSpPr>
            <p:spPr>
              <a:xfrm rot="-10163771" flipH="1">
                <a:off x="561952" y="4521892"/>
                <a:ext cx="88209" cy="23859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5507" fill="none" extrusionOk="0">
                    <a:moveTo>
                      <a:pt x="339" y="0"/>
                    </a:moveTo>
                    <a:cubicBezTo>
                      <a:pt x="339" y="0"/>
                      <a:pt x="0" y="3080"/>
                      <a:pt x="2036" y="5506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7"/>
              <p:cNvSpPr/>
              <p:nvPr/>
            </p:nvSpPr>
            <p:spPr>
              <a:xfrm rot="-10163771" flipH="1">
                <a:off x="623112" y="4563229"/>
                <a:ext cx="96138" cy="3158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729" extrusionOk="0">
                    <a:moveTo>
                      <a:pt x="652" y="1"/>
                    </a:moveTo>
                    <a:cubicBezTo>
                      <a:pt x="414" y="1"/>
                      <a:pt x="186" y="64"/>
                      <a:pt x="0" y="230"/>
                    </a:cubicBezTo>
                    <a:cubicBezTo>
                      <a:pt x="0" y="230"/>
                      <a:pt x="306" y="728"/>
                      <a:pt x="1270" y="728"/>
                    </a:cubicBezTo>
                    <a:cubicBezTo>
                      <a:pt x="1534" y="728"/>
                      <a:pt x="1848" y="691"/>
                      <a:pt x="2218" y="595"/>
                    </a:cubicBezTo>
                    <a:cubicBezTo>
                      <a:pt x="2218" y="595"/>
                      <a:pt x="1386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 rot="-10163771" flipH="1">
                <a:off x="596951" y="4492630"/>
                <a:ext cx="63341" cy="9275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141" extrusionOk="0">
                    <a:moveTo>
                      <a:pt x="862" y="0"/>
                    </a:moveTo>
                    <a:cubicBezTo>
                      <a:pt x="862" y="0"/>
                      <a:pt x="0" y="392"/>
                      <a:pt x="287" y="2140"/>
                    </a:cubicBezTo>
                    <a:cubicBezTo>
                      <a:pt x="287" y="2140"/>
                      <a:pt x="1462" y="809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7"/>
              <p:cNvSpPr/>
              <p:nvPr/>
            </p:nvSpPr>
            <p:spPr>
              <a:xfrm rot="-10163771" flipH="1">
                <a:off x="937700" y="4526981"/>
                <a:ext cx="56582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0"/>
                    </a:moveTo>
                    <a:cubicBezTo>
                      <a:pt x="888" y="0"/>
                      <a:pt x="0" y="2192"/>
                      <a:pt x="1305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7"/>
              <p:cNvSpPr/>
              <p:nvPr/>
            </p:nvSpPr>
            <p:spPr>
              <a:xfrm rot="-10163771" flipH="1">
                <a:off x="985712" y="4541456"/>
                <a:ext cx="113078" cy="36913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852" extrusionOk="0">
                    <a:moveTo>
                      <a:pt x="779" y="0"/>
                    </a:moveTo>
                    <a:cubicBezTo>
                      <a:pt x="497" y="0"/>
                      <a:pt x="225" y="73"/>
                      <a:pt x="0" y="265"/>
                    </a:cubicBezTo>
                    <a:cubicBezTo>
                      <a:pt x="0" y="265"/>
                      <a:pt x="364" y="851"/>
                      <a:pt x="1475" y="851"/>
                    </a:cubicBezTo>
                    <a:cubicBezTo>
                      <a:pt x="1790" y="851"/>
                      <a:pt x="2166" y="804"/>
                      <a:pt x="2610" y="683"/>
                    </a:cubicBezTo>
                    <a:cubicBezTo>
                      <a:pt x="2610" y="683"/>
                      <a:pt x="1645" y="0"/>
                      <a:pt x="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7"/>
              <p:cNvSpPr/>
              <p:nvPr/>
            </p:nvSpPr>
            <p:spPr>
              <a:xfrm rot="-10163771" flipH="1">
                <a:off x="939909" y="4455566"/>
                <a:ext cx="84830" cy="11762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715" extrusionOk="0">
                    <a:moveTo>
                      <a:pt x="1436" y="1"/>
                    </a:moveTo>
                    <a:lnTo>
                      <a:pt x="1436" y="1"/>
                    </a:lnTo>
                    <a:cubicBezTo>
                      <a:pt x="1436" y="1"/>
                      <a:pt x="157" y="288"/>
                      <a:pt x="1" y="2715"/>
                    </a:cubicBezTo>
                    <a:cubicBezTo>
                      <a:pt x="1" y="2715"/>
                      <a:pt x="1958" y="1280"/>
                      <a:pt x="1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7"/>
              <p:cNvSpPr/>
              <p:nvPr/>
            </p:nvSpPr>
            <p:spPr>
              <a:xfrm rot="-10163771" flipH="1">
                <a:off x="3036597" y="4690613"/>
                <a:ext cx="39642" cy="222776"/>
              </a:xfrm>
              <a:custGeom>
                <a:avLst/>
                <a:gdLst/>
                <a:ahLst/>
                <a:cxnLst/>
                <a:rect l="l" t="t" r="r" b="b"/>
                <a:pathLst>
                  <a:path w="915" h="5142" fill="none" extrusionOk="0">
                    <a:moveTo>
                      <a:pt x="1" y="1"/>
                    </a:moveTo>
                    <a:cubicBezTo>
                      <a:pt x="1" y="1749"/>
                      <a:pt x="314" y="3498"/>
                      <a:pt x="914" y="514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7"/>
              <p:cNvSpPr/>
              <p:nvPr/>
            </p:nvSpPr>
            <p:spPr>
              <a:xfrm rot="-10163771" flipH="1">
                <a:off x="3065582" y="4730586"/>
                <a:ext cx="71269" cy="3292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335" y="1"/>
                    </a:moveTo>
                    <a:cubicBezTo>
                      <a:pt x="222" y="1"/>
                      <a:pt x="109" y="24"/>
                      <a:pt x="0" y="78"/>
                    </a:cubicBezTo>
                    <a:cubicBezTo>
                      <a:pt x="0" y="78"/>
                      <a:pt x="219" y="760"/>
                      <a:pt x="1503" y="760"/>
                    </a:cubicBezTo>
                    <a:cubicBezTo>
                      <a:pt x="1549" y="760"/>
                      <a:pt x="1596" y="759"/>
                      <a:pt x="1644" y="757"/>
                    </a:cubicBezTo>
                    <a:cubicBezTo>
                      <a:pt x="1644" y="757"/>
                      <a:pt x="983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7"/>
              <p:cNvSpPr/>
              <p:nvPr/>
            </p:nvSpPr>
            <p:spPr>
              <a:xfrm rot="-10163771" flipH="1">
                <a:off x="3029942" y="4687925"/>
                <a:ext cx="50950" cy="6672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40" extrusionOk="0">
                    <a:moveTo>
                      <a:pt x="888" y="0"/>
                    </a:moveTo>
                    <a:cubicBezTo>
                      <a:pt x="888" y="0"/>
                      <a:pt x="158" y="131"/>
                      <a:pt x="1" y="1540"/>
                    </a:cubicBezTo>
                    <a:cubicBezTo>
                      <a:pt x="1" y="1540"/>
                      <a:pt x="1175" y="757"/>
                      <a:pt x="8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7"/>
              <p:cNvSpPr/>
              <p:nvPr/>
            </p:nvSpPr>
            <p:spPr>
              <a:xfrm rot="-10163771" flipH="1">
                <a:off x="345980" y="4207187"/>
                <a:ext cx="213722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498" fill="none" extrusionOk="0">
                    <a:moveTo>
                      <a:pt x="0" y="0"/>
                    </a:moveTo>
                    <a:cubicBezTo>
                      <a:pt x="0" y="0"/>
                      <a:pt x="1879" y="2610"/>
                      <a:pt x="4933" y="3497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7"/>
              <p:cNvSpPr/>
              <p:nvPr/>
            </p:nvSpPr>
            <p:spPr>
              <a:xfrm rot="-10163771" flipH="1">
                <a:off x="480558" y="4152630"/>
                <a:ext cx="66764" cy="9951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297" extrusionOk="0">
                    <a:moveTo>
                      <a:pt x="627" y="0"/>
                    </a:moveTo>
                    <a:cubicBezTo>
                      <a:pt x="627" y="0"/>
                      <a:pt x="1" y="757"/>
                      <a:pt x="1044" y="2297"/>
                    </a:cubicBezTo>
                    <a:cubicBezTo>
                      <a:pt x="1044" y="2297"/>
                      <a:pt x="1540" y="522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7"/>
              <p:cNvSpPr/>
              <p:nvPr/>
            </p:nvSpPr>
            <p:spPr>
              <a:xfrm rot="-10163771" flipH="1">
                <a:off x="500065" y="4245184"/>
                <a:ext cx="93885" cy="4050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935" extrusionOk="0">
                    <a:moveTo>
                      <a:pt x="1896" y="0"/>
                    </a:moveTo>
                    <a:cubicBezTo>
                      <a:pt x="1375" y="0"/>
                      <a:pt x="258" y="91"/>
                      <a:pt x="0" y="844"/>
                    </a:cubicBezTo>
                    <a:cubicBezTo>
                      <a:pt x="0" y="844"/>
                      <a:pt x="157" y="935"/>
                      <a:pt x="439" y="935"/>
                    </a:cubicBezTo>
                    <a:cubicBezTo>
                      <a:pt x="816" y="935"/>
                      <a:pt x="1418" y="772"/>
                      <a:pt x="2166" y="9"/>
                    </a:cubicBezTo>
                    <a:cubicBezTo>
                      <a:pt x="2166" y="9"/>
                      <a:pt x="2061" y="0"/>
                      <a:pt x="1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7"/>
              <p:cNvSpPr/>
              <p:nvPr/>
            </p:nvSpPr>
            <p:spPr>
              <a:xfrm rot="-10163771" flipH="1">
                <a:off x="2238392" y="4626162"/>
                <a:ext cx="56582" cy="15605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602" fill="none" extrusionOk="0">
                    <a:moveTo>
                      <a:pt x="549" y="0"/>
                    </a:moveTo>
                    <a:cubicBezTo>
                      <a:pt x="549" y="0"/>
                      <a:pt x="1306" y="1540"/>
                      <a:pt x="1" y="360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7"/>
              <p:cNvSpPr/>
              <p:nvPr/>
            </p:nvSpPr>
            <p:spPr>
              <a:xfrm rot="-10163771" flipH="1">
                <a:off x="2236026" y="4566915"/>
                <a:ext cx="61088" cy="916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115" extrusionOk="0">
                    <a:moveTo>
                      <a:pt x="653" y="1"/>
                    </a:moveTo>
                    <a:cubicBezTo>
                      <a:pt x="0" y="705"/>
                      <a:pt x="940" y="2115"/>
                      <a:pt x="940" y="2115"/>
                    </a:cubicBezTo>
                    <a:cubicBezTo>
                      <a:pt x="1409" y="471"/>
                      <a:pt x="653" y="1"/>
                      <a:pt x="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7"/>
              <p:cNvSpPr/>
              <p:nvPr/>
            </p:nvSpPr>
            <p:spPr>
              <a:xfrm rot="-10163771" flipH="1">
                <a:off x="2174966" y="4617975"/>
                <a:ext cx="91632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96" extrusionOk="0">
                    <a:moveTo>
                      <a:pt x="1503" y="0"/>
                    </a:moveTo>
                    <a:cubicBezTo>
                      <a:pt x="799" y="0"/>
                      <a:pt x="0" y="573"/>
                      <a:pt x="0" y="573"/>
                    </a:cubicBezTo>
                    <a:cubicBezTo>
                      <a:pt x="352" y="661"/>
                      <a:pt x="649" y="696"/>
                      <a:pt x="899" y="696"/>
                    </a:cubicBezTo>
                    <a:cubicBezTo>
                      <a:pt x="1838" y="696"/>
                      <a:pt x="2114" y="208"/>
                      <a:pt x="2114" y="208"/>
                    </a:cubicBezTo>
                    <a:cubicBezTo>
                      <a:pt x="1939" y="57"/>
                      <a:pt x="1726" y="0"/>
                      <a:pt x="1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8" name="Google Shape;368;p7"/>
          <p:cNvSpPr/>
          <p:nvPr/>
        </p:nvSpPr>
        <p:spPr>
          <a:xfrm rot="-282">
            <a:off x="-55845" y="3931444"/>
            <a:ext cx="2661731" cy="1341009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9" name="Google Shape;369;p7"/>
          <p:cNvGrpSpPr/>
          <p:nvPr/>
        </p:nvGrpSpPr>
        <p:grpSpPr>
          <a:xfrm>
            <a:off x="8233870" y="119406"/>
            <a:ext cx="562456" cy="554809"/>
            <a:chOff x="2245510" y="1675368"/>
            <a:chExt cx="2564780" cy="2529909"/>
          </a:xfrm>
        </p:grpSpPr>
        <p:sp>
          <p:nvSpPr>
            <p:cNvPr id="370" name="Google Shape;370;p7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7"/>
          <p:cNvGrpSpPr/>
          <p:nvPr/>
        </p:nvGrpSpPr>
        <p:grpSpPr>
          <a:xfrm rot="752508">
            <a:off x="8208629" y="4315502"/>
            <a:ext cx="613115" cy="585780"/>
            <a:chOff x="-1928550" y="2618100"/>
            <a:chExt cx="915675" cy="874850"/>
          </a:xfrm>
        </p:grpSpPr>
        <p:sp>
          <p:nvSpPr>
            <p:cNvPr id="373" name="Google Shape;373;p7"/>
            <p:cNvSpPr/>
            <p:nvPr/>
          </p:nvSpPr>
          <p:spPr>
            <a:xfrm>
              <a:off x="-1928550" y="2618100"/>
              <a:ext cx="915675" cy="874850"/>
            </a:xfrm>
            <a:custGeom>
              <a:avLst/>
              <a:gdLst/>
              <a:ahLst/>
              <a:cxnLst/>
              <a:rect l="l" t="t" r="r" b="b"/>
              <a:pathLst>
                <a:path w="36627" h="34994" extrusionOk="0">
                  <a:moveTo>
                    <a:pt x="26716" y="1"/>
                  </a:moveTo>
                  <a:cubicBezTo>
                    <a:pt x="23985" y="1"/>
                    <a:pt x="21395" y="1297"/>
                    <a:pt x="19781" y="3471"/>
                  </a:cubicBezTo>
                  <a:cubicBezTo>
                    <a:pt x="18614" y="2737"/>
                    <a:pt x="17246" y="2336"/>
                    <a:pt x="15845" y="2336"/>
                  </a:cubicBezTo>
                  <a:cubicBezTo>
                    <a:pt x="14311" y="2336"/>
                    <a:pt x="12776" y="2803"/>
                    <a:pt x="11542" y="3704"/>
                  </a:cubicBezTo>
                  <a:cubicBezTo>
                    <a:pt x="9674" y="5072"/>
                    <a:pt x="8440" y="7207"/>
                    <a:pt x="7939" y="9742"/>
                  </a:cubicBezTo>
                  <a:cubicBezTo>
                    <a:pt x="7372" y="9542"/>
                    <a:pt x="6772" y="9442"/>
                    <a:pt x="6172" y="9442"/>
                  </a:cubicBezTo>
                  <a:cubicBezTo>
                    <a:pt x="5271" y="9442"/>
                    <a:pt x="4437" y="9675"/>
                    <a:pt x="3670" y="10075"/>
                  </a:cubicBezTo>
                  <a:cubicBezTo>
                    <a:pt x="1368" y="11276"/>
                    <a:pt x="0" y="14078"/>
                    <a:pt x="367" y="16914"/>
                  </a:cubicBezTo>
                  <a:cubicBezTo>
                    <a:pt x="801" y="20249"/>
                    <a:pt x="3036" y="23385"/>
                    <a:pt x="6705" y="25753"/>
                  </a:cubicBezTo>
                  <a:cubicBezTo>
                    <a:pt x="7106" y="26020"/>
                    <a:pt x="7539" y="26287"/>
                    <a:pt x="7973" y="26520"/>
                  </a:cubicBezTo>
                  <a:cubicBezTo>
                    <a:pt x="7973" y="26554"/>
                    <a:pt x="7973" y="26554"/>
                    <a:pt x="7973" y="26587"/>
                  </a:cubicBezTo>
                  <a:cubicBezTo>
                    <a:pt x="9741" y="31924"/>
                    <a:pt x="13677" y="34993"/>
                    <a:pt x="18781" y="34993"/>
                  </a:cubicBezTo>
                  <a:cubicBezTo>
                    <a:pt x="24785" y="34993"/>
                    <a:pt x="31556" y="30590"/>
                    <a:pt x="34525" y="24719"/>
                  </a:cubicBezTo>
                  <a:cubicBezTo>
                    <a:pt x="35793" y="22284"/>
                    <a:pt x="36193" y="19982"/>
                    <a:pt x="35793" y="17948"/>
                  </a:cubicBezTo>
                  <a:cubicBezTo>
                    <a:pt x="35659" y="17214"/>
                    <a:pt x="35392" y="16547"/>
                    <a:pt x="35059" y="15913"/>
                  </a:cubicBezTo>
                  <a:cubicBezTo>
                    <a:pt x="35526" y="14745"/>
                    <a:pt x="35859" y="13478"/>
                    <a:pt x="36026" y="12210"/>
                  </a:cubicBezTo>
                  <a:cubicBezTo>
                    <a:pt x="36627" y="7307"/>
                    <a:pt x="34125" y="2470"/>
                    <a:pt x="30089" y="669"/>
                  </a:cubicBezTo>
                  <a:cubicBezTo>
                    <a:pt x="29055" y="235"/>
                    <a:pt x="27954" y="1"/>
                    <a:pt x="26820" y="1"/>
                  </a:cubicBezTo>
                  <a:cubicBezTo>
                    <a:pt x="26785" y="1"/>
                    <a:pt x="26750" y="1"/>
                    <a:pt x="26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-1882675" y="2661875"/>
              <a:ext cx="823925" cy="638425"/>
            </a:xfrm>
            <a:custGeom>
              <a:avLst/>
              <a:gdLst/>
              <a:ahLst/>
              <a:cxnLst/>
              <a:rect l="l" t="t" r="r" b="b"/>
              <a:pathLst>
                <a:path w="32957" h="25537" extrusionOk="0">
                  <a:moveTo>
                    <a:pt x="24995" y="0"/>
                  </a:moveTo>
                  <a:cubicBezTo>
                    <a:pt x="21969" y="0"/>
                    <a:pt x="18886" y="1957"/>
                    <a:pt x="18447" y="4955"/>
                  </a:cubicBezTo>
                  <a:cubicBezTo>
                    <a:pt x="17745" y="3223"/>
                    <a:pt x="15896" y="2345"/>
                    <a:pt x="14011" y="2345"/>
                  </a:cubicBezTo>
                  <a:cubicBezTo>
                    <a:pt x="12848" y="2345"/>
                    <a:pt x="11671" y="2679"/>
                    <a:pt x="10741" y="3354"/>
                  </a:cubicBezTo>
                  <a:cubicBezTo>
                    <a:pt x="8306" y="5155"/>
                    <a:pt x="7405" y="8458"/>
                    <a:pt x="7639" y="11493"/>
                  </a:cubicBezTo>
                  <a:cubicBezTo>
                    <a:pt x="7147" y="10183"/>
                    <a:pt x="5737" y="9447"/>
                    <a:pt x="4339" y="9447"/>
                  </a:cubicBezTo>
                  <a:cubicBezTo>
                    <a:pt x="3745" y="9447"/>
                    <a:pt x="3153" y="9580"/>
                    <a:pt x="2635" y="9859"/>
                  </a:cubicBezTo>
                  <a:cubicBezTo>
                    <a:pt x="867" y="10759"/>
                    <a:pt x="0" y="12961"/>
                    <a:pt x="267" y="14929"/>
                  </a:cubicBezTo>
                  <a:cubicBezTo>
                    <a:pt x="1048" y="21058"/>
                    <a:pt x="9245" y="25537"/>
                    <a:pt x="15276" y="25537"/>
                  </a:cubicBezTo>
                  <a:cubicBezTo>
                    <a:pt x="15941" y="25537"/>
                    <a:pt x="16580" y="25482"/>
                    <a:pt x="17179" y="25370"/>
                  </a:cubicBezTo>
                  <a:cubicBezTo>
                    <a:pt x="20782" y="24669"/>
                    <a:pt x="24084" y="22701"/>
                    <a:pt x="26786" y="20200"/>
                  </a:cubicBezTo>
                  <a:cubicBezTo>
                    <a:pt x="29655" y="17564"/>
                    <a:pt x="32023" y="14129"/>
                    <a:pt x="32490" y="10259"/>
                  </a:cubicBezTo>
                  <a:cubicBezTo>
                    <a:pt x="32957" y="6390"/>
                    <a:pt x="31122" y="2087"/>
                    <a:pt x="27553" y="519"/>
                  </a:cubicBezTo>
                  <a:cubicBezTo>
                    <a:pt x="26749" y="166"/>
                    <a:pt x="25875" y="0"/>
                    <a:pt x="24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-1687550" y="2979050"/>
              <a:ext cx="620475" cy="470325"/>
            </a:xfrm>
            <a:custGeom>
              <a:avLst/>
              <a:gdLst/>
              <a:ahLst/>
              <a:cxnLst/>
              <a:rect l="l" t="t" r="r" b="b"/>
              <a:pathLst>
                <a:path w="24819" h="18813" extrusionOk="0">
                  <a:moveTo>
                    <a:pt x="20337" y="1"/>
                  </a:moveTo>
                  <a:cubicBezTo>
                    <a:pt x="18749" y="1"/>
                    <a:pt x="17275" y="1067"/>
                    <a:pt x="16412" y="2409"/>
                  </a:cubicBezTo>
                  <a:cubicBezTo>
                    <a:pt x="15601" y="3671"/>
                    <a:pt x="15196" y="5150"/>
                    <a:pt x="14855" y="6625"/>
                  </a:cubicBezTo>
                  <a:lnTo>
                    <a:pt x="14855" y="6625"/>
                  </a:lnTo>
                  <a:cubicBezTo>
                    <a:pt x="14929" y="5502"/>
                    <a:pt x="13812" y="4398"/>
                    <a:pt x="12626" y="4398"/>
                  </a:cubicBezTo>
                  <a:cubicBezTo>
                    <a:pt x="12554" y="4398"/>
                    <a:pt x="12482" y="4402"/>
                    <a:pt x="12410" y="4410"/>
                  </a:cubicBezTo>
                  <a:cubicBezTo>
                    <a:pt x="11009" y="4544"/>
                    <a:pt x="9908" y="5911"/>
                    <a:pt x="9674" y="7312"/>
                  </a:cubicBezTo>
                  <a:cubicBezTo>
                    <a:pt x="9441" y="8713"/>
                    <a:pt x="9841" y="10148"/>
                    <a:pt x="10375" y="11482"/>
                  </a:cubicBezTo>
                  <a:cubicBezTo>
                    <a:pt x="8827" y="10557"/>
                    <a:pt x="6941" y="10056"/>
                    <a:pt x="5078" y="10056"/>
                  </a:cubicBezTo>
                  <a:cubicBezTo>
                    <a:pt x="3247" y="10056"/>
                    <a:pt x="1439" y="10540"/>
                    <a:pt x="1" y="11582"/>
                  </a:cubicBezTo>
                  <a:cubicBezTo>
                    <a:pt x="1712" y="16743"/>
                    <a:pt x="5256" y="18812"/>
                    <a:pt x="9141" y="18812"/>
                  </a:cubicBezTo>
                  <a:cubicBezTo>
                    <a:pt x="14572" y="18812"/>
                    <a:pt x="20667" y="14770"/>
                    <a:pt x="23351" y="9481"/>
                  </a:cubicBezTo>
                  <a:cubicBezTo>
                    <a:pt x="24218" y="7746"/>
                    <a:pt x="24818" y="5745"/>
                    <a:pt x="24451" y="3843"/>
                  </a:cubicBezTo>
                  <a:cubicBezTo>
                    <a:pt x="24051" y="1909"/>
                    <a:pt x="22517" y="141"/>
                    <a:pt x="20549" y="7"/>
                  </a:cubicBezTo>
                  <a:cubicBezTo>
                    <a:pt x="20478" y="3"/>
                    <a:pt x="20408" y="1"/>
                    <a:pt x="20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6" name="Google Shape;376;p7"/>
          <p:cNvSpPr txBox="1">
            <a:spLocks noGrp="1"/>
          </p:cNvSpPr>
          <p:nvPr>
            <p:ph type="title"/>
          </p:nvPr>
        </p:nvSpPr>
        <p:spPr>
          <a:xfrm>
            <a:off x="4572000" y="723513"/>
            <a:ext cx="3857100" cy="10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7"/>
          <p:cNvSpPr txBox="1">
            <a:spLocks noGrp="1"/>
          </p:cNvSpPr>
          <p:nvPr>
            <p:ph type="body" idx="1"/>
          </p:nvPr>
        </p:nvSpPr>
        <p:spPr>
          <a:xfrm>
            <a:off x="4619550" y="1914988"/>
            <a:ext cx="3762000" cy="25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 rot="-10503647">
            <a:off x="5536935" y="-642716"/>
            <a:ext cx="3932769" cy="1806495"/>
            <a:chOff x="-247941" y="3878924"/>
            <a:chExt cx="3932716" cy="1806470"/>
          </a:xfrm>
        </p:grpSpPr>
        <p:grpSp>
          <p:nvGrpSpPr>
            <p:cNvPr id="380" name="Google Shape;380;p8"/>
            <p:cNvGrpSpPr/>
            <p:nvPr/>
          </p:nvGrpSpPr>
          <p:grpSpPr>
            <a:xfrm>
              <a:off x="501506" y="4145578"/>
              <a:ext cx="2653767" cy="794294"/>
              <a:chOff x="501506" y="4145578"/>
              <a:chExt cx="2653767" cy="794294"/>
            </a:xfrm>
          </p:grpSpPr>
          <p:sp>
            <p:nvSpPr>
              <p:cNvPr id="381" name="Google Shape;381;p8"/>
              <p:cNvSpPr/>
              <p:nvPr/>
            </p:nvSpPr>
            <p:spPr>
              <a:xfrm rot="-10163771" flipH="1">
                <a:off x="2559928" y="4746287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0" y="914"/>
                      <a:pt x="0" y="2062"/>
                    </a:cubicBezTo>
                    <a:cubicBezTo>
                      <a:pt x="0" y="3210"/>
                      <a:pt x="914" y="4124"/>
                      <a:pt x="2062" y="4124"/>
                    </a:cubicBezTo>
                    <a:cubicBezTo>
                      <a:pt x="3210" y="4124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 rot="-10163771" flipH="1">
                <a:off x="1546133" y="4401873"/>
                <a:ext cx="170743" cy="146481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381" extrusionOk="0">
                    <a:moveTo>
                      <a:pt x="1697" y="0"/>
                    </a:moveTo>
                    <a:cubicBezTo>
                      <a:pt x="757" y="0"/>
                      <a:pt x="0" y="757"/>
                      <a:pt x="0" y="1696"/>
                    </a:cubicBezTo>
                    <a:cubicBezTo>
                      <a:pt x="0" y="2707"/>
                      <a:pt x="844" y="3381"/>
                      <a:pt x="1721" y="3381"/>
                    </a:cubicBezTo>
                    <a:cubicBezTo>
                      <a:pt x="2134" y="3381"/>
                      <a:pt x="2554" y="3231"/>
                      <a:pt x="2897" y="2897"/>
                    </a:cubicBezTo>
                    <a:cubicBezTo>
                      <a:pt x="3941" y="1827"/>
                      <a:pt x="3184" y="0"/>
                      <a:pt x="1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 rot="-10163771" flipH="1">
                <a:off x="618566" y="4463447"/>
                <a:ext cx="12330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19" extrusionOk="0">
                    <a:moveTo>
                      <a:pt x="1436" y="0"/>
                    </a:moveTo>
                    <a:cubicBezTo>
                      <a:pt x="653" y="0"/>
                      <a:pt x="1" y="626"/>
                      <a:pt x="1" y="1409"/>
                    </a:cubicBezTo>
                    <a:cubicBezTo>
                      <a:pt x="1" y="2192"/>
                      <a:pt x="653" y="2818"/>
                      <a:pt x="1436" y="2818"/>
                    </a:cubicBezTo>
                    <a:cubicBezTo>
                      <a:pt x="2193" y="2818"/>
                      <a:pt x="2845" y="2192"/>
                      <a:pt x="2845" y="1409"/>
                    </a:cubicBezTo>
                    <a:cubicBezTo>
                      <a:pt x="2845" y="626"/>
                      <a:pt x="219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 rot="-10163771" flipH="1">
                <a:off x="958964" y="4389064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0" y="4123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 rot="-10163771" flipH="1">
                <a:off x="3038755" y="4641144"/>
                <a:ext cx="107446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6" extrusionOk="0">
                    <a:moveTo>
                      <a:pt x="1253" y="0"/>
                    </a:moveTo>
                    <a:cubicBezTo>
                      <a:pt x="548" y="0"/>
                      <a:pt x="0" y="548"/>
                      <a:pt x="0" y="1253"/>
                    </a:cubicBezTo>
                    <a:cubicBezTo>
                      <a:pt x="0" y="1931"/>
                      <a:pt x="548" y="2505"/>
                      <a:pt x="1253" y="2505"/>
                    </a:cubicBezTo>
                    <a:cubicBezTo>
                      <a:pt x="1931" y="2505"/>
                      <a:pt x="2479" y="1931"/>
                      <a:pt x="2479" y="1253"/>
                    </a:cubicBezTo>
                    <a:cubicBezTo>
                      <a:pt x="2479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 rot="-10163771" flipH="1">
                <a:off x="511700" y="4155773"/>
                <a:ext cx="12213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819" extrusionOk="0">
                    <a:moveTo>
                      <a:pt x="1409" y="0"/>
                    </a:moveTo>
                    <a:cubicBezTo>
                      <a:pt x="627" y="0"/>
                      <a:pt x="0" y="626"/>
                      <a:pt x="0" y="1409"/>
                    </a:cubicBezTo>
                    <a:cubicBezTo>
                      <a:pt x="0" y="2192"/>
                      <a:pt x="627" y="2818"/>
                      <a:pt x="1409" y="2818"/>
                    </a:cubicBezTo>
                    <a:cubicBezTo>
                      <a:pt x="2192" y="2818"/>
                      <a:pt x="2819" y="2192"/>
                      <a:pt x="2819" y="1409"/>
                    </a:cubicBezTo>
                    <a:cubicBezTo>
                      <a:pt x="2819" y="626"/>
                      <a:pt x="2192" y="0"/>
                      <a:pt x="1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 rot="-10163771" flipH="1">
                <a:off x="2180435" y="4538092"/>
                <a:ext cx="108572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506" extrusionOk="0">
                    <a:moveTo>
                      <a:pt x="1253" y="0"/>
                    </a:moveTo>
                    <a:cubicBezTo>
                      <a:pt x="574" y="0"/>
                      <a:pt x="0" y="548"/>
                      <a:pt x="0" y="1253"/>
                    </a:cubicBezTo>
                    <a:cubicBezTo>
                      <a:pt x="0" y="1931"/>
                      <a:pt x="574" y="2505"/>
                      <a:pt x="1253" y="2505"/>
                    </a:cubicBezTo>
                    <a:cubicBezTo>
                      <a:pt x="1931" y="2505"/>
                      <a:pt x="2505" y="1931"/>
                      <a:pt x="2505" y="1253"/>
                    </a:cubicBezTo>
                    <a:cubicBezTo>
                      <a:pt x="2505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8"/>
            <p:cNvGrpSpPr/>
            <p:nvPr/>
          </p:nvGrpSpPr>
          <p:grpSpPr>
            <a:xfrm>
              <a:off x="-247941" y="3878924"/>
              <a:ext cx="3932716" cy="1806470"/>
              <a:chOff x="-247941" y="3878924"/>
              <a:chExt cx="3932716" cy="1806470"/>
            </a:xfrm>
          </p:grpSpPr>
          <p:sp>
            <p:nvSpPr>
              <p:cNvPr id="389" name="Google Shape;389;p8"/>
              <p:cNvSpPr/>
              <p:nvPr/>
            </p:nvSpPr>
            <p:spPr>
              <a:xfrm rot="-10163771" flipH="1">
                <a:off x="-176482" y="4217982"/>
                <a:ext cx="3789798" cy="1128352"/>
              </a:xfrm>
              <a:custGeom>
                <a:avLst/>
                <a:gdLst/>
                <a:ahLst/>
                <a:cxnLst/>
                <a:rect l="l" t="t" r="r" b="b"/>
                <a:pathLst>
                  <a:path w="87474" h="26044" fill="none" extrusionOk="0">
                    <a:moveTo>
                      <a:pt x="87473" y="18058"/>
                    </a:moveTo>
                    <a:cubicBezTo>
                      <a:pt x="86299" y="16623"/>
                      <a:pt x="84942" y="15397"/>
                      <a:pt x="83428" y="14353"/>
                    </a:cubicBezTo>
                    <a:cubicBezTo>
                      <a:pt x="81210" y="12761"/>
                      <a:pt x="76748" y="9603"/>
                      <a:pt x="74295" y="12422"/>
                    </a:cubicBezTo>
                    <a:cubicBezTo>
                      <a:pt x="71529" y="15632"/>
                      <a:pt x="76409" y="20381"/>
                      <a:pt x="78862" y="16754"/>
                    </a:cubicBezTo>
                    <a:cubicBezTo>
                      <a:pt x="80166" y="14823"/>
                      <a:pt x="78679" y="11769"/>
                      <a:pt x="76748" y="10882"/>
                    </a:cubicBezTo>
                    <a:cubicBezTo>
                      <a:pt x="73408" y="9395"/>
                      <a:pt x="70407" y="13179"/>
                      <a:pt x="67327" y="10752"/>
                    </a:cubicBezTo>
                    <a:cubicBezTo>
                      <a:pt x="65292" y="9186"/>
                      <a:pt x="64326" y="5063"/>
                      <a:pt x="60986" y="6576"/>
                    </a:cubicBezTo>
                    <a:cubicBezTo>
                      <a:pt x="58194" y="7855"/>
                      <a:pt x="55871" y="11769"/>
                      <a:pt x="55741" y="14718"/>
                    </a:cubicBezTo>
                    <a:cubicBezTo>
                      <a:pt x="55584" y="18241"/>
                      <a:pt x="60595" y="18633"/>
                      <a:pt x="60360" y="14849"/>
                    </a:cubicBezTo>
                    <a:cubicBezTo>
                      <a:pt x="60099" y="10438"/>
                      <a:pt x="52531" y="7698"/>
                      <a:pt x="48904" y="8716"/>
                    </a:cubicBezTo>
                    <a:cubicBezTo>
                      <a:pt x="44467" y="9969"/>
                      <a:pt x="41492" y="16519"/>
                      <a:pt x="43215" y="20825"/>
                    </a:cubicBezTo>
                    <a:cubicBezTo>
                      <a:pt x="45302" y="26044"/>
                      <a:pt x="53418" y="23095"/>
                      <a:pt x="49347" y="17928"/>
                    </a:cubicBezTo>
                    <a:cubicBezTo>
                      <a:pt x="46999" y="14927"/>
                      <a:pt x="38987" y="11952"/>
                      <a:pt x="35882" y="15371"/>
                    </a:cubicBezTo>
                    <a:cubicBezTo>
                      <a:pt x="34760" y="16571"/>
                      <a:pt x="33977" y="19102"/>
                      <a:pt x="36430" y="18867"/>
                    </a:cubicBezTo>
                    <a:cubicBezTo>
                      <a:pt x="39640" y="18580"/>
                      <a:pt x="38048" y="13492"/>
                      <a:pt x="37239" y="11926"/>
                    </a:cubicBezTo>
                    <a:cubicBezTo>
                      <a:pt x="35282" y="8220"/>
                      <a:pt x="31054" y="6263"/>
                      <a:pt x="27401" y="9108"/>
                    </a:cubicBezTo>
                    <a:cubicBezTo>
                      <a:pt x="25444" y="10647"/>
                      <a:pt x="25548" y="14536"/>
                      <a:pt x="28575" y="12892"/>
                    </a:cubicBezTo>
                    <a:cubicBezTo>
                      <a:pt x="33455" y="10178"/>
                      <a:pt x="31446" y="4202"/>
                      <a:pt x="29227" y="861"/>
                    </a:cubicBezTo>
                    <a:cubicBezTo>
                      <a:pt x="28653" y="0"/>
                      <a:pt x="24374" y="261"/>
                      <a:pt x="23565" y="339"/>
                    </a:cubicBezTo>
                    <a:cubicBezTo>
                      <a:pt x="20198" y="705"/>
                      <a:pt x="17797" y="2218"/>
                      <a:pt x="17354" y="5741"/>
                    </a:cubicBezTo>
                    <a:cubicBezTo>
                      <a:pt x="17197" y="7098"/>
                      <a:pt x="16962" y="8847"/>
                      <a:pt x="17484" y="10151"/>
                    </a:cubicBezTo>
                    <a:cubicBezTo>
                      <a:pt x="18606" y="12996"/>
                      <a:pt x="23565" y="11300"/>
                      <a:pt x="19676" y="8560"/>
                    </a:cubicBezTo>
                    <a:cubicBezTo>
                      <a:pt x="17563" y="7046"/>
                      <a:pt x="14744" y="5767"/>
                      <a:pt x="12291" y="7359"/>
                    </a:cubicBezTo>
                    <a:cubicBezTo>
                      <a:pt x="10308" y="8664"/>
                      <a:pt x="9003" y="11300"/>
                      <a:pt x="8742" y="13570"/>
                    </a:cubicBezTo>
                    <a:cubicBezTo>
                      <a:pt x="8455" y="15866"/>
                      <a:pt x="11430" y="19233"/>
                      <a:pt x="13700" y="17432"/>
                    </a:cubicBezTo>
                    <a:cubicBezTo>
                      <a:pt x="16414" y="15266"/>
                      <a:pt x="12291" y="11952"/>
                      <a:pt x="9969" y="12213"/>
                    </a:cubicBezTo>
                    <a:cubicBezTo>
                      <a:pt x="7724" y="12474"/>
                      <a:pt x="4750" y="14301"/>
                      <a:pt x="3445" y="16023"/>
                    </a:cubicBezTo>
                    <a:cubicBezTo>
                      <a:pt x="1931" y="18085"/>
                      <a:pt x="705" y="21138"/>
                      <a:pt x="0" y="2359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 rot="-10163771" flipH="1">
                <a:off x="112948" y="4382720"/>
                <a:ext cx="105193" cy="681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357" y="0"/>
                    </a:moveTo>
                    <a:cubicBezTo>
                      <a:pt x="239" y="0"/>
                      <a:pt x="120" y="19"/>
                      <a:pt x="0" y="60"/>
                    </a:cubicBezTo>
                    <a:cubicBezTo>
                      <a:pt x="0" y="60"/>
                      <a:pt x="183" y="1260"/>
                      <a:pt x="2427" y="1573"/>
                    </a:cubicBezTo>
                    <a:cubicBezTo>
                      <a:pt x="2427" y="1573"/>
                      <a:pt x="1449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 rot="-10163771" flipH="1">
                <a:off x="1138012" y="4674085"/>
                <a:ext cx="81451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7" extrusionOk="0">
                    <a:moveTo>
                      <a:pt x="679" y="0"/>
                    </a:moveTo>
                    <a:cubicBezTo>
                      <a:pt x="679" y="1"/>
                      <a:pt x="1" y="1018"/>
                      <a:pt x="1462" y="2767"/>
                    </a:cubicBezTo>
                    <a:cubicBezTo>
                      <a:pt x="1462" y="2767"/>
                      <a:pt x="1879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 rot="-10163771" flipH="1">
                <a:off x="700474" y="4720361"/>
                <a:ext cx="80324" cy="5671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309" extrusionOk="0">
                    <a:moveTo>
                      <a:pt x="230" y="0"/>
                    </a:moveTo>
                    <a:cubicBezTo>
                      <a:pt x="154" y="0"/>
                      <a:pt x="78" y="10"/>
                      <a:pt x="0" y="30"/>
                    </a:cubicBezTo>
                    <a:cubicBezTo>
                      <a:pt x="0" y="30"/>
                      <a:pt x="105" y="970"/>
                      <a:pt x="1853" y="1309"/>
                    </a:cubicBezTo>
                    <a:cubicBezTo>
                      <a:pt x="1853" y="1309"/>
                      <a:pt x="112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 rot="-10163771" flipH="1">
                <a:off x="1384034" y="4538900"/>
                <a:ext cx="64511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193" extrusionOk="0">
                    <a:moveTo>
                      <a:pt x="601" y="1"/>
                    </a:moveTo>
                    <a:cubicBezTo>
                      <a:pt x="601" y="1"/>
                      <a:pt x="1" y="731"/>
                      <a:pt x="966" y="2193"/>
                    </a:cubicBezTo>
                    <a:cubicBezTo>
                      <a:pt x="966" y="2193"/>
                      <a:pt x="1488" y="496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 rot="-10163771" flipH="1">
                <a:off x="2092675" y="4963600"/>
                <a:ext cx="7915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22" extrusionOk="0">
                    <a:moveTo>
                      <a:pt x="1670" y="0"/>
                    </a:moveTo>
                    <a:cubicBezTo>
                      <a:pt x="1370" y="0"/>
                      <a:pt x="685" y="147"/>
                      <a:pt x="1" y="1321"/>
                    </a:cubicBezTo>
                    <a:lnTo>
                      <a:pt x="1" y="1321"/>
                    </a:lnTo>
                    <a:cubicBezTo>
                      <a:pt x="34" y="1290"/>
                      <a:pt x="1749" y="999"/>
                      <a:pt x="1827" y="17"/>
                    </a:cubicBezTo>
                    <a:cubicBezTo>
                      <a:pt x="1827" y="17"/>
                      <a:pt x="1770" y="0"/>
                      <a:pt x="1670" y="0"/>
                    </a:cubicBezTo>
                    <a:close/>
                    <a:moveTo>
                      <a:pt x="1" y="1321"/>
                    </a:moveTo>
                    <a:cubicBezTo>
                      <a:pt x="0" y="1321"/>
                      <a:pt x="0" y="1321"/>
                      <a:pt x="0" y="1321"/>
                    </a:cubicBezTo>
                    <a:cubicBezTo>
                      <a:pt x="0" y="1321"/>
                      <a:pt x="0" y="1321"/>
                      <a:pt x="1" y="13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 rot="-10163771" flipH="1">
                <a:off x="639724" y="4685994"/>
                <a:ext cx="64467" cy="9726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5" extrusionOk="0">
                    <a:moveTo>
                      <a:pt x="705" y="0"/>
                    </a:moveTo>
                    <a:cubicBezTo>
                      <a:pt x="705" y="1"/>
                      <a:pt x="0" y="653"/>
                      <a:pt x="783" y="2245"/>
                    </a:cubicBezTo>
                    <a:cubicBezTo>
                      <a:pt x="783" y="2245"/>
                      <a:pt x="1487" y="627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 rot="-10163771" flipH="1">
                <a:off x="1311106" y="4530866"/>
                <a:ext cx="79155" cy="56192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297" extrusionOk="0">
                    <a:moveTo>
                      <a:pt x="1666" y="1"/>
                    </a:moveTo>
                    <a:cubicBezTo>
                      <a:pt x="1364" y="1"/>
                      <a:pt x="682" y="146"/>
                      <a:pt x="0" y="1296"/>
                    </a:cubicBezTo>
                    <a:cubicBezTo>
                      <a:pt x="0" y="1296"/>
                      <a:pt x="1749" y="1035"/>
                      <a:pt x="1827" y="18"/>
                    </a:cubicBezTo>
                    <a:cubicBezTo>
                      <a:pt x="1827" y="18"/>
                      <a:pt x="1768" y="1"/>
                      <a:pt x="1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 rot="-10163771" flipH="1">
                <a:off x="1688940" y="4575813"/>
                <a:ext cx="80324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767" extrusionOk="0">
                    <a:moveTo>
                      <a:pt x="679" y="0"/>
                    </a:moveTo>
                    <a:cubicBezTo>
                      <a:pt x="679" y="0"/>
                      <a:pt x="1" y="1018"/>
                      <a:pt x="1462" y="2766"/>
                    </a:cubicBezTo>
                    <a:cubicBezTo>
                      <a:pt x="1462" y="2766"/>
                      <a:pt x="1854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 rot="-10163771" flipH="1">
                <a:off x="1870916" y="4880392"/>
                <a:ext cx="8201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845" extrusionOk="0">
                    <a:moveTo>
                      <a:pt x="1018" y="0"/>
                    </a:moveTo>
                    <a:cubicBezTo>
                      <a:pt x="1017" y="1"/>
                      <a:pt x="0" y="653"/>
                      <a:pt x="704" y="2844"/>
                    </a:cubicBezTo>
                    <a:lnTo>
                      <a:pt x="704" y="2844"/>
                    </a:lnTo>
                    <a:cubicBezTo>
                      <a:pt x="713" y="2791"/>
                      <a:pt x="1892" y="927"/>
                      <a:pt x="1018" y="0"/>
                    </a:cubicBezTo>
                    <a:close/>
                    <a:moveTo>
                      <a:pt x="704" y="2844"/>
                    </a:moveTo>
                    <a:cubicBezTo>
                      <a:pt x="704" y="2845"/>
                      <a:pt x="704" y="2845"/>
                      <a:pt x="704" y="2845"/>
                    </a:cubicBezTo>
                    <a:cubicBezTo>
                      <a:pt x="704" y="2845"/>
                      <a:pt x="704" y="2844"/>
                      <a:pt x="704" y="28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 rot="-10163771" flipH="1">
                <a:off x="2737766" y="4957899"/>
                <a:ext cx="88209" cy="9613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19" extrusionOk="0">
                    <a:moveTo>
                      <a:pt x="235" y="1"/>
                    </a:moveTo>
                    <a:cubicBezTo>
                      <a:pt x="235" y="1"/>
                      <a:pt x="0" y="1201"/>
                      <a:pt x="2035" y="2219"/>
                    </a:cubicBezTo>
                    <a:cubicBezTo>
                      <a:pt x="2035" y="2219"/>
                      <a:pt x="1540" y="27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 rot="-10163771" flipH="1">
                <a:off x="3167154" y="4785130"/>
                <a:ext cx="53203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993" y="0"/>
                    </a:moveTo>
                    <a:cubicBezTo>
                      <a:pt x="992" y="0"/>
                      <a:pt x="236" y="105"/>
                      <a:pt x="1" y="1514"/>
                    </a:cubicBezTo>
                    <a:cubicBezTo>
                      <a:pt x="27" y="1488"/>
                      <a:pt x="1227" y="757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 rot="-10163771" flipH="1">
                <a:off x="3148083" y="4976888"/>
                <a:ext cx="82577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819" extrusionOk="0">
                    <a:moveTo>
                      <a:pt x="1045" y="0"/>
                    </a:moveTo>
                    <a:cubicBezTo>
                      <a:pt x="1044" y="1"/>
                      <a:pt x="1" y="653"/>
                      <a:pt x="627" y="2819"/>
                    </a:cubicBezTo>
                    <a:cubicBezTo>
                      <a:pt x="627" y="2819"/>
                      <a:pt x="1906" y="966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 rot="-10163771" flipH="1">
                <a:off x="1295436" y="4761071"/>
                <a:ext cx="81407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767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705" y="1"/>
                      <a:pt x="0" y="992"/>
                      <a:pt x="1409" y="2767"/>
                    </a:cubicBezTo>
                    <a:cubicBezTo>
                      <a:pt x="1409" y="2767"/>
                      <a:pt x="1879" y="549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 rot="-10163771" flipH="1">
                <a:off x="1715055" y="4927061"/>
                <a:ext cx="122176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908" extrusionOk="0">
                    <a:moveTo>
                      <a:pt x="1976" y="0"/>
                    </a:moveTo>
                    <a:cubicBezTo>
                      <a:pt x="1513" y="0"/>
                      <a:pt x="857" y="158"/>
                      <a:pt x="1" y="733"/>
                    </a:cubicBezTo>
                    <a:cubicBezTo>
                      <a:pt x="1" y="733"/>
                      <a:pt x="611" y="907"/>
                      <a:pt x="1279" y="907"/>
                    </a:cubicBezTo>
                    <a:cubicBezTo>
                      <a:pt x="1878" y="907"/>
                      <a:pt x="2523" y="768"/>
                      <a:pt x="2819" y="237"/>
                    </a:cubicBezTo>
                    <a:cubicBezTo>
                      <a:pt x="2819" y="237"/>
                      <a:pt x="2542" y="0"/>
                      <a:pt x="1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 rot="-10163771" flipH="1">
                <a:off x="1993247" y="4473036"/>
                <a:ext cx="81451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19" extrusionOk="0">
                    <a:moveTo>
                      <a:pt x="1044" y="0"/>
                    </a:moveTo>
                    <a:cubicBezTo>
                      <a:pt x="1044" y="0"/>
                      <a:pt x="1" y="601"/>
                      <a:pt x="549" y="2819"/>
                    </a:cubicBezTo>
                    <a:cubicBezTo>
                      <a:pt x="549" y="2819"/>
                      <a:pt x="1880" y="992"/>
                      <a:pt x="10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 rot="-10163771" flipH="1">
                <a:off x="2346243" y="4811692"/>
                <a:ext cx="81451" cy="12217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20" extrusionOk="0">
                    <a:moveTo>
                      <a:pt x="1044" y="1"/>
                    </a:moveTo>
                    <a:cubicBezTo>
                      <a:pt x="1044" y="1"/>
                      <a:pt x="0" y="601"/>
                      <a:pt x="548" y="2819"/>
                    </a:cubicBezTo>
                    <a:cubicBezTo>
                      <a:pt x="548" y="2819"/>
                      <a:pt x="1879" y="966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 rot="-10163771" flipH="1">
                <a:off x="287516" y="4454253"/>
                <a:ext cx="87083" cy="9839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271" extrusionOk="0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0" y="1175"/>
                      <a:pt x="2009" y="2271"/>
                    </a:cubicBezTo>
                    <a:cubicBezTo>
                      <a:pt x="2009" y="2271"/>
                      <a:pt x="1540" y="53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 rot="-10163771" flipH="1">
                <a:off x="363363" y="4547121"/>
                <a:ext cx="12213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909" extrusionOk="0">
                    <a:moveTo>
                      <a:pt x="1530" y="0"/>
                    </a:moveTo>
                    <a:cubicBezTo>
                      <a:pt x="382" y="0"/>
                      <a:pt x="0" y="595"/>
                      <a:pt x="0" y="595"/>
                    </a:cubicBezTo>
                    <a:cubicBezTo>
                      <a:pt x="242" y="824"/>
                      <a:pt x="547" y="909"/>
                      <a:pt x="865" y="909"/>
                    </a:cubicBezTo>
                    <a:cubicBezTo>
                      <a:pt x="1783" y="909"/>
                      <a:pt x="2819" y="204"/>
                      <a:pt x="2819" y="204"/>
                    </a:cubicBezTo>
                    <a:cubicBezTo>
                      <a:pt x="2309" y="56"/>
                      <a:pt x="1883" y="0"/>
                      <a:pt x="1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 rot="-10163771" flipH="1">
                <a:off x="1362775" y="4822453"/>
                <a:ext cx="119923" cy="42718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86" extrusionOk="0">
                    <a:moveTo>
                      <a:pt x="706" y="0"/>
                    </a:moveTo>
                    <a:cubicBezTo>
                      <a:pt x="244" y="0"/>
                      <a:pt x="1" y="173"/>
                      <a:pt x="1" y="173"/>
                    </a:cubicBezTo>
                    <a:cubicBezTo>
                      <a:pt x="313" y="842"/>
                      <a:pt x="1167" y="986"/>
                      <a:pt x="1844" y="986"/>
                    </a:cubicBezTo>
                    <a:cubicBezTo>
                      <a:pt x="2356" y="986"/>
                      <a:pt x="2767" y="904"/>
                      <a:pt x="2767" y="904"/>
                    </a:cubicBezTo>
                    <a:cubicBezTo>
                      <a:pt x="1872" y="180"/>
                      <a:pt x="1176" y="0"/>
                      <a:pt x="7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 rot="-10163771" flipH="1">
                <a:off x="2787893" y="5049262"/>
                <a:ext cx="113078" cy="5593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291" extrusionOk="0">
                    <a:moveTo>
                      <a:pt x="2610" y="1"/>
                    </a:moveTo>
                    <a:cubicBezTo>
                      <a:pt x="313" y="1"/>
                      <a:pt x="0" y="1175"/>
                      <a:pt x="0" y="1175"/>
                    </a:cubicBezTo>
                    <a:cubicBezTo>
                      <a:pt x="162" y="1256"/>
                      <a:pt x="330" y="1291"/>
                      <a:pt x="500" y="1291"/>
                    </a:cubicBezTo>
                    <a:cubicBezTo>
                      <a:pt x="1532" y="1291"/>
                      <a:pt x="2610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 rot="-10163771" flipH="1">
                <a:off x="3252661" y="4897828"/>
                <a:ext cx="88253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46" extrusionOk="0">
                    <a:moveTo>
                      <a:pt x="262" y="1"/>
                    </a:moveTo>
                    <a:lnTo>
                      <a:pt x="262" y="1"/>
                    </a:lnTo>
                    <a:cubicBezTo>
                      <a:pt x="1" y="1253"/>
                      <a:pt x="2036" y="2245"/>
                      <a:pt x="2036" y="2245"/>
                    </a:cubicBezTo>
                    <a:cubicBezTo>
                      <a:pt x="1462" y="27"/>
                      <a:pt x="262" y="1"/>
                      <a:pt x="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 rot="-10163771" flipH="1">
                <a:off x="1945277" y="4629391"/>
                <a:ext cx="11988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991" extrusionOk="0">
                    <a:moveTo>
                      <a:pt x="679" y="1"/>
                    </a:moveTo>
                    <a:cubicBezTo>
                      <a:pt x="235" y="1"/>
                      <a:pt x="0" y="161"/>
                      <a:pt x="0" y="161"/>
                    </a:cubicBezTo>
                    <a:cubicBezTo>
                      <a:pt x="321" y="847"/>
                      <a:pt x="1211" y="990"/>
                      <a:pt x="1896" y="990"/>
                    </a:cubicBezTo>
                    <a:cubicBezTo>
                      <a:pt x="2384" y="990"/>
                      <a:pt x="2767" y="918"/>
                      <a:pt x="2767" y="918"/>
                    </a:cubicBezTo>
                    <a:cubicBezTo>
                      <a:pt x="1854" y="180"/>
                      <a:pt x="1149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 rot="-10163771" flipH="1">
                <a:off x="2317405" y="4958597"/>
                <a:ext cx="132314" cy="42762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987" extrusionOk="0">
                    <a:moveTo>
                      <a:pt x="847" y="1"/>
                    </a:moveTo>
                    <a:cubicBezTo>
                      <a:pt x="314" y="1"/>
                      <a:pt x="1" y="174"/>
                      <a:pt x="1" y="174"/>
                    </a:cubicBezTo>
                    <a:cubicBezTo>
                      <a:pt x="313" y="843"/>
                      <a:pt x="1251" y="987"/>
                      <a:pt x="2006" y="987"/>
                    </a:cubicBezTo>
                    <a:cubicBezTo>
                      <a:pt x="2577" y="987"/>
                      <a:pt x="3043" y="904"/>
                      <a:pt x="3054" y="904"/>
                    </a:cubicBezTo>
                    <a:cubicBezTo>
                      <a:pt x="2158" y="180"/>
                      <a:pt x="1389" y="1"/>
                      <a:pt x="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 rot="-10163771" flipH="1">
                <a:off x="2640912" y="4903340"/>
                <a:ext cx="56539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011" fill="none" extrusionOk="0">
                    <a:moveTo>
                      <a:pt x="444" y="0"/>
                    </a:moveTo>
                    <a:cubicBezTo>
                      <a:pt x="444" y="0"/>
                      <a:pt x="1305" y="2193"/>
                      <a:pt x="0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 rot="-10163771" flipH="1">
                <a:off x="2645753" y="4814905"/>
                <a:ext cx="93885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679" y="0"/>
                      <a:pt x="0" y="1227"/>
                      <a:pt x="2114" y="2871"/>
                    </a:cubicBezTo>
                    <a:cubicBezTo>
                      <a:pt x="2114" y="2844"/>
                      <a:pt x="2166" y="313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 rot="-10163771" flipH="1">
                <a:off x="2545091" y="4862175"/>
                <a:ext cx="130061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571" y="0"/>
                    </a:moveTo>
                    <a:cubicBezTo>
                      <a:pt x="2074" y="0"/>
                      <a:pt x="1171" y="226"/>
                      <a:pt x="0" y="1480"/>
                    </a:cubicBezTo>
                    <a:cubicBezTo>
                      <a:pt x="0" y="1480"/>
                      <a:pt x="12" y="1481"/>
                      <a:pt x="33" y="1481"/>
                    </a:cubicBezTo>
                    <a:cubicBezTo>
                      <a:pt x="332" y="1481"/>
                      <a:pt x="2587" y="1435"/>
                      <a:pt x="3001" y="71"/>
                    </a:cubicBezTo>
                    <a:cubicBezTo>
                      <a:pt x="3001" y="71"/>
                      <a:pt x="2850" y="0"/>
                      <a:pt x="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 rot="-10163771" flipH="1">
                <a:off x="1502975" y="4499107"/>
                <a:ext cx="92759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4542" fill="none" extrusionOk="0">
                    <a:moveTo>
                      <a:pt x="1" y="0"/>
                    </a:moveTo>
                    <a:cubicBezTo>
                      <a:pt x="1" y="0"/>
                      <a:pt x="1854" y="1436"/>
                      <a:pt x="2141" y="454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 rot="-10163771" flipH="1">
                <a:off x="1601215" y="4507788"/>
                <a:ext cx="87083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68" extrusionOk="0">
                    <a:moveTo>
                      <a:pt x="244" y="0"/>
                    </a:moveTo>
                    <a:cubicBezTo>
                      <a:pt x="164" y="0"/>
                      <a:pt x="82" y="10"/>
                      <a:pt x="0" y="32"/>
                    </a:cubicBezTo>
                    <a:cubicBezTo>
                      <a:pt x="0" y="32"/>
                      <a:pt x="78" y="1076"/>
                      <a:pt x="2009" y="1468"/>
                    </a:cubicBezTo>
                    <a:cubicBezTo>
                      <a:pt x="2009" y="1468"/>
                      <a:pt x="1209" y="0"/>
                      <a:pt x="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 rot="-10163771" flipH="1">
                <a:off x="1536127" y="4488128"/>
                <a:ext cx="80324" cy="7248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673" extrusionOk="0">
                    <a:moveTo>
                      <a:pt x="1754" y="0"/>
                    </a:moveTo>
                    <a:cubicBezTo>
                      <a:pt x="1541" y="0"/>
                      <a:pt x="661" y="100"/>
                      <a:pt x="0" y="1672"/>
                    </a:cubicBezTo>
                    <a:cubicBezTo>
                      <a:pt x="0" y="1672"/>
                      <a:pt x="1853" y="1124"/>
                      <a:pt x="1801" y="2"/>
                    </a:cubicBezTo>
                    <a:cubicBezTo>
                      <a:pt x="1801" y="2"/>
                      <a:pt x="1784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 rot="-10163771" flipH="1">
                <a:off x="561952" y="4521892"/>
                <a:ext cx="88209" cy="23859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5507" fill="none" extrusionOk="0">
                    <a:moveTo>
                      <a:pt x="339" y="0"/>
                    </a:moveTo>
                    <a:cubicBezTo>
                      <a:pt x="339" y="0"/>
                      <a:pt x="0" y="3080"/>
                      <a:pt x="2036" y="5506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 rot="-10163771" flipH="1">
                <a:off x="623112" y="4563229"/>
                <a:ext cx="96138" cy="3158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729" extrusionOk="0">
                    <a:moveTo>
                      <a:pt x="652" y="1"/>
                    </a:moveTo>
                    <a:cubicBezTo>
                      <a:pt x="414" y="1"/>
                      <a:pt x="186" y="64"/>
                      <a:pt x="0" y="230"/>
                    </a:cubicBezTo>
                    <a:cubicBezTo>
                      <a:pt x="0" y="230"/>
                      <a:pt x="306" y="728"/>
                      <a:pt x="1270" y="728"/>
                    </a:cubicBezTo>
                    <a:cubicBezTo>
                      <a:pt x="1534" y="728"/>
                      <a:pt x="1848" y="691"/>
                      <a:pt x="2218" y="595"/>
                    </a:cubicBezTo>
                    <a:cubicBezTo>
                      <a:pt x="2218" y="595"/>
                      <a:pt x="1386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 rot="-10163771" flipH="1">
                <a:off x="596951" y="4492630"/>
                <a:ext cx="63341" cy="9275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141" extrusionOk="0">
                    <a:moveTo>
                      <a:pt x="862" y="0"/>
                    </a:moveTo>
                    <a:cubicBezTo>
                      <a:pt x="862" y="0"/>
                      <a:pt x="0" y="392"/>
                      <a:pt x="287" y="2140"/>
                    </a:cubicBezTo>
                    <a:cubicBezTo>
                      <a:pt x="287" y="2140"/>
                      <a:pt x="1462" y="809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 rot="-10163771" flipH="1">
                <a:off x="937700" y="4526981"/>
                <a:ext cx="56582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0"/>
                    </a:moveTo>
                    <a:cubicBezTo>
                      <a:pt x="888" y="0"/>
                      <a:pt x="0" y="2192"/>
                      <a:pt x="1305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 rot="-10163771" flipH="1">
                <a:off x="985712" y="4541456"/>
                <a:ext cx="113078" cy="36913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852" extrusionOk="0">
                    <a:moveTo>
                      <a:pt x="779" y="0"/>
                    </a:moveTo>
                    <a:cubicBezTo>
                      <a:pt x="497" y="0"/>
                      <a:pt x="225" y="73"/>
                      <a:pt x="0" y="265"/>
                    </a:cubicBezTo>
                    <a:cubicBezTo>
                      <a:pt x="0" y="265"/>
                      <a:pt x="364" y="851"/>
                      <a:pt x="1475" y="851"/>
                    </a:cubicBezTo>
                    <a:cubicBezTo>
                      <a:pt x="1790" y="851"/>
                      <a:pt x="2166" y="804"/>
                      <a:pt x="2610" y="683"/>
                    </a:cubicBezTo>
                    <a:cubicBezTo>
                      <a:pt x="2610" y="683"/>
                      <a:pt x="1645" y="0"/>
                      <a:pt x="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 rot="-10163771" flipH="1">
                <a:off x="939909" y="4455566"/>
                <a:ext cx="84830" cy="11762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715" extrusionOk="0">
                    <a:moveTo>
                      <a:pt x="1436" y="1"/>
                    </a:moveTo>
                    <a:lnTo>
                      <a:pt x="1436" y="1"/>
                    </a:lnTo>
                    <a:cubicBezTo>
                      <a:pt x="1436" y="1"/>
                      <a:pt x="157" y="288"/>
                      <a:pt x="1" y="2715"/>
                    </a:cubicBezTo>
                    <a:cubicBezTo>
                      <a:pt x="1" y="2715"/>
                      <a:pt x="1958" y="1280"/>
                      <a:pt x="1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 rot="-10163771" flipH="1">
                <a:off x="3036597" y="4690613"/>
                <a:ext cx="39642" cy="222776"/>
              </a:xfrm>
              <a:custGeom>
                <a:avLst/>
                <a:gdLst/>
                <a:ahLst/>
                <a:cxnLst/>
                <a:rect l="l" t="t" r="r" b="b"/>
                <a:pathLst>
                  <a:path w="915" h="5142" fill="none" extrusionOk="0">
                    <a:moveTo>
                      <a:pt x="1" y="1"/>
                    </a:moveTo>
                    <a:cubicBezTo>
                      <a:pt x="1" y="1749"/>
                      <a:pt x="314" y="3498"/>
                      <a:pt x="914" y="514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 rot="-10163771" flipH="1">
                <a:off x="3065582" y="4730586"/>
                <a:ext cx="71269" cy="3292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335" y="1"/>
                    </a:moveTo>
                    <a:cubicBezTo>
                      <a:pt x="222" y="1"/>
                      <a:pt x="109" y="24"/>
                      <a:pt x="0" y="78"/>
                    </a:cubicBezTo>
                    <a:cubicBezTo>
                      <a:pt x="0" y="78"/>
                      <a:pt x="219" y="760"/>
                      <a:pt x="1503" y="760"/>
                    </a:cubicBezTo>
                    <a:cubicBezTo>
                      <a:pt x="1549" y="760"/>
                      <a:pt x="1596" y="759"/>
                      <a:pt x="1644" y="757"/>
                    </a:cubicBezTo>
                    <a:cubicBezTo>
                      <a:pt x="1644" y="757"/>
                      <a:pt x="983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 rot="-10163771" flipH="1">
                <a:off x="3029942" y="4687925"/>
                <a:ext cx="50950" cy="6672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40" extrusionOk="0">
                    <a:moveTo>
                      <a:pt x="888" y="0"/>
                    </a:moveTo>
                    <a:cubicBezTo>
                      <a:pt x="888" y="0"/>
                      <a:pt x="158" y="131"/>
                      <a:pt x="1" y="1540"/>
                    </a:cubicBezTo>
                    <a:cubicBezTo>
                      <a:pt x="1" y="1540"/>
                      <a:pt x="1175" y="757"/>
                      <a:pt x="8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 rot="-10163771" flipH="1">
                <a:off x="345980" y="4207187"/>
                <a:ext cx="213722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498" fill="none" extrusionOk="0">
                    <a:moveTo>
                      <a:pt x="0" y="0"/>
                    </a:moveTo>
                    <a:cubicBezTo>
                      <a:pt x="0" y="0"/>
                      <a:pt x="1879" y="2610"/>
                      <a:pt x="4933" y="3497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 rot="-10163771" flipH="1">
                <a:off x="480558" y="4152630"/>
                <a:ext cx="66764" cy="9951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297" extrusionOk="0">
                    <a:moveTo>
                      <a:pt x="627" y="0"/>
                    </a:moveTo>
                    <a:cubicBezTo>
                      <a:pt x="627" y="0"/>
                      <a:pt x="1" y="757"/>
                      <a:pt x="1044" y="2297"/>
                    </a:cubicBezTo>
                    <a:cubicBezTo>
                      <a:pt x="1044" y="2297"/>
                      <a:pt x="1540" y="522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 rot="-10163771" flipH="1">
                <a:off x="500065" y="4245184"/>
                <a:ext cx="93885" cy="4050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935" extrusionOk="0">
                    <a:moveTo>
                      <a:pt x="1896" y="0"/>
                    </a:moveTo>
                    <a:cubicBezTo>
                      <a:pt x="1375" y="0"/>
                      <a:pt x="258" y="91"/>
                      <a:pt x="0" y="844"/>
                    </a:cubicBezTo>
                    <a:cubicBezTo>
                      <a:pt x="0" y="844"/>
                      <a:pt x="157" y="935"/>
                      <a:pt x="439" y="935"/>
                    </a:cubicBezTo>
                    <a:cubicBezTo>
                      <a:pt x="816" y="935"/>
                      <a:pt x="1418" y="772"/>
                      <a:pt x="2166" y="9"/>
                    </a:cubicBezTo>
                    <a:cubicBezTo>
                      <a:pt x="2166" y="9"/>
                      <a:pt x="2061" y="0"/>
                      <a:pt x="1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 rot="-10163771" flipH="1">
                <a:off x="2238392" y="4626162"/>
                <a:ext cx="56582" cy="15605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602" fill="none" extrusionOk="0">
                    <a:moveTo>
                      <a:pt x="549" y="0"/>
                    </a:moveTo>
                    <a:cubicBezTo>
                      <a:pt x="549" y="0"/>
                      <a:pt x="1306" y="1540"/>
                      <a:pt x="1" y="360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 rot="-10163771" flipH="1">
                <a:off x="2236026" y="4566915"/>
                <a:ext cx="61088" cy="916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115" extrusionOk="0">
                    <a:moveTo>
                      <a:pt x="653" y="1"/>
                    </a:moveTo>
                    <a:cubicBezTo>
                      <a:pt x="0" y="705"/>
                      <a:pt x="940" y="2115"/>
                      <a:pt x="940" y="2115"/>
                    </a:cubicBezTo>
                    <a:cubicBezTo>
                      <a:pt x="1409" y="471"/>
                      <a:pt x="653" y="1"/>
                      <a:pt x="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 rot="-10163771" flipH="1">
                <a:off x="2174966" y="4617975"/>
                <a:ext cx="91632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96" extrusionOk="0">
                    <a:moveTo>
                      <a:pt x="1503" y="0"/>
                    </a:moveTo>
                    <a:cubicBezTo>
                      <a:pt x="799" y="0"/>
                      <a:pt x="0" y="573"/>
                      <a:pt x="0" y="573"/>
                    </a:cubicBezTo>
                    <a:cubicBezTo>
                      <a:pt x="352" y="661"/>
                      <a:pt x="649" y="696"/>
                      <a:pt x="899" y="696"/>
                    </a:cubicBezTo>
                    <a:cubicBezTo>
                      <a:pt x="1838" y="696"/>
                      <a:pt x="2114" y="208"/>
                      <a:pt x="2114" y="208"/>
                    </a:cubicBezTo>
                    <a:cubicBezTo>
                      <a:pt x="1939" y="57"/>
                      <a:pt x="1726" y="0"/>
                      <a:pt x="1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4" name="Google Shape;434;p8"/>
          <p:cNvSpPr/>
          <p:nvPr/>
        </p:nvSpPr>
        <p:spPr>
          <a:xfrm rot="10800000" flipH="1">
            <a:off x="3845300" y="2785470"/>
            <a:ext cx="5380543" cy="2358030"/>
          </a:xfrm>
          <a:custGeom>
            <a:avLst/>
            <a:gdLst/>
            <a:ahLst/>
            <a:cxnLst/>
            <a:rect l="l" t="t" r="r" b="b"/>
            <a:pathLst>
              <a:path w="105315" h="106662" extrusionOk="0">
                <a:moveTo>
                  <a:pt x="0" y="1"/>
                </a:moveTo>
                <a:cubicBezTo>
                  <a:pt x="4544" y="10315"/>
                  <a:pt x="19384" y="16775"/>
                  <a:pt x="37644" y="16775"/>
                </a:cubicBezTo>
                <a:cubicBezTo>
                  <a:pt x="44542" y="16775"/>
                  <a:pt x="51929" y="15853"/>
                  <a:pt x="59432" y="13868"/>
                </a:cubicBezTo>
                <a:cubicBezTo>
                  <a:pt x="64767" y="12459"/>
                  <a:pt x="69419" y="11817"/>
                  <a:pt x="73480" y="11817"/>
                </a:cubicBezTo>
                <a:cubicBezTo>
                  <a:pt x="96062" y="11817"/>
                  <a:pt x="100386" y="31669"/>
                  <a:pt x="102356" y="49871"/>
                </a:cubicBezTo>
                <a:cubicBezTo>
                  <a:pt x="104601" y="70738"/>
                  <a:pt x="86164" y="94115"/>
                  <a:pt x="105314" y="106662"/>
                </a:cubicBezTo>
                <a:lnTo>
                  <a:pt x="105314" y="1"/>
                </a:ln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8"/>
          <p:cNvSpPr/>
          <p:nvPr/>
        </p:nvSpPr>
        <p:spPr>
          <a:xfrm rot="-5129523" flipH="1">
            <a:off x="-458788" y="-521614"/>
            <a:ext cx="3129148" cy="2554978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8"/>
          <p:cNvSpPr txBox="1">
            <a:spLocks noGrp="1"/>
          </p:cNvSpPr>
          <p:nvPr>
            <p:ph type="title"/>
          </p:nvPr>
        </p:nvSpPr>
        <p:spPr>
          <a:xfrm>
            <a:off x="2286601" y="1372500"/>
            <a:ext cx="4570800" cy="23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 rot="-10503647">
            <a:off x="5536935" y="-642716"/>
            <a:ext cx="3932769" cy="1806495"/>
            <a:chOff x="-247941" y="3878924"/>
            <a:chExt cx="3932716" cy="1806470"/>
          </a:xfrm>
        </p:grpSpPr>
        <p:grpSp>
          <p:nvGrpSpPr>
            <p:cNvPr id="380" name="Google Shape;380;p8"/>
            <p:cNvGrpSpPr/>
            <p:nvPr/>
          </p:nvGrpSpPr>
          <p:grpSpPr>
            <a:xfrm>
              <a:off x="501506" y="4145578"/>
              <a:ext cx="2653767" cy="794294"/>
              <a:chOff x="501506" y="4145578"/>
              <a:chExt cx="2653767" cy="794294"/>
            </a:xfrm>
          </p:grpSpPr>
          <p:sp>
            <p:nvSpPr>
              <p:cNvPr id="381" name="Google Shape;381;p8"/>
              <p:cNvSpPr/>
              <p:nvPr/>
            </p:nvSpPr>
            <p:spPr>
              <a:xfrm rot="-10163771" flipH="1">
                <a:off x="2559928" y="4746287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0" y="914"/>
                      <a:pt x="0" y="2062"/>
                    </a:cubicBezTo>
                    <a:cubicBezTo>
                      <a:pt x="0" y="3210"/>
                      <a:pt x="914" y="4124"/>
                      <a:pt x="2062" y="4124"/>
                    </a:cubicBezTo>
                    <a:cubicBezTo>
                      <a:pt x="3210" y="4124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 rot="-10163771" flipH="1">
                <a:off x="1546133" y="4401873"/>
                <a:ext cx="170743" cy="146481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381" extrusionOk="0">
                    <a:moveTo>
                      <a:pt x="1697" y="0"/>
                    </a:moveTo>
                    <a:cubicBezTo>
                      <a:pt x="757" y="0"/>
                      <a:pt x="0" y="757"/>
                      <a:pt x="0" y="1696"/>
                    </a:cubicBezTo>
                    <a:cubicBezTo>
                      <a:pt x="0" y="2707"/>
                      <a:pt x="844" y="3381"/>
                      <a:pt x="1721" y="3381"/>
                    </a:cubicBezTo>
                    <a:cubicBezTo>
                      <a:pt x="2134" y="3381"/>
                      <a:pt x="2554" y="3231"/>
                      <a:pt x="2897" y="2897"/>
                    </a:cubicBezTo>
                    <a:cubicBezTo>
                      <a:pt x="3941" y="1827"/>
                      <a:pt x="3184" y="0"/>
                      <a:pt x="1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 rot="-10163771" flipH="1">
                <a:off x="618566" y="4463447"/>
                <a:ext cx="12330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19" extrusionOk="0">
                    <a:moveTo>
                      <a:pt x="1436" y="0"/>
                    </a:moveTo>
                    <a:cubicBezTo>
                      <a:pt x="653" y="0"/>
                      <a:pt x="1" y="626"/>
                      <a:pt x="1" y="1409"/>
                    </a:cubicBezTo>
                    <a:cubicBezTo>
                      <a:pt x="1" y="2192"/>
                      <a:pt x="653" y="2818"/>
                      <a:pt x="1436" y="2818"/>
                    </a:cubicBezTo>
                    <a:cubicBezTo>
                      <a:pt x="2193" y="2818"/>
                      <a:pt x="2845" y="2192"/>
                      <a:pt x="2845" y="1409"/>
                    </a:cubicBezTo>
                    <a:cubicBezTo>
                      <a:pt x="2845" y="626"/>
                      <a:pt x="219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 rot="-10163771" flipH="1">
                <a:off x="958964" y="4389064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0" y="4123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 rot="-10163771" flipH="1">
                <a:off x="3038755" y="4641144"/>
                <a:ext cx="107446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6" extrusionOk="0">
                    <a:moveTo>
                      <a:pt x="1253" y="0"/>
                    </a:moveTo>
                    <a:cubicBezTo>
                      <a:pt x="548" y="0"/>
                      <a:pt x="0" y="548"/>
                      <a:pt x="0" y="1253"/>
                    </a:cubicBezTo>
                    <a:cubicBezTo>
                      <a:pt x="0" y="1931"/>
                      <a:pt x="548" y="2505"/>
                      <a:pt x="1253" y="2505"/>
                    </a:cubicBezTo>
                    <a:cubicBezTo>
                      <a:pt x="1931" y="2505"/>
                      <a:pt x="2479" y="1931"/>
                      <a:pt x="2479" y="1253"/>
                    </a:cubicBezTo>
                    <a:cubicBezTo>
                      <a:pt x="2479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 rot="-10163771" flipH="1">
                <a:off x="511700" y="4155773"/>
                <a:ext cx="12213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819" extrusionOk="0">
                    <a:moveTo>
                      <a:pt x="1409" y="0"/>
                    </a:moveTo>
                    <a:cubicBezTo>
                      <a:pt x="627" y="0"/>
                      <a:pt x="0" y="626"/>
                      <a:pt x="0" y="1409"/>
                    </a:cubicBezTo>
                    <a:cubicBezTo>
                      <a:pt x="0" y="2192"/>
                      <a:pt x="627" y="2818"/>
                      <a:pt x="1409" y="2818"/>
                    </a:cubicBezTo>
                    <a:cubicBezTo>
                      <a:pt x="2192" y="2818"/>
                      <a:pt x="2819" y="2192"/>
                      <a:pt x="2819" y="1409"/>
                    </a:cubicBezTo>
                    <a:cubicBezTo>
                      <a:pt x="2819" y="626"/>
                      <a:pt x="2192" y="0"/>
                      <a:pt x="1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 rot="-10163771" flipH="1">
                <a:off x="2180435" y="4538092"/>
                <a:ext cx="108572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506" extrusionOk="0">
                    <a:moveTo>
                      <a:pt x="1253" y="0"/>
                    </a:moveTo>
                    <a:cubicBezTo>
                      <a:pt x="574" y="0"/>
                      <a:pt x="0" y="548"/>
                      <a:pt x="0" y="1253"/>
                    </a:cubicBezTo>
                    <a:cubicBezTo>
                      <a:pt x="0" y="1931"/>
                      <a:pt x="574" y="2505"/>
                      <a:pt x="1253" y="2505"/>
                    </a:cubicBezTo>
                    <a:cubicBezTo>
                      <a:pt x="1931" y="2505"/>
                      <a:pt x="2505" y="1931"/>
                      <a:pt x="2505" y="1253"/>
                    </a:cubicBezTo>
                    <a:cubicBezTo>
                      <a:pt x="2505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8"/>
            <p:cNvGrpSpPr/>
            <p:nvPr/>
          </p:nvGrpSpPr>
          <p:grpSpPr>
            <a:xfrm>
              <a:off x="-247941" y="3878924"/>
              <a:ext cx="3932716" cy="1806470"/>
              <a:chOff x="-247941" y="3878924"/>
              <a:chExt cx="3932716" cy="1806470"/>
            </a:xfrm>
          </p:grpSpPr>
          <p:sp>
            <p:nvSpPr>
              <p:cNvPr id="389" name="Google Shape;389;p8"/>
              <p:cNvSpPr/>
              <p:nvPr/>
            </p:nvSpPr>
            <p:spPr>
              <a:xfrm rot="-10163771" flipH="1">
                <a:off x="-176482" y="4217982"/>
                <a:ext cx="3789798" cy="1128352"/>
              </a:xfrm>
              <a:custGeom>
                <a:avLst/>
                <a:gdLst/>
                <a:ahLst/>
                <a:cxnLst/>
                <a:rect l="l" t="t" r="r" b="b"/>
                <a:pathLst>
                  <a:path w="87474" h="26044" fill="none" extrusionOk="0">
                    <a:moveTo>
                      <a:pt x="87473" y="18058"/>
                    </a:moveTo>
                    <a:cubicBezTo>
                      <a:pt x="86299" y="16623"/>
                      <a:pt x="84942" y="15397"/>
                      <a:pt x="83428" y="14353"/>
                    </a:cubicBezTo>
                    <a:cubicBezTo>
                      <a:pt x="81210" y="12761"/>
                      <a:pt x="76748" y="9603"/>
                      <a:pt x="74295" y="12422"/>
                    </a:cubicBezTo>
                    <a:cubicBezTo>
                      <a:pt x="71529" y="15632"/>
                      <a:pt x="76409" y="20381"/>
                      <a:pt x="78862" y="16754"/>
                    </a:cubicBezTo>
                    <a:cubicBezTo>
                      <a:pt x="80166" y="14823"/>
                      <a:pt x="78679" y="11769"/>
                      <a:pt x="76748" y="10882"/>
                    </a:cubicBezTo>
                    <a:cubicBezTo>
                      <a:pt x="73408" y="9395"/>
                      <a:pt x="70407" y="13179"/>
                      <a:pt x="67327" y="10752"/>
                    </a:cubicBezTo>
                    <a:cubicBezTo>
                      <a:pt x="65292" y="9186"/>
                      <a:pt x="64326" y="5063"/>
                      <a:pt x="60986" y="6576"/>
                    </a:cubicBezTo>
                    <a:cubicBezTo>
                      <a:pt x="58194" y="7855"/>
                      <a:pt x="55871" y="11769"/>
                      <a:pt x="55741" y="14718"/>
                    </a:cubicBezTo>
                    <a:cubicBezTo>
                      <a:pt x="55584" y="18241"/>
                      <a:pt x="60595" y="18633"/>
                      <a:pt x="60360" y="14849"/>
                    </a:cubicBezTo>
                    <a:cubicBezTo>
                      <a:pt x="60099" y="10438"/>
                      <a:pt x="52531" y="7698"/>
                      <a:pt x="48904" y="8716"/>
                    </a:cubicBezTo>
                    <a:cubicBezTo>
                      <a:pt x="44467" y="9969"/>
                      <a:pt x="41492" y="16519"/>
                      <a:pt x="43215" y="20825"/>
                    </a:cubicBezTo>
                    <a:cubicBezTo>
                      <a:pt x="45302" y="26044"/>
                      <a:pt x="53418" y="23095"/>
                      <a:pt x="49347" y="17928"/>
                    </a:cubicBezTo>
                    <a:cubicBezTo>
                      <a:pt x="46999" y="14927"/>
                      <a:pt x="38987" y="11952"/>
                      <a:pt x="35882" y="15371"/>
                    </a:cubicBezTo>
                    <a:cubicBezTo>
                      <a:pt x="34760" y="16571"/>
                      <a:pt x="33977" y="19102"/>
                      <a:pt x="36430" y="18867"/>
                    </a:cubicBezTo>
                    <a:cubicBezTo>
                      <a:pt x="39640" y="18580"/>
                      <a:pt x="38048" y="13492"/>
                      <a:pt x="37239" y="11926"/>
                    </a:cubicBezTo>
                    <a:cubicBezTo>
                      <a:pt x="35282" y="8220"/>
                      <a:pt x="31054" y="6263"/>
                      <a:pt x="27401" y="9108"/>
                    </a:cubicBezTo>
                    <a:cubicBezTo>
                      <a:pt x="25444" y="10647"/>
                      <a:pt x="25548" y="14536"/>
                      <a:pt x="28575" y="12892"/>
                    </a:cubicBezTo>
                    <a:cubicBezTo>
                      <a:pt x="33455" y="10178"/>
                      <a:pt x="31446" y="4202"/>
                      <a:pt x="29227" y="861"/>
                    </a:cubicBezTo>
                    <a:cubicBezTo>
                      <a:pt x="28653" y="0"/>
                      <a:pt x="24374" y="261"/>
                      <a:pt x="23565" y="339"/>
                    </a:cubicBezTo>
                    <a:cubicBezTo>
                      <a:pt x="20198" y="705"/>
                      <a:pt x="17797" y="2218"/>
                      <a:pt x="17354" y="5741"/>
                    </a:cubicBezTo>
                    <a:cubicBezTo>
                      <a:pt x="17197" y="7098"/>
                      <a:pt x="16962" y="8847"/>
                      <a:pt x="17484" y="10151"/>
                    </a:cubicBezTo>
                    <a:cubicBezTo>
                      <a:pt x="18606" y="12996"/>
                      <a:pt x="23565" y="11300"/>
                      <a:pt x="19676" y="8560"/>
                    </a:cubicBezTo>
                    <a:cubicBezTo>
                      <a:pt x="17563" y="7046"/>
                      <a:pt x="14744" y="5767"/>
                      <a:pt x="12291" y="7359"/>
                    </a:cubicBezTo>
                    <a:cubicBezTo>
                      <a:pt x="10308" y="8664"/>
                      <a:pt x="9003" y="11300"/>
                      <a:pt x="8742" y="13570"/>
                    </a:cubicBezTo>
                    <a:cubicBezTo>
                      <a:pt x="8455" y="15866"/>
                      <a:pt x="11430" y="19233"/>
                      <a:pt x="13700" y="17432"/>
                    </a:cubicBezTo>
                    <a:cubicBezTo>
                      <a:pt x="16414" y="15266"/>
                      <a:pt x="12291" y="11952"/>
                      <a:pt x="9969" y="12213"/>
                    </a:cubicBezTo>
                    <a:cubicBezTo>
                      <a:pt x="7724" y="12474"/>
                      <a:pt x="4750" y="14301"/>
                      <a:pt x="3445" y="16023"/>
                    </a:cubicBezTo>
                    <a:cubicBezTo>
                      <a:pt x="1931" y="18085"/>
                      <a:pt x="705" y="21138"/>
                      <a:pt x="0" y="2359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 rot="-10163771" flipH="1">
                <a:off x="112948" y="4382720"/>
                <a:ext cx="105193" cy="681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357" y="0"/>
                    </a:moveTo>
                    <a:cubicBezTo>
                      <a:pt x="239" y="0"/>
                      <a:pt x="120" y="19"/>
                      <a:pt x="0" y="60"/>
                    </a:cubicBezTo>
                    <a:cubicBezTo>
                      <a:pt x="0" y="60"/>
                      <a:pt x="183" y="1260"/>
                      <a:pt x="2427" y="1573"/>
                    </a:cubicBezTo>
                    <a:cubicBezTo>
                      <a:pt x="2427" y="1573"/>
                      <a:pt x="1449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 rot="-10163771" flipH="1">
                <a:off x="1138012" y="4674085"/>
                <a:ext cx="81451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7" extrusionOk="0">
                    <a:moveTo>
                      <a:pt x="679" y="0"/>
                    </a:moveTo>
                    <a:cubicBezTo>
                      <a:pt x="679" y="1"/>
                      <a:pt x="1" y="1018"/>
                      <a:pt x="1462" y="2767"/>
                    </a:cubicBezTo>
                    <a:cubicBezTo>
                      <a:pt x="1462" y="2767"/>
                      <a:pt x="1879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 rot="-10163771" flipH="1">
                <a:off x="700474" y="4720361"/>
                <a:ext cx="80324" cy="5671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309" extrusionOk="0">
                    <a:moveTo>
                      <a:pt x="230" y="0"/>
                    </a:moveTo>
                    <a:cubicBezTo>
                      <a:pt x="154" y="0"/>
                      <a:pt x="78" y="10"/>
                      <a:pt x="0" y="30"/>
                    </a:cubicBezTo>
                    <a:cubicBezTo>
                      <a:pt x="0" y="30"/>
                      <a:pt x="105" y="970"/>
                      <a:pt x="1853" y="1309"/>
                    </a:cubicBezTo>
                    <a:cubicBezTo>
                      <a:pt x="1853" y="1309"/>
                      <a:pt x="112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 rot="-10163771" flipH="1">
                <a:off x="1384034" y="4538900"/>
                <a:ext cx="64511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193" extrusionOk="0">
                    <a:moveTo>
                      <a:pt x="601" y="1"/>
                    </a:moveTo>
                    <a:cubicBezTo>
                      <a:pt x="601" y="1"/>
                      <a:pt x="1" y="731"/>
                      <a:pt x="966" y="2193"/>
                    </a:cubicBezTo>
                    <a:cubicBezTo>
                      <a:pt x="966" y="2193"/>
                      <a:pt x="1488" y="496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 rot="-10163771" flipH="1">
                <a:off x="2092675" y="4963600"/>
                <a:ext cx="7915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22" extrusionOk="0">
                    <a:moveTo>
                      <a:pt x="1670" y="0"/>
                    </a:moveTo>
                    <a:cubicBezTo>
                      <a:pt x="1370" y="0"/>
                      <a:pt x="685" y="147"/>
                      <a:pt x="1" y="1321"/>
                    </a:cubicBezTo>
                    <a:lnTo>
                      <a:pt x="1" y="1321"/>
                    </a:lnTo>
                    <a:cubicBezTo>
                      <a:pt x="34" y="1290"/>
                      <a:pt x="1749" y="999"/>
                      <a:pt x="1827" y="17"/>
                    </a:cubicBezTo>
                    <a:cubicBezTo>
                      <a:pt x="1827" y="17"/>
                      <a:pt x="1770" y="0"/>
                      <a:pt x="1670" y="0"/>
                    </a:cubicBezTo>
                    <a:close/>
                    <a:moveTo>
                      <a:pt x="1" y="1321"/>
                    </a:moveTo>
                    <a:cubicBezTo>
                      <a:pt x="0" y="1321"/>
                      <a:pt x="0" y="1321"/>
                      <a:pt x="0" y="1321"/>
                    </a:cubicBezTo>
                    <a:cubicBezTo>
                      <a:pt x="0" y="1321"/>
                      <a:pt x="0" y="1321"/>
                      <a:pt x="1" y="13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 rot="-10163771" flipH="1">
                <a:off x="639724" y="4685994"/>
                <a:ext cx="64467" cy="9726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5" extrusionOk="0">
                    <a:moveTo>
                      <a:pt x="705" y="0"/>
                    </a:moveTo>
                    <a:cubicBezTo>
                      <a:pt x="705" y="1"/>
                      <a:pt x="0" y="653"/>
                      <a:pt x="783" y="2245"/>
                    </a:cubicBezTo>
                    <a:cubicBezTo>
                      <a:pt x="783" y="2245"/>
                      <a:pt x="1487" y="627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 rot="-10163771" flipH="1">
                <a:off x="1311106" y="4530866"/>
                <a:ext cx="79155" cy="56192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297" extrusionOk="0">
                    <a:moveTo>
                      <a:pt x="1666" y="1"/>
                    </a:moveTo>
                    <a:cubicBezTo>
                      <a:pt x="1364" y="1"/>
                      <a:pt x="682" y="146"/>
                      <a:pt x="0" y="1296"/>
                    </a:cubicBezTo>
                    <a:cubicBezTo>
                      <a:pt x="0" y="1296"/>
                      <a:pt x="1749" y="1035"/>
                      <a:pt x="1827" y="18"/>
                    </a:cubicBezTo>
                    <a:cubicBezTo>
                      <a:pt x="1827" y="18"/>
                      <a:pt x="1768" y="1"/>
                      <a:pt x="1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 rot="-10163771" flipH="1">
                <a:off x="1688940" y="4575813"/>
                <a:ext cx="80324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767" extrusionOk="0">
                    <a:moveTo>
                      <a:pt x="679" y="0"/>
                    </a:moveTo>
                    <a:cubicBezTo>
                      <a:pt x="679" y="0"/>
                      <a:pt x="1" y="1018"/>
                      <a:pt x="1462" y="2766"/>
                    </a:cubicBezTo>
                    <a:cubicBezTo>
                      <a:pt x="1462" y="2766"/>
                      <a:pt x="1854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 rot="-10163771" flipH="1">
                <a:off x="1870916" y="4880392"/>
                <a:ext cx="8201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845" extrusionOk="0">
                    <a:moveTo>
                      <a:pt x="1018" y="0"/>
                    </a:moveTo>
                    <a:cubicBezTo>
                      <a:pt x="1017" y="1"/>
                      <a:pt x="0" y="653"/>
                      <a:pt x="704" y="2844"/>
                    </a:cubicBezTo>
                    <a:lnTo>
                      <a:pt x="704" y="2844"/>
                    </a:lnTo>
                    <a:cubicBezTo>
                      <a:pt x="713" y="2791"/>
                      <a:pt x="1892" y="927"/>
                      <a:pt x="1018" y="0"/>
                    </a:cubicBezTo>
                    <a:close/>
                    <a:moveTo>
                      <a:pt x="704" y="2844"/>
                    </a:moveTo>
                    <a:cubicBezTo>
                      <a:pt x="704" y="2845"/>
                      <a:pt x="704" y="2845"/>
                      <a:pt x="704" y="2845"/>
                    </a:cubicBezTo>
                    <a:cubicBezTo>
                      <a:pt x="704" y="2845"/>
                      <a:pt x="704" y="2844"/>
                      <a:pt x="704" y="28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 rot="-10163771" flipH="1">
                <a:off x="2737766" y="4957899"/>
                <a:ext cx="88209" cy="9613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19" extrusionOk="0">
                    <a:moveTo>
                      <a:pt x="235" y="1"/>
                    </a:moveTo>
                    <a:cubicBezTo>
                      <a:pt x="235" y="1"/>
                      <a:pt x="0" y="1201"/>
                      <a:pt x="2035" y="2219"/>
                    </a:cubicBezTo>
                    <a:cubicBezTo>
                      <a:pt x="2035" y="2219"/>
                      <a:pt x="1540" y="27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 rot="-10163771" flipH="1">
                <a:off x="3167154" y="4785130"/>
                <a:ext cx="53203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993" y="0"/>
                    </a:moveTo>
                    <a:cubicBezTo>
                      <a:pt x="992" y="0"/>
                      <a:pt x="236" y="105"/>
                      <a:pt x="1" y="1514"/>
                    </a:cubicBezTo>
                    <a:cubicBezTo>
                      <a:pt x="27" y="1488"/>
                      <a:pt x="1227" y="757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 rot="-10163771" flipH="1">
                <a:off x="3148083" y="4976888"/>
                <a:ext cx="82577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819" extrusionOk="0">
                    <a:moveTo>
                      <a:pt x="1045" y="0"/>
                    </a:moveTo>
                    <a:cubicBezTo>
                      <a:pt x="1044" y="1"/>
                      <a:pt x="1" y="653"/>
                      <a:pt x="627" y="2819"/>
                    </a:cubicBezTo>
                    <a:cubicBezTo>
                      <a:pt x="627" y="2819"/>
                      <a:pt x="1906" y="966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 rot="-10163771" flipH="1">
                <a:off x="1295436" y="4761071"/>
                <a:ext cx="81407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767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705" y="1"/>
                      <a:pt x="0" y="992"/>
                      <a:pt x="1409" y="2767"/>
                    </a:cubicBezTo>
                    <a:cubicBezTo>
                      <a:pt x="1409" y="2767"/>
                      <a:pt x="1879" y="549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 rot="-10163771" flipH="1">
                <a:off x="1715055" y="4927061"/>
                <a:ext cx="122176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908" extrusionOk="0">
                    <a:moveTo>
                      <a:pt x="1976" y="0"/>
                    </a:moveTo>
                    <a:cubicBezTo>
                      <a:pt x="1513" y="0"/>
                      <a:pt x="857" y="158"/>
                      <a:pt x="1" y="733"/>
                    </a:cubicBezTo>
                    <a:cubicBezTo>
                      <a:pt x="1" y="733"/>
                      <a:pt x="611" y="907"/>
                      <a:pt x="1279" y="907"/>
                    </a:cubicBezTo>
                    <a:cubicBezTo>
                      <a:pt x="1878" y="907"/>
                      <a:pt x="2523" y="768"/>
                      <a:pt x="2819" y="237"/>
                    </a:cubicBezTo>
                    <a:cubicBezTo>
                      <a:pt x="2819" y="237"/>
                      <a:pt x="2542" y="0"/>
                      <a:pt x="1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 rot="-10163771" flipH="1">
                <a:off x="1993247" y="4473036"/>
                <a:ext cx="81451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19" extrusionOk="0">
                    <a:moveTo>
                      <a:pt x="1044" y="0"/>
                    </a:moveTo>
                    <a:cubicBezTo>
                      <a:pt x="1044" y="0"/>
                      <a:pt x="1" y="601"/>
                      <a:pt x="549" y="2819"/>
                    </a:cubicBezTo>
                    <a:cubicBezTo>
                      <a:pt x="549" y="2819"/>
                      <a:pt x="1880" y="992"/>
                      <a:pt x="10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 rot="-10163771" flipH="1">
                <a:off x="2346243" y="4811692"/>
                <a:ext cx="81451" cy="12217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20" extrusionOk="0">
                    <a:moveTo>
                      <a:pt x="1044" y="1"/>
                    </a:moveTo>
                    <a:cubicBezTo>
                      <a:pt x="1044" y="1"/>
                      <a:pt x="0" y="601"/>
                      <a:pt x="548" y="2819"/>
                    </a:cubicBezTo>
                    <a:cubicBezTo>
                      <a:pt x="548" y="2819"/>
                      <a:pt x="1879" y="966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 rot="-10163771" flipH="1">
                <a:off x="287516" y="4454253"/>
                <a:ext cx="87083" cy="9839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271" extrusionOk="0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0" y="1175"/>
                      <a:pt x="2009" y="2271"/>
                    </a:cubicBezTo>
                    <a:cubicBezTo>
                      <a:pt x="2009" y="2271"/>
                      <a:pt x="1540" y="53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 rot="-10163771" flipH="1">
                <a:off x="363363" y="4547121"/>
                <a:ext cx="12213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909" extrusionOk="0">
                    <a:moveTo>
                      <a:pt x="1530" y="0"/>
                    </a:moveTo>
                    <a:cubicBezTo>
                      <a:pt x="382" y="0"/>
                      <a:pt x="0" y="595"/>
                      <a:pt x="0" y="595"/>
                    </a:cubicBezTo>
                    <a:cubicBezTo>
                      <a:pt x="242" y="824"/>
                      <a:pt x="547" y="909"/>
                      <a:pt x="865" y="909"/>
                    </a:cubicBezTo>
                    <a:cubicBezTo>
                      <a:pt x="1783" y="909"/>
                      <a:pt x="2819" y="204"/>
                      <a:pt x="2819" y="204"/>
                    </a:cubicBezTo>
                    <a:cubicBezTo>
                      <a:pt x="2309" y="56"/>
                      <a:pt x="1883" y="0"/>
                      <a:pt x="1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 rot="-10163771" flipH="1">
                <a:off x="1362775" y="4822453"/>
                <a:ext cx="119923" cy="42718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86" extrusionOk="0">
                    <a:moveTo>
                      <a:pt x="706" y="0"/>
                    </a:moveTo>
                    <a:cubicBezTo>
                      <a:pt x="244" y="0"/>
                      <a:pt x="1" y="173"/>
                      <a:pt x="1" y="173"/>
                    </a:cubicBezTo>
                    <a:cubicBezTo>
                      <a:pt x="313" y="842"/>
                      <a:pt x="1167" y="986"/>
                      <a:pt x="1844" y="986"/>
                    </a:cubicBezTo>
                    <a:cubicBezTo>
                      <a:pt x="2356" y="986"/>
                      <a:pt x="2767" y="904"/>
                      <a:pt x="2767" y="904"/>
                    </a:cubicBezTo>
                    <a:cubicBezTo>
                      <a:pt x="1872" y="180"/>
                      <a:pt x="1176" y="0"/>
                      <a:pt x="7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 rot="-10163771" flipH="1">
                <a:off x="2787893" y="5049262"/>
                <a:ext cx="113078" cy="5593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291" extrusionOk="0">
                    <a:moveTo>
                      <a:pt x="2610" y="1"/>
                    </a:moveTo>
                    <a:cubicBezTo>
                      <a:pt x="313" y="1"/>
                      <a:pt x="0" y="1175"/>
                      <a:pt x="0" y="1175"/>
                    </a:cubicBezTo>
                    <a:cubicBezTo>
                      <a:pt x="162" y="1256"/>
                      <a:pt x="330" y="1291"/>
                      <a:pt x="500" y="1291"/>
                    </a:cubicBezTo>
                    <a:cubicBezTo>
                      <a:pt x="1532" y="1291"/>
                      <a:pt x="2610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 rot="-10163771" flipH="1">
                <a:off x="3252661" y="4897828"/>
                <a:ext cx="88253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46" extrusionOk="0">
                    <a:moveTo>
                      <a:pt x="262" y="1"/>
                    </a:moveTo>
                    <a:lnTo>
                      <a:pt x="262" y="1"/>
                    </a:lnTo>
                    <a:cubicBezTo>
                      <a:pt x="1" y="1253"/>
                      <a:pt x="2036" y="2245"/>
                      <a:pt x="2036" y="2245"/>
                    </a:cubicBezTo>
                    <a:cubicBezTo>
                      <a:pt x="1462" y="27"/>
                      <a:pt x="262" y="1"/>
                      <a:pt x="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 rot="-10163771" flipH="1">
                <a:off x="1945277" y="4629391"/>
                <a:ext cx="11988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991" extrusionOk="0">
                    <a:moveTo>
                      <a:pt x="679" y="1"/>
                    </a:moveTo>
                    <a:cubicBezTo>
                      <a:pt x="235" y="1"/>
                      <a:pt x="0" y="161"/>
                      <a:pt x="0" y="161"/>
                    </a:cubicBezTo>
                    <a:cubicBezTo>
                      <a:pt x="321" y="847"/>
                      <a:pt x="1211" y="990"/>
                      <a:pt x="1896" y="990"/>
                    </a:cubicBezTo>
                    <a:cubicBezTo>
                      <a:pt x="2384" y="990"/>
                      <a:pt x="2767" y="918"/>
                      <a:pt x="2767" y="918"/>
                    </a:cubicBezTo>
                    <a:cubicBezTo>
                      <a:pt x="1854" y="180"/>
                      <a:pt x="1149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 rot="-10163771" flipH="1">
                <a:off x="2317405" y="4958597"/>
                <a:ext cx="132314" cy="42762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987" extrusionOk="0">
                    <a:moveTo>
                      <a:pt x="847" y="1"/>
                    </a:moveTo>
                    <a:cubicBezTo>
                      <a:pt x="314" y="1"/>
                      <a:pt x="1" y="174"/>
                      <a:pt x="1" y="174"/>
                    </a:cubicBezTo>
                    <a:cubicBezTo>
                      <a:pt x="313" y="843"/>
                      <a:pt x="1251" y="987"/>
                      <a:pt x="2006" y="987"/>
                    </a:cubicBezTo>
                    <a:cubicBezTo>
                      <a:pt x="2577" y="987"/>
                      <a:pt x="3043" y="904"/>
                      <a:pt x="3054" y="904"/>
                    </a:cubicBezTo>
                    <a:cubicBezTo>
                      <a:pt x="2158" y="180"/>
                      <a:pt x="1389" y="1"/>
                      <a:pt x="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 rot="-10163771" flipH="1">
                <a:off x="2640912" y="4903340"/>
                <a:ext cx="56539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011" fill="none" extrusionOk="0">
                    <a:moveTo>
                      <a:pt x="444" y="0"/>
                    </a:moveTo>
                    <a:cubicBezTo>
                      <a:pt x="444" y="0"/>
                      <a:pt x="1305" y="2193"/>
                      <a:pt x="0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 rot="-10163771" flipH="1">
                <a:off x="2645753" y="4814905"/>
                <a:ext cx="93885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679" y="0"/>
                      <a:pt x="0" y="1227"/>
                      <a:pt x="2114" y="2871"/>
                    </a:cubicBezTo>
                    <a:cubicBezTo>
                      <a:pt x="2114" y="2844"/>
                      <a:pt x="2166" y="313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 rot="-10163771" flipH="1">
                <a:off x="2545091" y="4862175"/>
                <a:ext cx="130061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571" y="0"/>
                    </a:moveTo>
                    <a:cubicBezTo>
                      <a:pt x="2074" y="0"/>
                      <a:pt x="1171" y="226"/>
                      <a:pt x="0" y="1480"/>
                    </a:cubicBezTo>
                    <a:cubicBezTo>
                      <a:pt x="0" y="1480"/>
                      <a:pt x="12" y="1481"/>
                      <a:pt x="33" y="1481"/>
                    </a:cubicBezTo>
                    <a:cubicBezTo>
                      <a:pt x="332" y="1481"/>
                      <a:pt x="2587" y="1435"/>
                      <a:pt x="3001" y="71"/>
                    </a:cubicBezTo>
                    <a:cubicBezTo>
                      <a:pt x="3001" y="71"/>
                      <a:pt x="2850" y="0"/>
                      <a:pt x="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 rot="-10163771" flipH="1">
                <a:off x="1502975" y="4499107"/>
                <a:ext cx="92759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4542" fill="none" extrusionOk="0">
                    <a:moveTo>
                      <a:pt x="1" y="0"/>
                    </a:moveTo>
                    <a:cubicBezTo>
                      <a:pt x="1" y="0"/>
                      <a:pt x="1854" y="1436"/>
                      <a:pt x="2141" y="454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 rot="-10163771" flipH="1">
                <a:off x="1601215" y="4507788"/>
                <a:ext cx="87083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68" extrusionOk="0">
                    <a:moveTo>
                      <a:pt x="244" y="0"/>
                    </a:moveTo>
                    <a:cubicBezTo>
                      <a:pt x="164" y="0"/>
                      <a:pt x="82" y="10"/>
                      <a:pt x="0" y="32"/>
                    </a:cubicBezTo>
                    <a:cubicBezTo>
                      <a:pt x="0" y="32"/>
                      <a:pt x="78" y="1076"/>
                      <a:pt x="2009" y="1468"/>
                    </a:cubicBezTo>
                    <a:cubicBezTo>
                      <a:pt x="2009" y="1468"/>
                      <a:pt x="1209" y="0"/>
                      <a:pt x="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 rot="-10163771" flipH="1">
                <a:off x="1536127" y="4488128"/>
                <a:ext cx="80324" cy="7248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673" extrusionOk="0">
                    <a:moveTo>
                      <a:pt x="1754" y="0"/>
                    </a:moveTo>
                    <a:cubicBezTo>
                      <a:pt x="1541" y="0"/>
                      <a:pt x="661" y="100"/>
                      <a:pt x="0" y="1672"/>
                    </a:cubicBezTo>
                    <a:cubicBezTo>
                      <a:pt x="0" y="1672"/>
                      <a:pt x="1853" y="1124"/>
                      <a:pt x="1801" y="2"/>
                    </a:cubicBezTo>
                    <a:cubicBezTo>
                      <a:pt x="1801" y="2"/>
                      <a:pt x="1784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 rot="-10163771" flipH="1">
                <a:off x="561952" y="4521892"/>
                <a:ext cx="88209" cy="23859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5507" fill="none" extrusionOk="0">
                    <a:moveTo>
                      <a:pt x="339" y="0"/>
                    </a:moveTo>
                    <a:cubicBezTo>
                      <a:pt x="339" y="0"/>
                      <a:pt x="0" y="3080"/>
                      <a:pt x="2036" y="5506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 rot="-10163771" flipH="1">
                <a:off x="623112" y="4563229"/>
                <a:ext cx="96138" cy="3158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729" extrusionOk="0">
                    <a:moveTo>
                      <a:pt x="652" y="1"/>
                    </a:moveTo>
                    <a:cubicBezTo>
                      <a:pt x="414" y="1"/>
                      <a:pt x="186" y="64"/>
                      <a:pt x="0" y="230"/>
                    </a:cubicBezTo>
                    <a:cubicBezTo>
                      <a:pt x="0" y="230"/>
                      <a:pt x="306" y="728"/>
                      <a:pt x="1270" y="728"/>
                    </a:cubicBezTo>
                    <a:cubicBezTo>
                      <a:pt x="1534" y="728"/>
                      <a:pt x="1848" y="691"/>
                      <a:pt x="2218" y="595"/>
                    </a:cubicBezTo>
                    <a:cubicBezTo>
                      <a:pt x="2218" y="595"/>
                      <a:pt x="1386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 rot="-10163771" flipH="1">
                <a:off x="596951" y="4492630"/>
                <a:ext cx="63341" cy="9275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141" extrusionOk="0">
                    <a:moveTo>
                      <a:pt x="862" y="0"/>
                    </a:moveTo>
                    <a:cubicBezTo>
                      <a:pt x="862" y="0"/>
                      <a:pt x="0" y="392"/>
                      <a:pt x="287" y="2140"/>
                    </a:cubicBezTo>
                    <a:cubicBezTo>
                      <a:pt x="287" y="2140"/>
                      <a:pt x="1462" y="809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 rot="-10163771" flipH="1">
                <a:off x="937700" y="4526981"/>
                <a:ext cx="56582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0"/>
                    </a:moveTo>
                    <a:cubicBezTo>
                      <a:pt x="888" y="0"/>
                      <a:pt x="0" y="2192"/>
                      <a:pt x="1305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 rot="-10163771" flipH="1">
                <a:off x="985712" y="4541456"/>
                <a:ext cx="113078" cy="36913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852" extrusionOk="0">
                    <a:moveTo>
                      <a:pt x="779" y="0"/>
                    </a:moveTo>
                    <a:cubicBezTo>
                      <a:pt x="497" y="0"/>
                      <a:pt x="225" y="73"/>
                      <a:pt x="0" y="265"/>
                    </a:cubicBezTo>
                    <a:cubicBezTo>
                      <a:pt x="0" y="265"/>
                      <a:pt x="364" y="851"/>
                      <a:pt x="1475" y="851"/>
                    </a:cubicBezTo>
                    <a:cubicBezTo>
                      <a:pt x="1790" y="851"/>
                      <a:pt x="2166" y="804"/>
                      <a:pt x="2610" y="683"/>
                    </a:cubicBezTo>
                    <a:cubicBezTo>
                      <a:pt x="2610" y="683"/>
                      <a:pt x="1645" y="0"/>
                      <a:pt x="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 rot="-10163771" flipH="1">
                <a:off x="939909" y="4455566"/>
                <a:ext cx="84830" cy="11762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715" extrusionOk="0">
                    <a:moveTo>
                      <a:pt x="1436" y="1"/>
                    </a:moveTo>
                    <a:lnTo>
                      <a:pt x="1436" y="1"/>
                    </a:lnTo>
                    <a:cubicBezTo>
                      <a:pt x="1436" y="1"/>
                      <a:pt x="157" y="288"/>
                      <a:pt x="1" y="2715"/>
                    </a:cubicBezTo>
                    <a:cubicBezTo>
                      <a:pt x="1" y="2715"/>
                      <a:pt x="1958" y="1280"/>
                      <a:pt x="1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 rot="-10163771" flipH="1">
                <a:off x="3036597" y="4690613"/>
                <a:ext cx="39642" cy="222776"/>
              </a:xfrm>
              <a:custGeom>
                <a:avLst/>
                <a:gdLst/>
                <a:ahLst/>
                <a:cxnLst/>
                <a:rect l="l" t="t" r="r" b="b"/>
                <a:pathLst>
                  <a:path w="915" h="5142" fill="none" extrusionOk="0">
                    <a:moveTo>
                      <a:pt x="1" y="1"/>
                    </a:moveTo>
                    <a:cubicBezTo>
                      <a:pt x="1" y="1749"/>
                      <a:pt x="314" y="3498"/>
                      <a:pt x="914" y="514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 rot="-10163771" flipH="1">
                <a:off x="3065582" y="4730586"/>
                <a:ext cx="71269" cy="3292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335" y="1"/>
                    </a:moveTo>
                    <a:cubicBezTo>
                      <a:pt x="222" y="1"/>
                      <a:pt x="109" y="24"/>
                      <a:pt x="0" y="78"/>
                    </a:cubicBezTo>
                    <a:cubicBezTo>
                      <a:pt x="0" y="78"/>
                      <a:pt x="219" y="760"/>
                      <a:pt x="1503" y="760"/>
                    </a:cubicBezTo>
                    <a:cubicBezTo>
                      <a:pt x="1549" y="760"/>
                      <a:pt x="1596" y="759"/>
                      <a:pt x="1644" y="757"/>
                    </a:cubicBezTo>
                    <a:cubicBezTo>
                      <a:pt x="1644" y="757"/>
                      <a:pt x="983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 rot="-10163771" flipH="1">
                <a:off x="3029942" y="4687925"/>
                <a:ext cx="50950" cy="6672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40" extrusionOk="0">
                    <a:moveTo>
                      <a:pt x="888" y="0"/>
                    </a:moveTo>
                    <a:cubicBezTo>
                      <a:pt x="888" y="0"/>
                      <a:pt x="158" y="131"/>
                      <a:pt x="1" y="1540"/>
                    </a:cubicBezTo>
                    <a:cubicBezTo>
                      <a:pt x="1" y="1540"/>
                      <a:pt x="1175" y="757"/>
                      <a:pt x="8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 rot="-10163771" flipH="1">
                <a:off x="345980" y="4207187"/>
                <a:ext cx="213722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498" fill="none" extrusionOk="0">
                    <a:moveTo>
                      <a:pt x="0" y="0"/>
                    </a:moveTo>
                    <a:cubicBezTo>
                      <a:pt x="0" y="0"/>
                      <a:pt x="1879" y="2610"/>
                      <a:pt x="4933" y="3497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 rot="-10163771" flipH="1">
                <a:off x="480558" y="4152630"/>
                <a:ext cx="66764" cy="9951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297" extrusionOk="0">
                    <a:moveTo>
                      <a:pt x="627" y="0"/>
                    </a:moveTo>
                    <a:cubicBezTo>
                      <a:pt x="627" y="0"/>
                      <a:pt x="1" y="757"/>
                      <a:pt x="1044" y="2297"/>
                    </a:cubicBezTo>
                    <a:cubicBezTo>
                      <a:pt x="1044" y="2297"/>
                      <a:pt x="1540" y="522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 rot="-10163771" flipH="1">
                <a:off x="500065" y="4245184"/>
                <a:ext cx="93885" cy="4050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935" extrusionOk="0">
                    <a:moveTo>
                      <a:pt x="1896" y="0"/>
                    </a:moveTo>
                    <a:cubicBezTo>
                      <a:pt x="1375" y="0"/>
                      <a:pt x="258" y="91"/>
                      <a:pt x="0" y="844"/>
                    </a:cubicBezTo>
                    <a:cubicBezTo>
                      <a:pt x="0" y="844"/>
                      <a:pt x="157" y="935"/>
                      <a:pt x="439" y="935"/>
                    </a:cubicBezTo>
                    <a:cubicBezTo>
                      <a:pt x="816" y="935"/>
                      <a:pt x="1418" y="772"/>
                      <a:pt x="2166" y="9"/>
                    </a:cubicBezTo>
                    <a:cubicBezTo>
                      <a:pt x="2166" y="9"/>
                      <a:pt x="2061" y="0"/>
                      <a:pt x="1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 rot="-10163771" flipH="1">
                <a:off x="2238392" y="4626162"/>
                <a:ext cx="56582" cy="15605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602" fill="none" extrusionOk="0">
                    <a:moveTo>
                      <a:pt x="549" y="0"/>
                    </a:moveTo>
                    <a:cubicBezTo>
                      <a:pt x="549" y="0"/>
                      <a:pt x="1306" y="1540"/>
                      <a:pt x="1" y="360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 rot="-10163771" flipH="1">
                <a:off x="2236026" y="4566915"/>
                <a:ext cx="61088" cy="916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115" extrusionOk="0">
                    <a:moveTo>
                      <a:pt x="653" y="1"/>
                    </a:moveTo>
                    <a:cubicBezTo>
                      <a:pt x="0" y="705"/>
                      <a:pt x="940" y="2115"/>
                      <a:pt x="940" y="2115"/>
                    </a:cubicBezTo>
                    <a:cubicBezTo>
                      <a:pt x="1409" y="471"/>
                      <a:pt x="653" y="1"/>
                      <a:pt x="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 rot="-10163771" flipH="1">
                <a:off x="2174966" y="4617975"/>
                <a:ext cx="91632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96" extrusionOk="0">
                    <a:moveTo>
                      <a:pt x="1503" y="0"/>
                    </a:moveTo>
                    <a:cubicBezTo>
                      <a:pt x="799" y="0"/>
                      <a:pt x="0" y="573"/>
                      <a:pt x="0" y="573"/>
                    </a:cubicBezTo>
                    <a:cubicBezTo>
                      <a:pt x="352" y="661"/>
                      <a:pt x="649" y="696"/>
                      <a:pt x="899" y="696"/>
                    </a:cubicBezTo>
                    <a:cubicBezTo>
                      <a:pt x="1838" y="696"/>
                      <a:pt x="2114" y="208"/>
                      <a:pt x="2114" y="208"/>
                    </a:cubicBezTo>
                    <a:cubicBezTo>
                      <a:pt x="1939" y="57"/>
                      <a:pt x="1726" y="0"/>
                      <a:pt x="1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4" name="Google Shape;434;p8"/>
          <p:cNvSpPr/>
          <p:nvPr/>
        </p:nvSpPr>
        <p:spPr>
          <a:xfrm rot="10800000" flipH="1">
            <a:off x="3845300" y="2785470"/>
            <a:ext cx="5380543" cy="2358030"/>
          </a:xfrm>
          <a:custGeom>
            <a:avLst/>
            <a:gdLst/>
            <a:ahLst/>
            <a:cxnLst/>
            <a:rect l="l" t="t" r="r" b="b"/>
            <a:pathLst>
              <a:path w="105315" h="106662" extrusionOk="0">
                <a:moveTo>
                  <a:pt x="0" y="1"/>
                </a:moveTo>
                <a:cubicBezTo>
                  <a:pt x="4544" y="10315"/>
                  <a:pt x="19384" y="16775"/>
                  <a:pt x="37644" y="16775"/>
                </a:cubicBezTo>
                <a:cubicBezTo>
                  <a:pt x="44542" y="16775"/>
                  <a:pt x="51929" y="15853"/>
                  <a:pt x="59432" y="13868"/>
                </a:cubicBezTo>
                <a:cubicBezTo>
                  <a:pt x="64767" y="12459"/>
                  <a:pt x="69419" y="11817"/>
                  <a:pt x="73480" y="11817"/>
                </a:cubicBezTo>
                <a:cubicBezTo>
                  <a:pt x="96062" y="11817"/>
                  <a:pt x="100386" y="31669"/>
                  <a:pt x="102356" y="49871"/>
                </a:cubicBezTo>
                <a:cubicBezTo>
                  <a:pt x="104601" y="70738"/>
                  <a:pt x="86164" y="94115"/>
                  <a:pt x="105314" y="106662"/>
                </a:cubicBezTo>
                <a:lnTo>
                  <a:pt x="105314" y="1"/>
                </a:ln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8"/>
          <p:cNvSpPr/>
          <p:nvPr/>
        </p:nvSpPr>
        <p:spPr>
          <a:xfrm rot="-5129523" flipH="1">
            <a:off x="-458788" y="-521614"/>
            <a:ext cx="3129148" cy="2554978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8"/>
          <p:cNvSpPr txBox="1">
            <a:spLocks noGrp="1"/>
          </p:cNvSpPr>
          <p:nvPr>
            <p:ph type="title"/>
          </p:nvPr>
        </p:nvSpPr>
        <p:spPr>
          <a:xfrm>
            <a:off x="2286601" y="1372500"/>
            <a:ext cx="4570800" cy="23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 rot="-10503647">
            <a:off x="5536935" y="-642716"/>
            <a:ext cx="3932769" cy="1806495"/>
            <a:chOff x="-247941" y="3878924"/>
            <a:chExt cx="3932716" cy="1806470"/>
          </a:xfrm>
        </p:grpSpPr>
        <p:grpSp>
          <p:nvGrpSpPr>
            <p:cNvPr id="380" name="Google Shape;380;p8"/>
            <p:cNvGrpSpPr/>
            <p:nvPr/>
          </p:nvGrpSpPr>
          <p:grpSpPr>
            <a:xfrm>
              <a:off x="501506" y="4145578"/>
              <a:ext cx="2653767" cy="794294"/>
              <a:chOff x="501506" y="4145578"/>
              <a:chExt cx="2653767" cy="794294"/>
            </a:xfrm>
          </p:grpSpPr>
          <p:sp>
            <p:nvSpPr>
              <p:cNvPr id="381" name="Google Shape;381;p8"/>
              <p:cNvSpPr/>
              <p:nvPr/>
            </p:nvSpPr>
            <p:spPr>
              <a:xfrm rot="-10163771" flipH="1">
                <a:off x="2559928" y="4746287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0" y="914"/>
                      <a:pt x="0" y="2062"/>
                    </a:cubicBezTo>
                    <a:cubicBezTo>
                      <a:pt x="0" y="3210"/>
                      <a:pt x="914" y="4124"/>
                      <a:pt x="2062" y="4124"/>
                    </a:cubicBezTo>
                    <a:cubicBezTo>
                      <a:pt x="3210" y="4124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 rot="-10163771" flipH="1">
                <a:off x="1546133" y="4401873"/>
                <a:ext cx="170743" cy="146481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381" extrusionOk="0">
                    <a:moveTo>
                      <a:pt x="1697" y="0"/>
                    </a:moveTo>
                    <a:cubicBezTo>
                      <a:pt x="757" y="0"/>
                      <a:pt x="0" y="757"/>
                      <a:pt x="0" y="1696"/>
                    </a:cubicBezTo>
                    <a:cubicBezTo>
                      <a:pt x="0" y="2707"/>
                      <a:pt x="844" y="3381"/>
                      <a:pt x="1721" y="3381"/>
                    </a:cubicBezTo>
                    <a:cubicBezTo>
                      <a:pt x="2134" y="3381"/>
                      <a:pt x="2554" y="3231"/>
                      <a:pt x="2897" y="2897"/>
                    </a:cubicBezTo>
                    <a:cubicBezTo>
                      <a:pt x="3941" y="1827"/>
                      <a:pt x="3184" y="0"/>
                      <a:pt x="1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 rot="-10163771" flipH="1">
                <a:off x="618566" y="4463447"/>
                <a:ext cx="12330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19" extrusionOk="0">
                    <a:moveTo>
                      <a:pt x="1436" y="0"/>
                    </a:moveTo>
                    <a:cubicBezTo>
                      <a:pt x="653" y="0"/>
                      <a:pt x="1" y="626"/>
                      <a:pt x="1" y="1409"/>
                    </a:cubicBezTo>
                    <a:cubicBezTo>
                      <a:pt x="1" y="2192"/>
                      <a:pt x="653" y="2818"/>
                      <a:pt x="1436" y="2818"/>
                    </a:cubicBezTo>
                    <a:cubicBezTo>
                      <a:pt x="2193" y="2818"/>
                      <a:pt x="2845" y="2192"/>
                      <a:pt x="2845" y="1409"/>
                    </a:cubicBezTo>
                    <a:cubicBezTo>
                      <a:pt x="2845" y="626"/>
                      <a:pt x="219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 rot="-10163771" flipH="1">
                <a:off x="958964" y="4389064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0" y="4123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 rot="-10163771" flipH="1">
                <a:off x="3038755" y="4641144"/>
                <a:ext cx="107446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6" extrusionOk="0">
                    <a:moveTo>
                      <a:pt x="1253" y="0"/>
                    </a:moveTo>
                    <a:cubicBezTo>
                      <a:pt x="548" y="0"/>
                      <a:pt x="0" y="548"/>
                      <a:pt x="0" y="1253"/>
                    </a:cubicBezTo>
                    <a:cubicBezTo>
                      <a:pt x="0" y="1931"/>
                      <a:pt x="548" y="2505"/>
                      <a:pt x="1253" y="2505"/>
                    </a:cubicBezTo>
                    <a:cubicBezTo>
                      <a:pt x="1931" y="2505"/>
                      <a:pt x="2479" y="1931"/>
                      <a:pt x="2479" y="1253"/>
                    </a:cubicBezTo>
                    <a:cubicBezTo>
                      <a:pt x="2479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 rot="-10163771" flipH="1">
                <a:off x="511700" y="4155773"/>
                <a:ext cx="12213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819" extrusionOk="0">
                    <a:moveTo>
                      <a:pt x="1409" y="0"/>
                    </a:moveTo>
                    <a:cubicBezTo>
                      <a:pt x="627" y="0"/>
                      <a:pt x="0" y="626"/>
                      <a:pt x="0" y="1409"/>
                    </a:cubicBezTo>
                    <a:cubicBezTo>
                      <a:pt x="0" y="2192"/>
                      <a:pt x="627" y="2818"/>
                      <a:pt x="1409" y="2818"/>
                    </a:cubicBezTo>
                    <a:cubicBezTo>
                      <a:pt x="2192" y="2818"/>
                      <a:pt x="2819" y="2192"/>
                      <a:pt x="2819" y="1409"/>
                    </a:cubicBezTo>
                    <a:cubicBezTo>
                      <a:pt x="2819" y="626"/>
                      <a:pt x="2192" y="0"/>
                      <a:pt x="1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 rot="-10163771" flipH="1">
                <a:off x="2180435" y="4538092"/>
                <a:ext cx="108572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506" extrusionOk="0">
                    <a:moveTo>
                      <a:pt x="1253" y="0"/>
                    </a:moveTo>
                    <a:cubicBezTo>
                      <a:pt x="574" y="0"/>
                      <a:pt x="0" y="548"/>
                      <a:pt x="0" y="1253"/>
                    </a:cubicBezTo>
                    <a:cubicBezTo>
                      <a:pt x="0" y="1931"/>
                      <a:pt x="574" y="2505"/>
                      <a:pt x="1253" y="2505"/>
                    </a:cubicBezTo>
                    <a:cubicBezTo>
                      <a:pt x="1931" y="2505"/>
                      <a:pt x="2505" y="1931"/>
                      <a:pt x="2505" y="1253"/>
                    </a:cubicBezTo>
                    <a:cubicBezTo>
                      <a:pt x="2505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8"/>
            <p:cNvGrpSpPr/>
            <p:nvPr/>
          </p:nvGrpSpPr>
          <p:grpSpPr>
            <a:xfrm>
              <a:off x="-247941" y="3878924"/>
              <a:ext cx="3932716" cy="1806470"/>
              <a:chOff x="-247941" y="3878924"/>
              <a:chExt cx="3932716" cy="1806470"/>
            </a:xfrm>
          </p:grpSpPr>
          <p:sp>
            <p:nvSpPr>
              <p:cNvPr id="389" name="Google Shape;389;p8"/>
              <p:cNvSpPr/>
              <p:nvPr/>
            </p:nvSpPr>
            <p:spPr>
              <a:xfrm rot="-10163771" flipH="1">
                <a:off x="-176482" y="4217982"/>
                <a:ext cx="3789798" cy="1128352"/>
              </a:xfrm>
              <a:custGeom>
                <a:avLst/>
                <a:gdLst/>
                <a:ahLst/>
                <a:cxnLst/>
                <a:rect l="l" t="t" r="r" b="b"/>
                <a:pathLst>
                  <a:path w="87474" h="26044" fill="none" extrusionOk="0">
                    <a:moveTo>
                      <a:pt x="87473" y="18058"/>
                    </a:moveTo>
                    <a:cubicBezTo>
                      <a:pt x="86299" y="16623"/>
                      <a:pt x="84942" y="15397"/>
                      <a:pt x="83428" y="14353"/>
                    </a:cubicBezTo>
                    <a:cubicBezTo>
                      <a:pt x="81210" y="12761"/>
                      <a:pt x="76748" y="9603"/>
                      <a:pt x="74295" y="12422"/>
                    </a:cubicBezTo>
                    <a:cubicBezTo>
                      <a:pt x="71529" y="15632"/>
                      <a:pt x="76409" y="20381"/>
                      <a:pt x="78862" y="16754"/>
                    </a:cubicBezTo>
                    <a:cubicBezTo>
                      <a:pt x="80166" y="14823"/>
                      <a:pt x="78679" y="11769"/>
                      <a:pt x="76748" y="10882"/>
                    </a:cubicBezTo>
                    <a:cubicBezTo>
                      <a:pt x="73408" y="9395"/>
                      <a:pt x="70407" y="13179"/>
                      <a:pt x="67327" y="10752"/>
                    </a:cubicBezTo>
                    <a:cubicBezTo>
                      <a:pt x="65292" y="9186"/>
                      <a:pt x="64326" y="5063"/>
                      <a:pt x="60986" y="6576"/>
                    </a:cubicBezTo>
                    <a:cubicBezTo>
                      <a:pt x="58194" y="7855"/>
                      <a:pt x="55871" y="11769"/>
                      <a:pt x="55741" y="14718"/>
                    </a:cubicBezTo>
                    <a:cubicBezTo>
                      <a:pt x="55584" y="18241"/>
                      <a:pt x="60595" y="18633"/>
                      <a:pt x="60360" y="14849"/>
                    </a:cubicBezTo>
                    <a:cubicBezTo>
                      <a:pt x="60099" y="10438"/>
                      <a:pt x="52531" y="7698"/>
                      <a:pt x="48904" y="8716"/>
                    </a:cubicBezTo>
                    <a:cubicBezTo>
                      <a:pt x="44467" y="9969"/>
                      <a:pt x="41492" y="16519"/>
                      <a:pt x="43215" y="20825"/>
                    </a:cubicBezTo>
                    <a:cubicBezTo>
                      <a:pt x="45302" y="26044"/>
                      <a:pt x="53418" y="23095"/>
                      <a:pt x="49347" y="17928"/>
                    </a:cubicBezTo>
                    <a:cubicBezTo>
                      <a:pt x="46999" y="14927"/>
                      <a:pt x="38987" y="11952"/>
                      <a:pt x="35882" y="15371"/>
                    </a:cubicBezTo>
                    <a:cubicBezTo>
                      <a:pt x="34760" y="16571"/>
                      <a:pt x="33977" y="19102"/>
                      <a:pt x="36430" y="18867"/>
                    </a:cubicBezTo>
                    <a:cubicBezTo>
                      <a:pt x="39640" y="18580"/>
                      <a:pt x="38048" y="13492"/>
                      <a:pt x="37239" y="11926"/>
                    </a:cubicBezTo>
                    <a:cubicBezTo>
                      <a:pt x="35282" y="8220"/>
                      <a:pt x="31054" y="6263"/>
                      <a:pt x="27401" y="9108"/>
                    </a:cubicBezTo>
                    <a:cubicBezTo>
                      <a:pt x="25444" y="10647"/>
                      <a:pt x="25548" y="14536"/>
                      <a:pt x="28575" y="12892"/>
                    </a:cubicBezTo>
                    <a:cubicBezTo>
                      <a:pt x="33455" y="10178"/>
                      <a:pt x="31446" y="4202"/>
                      <a:pt x="29227" y="861"/>
                    </a:cubicBezTo>
                    <a:cubicBezTo>
                      <a:pt x="28653" y="0"/>
                      <a:pt x="24374" y="261"/>
                      <a:pt x="23565" y="339"/>
                    </a:cubicBezTo>
                    <a:cubicBezTo>
                      <a:pt x="20198" y="705"/>
                      <a:pt x="17797" y="2218"/>
                      <a:pt x="17354" y="5741"/>
                    </a:cubicBezTo>
                    <a:cubicBezTo>
                      <a:pt x="17197" y="7098"/>
                      <a:pt x="16962" y="8847"/>
                      <a:pt x="17484" y="10151"/>
                    </a:cubicBezTo>
                    <a:cubicBezTo>
                      <a:pt x="18606" y="12996"/>
                      <a:pt x="23565" y="11300"/>
                      <a:pt x="19676" y="8560"/>
                    </a:cubicBezTo>
                    <a:cubicBezTo>
                      <a:pt x="17563" y="7046"/>
                      <a:pt x="14744" y="5767"/>
                      <a:pt x="12291" y="7359"/>
                    </a:cubicBezTo>
                    <a:cubicBezTo>
                      <a:pt x="10308" y="8664"/>
                      <a:pt x="9003" y="11300"/>
                      <a:pt x="8742" y="13570"/>
                    </a:cubicBezTo>
                    <a:cubicBezTo>
                      <a:pt x="8455" y="15866"/>
                      <a:pt x="11430" y="19233"/>
                      <a:pt x="13700" y="17432"/>
                    </a:cubicBezTo>
                    <a:cubicBezTo>
                      <a:pt x="16414" y="15266"/>
                      <a:pt x="12291" y="11952"/>
                      <a:pt x="9969" y="12213"/>
                    </a:cubicBezTo>
                    <a:cubicBezTo>
                      <a:pt x="7724" y="12474"/>
                      <a:pt x="4750" y="14301"/>
                      <a:pt x="3445" y="16023"/>
                    </a:cubicBezTo>
                    <a:cubicBezTo>
                      <a:pt x="1931" y="18085"/>
                      <a:pt x="705" y="21138"/>
                      <a:pt x="0" y="2359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 rot="-10163771" flipH="1">
                <a:off x="112948" y="4382720"/>
                <a:ext cx="105193" cy="681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357" y="0"/>
                    </a:moveTo>
                    <a:cubicBezTo>
                      <a:pt x="239" y="0"/>
                      <a:pt x="120" y="19"/>
                      <a:pt x="0" y="60"/>
                    </a:cubicBezTo>
                    <a:cubicBezTo>
                      <a:pt x="0" y="60"/>
                      <a:pt x="183" y="1260"/>
                      <a:pt x="2427" y="1573"/>
                    </a:cubicBezTo>
                    <a:cubicBezTo>
                      <a:pt x="2427" y="1573"/>
                      <a:pt x="1449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 rot="-10163771" flipH="1">
                <a:off x="1138012" y="4674085"/>
                <a:ext cx="81451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7" extrusionOk="0">
                    <a:moveTo>
                      <a:pt x="679" y="0"/>
                    </a:moveTo>
                    <a:cubicBezTo>
                      <a:pt x="679" y="1"/>
                      <a:pt x="1" y="1018"/>
                      <a:pt x="1462" y="2767"/>
                    </a:cubicBezTo>
                    <a:cubicBezTo>
                      <a:pt x="1462" y="2767"/>
                      <a:pt x="1879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 rot="-10163771" flipH="1">
                <a:off x="700474" y="4720361"/>
                <a:ext cx="80324" cy="5671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309" extrusionOk="0">
                    <a:moveTo>
                      <a:pt x="230" y="0"/>
                    </a:moveTo>
                    <a:cubicBezTo>
                      <a:pt x="154" y="0"/>
                      <a:pt x="78" y="10"/>
                      <a:pt x="0" y="30"/>
                    </a:cubicBezTo>
                    <a:cubicBezTo>
                      <a:pt x="0" y="30"/>
                      <a:pt x="105" y="970"/>
                      <a:pt x="1853" y="1309"/>
                    </a:cubicBezTo>
                    <a:cubicBezTo>
                      <a:pt x="1853" y="1309"/>
                      <a:pt x="112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 rot="-10163771" flipH="1">
                <a:off x="1384034" y="4538900"/>
                <a:ext cx="64511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193" extrusionOk="0">
                    <a:moveTo>
                      <a:pt x="601" y="1"/>
                    </a:moveTo>
                    <a:cubicBezTo>
                      <a:pt x="601" y="1"/>
                      <a:pt x="1" y="731"/>
                      <a:pt x="966" y="2193"/>
                    </a:cubicBezTo>
                    <a:cubicBezTo>
                      <a:pt x="966" y="2193"/>
                      <a:pt x="1488" y="496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 rot="-10163771" flipH="1">
                <a:off x="2092675" y="4963600"/>
                <a:ext cx="7915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22" extrusionOk="0">
                    <a:moveTo>
                      <a:pt x="1670" y="0"/>
                    </a:moveTo>
                    <a:cubicBezTo>
                      <a:pt x="1370" y="0"/>
                      <a:pt x="685" y="147"/>
                      <a:pt x="1" y="1321"/>
                    </a:cubicBezTo>
                    <a:lnTo>
                      <a:pt x="1" y="1321"/>
                    </a:lnTo>
                    <a:cubicBezTo>
                      <a:pt x="34" y="1290"/>
                      <a:pt x="1749" y="999"/>
                      <a:pt x="1827" y="17"/>
                    </a:cubicBezTo>
                    <a:cubicBezTo>
                      <a:pt x="1827" y="17"/>
                      <a:pt x="1770" y="0"/>
                      <a:pt x="1670" y="0"/>
                    </a:cubicBezTo>
                    <a:close/>
                    <a:moveTo>
                      <a:pt x="1" y="1321"/>
                    </a:moveTo>
                    <a:cubicBezTo>
                      <a:pt x="0" y="1321"/>
                      <a:pt x="0" y="1321"/>
                      <a:pt x="0" y="1321"/>
                    </a:cubicBezTo>
                    <a:cubicBezTo>
                      <a:pt x="0" y="1321"/>
                      <a:pt x="0" y="1321"/>
                      <a:pt x="1" y="13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 rot="-10163771" flipH="1">
                <a:off x="639724" y="4685994"/>
                <a:ext cx="64467" cy="9726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5" extrusionOk="0">
                    <a:moveTo>
                      <a:pt x="705" y="0"/>
                    </a:moveTo>
                    <a:cubicBezTo>
                      <a:pt x="705" y="1"/>
                      <a:pt x="0" y="653"/>
                      <a:pt x="783" y="2245"/>
                    </a:cubicBezTo>
                    <a:cubicBezTo>
                      <a:pt x="783" y="2245"/>
                      <a:pt x="1487" y="627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 rot="-10163771" flipH="1">
                <a:off x="1311106" y="4530866"/>
                <a:ext cx="79155" cy="56192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297" extrusionOk="0">
                    <a:moveTo>
                      <a:pt x="1666" y="1"/>
                    </a:moveTo>
                    <a:cubicBezTo>
                      <a:pt x="1364" y="1"/>
                      <a:pt x="682" y="146"/>
                      <a:pt x="0" y="1296"/>
                    </a:cubicBezTo>
                    <a:cubicBezTo>
                      <a:pt x="0" y="1296"/>
                      <a:pt x="1749" y="1035"/>
                      <a:pt x="1827" y="18"/>
                    </a:cubicBezTo>
                    <a:cubicBezTo>
                      <a:pt x="1827" y="18"/>
                      <a:pt x="1768" y="1"/>
                      <a:pt x="1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 rot="-10163771" flipH="1">
                <a:off x="1688940" y="4575813"/>
                <a:ext cx="80324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767" extrusionOk="0">
                    <a:moveTo>
                      <a:pt x="679" y="0"/>
                    </a:moveTo>
                    <a:cubicBezTo>
                      <a:pt x="679" y="0"/>
                      <a:pt x="1" y="1018"/>
                      <a:pt x="1462" y="2766"/>
                    </a:cubicBezTo>
                    <a:cubicBezTo>
                      <a:pt x="1462" y="2766"/>
                      <a:pt x="1854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 rot="-10163771" flipH="1">
                <a:off x="1870916" y="4880392"/>
                <a:ext cx="8201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845" extrusionOk="0">
                    <a:moveTo>
                      <a:pt x="1018" y="0"/>
                    </a:moveTo>
                    <a:cubicBezTo>
                      <a:pt x="1017" y="1"/>
                      <a:pt x="0" y="653"/>
                      <a:pt x="704" y="2844"/>
                    </a:cubicBezTo>
                    <a:lnTo>
                      <a:pt x="704" y="2844"/>
                    </a:lnTo>
                    <a:cubicBezTo>
                      <a:pt x="713" y="2791"/>
                      <a:pt x="1892" y="927"/>
                      <a:pt x="1018" y="0"/>
                    </a:cubicBezTo>
                    <a:close/>
                    <a:moveTo>
                      <a:pt x="704" y="2844"/>
                    </a:moveTo>
                    <a:cubicBezTo>
                      <a:pt x="704" y="2845"/>
                      <a:pt x="704" y="2845"/>
                      <a:pt x="704" y="2845"/>
                    </a:cubicBezTo>
                    <a:cubicBezTo>
                      <a:pt x="704" y="2845"/>
                      <a:pt x="704" y="2844"/>
                      <a:pt x="704" y="28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 rot="-10163771" flipH="1">
                <a:off x="2737766" y="4957899"/>
                <a:ext cx="88209" cy="9613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19" extrusionOk="0">
                    <a:moveTo>
                      <a:pt x="235" y="1"/>
                    </a:moveTo>
                    <a:cubicBezTo>
                      <a:pt x="235" y="1"/>
                      <a:pt x="0" y="1201"/>
                      <a:pt x="2035" y="2219"/>
                    </a:cubicBezTo>
                    <a:cubicBezTo>
                      <a:pt x="2035" y="2219"/>
                      <a:pt x="1540" y="27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 rot="-10163771" flipH="1">
                <a:off x="3167154" y="4785130"/>
                <a:ext cx="53203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993" y="0"/>
                    </a:moveTo>
                    <a:cubicBezTo>
                      <a:pt x="992" y="0"/>
                      <a:pt x="236" y="105"/>
                      <a:pt x="1" y="1514"/>
                    </a:cubicBezTo>
                    <a:cubicBezTo>
                      <a:pt x="27" y="1488"/>
                      <a:pt x="1227" y="757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 rot="-10163771" flipH="1">
                <a:off x="3148083" y="4976888"/>
                <a:ext cx="82577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819" extrusionOk="0">
                    <a:moveTo>
                      <a:pt x="1045" y="0"/>
                    </a:moveTo>
                    <a:cubicBezTo>
                      <a:pt x="1044" y="1"/>
                      <a:pt x="1" y="653"/>
                      <a:pt x="627" y="2819"/>
                    </a:cubicBezTo>
                    <a:cubicBezTo>
                      <a:pt x="627" y="2819"/>
                      <a:pt x="1906" y="966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 rot="-10163771" flipH="1">
                <a:off x="1295436" y="4761071"/>
                <a:ext cx="81407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767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705" y="1"/>
                      <a:pt x="0" y="992"/>
                      <a:pt x="1409" y="2767"/>
                    </a:cubicBezTo>
                    <a:cubicBezTo>
                      <a:pt x="1409" y="2767"/>
                      <a:pt x="1879" y="549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 rot="-10163771" flipH="1">
                <a:off x="1715055" y="4927061"/>
                <a:ext cx="122176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908" extrusionOk="0">
                    <a:moveTo>
                      <a:pt x="1976" y="0"/>
                    </a:moveTo>
                    <a:cubicBezTo>
                      <a:pt x="1513" y="0"/>
                      <a:pt x="857" y="158"/>
                      <a:pt x="1" y="733"/>
                    </a:cubicBezTo>
                    <a:cubicBezTo>
                      <a:pt x="1" y="733"/>
                      <a:pt x="611" y="907"/>
                      <a:pt x="1279" y="907"/>
                    </a:cubicBezTo>
                    <a:cubicBezTo>
                      <a:pt x="1878" y="907"/>
                      <a:pt x="2523" y="768"/>
                      <a:pt x="2819" y="237"/>
                    </a:cubicBezTo>
                    <a:cubicBezTo>
                      <a:pt x="2819" y="237"/>
                      <a:pt x="2542" y="0"/>
                      <a:pt x="1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 rot="-10163771" flipH="1">
                <a:off x="1993247" y="4473036"/>
                <a:ext cx="81451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19" extrusionOk="0">
                    <a:moveTo>
                      <a:pt x="1044" y="0"/>
                    </a:moveTo>
                    <a:cubicBezTo>
                      <a:pt x="1044" y="0"/>
                      <a:pt x="1" y="601"/>
                      <a:pt x="549" y="2819"/>
                    </a:cubicBezTo>
                    <a:cubicBezTo>
                      <a:pt x="549" y="2819"/>
                      <a:pt x="1880" y="992"/>
                      <a:pt x="10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 rot="-10163771" flipH="1">
                <a:off x="2346243" y="4811692"/>
                <a:ext cx="81451" cy="12217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20" extrusionOk="0">
                    <a:moveTo>
                      <a:pt x="1044" y="1"/>
                    </a:moveTo>
                    <a:cubicBezTo>
                      <a:pt x="1044" y="1"/>
                      <a:pt x="0" y="601"/>
                      <a:pt x="548" y="2819"/>
                    </a:cubicBezTo>
                    <a:cubicBezTo>
                      <a:pt x="548" y="2819"/>
                      <a:pt x="1879" y="966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 rot="-10163771" flipH="1">
                <a:off x="287516" y="4454253"/>
                <a:ext cx="87083" cy="9839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271" extrusionOk="0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0" y="1175"/>
                      <a:pt x="2009" y="2271"/>
                    </a:cubicBezTo>
                    <a:cubicBezTo>
                      <a:pt x="2009" y="2271"/>
                      <a:pt x="1540" y="53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 rot="-10163771" flipH="1">
                <a:off x="363363" y="4547121"/>
                <a:ext cx="12213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909" extrusionOk="0">
                    <a:moveTo>
                      <a:pt x="1530" y="0"/>
                    </a:moveTo>
                    <a:cubicBezTo>
                      <a:pt x="382" y="0"/>
                      <a:pt x="0" y="595"/>
                      <a:pt x="0" y="595"/>
                    </a:cubicBezTo>
                    <a:cubicBezTo>
                      <a:pt x="242" y="824"/>
                      <a:pt x="547" y="909"/>
                      <a:pt x="865" y="909"/>
                    </a:cubicBezTo>
                    <a:cubicBezTo>
                      <a:pt x="1783" y="909"/>
                      <a:pt x="2819" y="204"/>
                      <a:pt x="2819" y="204"/>
                    </a:cubicBezTo>
                    <a:cubicBezTo>
                      <a:pt x="2309" y="56"/>
                      <a:pt x="1883" y="0"/>
                      <a:pt x="1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 rot="-10163771" flipH="1">
                <a:off x="1362775" y="4822453"/>
                <a:ext cx="119923" cy="42718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86" extrusionOk="0">
                    <a:moveTo>
                      <a:pt x="706" y="0"/>
                    </a:moveTo>
                    <a:cubicBezTo>
                      <a:pt x="244" y="0"/>
                      <a:pt x="1" y="173"/>
                      <a:pt x="1" y="173"/>
                    </a:cubicBezTo>
                    <a:cubicBezTo>
                      <a:pt x="313" y="842"/>
                      <a:pt x="1167" y="986"/>
                      <a:pt x="1844" y="986"/>
                    </a:cubicBezTo>
                    <a:cubicBezTo>
                      <a:pt x="2356" y="986"/>
                      <a:pt x="2767" y="904"/>
                      <a:pt x="2767" y="904"/>
                    </a:cubicBezTo>
                    <a:cubicBezTo>
                      <a:pt x="1872" y="180"/>
                      <a:pt x="1176" y="0"/>
                      <a:pt x="7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 rot="-10163771" flipH="1">
                <a:off x="2787893" y="5049262"/>
                <a:ext cx="113078" cy="5593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291" extrusionOk="0">
                    <a:moveTo>
                      <a:pt x="2610" y="1"/>
                    </a:moveTo>
                    <a:cubicBezTo>
                      <a:pt x="313" y="1"/>
                      <a:pt x="0" y="1175"/>
                      <a:pt x="0" y="1175"/>
                    </a:cubicBezTo>
                    <a:cubicBezTo>
                      <a:pt x="162" y="1256"/>
                      <a:pt x="330" y="1291"/>
                      <a:pt x="500" y="1291"/>
                    </a:cubicBezTo>
                    <a:cubicBezTo>
                      <a:pt x="1532" y="1291"/>
                      <a:pt x="2610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 rot="-10163771" flipH="1">
                <a:off x="3252661" y="4897828"/>
                <a:ext cx="88253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46" extrusionOk="0">
                    <a:moveTo>
                      <a:pt x="262" y="1"/>
                    </a:moveTo>
                    <a:lnTo>
                      <a:pt x="262" y="1"/>
                    </a:lnTo>
                    <a:cubicBezTo>
                      <a:pt x="1" y="1253"/>
                      <a:pt x="2036" y="2245"/>
                      <a:pt x="2036" y="2245"/>
                    </a:cubicBezTo>
                    <a:cubicBezTo>
                      <a:pt x="1462" y="27"/>
                      <a:pt x="262" y="1"/>
                      <a:pt x="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 rot="-10163771" flipH="1">
                <a:off x="1945277" y="4629391"/>
                <a:ext cx="11988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991" extrusionOk="0">
                    <a:moveTo>
                      <a:pt x="679" y="1"/>
                    </a:moveTo>
                    <a:cubicBezTo>
                      <a:pt x="235" y="1"/>
                      <a:pt x="0" y="161"/>
                      <a:pt x="0" y="161"/>
                    </a:cubicBezTo>
                    <a:cubicBezTo>
                      <a:pt x="321" y="847"/>
                      <a:pt x="1211" y="990"/>
                      <a:pt x="1896" y="990"/>
                    </a:cubicBezTo>
                    <a:cubicBezTo>
                      <a:pt x="2384" y="990"/>
                      <a:pt x="2767" y="918"/>
                      <a:pt x="2767" y="918"/>
                    </a:cubicBezTo>
                    <a:cubicBezTo>
                      <a:pt x="1854" y="180"/>
                      <a:pt x="1149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 rot="-10163771" flipH="1">
                <a:off x="2317405" y="4958597"/>
                <a:ext cx="132314" cy="42762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987" extrusionOk="0">
                    <a:moveTo>
                      <a:pt x="847" y="1"/>
                    </a:moveTo>
                    <a:cubicBezTo>
                      <a:pt x="314" y="1"/>
                      <a:pt x="1" y="174"/>
                      <a:pt x="1" y="174"/>
                    </a:cubicBezTo>
                    <a:cubicBezTo>
                      <a:pt x="313" y="843"/>
                      <a:pt x="1251" y="987"/>
                      <a:pt x="2006" y="987"/>
                    </a:cubicBezTo>
                    <a:cubicBezTo>
                      <a:pt x="2577" y="987"/>
                      <a:pt x="3043" y="904"/>
                      <a:pt x="3054" y="904"/>
                    </a:cubicBezTo>
                    <a:cubicBezTo>
                      <a:pt x="2158" y="180"/>
                      <a:pt x="1389" y="1"/>
                      <a:pt x="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 rot="-10163771" flipH="1">
                <a:off x="2640912" y="4903340"/>
                <a:ext cx="56539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011" fill="none" extrusionOk="0">
                    <a:moveTo>
                      <a:pt x="444" y="0"/>
                    </a:moveTo>
                    <a:cubicBezTo>
                      <a:pt x="444" y="0"/>
                      <a:pt x="1305" y="2193"/>
                      <a:pt x="0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 rot="-10163771" flipH="1">
                <a:off x="2645753" y="4814905"/>
                <a:ext cx="93885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679" y="0"/>
                      <a:pt x="0" y="1227"/>
                      <a:pt x="2114" y="2871"/>
                    </a:cubicBezTo>
                    <a:cubicBezTo>
                      <a:pt x="2114" y="2844"/>
                      <a:pt x="2166" y="313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 rot="-10163771" flipH="1">
                <a:off x="2545091" y="4862175"/>
                <a:ext cx="130061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571" y="0"/>
                    </a:moveTo>
                    <a:cubicBezTo>
                      <a:pt x="2074" y="0"/>
                      <a:pt x="1171" y="226"/>
                      <a:pt x="0" y="1480"/>
                    </a:cubicBezTo>
                    <a:cubicBezTo>
                      <a:pt x="0" y="1480"/>
                      <a:pt x="12" y="1481"/>
                      <a:pt x="33" y="1481"/>
                    </a:cubicBezTo>
                    <a:cubicBezTo>
                      <a:pt x="332" y="1481"/>
                      <a:pt x="2587" y="1435"/>
                      <a:pt x="3001" y="71"/>
                    </a:cubicBezTo>
                    <a:cubicBezTo>
                      <a:pt x="3001" y="71"/>
                      <a:pt x="2850" y="0"/>
                      <a:pt x="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 rot="-10163771" flipH="1">
                <a:off x="1502975" y="4499107"/>
                <a:ext cx="92759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4542" fill="none" extrusionOk="0">
                    <a:moveTo>
                      <a:pt x="1" y="0"/>
                    </a:moveTo>
                    <a:cubicBezTo>
                      <a:pt x="1" y="0"/>
                      <a:pt x="1854" y="1436"/>
                      <a:pt x="2141" y="454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 rot="-10163771" flipH="1">
                <a:off x="1601215" y="4507788"/>
                <a:ext cx="87083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68" extrusionOk="0">
                    <a:moveTo>
                      <a:pt x="244" y="0"/>
                    </a:moveTo>
                    <a:cubicBezTo>
                      <a:pt x="164" y="0"/>
                      <a:pt x="82" y="10"/>
                      <a:pt x="0" y="32"/>
                    </a:cubicBezTo>
                    <a:cubicBezTo>
                      <a:pt x="0" y="32"/>
                      <a:pt x="78" y="1076"/>
                      <a:pt x="2009" y="1468"/>
                    </a:cubicBezTo>
                    <a:cubicBezTo>
                      <a:pt x="2009" y="1468"/>
                      <a:pt x="1209" y="0"/>
                      <a:pt x="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 rot="-10163771" flipH="1">
                <a:off x="1536127" y="4488128"/>
                <a:ext cx="80324" cy="7248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673" extrusionOk="0">
                    <a:moveTo>
                      <a:pt x="1754" y="0"/>
                    </a:moveTo>
                    <a:cubicBezTo>
                      <a:pt x="1541" y="0"/>
                      <a:pt x="661" y="100"/>
                      <a:pt x="0" y="1672"/>
                    </a:cubicBezTo>
                    <a:cubicBezTo>
                      <a:pt x="0" y="1672"/>
                      <a:pt x="1853" y="1124"/>
                      <a:pt x="1801" y="2"/>
                    </a:cubicBezTo>
                    <a:cubicBezTo>
                      <a:pt x="1801" y="2"/>
                      <a:pt x="1784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 rot="-10163771" flipH="1">
                <a:off x="561952" y="4521892"/>
                <a:ext cx="88209" cy="23859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5507" fill="none" extrusionOk="0">
                    <a:moveTo>
                      <a:pt x="339" y="0"/>
                    </a:moveTo>
                    <a:cubicBezTo>
                      <a:pt x="339" y="0"/>
                      <a:pt x="0" y="3080"/>
                      <a:pt x="2036" y="5506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 rot="-10163771" flipH="1">
                <a:off x="623112" y="4563229"/>
                <a:ext cx="96138" cy="3158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729" extrusionOk="0">
                    <a:moveTo>
                      <a:pt x="652" y="1"/>
                    </a:moveTo>
                    <a:cubicBezTo>
                      <a:pt x="414" y="1"/>
                      <a:pt x="186" y="64"/>
                      <a:pt x="0" y="230"/>
                    </a:cubicBezTo>
                    <a:cubicBezTo>
                      <a:pt x="0" y="230"/>
                      <a:pt x="306" y="728"/>
                      <a:pt x="1270" y="728"/>
                    </a:cubicBezTo>
                    <a:cubicBezTo>
                      <a:pt x="1534" y="728"/>
                      <a:pt x="1848" y="691"/>
                      <a:pt x="2218" y="595"/>
                    </a:cubicBezTo>
                    <a:cubicBezTo>
                      <a:pt x="2218" y="595"/>
                      <a:pt x="1386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 rot="-10163771" flipH="1">
                <a:off x="596951" y="4492630"/>
                <a:ext cx="63341" cy="9275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141" extrusionOk="0">
                    <a:moveTo>
                      <a:pt x="862" y="0"/>
                    </a:moveTo>
                    <a:cubicBezTo>
                      <a:pt x="862" y="0"/>
                      <a:pt x="0" y="392"/>
                      <a:pt x="287" y="2140"/>
                    </a:cubicBezTo>
                    <a:cubicBezTo>
                      <a:pt x="287" y="2140"/>
                      <a:pt x="1462" y="809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 rot="-10163771" flipH="1">
                <a:off x="937700" y="4526981"/>
                <a:ext cx="56582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0"/>
                    </a:moveTo>
                    <a:cubicBezTo>
                      <a:pt x="888" y="0"/>
                      <a:pt x="0" y="2192"/>
                      <a:pt x="1305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 rot="-10163771" flipH="1">
                <a:off x="985712" y="4541456"/>
                <a:ext cx="113078" cy="36913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852" extrusionOk="0">
                    <a:moveTo>
                      <a:pt x="779" y="0"/>
                    </a:moveTo>
                    <a:cubicBezTo>
                      <a:pt x="497" y="0"/>
                      <a:pt x="225" y="73"/>
                      <a:pt x="0" y="265"/>
                    </a:cubicBezTo>
                    <a:cubicBezTo>
                      <a:pt x="0" y="265"/>
                      <a:pt x="364" y="851"/>
                      <a:pt x="1475" y="851"/>
                    </a:cubicBezTo>
                    <a:cubicBezTo>
                      <a:pt x="1790" y="851"/>
                      <a:pt x="2166" y="804"/>
                      <a:pt x="2610" y="683"/>
                    </a:cubicBezTo>
                    <a:cubicBezTo>
                      <a:pt x="2610" y="683"/>
                      <a:pt x="1645" y="0"/>
                      <a:pt x="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 rot="-10163771" flipH="1">
                <a:off x="939909" y="4455566"/>
                <a:ext cx="84830" cy="11762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715" extrusionOk="0">
                    <a:moveTo>
                      <a:pt x="1436" y="1"/>
                    </a:moveTo>
                    <a:lnTo>
                      <a:pt x="1436" y="1"/>
                    </a:lnTo>
                    <a:cubicBezTo>
                      <a:pt x="1436" y="1"/>
                      <a:pt x="157" y="288"/>
                      <a:pt x="1" y="2715"/>
                    </a:cubicBezTo>
                    <a:cubicBezTo>
                      <a:pt x="1" y="2715"/>
                      <a:pt x="1958" y="1280"/>
                      <a:pt x="1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 rot="-10163771" flipH="1">
                <a:off x="3036597" y="4690613"/>
                <a:ext cx="39642" cy="222776"/>
              </a:xfrm>
              <a:custGeom>
                <a:avLst/>
                <a:gdLst/>
                <a:ahLst/>
                <a:cxnLst/>
                <a:rect l="l" t="t" r="r" b="b"/>
                <a:pathLst>
                  <a:path w="915" h="5142" fill="none" extrusionOk="0">
                    <a:moveTo>
                      <a:pt x="1" y="1"/>
                    </a:moveTo>
                    <a:cubicBezTo>
                      <a:pt x="1" y="1749"/>
                      <a:pt x="314" y="3498"/>
                      <a:pt x="914" y="514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 rot="-10163771" flipH="1">
                <a:off x="3065582" y="4730586"/>
                <a:ext cx="71269" cy="3292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335" y="1"/>
                    </a:moveTo>
                    <a:cubicBezTo>
                      <a:pt x="222" y="1"/>
                      <a:pt x="109" y="24"/>
                      <a:pt x="0" y="78"/>
                    </a:cubicBezTo>
                    <a:cubicBezTo>
                      <a:pt x="0" y="78"/>
                      <a:pt x="219" y="760"/>
                      <a:pt x="1503" y="760"/>
                    </a:cubicBezTo>
                    <a:cubicBezTo>
                      <a:pt x="1549" y="760"/>
                      <a:pt x="1596" y="759"/>
                      <a:pt x="1644" y="757"/>
                    </a:cubicBezTo>
                    <a:cubicBezTo>
                      <a:pt x="1644" y="757"/>
                      <a:pt x="983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 rot="-10163771" flipH="1">
                <a:off x="3029942" y="4687925"/>
                <a:ext cx="50950" cy="6672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40" extrusionOk="0">
                    <a:moveTo>
                      <a:pt x="888" y="0"/>
                    </a:moveTo>
                    <a:cubicBezTo>
                      <a:pt x="888" y="0"/>
                      <a:pt x="158" y="131"/>
                      <a:pt x="1" y="1540"/>
                    </a:cubicBezTo>
                    <a:cubicBezTo>
                      <a:pt x="1" y="1540"/>
                      <a:pt x="1175" y="757"/>
                      <a:pt x="8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 rot="-10163771" flipH="1">
                <a:off x="345980" y="4207187"/>
                <a:ext cx="213722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498" fill="none" extrusionOk="0">
                    <a:moveTo>
                      <a:pt x="0" y="0"/>
                    </a:moveTo>
                    <a:cubicBezTo>
                      <a:pt x="0" y="0"/>
                      <a:pt x="1879" y="2610"/>
                      <a:pt x="4933" y="3497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 rot="-10163771" flipH="1">
                <a:off x="480558" y="4152630"/>
                <a:ext cx="66764" cy="9951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297" extrusionOk="0">
                    <a:moveTo>
                      <a:pt x="627" y="0"/>
                    </a:moveTo>
                    <a:cubicBezTo>
                      <a:pt x="627" y="0"/>
                      <a:pt x="1" y="757"/>
                      <a:pt x="1044" y="2297"/>
                    </a:cubicBezTo>
                    <a:cubicBezTo>
                      <a:pt x="1044" y="2297"/>
                      <a:pt x="1540" y="522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 rot="-10163771" flipH="1">
                <a:off x="500065" y="4245184"/>
                <a:ext cx="93885" cy="4050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935" extrusionOk="0">
                    <a:moveTo>
                      <a:pt x="1896" y="0"/>
                    </a:moveTo>
                    <a:cubicBezTo>
                      <a:pt x="1375" y="0"/>
                      <a:pt x="258" y="91"/>
                      <a:pt x="0" y="844"/>
                    </a:cubicBezTo>
                    <a:cubicBezTo>
                      <a:pt x="0" y="844"/>
                      <a:pt x="157" y="935"/>
                      <a:pt x="439" y="935"/>
                    </a:cubicBezTo>
                    <a:cubicBezTo>
                      <a:pt x="816" y="935"/>
                      <a:pt x="1418" y="772"/>
                      <a:pt x="2166" y="9"/>
                    </a:cubicBezTo>
                    <a:cubicBezTo>
                      <a:pt x="2166" y="9"/>
                      <a:pt x="2061" y="0"/>
                      <a:pt x="1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 rot="-10163771" flipH="1">
                <a:off x="2238392" y="4626162"/>
                <a:ext cx="56582" cy="15605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602" fill="none" extrusionOk="0">
                    <a:moveTo>
                      <a:pt x="549" y="0"/>
                    </a:moveTo>
                    <a:cubicBezTo>
                      <a:pt x="549" y="0"/>
                      <a:pt x="1306" y="1540"/>
                      <a:pt x="1" y="360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 rot="-10163771" flipH="1">
                <a:off x="2236026" y="4566915"/>
                <a:ext cx="61088" cy="916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115" extrusionOk="0">
                    <a:moveTo>
                      <a:pt x="653" y="1"/>
                    </a:moveTo>
                    <a:cubicBezTo>
                      <a:pt x="0" y="705"/>
                      <a:pt x="940" y="2115"/>
                      <a:pt x="940" y="2115"/>
                    </a:cubicBezTo>
                    <a:cubicBezTo>
                      <a:pt x="1409" y="471"/>
                      <a:pt x="653" y="1"/>
                      <a:pt x="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 rot="-10163771" flipH="1">
                <a:off x="2174966" y="4617975"/>
                <a:ext cx="91632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96" extrusionOk="0">
                    <a:moveTo>
                      <a:pt x="1503" y="0"/>
                    </a:moveTo>
                    <a:cubicBezTo>
                      <a:pt x="799" y="0"/>
                      <a:pt x="0" y="573"/>
                      <a:pt x="0" y="573"/>
                    </a:cubicBezTo>
                    <a:cubicBezTo>
                      <a:pt x="352" y="661"/>
                      <a:pt x="649" y="696"/>
                      <a:pt x="899" y="696"/>
                    </a:cubicBezTo>
                    <a:cubicBezTo>
                      <a:pt x="1838" y="696"/>
                      <a:pt x="2114" y="208"/>
                      <a:pt x="2114" y="208"/>
                    </a:cubicBezTo>
                    <a:cubicBezTo>
                      <a:pt x="1939" y="57"/>
                      <a:pt x="1726" y="0"/>
                      <a:pt x="1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4" name="Google Shape;434;p8"/>
          <p:cNvSpPr/>
          <p:nvPr/>
        </p:nvSpPr>
        <p:spPr>
          <a:xfrm rot="10800000" flipH="1">
            <a:off x="3845300" y="2785470"/>
            <a:ext cx="5380543" cy="2358030"/>
          </a:xfrm>
          <a:custGeom>
            <a:avLst/>
            <a:gdLst/>
            <a:ahLst/>
            <a:cxnLst/>
            <a:rect l="l" t="t" r="r" b="b"/>
            <a:pathLst>
              <a:path w="105315" h="106662" extrusionOk="0">
                <a:moveTo>
                  <a:pt x="0" y="1"/>
                </a:moveTo>
                <a:cubicBezTo>
                  <a:pt x="4544" y="10315"/>
                  <a:pt x="19384" y="16775"/>
                  <a:pt x="37644" y="16775"/>
                </a:cubicBezTo>
                <a:cubicBezTo>
                  <a:pt x="44542" y="16775"/>
                  <a:pt x="51929" y="15853"/>
                  <a:pt x="59432" y="13868"/>
                </a:cubicBezTo>
                <a:cubicBezTo>
                  <a:pt x="64767" y="12459"/>
                  <a:pt x="69419" y="11817"/>
                  <a:pt x="73480" y="11817"/>
                </a:cubicBezTo>
                <a:cubicBezTo>
                  <a:pt x="96062" y="11817"/>
                  <a:pt x="100386" y="31669"/>
                  <a:pt x="102356" y="49871"/>
                </a:cubicBezTo>
                <a:cubicBezTo>
                  <a:pt x="104601" y="70738"/>
                  <a:pt x="86164" y="94115"/>
                  <a:pt x="105314" y="106662"/>
                </a:cubicBezTo>
                <a:lnTo>
                  <a:pt x="105314" y="1"/>
                </a:ln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8"/>
          <p:cNvSpPr/>
          <p:nvPr/>
        </p:nvSpPr>
        <p:spPr>
          <a:xfrm rot="-5129523" flipH="1">
            <a:off x="-458788" y="-521614"/>
            <a:ext cx="3129148" cy="2554978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8"/>
          <p:cNvSpPr txBox="1">
            <a:spLocks noGrp="1"/>
          </p:cNvSpPr>
          <p:nvPr>
            <p:ph type="title"/>
          </p:nvPr>
        </p:nvSpPr>
        <p:spPr>
          <a:xfrm>
            <a:off x="2286601" y="1372500"/>
            <a:ext cx="4570800" cy="23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8"/>
          <p:cNvGrpSpPr/>
          <p:nvPr/>
        </p:nvGrpSpPr>
        <p:grpSpPr>
          <a:xfrm rot="-10503647">
            <a:off x="5536935" y="-642716"/>
            <a:ext cx="3932769" cy="1806495"/>
            <a:chOff x="-247941" y="3878924"/>
            <a:chExt cx="3932716" cy="1806470"/>
          </a:xfrm>
        </p:grpSpPr>
        <p:grpSp>
          <p:nvGrpSpPr>
            <p:cNvPr id="380" name="Google Shape;380;p8"/>
            <p:cNvGrpSpPr/>
            <p:nvPr/>
          </p:nvGrpSpPr>
          <p:grpSpPr>
            <a:xfrm>
              <a:off x="501506" y="4145578"/>
              <a:ext cx="2653767" cy="794294"/>
              <a:chOff x="501506" y="4145578"/>
              <a:chExt cx="2653767" cy="794294"/>
            </a:xfrm>
          </p:grpSpPr>
          <p:sp>
            <p:nvSpPr>
              <p:cNvPr id="381" name="Google Shape;381;p8"/>
              <p:cNvSpPr/>
              <p:nvPr/>
            </p:nvSpPr>
            <p:spPr>
              <a:xfrm rot="-10163771" flipH="1">
                <a:off x="2559928" y="4746287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0" y="914"/>
                      <a:pt x="0" y="2062"/>
                    </a:cubicBezTo>
                    <a:cubicBezTo>
                      <a:pt x="0" y="3210"/>
                      <a:pt x="914" y="4124"/>
                      <a:pt x="2062" y="4124"/>
                    </a:cubicBezTo>
                    <a:cubicBezTo>
                      <a:pt x="3210" y="4124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8"/>
              <p:cNvSpPr/>
              <p:nvPr/>
            </p:nvSpPr>
            <p:spPr>
              <a:xfrm rot="-10163771" flipH="1">
                <a:off x="1546133" y="4401873"/>
                <a:ext cx="170743" cy="146481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381" extrusionOk="0">
                    <a:moveTo>
                      <a:pt x="1697" y="0"/>
                    </a:moveTo>
                    <a:cubicBezTo>
                      <a:pt x="757" y="0"/>
                      <a:pt x="0" y="757"/>
                      <a:pt x="0" y="1696"/>
                    </a:cubicBezTo>
                    <a:cubicBezTo>
                      <a:pt x="0" y="2707"/>
                      <a:pt x="844" y="3381"/>
                      <a:pt x="1721" y="3381"/>
                    </a:cubicBezTo>
                    <a:cubicBezTo>
                      <a:pt x="2134" y="3381"/>
                      <a:pt x="2554" y="3231"/>
                      <a:pt x="2897" y="2897"/>
                    </a:cubicBezTo>
                    <a:cubicBezTo>
                      <a:pt x="3941" y="1827"/>
                      <a:pt x="3184" y="0"/>
                      <a:pt x="1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8"/>
              <p:cNvSpPr/>
              <p:nvPr/>
            </p:nvSpPr>
            <p:spPr>
              <a:xfrm rot="-10163771" flipH="1">
                <a:off x="618566" y="4463447"/>
                <a:ext cx="12330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19" extrusionOk="0">
                    <a:moveTo>
                      <a:pt x="1436" y="0"/>
                    </a:moveTo>
                    <a:cubicBezTo>
                      <a:pt x="653" y="0"/>
                      <a:pt x="1" y="626"/>
                      <a:pt x="1" y="1409"/>
                    </a:cubicBezTo>
                    <a:cubicBezTo>
                      <a:pt x="1" y="2192"/>
                      <a:pt x="653" y="2818"/>
                      <a:pt x="1436" y="2818"/>
                    </a:cubicBezTo>
                    <a:cubicBezTo>
                      <a:pt x="2193" y="2818"/>
                      <a:pt x="2845" y="2192"/>
                      <a:pt x="2845" y="1409"/>
                    </a:cubicBezTo>
                    <a:cubicBezTo>
                      <a:pt x="2845" y="626"/>
                      <a:pt x="219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8"/>
              <p:cNvSpPr/>
              <p:nvPr/>
            </p:nvSpPr>
            <p:spPr>
              <a:xfrm rot="-10163771" flipH="1">
                <a:off x="958964" y="4389064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0" y="4123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8"/>
              <p:cNvSpPr/>
              <p:nvPr/>
            </p:nvSpPr>
            <p:spPr>
              <a:xfrm rot="-10163771" flipH="1">
                <a:off x="3038755" y="4641144"/>
                <a:ext cx="107446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6" extrusionOk="0">
                    <a:moveTo>
                      <a:pt x="1253" y="0"/>
                    </a:moveTo>
                    <a:cubicBezTo>
                      <a:pt x="548" y="0"/>
                      <a:pt x="0" y="548"/>
                      <a:pt x="0" y="1253"/>
                    </a:cubicBezTo>
                    <a:cubicBezTo>
                      <a:pt x="0" y="1931"/>
                      <a:pt x="548" y="2505"/>
                      <a:pt x="1253" y="2505"/>
                    </a:cubicBezTo>
                    <a:cubicBezTo>
                      <a:pt x="1931" y="2505"/>
                      <a:pt x="2479" y="1931"/>
                      <a:pt x="2479" y="1253"/>
                    </a:cubicBezTo>
                    <a:cubicBezTo>
                      <a:pt x="2479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8"/>
              <p:cNvSpPr/>
              <p:nvPr/>
            </p:nvSpPr>
            <p:spPr>
              <a:xfrm rot="-10163771" flipH="1">
                <a:off x="511700" y="4155773"/>
                <a:ext cx="12213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819" extrusionOk="0">
                    <a:moveTo>
                      <a:pt x="1409" y="0"/>
                    </a:moveTo>
                    <a:cubicBezTo>
                      <a:pt x="627" y="0"/>
                      <a:pt x="0" y="626"/>
                      <a:pt x="0" y="1409"/>
                    </a:cubicBezTo>
                    <a:cubicBezTo>
                      <a:pt x="0" y="2192"/>
                      <a:pt x="627" y="2818"/>
                      <a:pt x="1409" y="2818"/>
                    </a:cubicBezTo>
                    <a:cubicBezTo>
                      <a:pt x="2192" y="2818"/>
                      <a:pt x="2819" y="2192"/>
                      <a:pt x="2819" y="1409"/>
                    </a:cubicBezTo>
                    <a:cubicBezTo>
                      <a:pt x="2819" y="626"/>
                      <a:pt x="2192" y="0"/>
                      <a:pt x="1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8"/>
              <p:cNvSpPr/>
              <p:nvPr/>
            </p:nvSpPr>
            <p:spPr>
              <a:xfrm rot="-10163771" flipH="1">
                <a:off x="2180435" y="4538092"/>
                <a:ext cx="108572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506" extrusionOk="0">
                    <a:moveTo>
                      <a:pt x="1253" y="0"/>
                    </a:moveTo>
                    <a:cubicBezTo>
                      <a:pt x="574" y="0"/>
                      <a:pt x="0" y="548"/>
                      <a:pt x="0" y="1253"/>
                    </a:cubicBezTo>
                    <a:cubicBezTo>
                      <a:pt x="0" y="1931"/>
                      <a:pt x="574" y="2505"/>
                      <a:pt x="1253" y="2505"/>
                    </a:cubicBezTo>
                    <a:cubicBezTo>
                      <a:pt x="1931" y="2505"/>
                      <a:pt x="2505" y="1931"/>
                      <a:pt x="2505" y="1253"/>
                    </a:cubicBezTo>
                    <a:cubicBezTo>
                      <a:pt x="2505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8" name="Google Shape;388;p8"/>
            <p:cNvGrpSpPr/>
            <p:nvPr/>
          </p:nvGrpSpPr>
          <p:grpSpPr>
            <a:xfrm>
              <a:off x="-247941" y="3878924"/>
              <a:ext cx="3932716" cy="1806470"/>
              <a:chOff x="-247941" y="3878924"/>
              <a:chExt cx="3932716" cy="1806470"/>
            </a:xfrm>
          </p:grpSpPr>
          <p:sp>
            <p:nvSpPr>
              <p:cNvPr id="389" name="Google Shape;389;p8"/>
              <p:cNvSpPr/>
              <p:nvPr/>
            </p:nvSpPr>
            <p:spPr>
              <a:xfrm rot="-10163771" flipH="1">
                <a:off x="-176482" y="4217982"/>
                <a:ext cx="3789798" cy="1128352"/>
              </a:xfrm>
              <a:custGeom>
                <a:avLst/>
                <a:gdLst/>
                <a:ahLst/>
                <a:cxnLst/>
                <a:rect l="l" t="t" r="r" b="b"/>
                <a:pathLst>
                  <a:path w="87474" h="26044" fill="none" extrusionOk="0">
                    <a:moveTo>
                      <a:pt x="87473" y="18058"/>
                    </a:moveTo>
                    <a:cubicBezTo>
                      <a:pt x="86299" y="16623"/>
                      <a:pt x="84942" y="15397"/>
                      <a:pt x="83428" y="14353"/>
                    </a:cubicBezTo>
                    <a:cubicBezTo>
                      <a:pt x="81210" y="12761"/>
                      <a:pt x="76748" y="9603"/>
                      <a:pt x="74295" y="12422"/>
                    </a:cubicBezTo>
                    <a:cubicBezTo>
                      <a:pt x="71529" y="15632"/>
                      <a:pt x="76409" y="20381"/>
                      <a:pt x="78862" y="16754"/>
                    </a:cubicBezTo>
                    <a:cubicBezTo>
                      <a:pt x="80166" y="14823"/>
                      <a:pt x="78679" y="11769"/>
                      <a:pt x="76748" y="10882"/>
                    </a:cubicBezTo>
                    <a:cubicBezTo>
                      <a:pt x="73408" y="9395"/>
                      <a:pt x="70407" y="13179"/>
                      <a:pt x="67327" y="10752"/>
                    </a:cubicBezTo>
                    <a:cubicBezTo>
                      <a:pt x="65292" y="9186"/>
                      <a:pt x="64326" y="5063"/>
                      <a:pt x="60986" y="6576"/>
                    </a:cubicBezTo>
                    <a:cubicBezTo>
                      <a:pt x="58194" y="7855"/>
                      <a:pt x="55871" y="11769"/>
                      <a:pt x="55741" y="14718"/>
                    </a:cubicBezTo>
                    <a:cubicBezTo>
                      <a:pt x="55584" y="18241"/>
                      <a:pt x="60595" y="18633"/>
                      <a:pt x="60360" y="14849"/>
                    </a:cubicBezTo>
                    <a:cubicBezTo>
                      <a:pt x="60099" y="10438"/>
                      <a:pt x="52531" y="7698"/>
                      <a:pt x="48904" y="8716"/>
                    </a:cubicBezTo>
                    <a:cubicBezTo>
                      <a:pt x="44467" y="9969"/>
                      <a:pt x="41492" y="16519"/>
                      <a:pt x="43215" y="20825"/>
                    </a:cubicBezTo>
                    <a:cubicBezTo>
                      <a:pt x="45302" y="26044"/>
                      <a:pt x="53418" y="23095"/>
                      <a:pt x="49347" y="17928"/>
                    </a:cubicBezTo>
                    <a:cubicBezTo>
                      <a:pt x="46999" y="14927"/>
                      <a:pt x="38987" y="11952"/>
                      <a:pt x="35882" y="15371"/>
                    </a:cubicBezTo>
                    <a:cubicBezTo>
                      <a:pt x="34760" y="16571"/>
                      <a:pt x="33977" y="19102"/>
                      <a:pt x="36430" y="18867"/>
                    </a:cubicBezTo>
                    <a:cubicBezTo>
                      <a:pt x="39640" y="18580"/>
                      <a:pt x="38048" y="13492"/>
                      <a:pt x="37239" y="11926"/>
                    </a:cubicBezTo>
                    <a:cubicBezTo>
                      <a:pt x="35282" y="8220"/>
                      <a:pt x="31054" y="6263"/>
                      <a:pt x="27401" y="9108"/>
                    </a:cubicBezTo>
                    <a:cubicBezTo>
                      <a:pt x="25444" y="10647"/>
                      <a:pt x="25548" y="14536"/>
                      <a:pt x="28575" y="12892"/>
                    </a:cubicBezTo>
                    <a:cubicBezTo>
                      <a:pt x="33455" y="10178"/>
                      <a:pt x="31446" y="4202"/>
                      <a:pt x="29227" y="861"/>
                    </a:cubicBezTo>
                    <a:cubicBezTo>
                      <a:pt x="28653" y="0"/>
                      <a:pt x="24374" y="261"/>
                      <a:pt x="23565" y="339"/>
                    </a:cubicBezTo>
                    <a:cubicBezTo>
                      <a:pt x="20198" y="705"/>
                      <a:pt x="17797" y="2218"/>
                      <a:pt x="17354" y="5741"/>
                    </a:cubicBezTo>
                    <a:cubicBezTo>
                      <a:pt x="17197" y="7098"/>
                      <a:pt x="16962" y="8847"/>
                      <a:pt x="17484" y="10151"/>
                    </a:cubicBezTo>
                    <a:cubicBezTo>
                      <a:pt x="18606" y="12996"/>
                      <a:pt x="23565" y="11300"/>
                      <a:pt x="19676" y="8560"/>
                    </a:cubicBezTo>
                    <a:cubicBezTo>
                      <a:pt x="17563" y="7046"/>
                      <a:pt x="14744" y="5767"/>
                      <a:pt x="12291" y="7359"/>
                    </a:cubicBezTo>
                    <a:cubicBezTo>
                      <a:pt x="10308" y="8664"/>
                      <a:pt x="9003" y="11300"/>
                      <a:pt x="8742" y="13570"/>
                    </a:cubicBezTo>
                    <a:cubicBezTo>
                      <a:pt x="8455" y="15866"/>
                      <a:pt x="11430" y="19233"/>
                      <a:pt x="13700" y="17432"/>
                    </a:cubicBezTo>
                    <a:cubicBezTo>
                      <a:pt x="16414" y="15266"/>
                      <a:pt x="12291" y="11952"/>
                      <a:pt x="9969" y="12213"/>
                    </a:cubicBezTo>
                    <a:cubicBezTo>
                      <a:pt x="7724" y="12474"/>
                      <a:pt x="4750" y="14301"/>
                      <a:pt x="3445" y="16023"/>
                    </a:cubicBezTo>
                    <a:cubicBezTo>
                      <a:pt x="1931" y="18085"/>
                      <a:pt x="705" y="21138"/>
                      <a:pt x="0" y="2359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8"/>
              <p:cNvSpPr/>
              <p:nvPr/>
            </p:nvSpPr>
            <p:spPr>
              <a:xfrm rot="-10163771" flipH="1">
                <a:off x="112948" y="4382720"/>
                <a:ext cx="105193" cy="681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357" y="0"/>
                    </a:moveTo>
                    <a:cubicBezTo>
                      <a:pt x="239" y="0"/>
                      <a:pt x="120" y="19"/>
                      <a:pt x="0" y="60"/>
                    </a:cubicBezTo>
                    <a:cubicBezTo>
                      <a:pt x="0" y="60"/>
                      <a:pt x="183" y="1260"/>
                      <a:pt x="2427" y="1573"/>
                    </a:cubicBezTo>
                    <a:cubicBezTo>
                      <a:pt x="2427" y="1573"/>
                      <a:pt x="1449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8"/>
              <p:cNvSpPr/>
              <p:nvPr/>
            </p:nvSpPr>
            <p:spPr>
              <a:xfrm rot="-10163771" flipH="1">
                <a:off x="1138012" y="4674085"/>
                <a:ext cx="81451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7" extrusionOk="0">
                    <a:moveTo>
                      <a:pt x="679" y="0"/>
                    </a:moveTo>
                    <a:cubicBezTo>
                      <a:pt x="679" y="1"/>
                      <a:pt x="1" y="1018"/>
                      <a:pt x="1462" y="2767"/>
                    </a:cubicBezTo>
                    <a:cubicBezTo>
                      <a:pt x="1462" y="2767"/>
                      <a:pt x="1879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8"/>
              <p:cNvSpPr/>
              <p:nvPr/>
            </p:nvSpPr>
            <p:spPr>
              <a:xfrm rot="-10163771" flipH="1">
                <a:off x="700474" y="4720361"/>
                <a:ext cx="80324" cy="5671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309" extrusionOk="0">
                    <a:moveTo>
                      <a:pt x="230" y="0"/>
                    </a:moveTo>
                    <a:cubicBezTo>
                      <a:pt x="154" y="0"/>
                      <a:pt x="78" y="10"/>
                      <a:pt x="0" y="30"/>
                    </a:cubicBezTo>
                    <a:cubicBezTo>
                      <a:pt x="0" y="30"/>
                      <a:pt x="105" y="970"/>
                      <a:pt x="1853" y="1309"/>
                    </a:cubicBezTo>
                    <a:cubicBezTo>
                      <a:pt x="1853" y="1309"/>
                      <a:pt x="112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8"/>
              <p:cNvSpPr/>
              <p:nvPr/>
            </p:nvSpPr>
            <p:spPr>
              <a:xfrm rot="-10163771" flipH="1">
                <a:off x="1384034" y="4538900"/>
                <a:ext cx="64511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193" extrusionOk="0">
                    <a:moveTo>
                      <a:pt x="601" y="1"/>
                    </a:moveTo>
                    <a:cubicBezTo>
                      <a:pt x="601" y="1"/>
                      <a:pt x="1" y="731"/>
                      <a:pt x="966" y="2193"/>
                    </a:cubicBezTo>
                    <a:cubicBezTo>
                      <a:pt x="966" y="2193"/>
                      <a:pt x="1488" y="496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8"/>
              <p:cNvSpPr/>
              <p:nvPr/>
            </p:nvSpPr>
            <p:spPr>
              <a:xfrm rot="-10163771" flipH="1">
                <a:off x="2092675" y="4963600"/>
                <a:ext cx="7915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22" extrusionOk="0">
                    <a:moveTo>
                      <a:pt x="1670" y="0"/>
                    </a:moveTo>
                    <a:cubicBezTo>
                      <a:pt x="1370" y="0"/>
                      <a:pt x="685" y="147"/>
                      <a:pt x="1" y="1321"/>
                    </a:cubicBezTo>
                    <a:lnTo>
                      <a:pt x="1" y="1321"/>
                    </a:lnTo>
                    <a:cubicBezTo>
                      <a:pt x="34" y="1290"/>
                      <a:pt x="1749" y="999"/>
                      <a:pt x="1827" y="17"/>
                    </a:cubicBezTo>
                    <a:cubicBezTo>
                      <a:pt x="1827" y="17"/>
                      <a:pt x="1770" y="0"/>
                      <a:pt x="1670" y="0"/>
                    </a:cubicBezTo>
                    <a:close/>
                    <a:moveTo>
                      <a:pt x="1" y="1321"/>
                    </a:moveTo>
                    <a:cubicBezTo>
                      <a:pt x="0" y="1321"/>
                      <a:pt x="0" y="1321"/>
                      <a:pt x="0" y="1321"/>
                    </a:cubicBezTo>
                    <a:cubicBezTo>
                      <a:pt x="0" y="1321"/>
                      <a:pt x="0" y="1321"/>
                      <a:pt x="1" y="13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8"/>
              <p:cNvSpPr/>
              <p:nvPr/>
            </p:nvSpPr>
            <p:spPr>
              <a:xfrm rot="-10163771" flipH="1">
                <a:off x="639724" y="4685994"/>
                <a:ext cx="64467" cy="9726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5" extrusionOk="0">
                    <a:moveTo>
                      <a:pt x="705" y="0"/>
                    </a:moveTo>
                    <a:cubicBezTo>
                      <a:pt x="705" y="1"/>
                      <a:pt x="0" y="653"/>
                      <a:pt x="783" y="2245"/>
                    </a:cubicBezTo>
                    <a:cubicBezTo>
                      <a:pt x="783" y="2245"/>
                      <a:pt x="1487" y="627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8"/>
              <p:cNvSpPr/>
              <p:nvPr/>
            </p:nvSpPr>
            <p:spPr>
              <a:xfrm rot="-10163771" flipH="1">
                <a:off x="1311106" y="4530866"/>
                <a:ext cx="79155" cy="56192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297" extrusionOk="0">
                    <a:moveTo>
                      <a:pt x="1666" y="1"/>
                    </a:moveTo>
                    <a:cubicBezTo>
                      <a:pt x="1364" y="1"/>
                      <a:pt x="682" y="146"/>
                      <a:pt x="0" y="1296"/>
                    </a:cubicBezTo>
                    <a:cubicBezTo>
                      <a:pt x="0" y="1296"/>
                      <a:pt x="1749" y="1035"/>
                      <a:pt x="1827" y="18"/>
                    </a:cubicBezTo>
                    <a:cubicBezTo>
                      <a:pt x="1827" y="18"/>
                      <a:pt x="1768" y="1"/>
                      <a:pt x="1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8"/>
              <p:cNvSpPr/>
              <p:nvPr/>
            </p:nvSpPr>
            <p:spPr>
              <a:xfrm rot="-10163771" flipH="1">
                <a:off x="1688940" y="4575813"/>
                <a:ext cx="80324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767" extrusionOk="0">
                    <a:moveTo>
                      <a:pt x="679" y="0"/>
                    </a:moveTo>
                    <a:cubicBezTo>
                      <a:pt x="679" y="0"/>
                      <a:pt x="1" y="1018"/>
                      <a:pt x="1462" y="2766"/>
                    </a:cubicBezTo>
                    <a:cubicBezTo>
                      <a:pt x="1462" y="2766"/>
                      <a:pt x="1854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8"/>
              <p:cNvSpPr/>
              <p:nvPr/>
            </p:nvSpPr>
            <p:spPr>
              <a:xfrm rot="-10163771" flipH="1">
                <a:off x="1870916" y="4880392"/>
                <a:ext cx="8201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845" extrusionOk="0">
                    <a:moveTo>
                      <a:pt x="1018" y="0"/>
                    </a:moveTo>
                    <a:cubicBezTo>
                      <a:pt x="1017" y="1"/>
                      <a:pt x="0" y="653"/>
                      <a:pt x="704" y="2844"/>
                    </a:cubicBezTo>
                    <a:lnTo>
                      <a:pt x="704" y="2844"/>
                    </a:lnTo>
                    <a:cubicBezTo>
                      <a:pt x="713" y="2791"/>
                      <a:pt x="1892" y="927"/>
                      <a:pt x="1018" y="0"/>
                    </a:cubicBezTo>
                    <a:close/>
                    <a:moveTo>
                      <a:pt x="704" y="2844"/>
                    </a:moveTo>
                    <a:cubicBezTo>
                      <a:pt x="704" y="2845"/>
                      <a:pt x="704" y="2845"/>
                      <a:pt x="704" y="2845"/>
                    </a:cubicBezTo>
                    <a:cubicBezTo>
                      <a:pt x="704" y="2845"/>
                      <a:pt x="704" y="2844"/>
                      <a:pt x="704" y="28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8"/>
              <p:cNvSpPr/>
              <p:nvPr/>
            </p:nvSpPr>
            <p:spPr>
              <a:xfrm rot="-10163771" flipH="1">
                <a:off x="2737766" y="4957899"/>
                <a:ext cx="88209" cy="9613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19" extrusionOk="0">
                    <a:moveTo>
                      <a:pt x="235" y="1"/>
                    </a:moveTo>
                    <a:cubicBezTo>
                      <a:pt x="235" y="1"/>
                      <a:pt x="0" y="1201"/>
                      <a:pt x="2035" y="2219"/>
                    </a:cubicBezTo>
                    <a:cubicBezTo>
                      <a:pt x="2035" y="2219"/>
                      <a:pt x="1540" y="27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8"/>
              <p:cNvSpPr/>
              <p:nvPr/>
            </p:nvSpPr>
            <p:spPr>
              <a:xfrm rot="-10163771" flipH="1">
                <a:off x="3167154" y="4785130"/>
                <a:ext cx="53203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993" y="0"/>
                    </a:moveTo>
                    <a:cubicBezTo>
                      <a:pt x="992" y="0"/>
                      <a:pt x="236" y="105"/>
                      <a:pt x="1" y="1514"/>
                    </a:cubicBezTo>
                    <a:cubicBezTo>
                      <a:pt x="27" y="1488"/>
                      <a:pt x="1227" y="757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8"/>
              <p:cNvSpPr/>
              <p:nvPr/>
            </p:nvSpPr>
            <p:spPr>
              <a:xfrm rot="-10163771" flipH="1">
                <a:off x="3148083" y="4976888"/>
                <a:ext cx="82577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819" extrusionOk="0">
                    <a:moveTo>
                      <a:pt x="1045" y="0"/>
                    </a:moveTo>
                    <a:cubicBezTo>
                      <a:pt x="1044" y="1"/>
                      <a:pt x="1" y="653"/>
                      <a:pt x="627" y="2819"/>
                    </a:cubicBezTo>
                    <a:cubicBezTo>
                      <a:pt x="627" y="2819"/>
                      <a:pt x="1906" y="966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8"/>
              <p:cNvSpPr/>
              <p:nvPr/>
            </p:nvSpPr>
            <p:spPr>
              <a:xfrm rot="-10163771" flipH="1">
                <a:off x="1295436" y="4761071"/>
                <a:ext cx="81407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767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705" y="1"/>
                      <a:pt x="0" y="992"/>
                      <a:pt x="1409" y="2767"/>
                    </a:cubicBezTo>
                    <a:cubicBezTo>
                      <a:pt x="1409" y="2767"/>
                      <a:pt x="1879" y="549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8"/>
              <p:cNvSpPr/>
              <p:nvPr/>
            </p:nvSpPr>
            <p:spPr>
              <a:xfrm rot="-10163771" flipH="1">
                <a:off x="1715055" y="4927061"/>
                <a:ext cx="122176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908" extrusionOk="0">
                    <a:moveTo>
                      <a:pt x="1976" y="0"/>
                    </a:moveTo>
                    <a:cubicBezTo>
                      <a:pt x="1513" y="0"/>
                      <a:pt x="857" y="158"/>
                      <a:pt x="1" y="733"/>
                    </a:cubicBezTo>
                    <a:cubicBezTo>
                      <a:pt x="1" y="733"/>
                      <a:pt x="611" y="907"/>
                      <a:pt x="1279" y="907"/>
                    </a:cubicBezTo>
                    <a:cubicBezTo>
                      <a:pt x="1878" y="907"/>
                      <a:pt x="2523" y="768"/>
                      <a:pt x="2819" y="237"/>
                    </a:cubicBezTo>
                    <a:cubicBezTo>
                      <a:pt x="2819" y="237"/>
                      <a:pt x="2542" y="0"/>
                      <a:pt x="1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8"/>
              <p:cNvSpPr/>
              <p:nvPr/>
            </p:nvSpPr>
            <p:spPr>
              <a:xfrm rot="-10163771" flipH="1">
                <a:off x="1993247" y="4473036"/>
                <a:ext cx="81451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19" extrusionOk="0">
                    <a:moveTo>
                      <a:pt x="1044" y="0"/>
                    </a:moveTo>
                    <a:cubicBezTo>
                      <a:pt x="1044" y="0"/>
                      <a:pt x="1" y="601"/>
                      <a:pt x="549" y="2819"/>
                    </a:cubicBezTo>
                    <a:cubicBezTo>
                      <a:pt x="549" y="2819"/>
                      <a:pt x="1880" y="992"/>
                      <a:pt x="10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8"/>
              <p:cNvSpPr/>
              <p:nvPr/>
            </p:nvSpPr>
            <p:spPr>
              <a:xfrm rot="-10163771" flipH="1">
                <a:off x="2346243" y="4811692"/>
                <a:ext cx="81451" cy="12217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20" extrusionOk="0">
                    <a:moveTo>
                      <a:pt x="1044" y="1"/>
                    </a:moveTo>
                    <a:cubicBezTo>
                      <a:pt x="1044" y="1"/>
                      <a:pt x="0" y="601"/>
                      <a:pt x="548" y="2819"/>
                    </a:cubicBezTo>
                    <a:cubicBezTo>
                      <a:pt x="548" y="2819"/>
                      <a:pt x="1879" y="966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8"/>
              <p:cNvSpPr/>
              <p:nvPr/>
            </p:nvSpPr>
            <p:spPr>
              <a:xfrm rot="-10163771" flipH="1">
                <a:off x="287516" y="4454253"/>
                <a:ext cx="87083" cy="9839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271" extrusionOk="0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0" y="1175"/>
                      <a:pt x="2009" y="2271"/>
                    </a:cubicBezTo>
                    <a:cubicBezTo>
                      <a:pt x="2009" y="2271"/>
                      <a:pt x="1540" y="53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8"/>
              <p:cNvSpPr/>
              <p:nvPr/>
            </p:nvSpPr>
            <p:spPr>
              <a:xfrm rot="-10163771" flipH="1">
                <a:off x="363363" y="4547121"/>
                <a:ext cx="12213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909" extrusionOk="0">
                    <a:moveTo>
                      <a:pt x="1530" y="0"/>
                    </a:moveTo>
                    <a:cubicBezTo>
                      <a:pt x="382" y="0"/>
                      <a:pt x="0" y="595"/>
                      <a:pt x="0" y="595"/>
                    </a:cubicBezTo>
                    <a:cubicBezTo>
                      <a:pt x="242" y="824"/>
                      <a:pt x="547" y="909"/>
                      <a:pt x="865" y="909"/>
                    </a:cubicBezTo>
                    <a:cubicBezTo>
                      <a:pt x="1783" y="909"/>
                      <a:pt x="2819" y="204"/>
                      <a:pt x="2819" y="204"/>
                    </a:cubicBezTo>
                    <a:cubicBezTo>
                      <a:pt x="2309" y="56"/>
                      <a:pt x="1883" y="0"/>
                      <a:pt x="1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8"/>
              <p:cNvSpPr/>
              <p:nvPr/>
            </p:nvSpPr>
            <p:spPr>
              <a:xfrm rot="-10163771" flipH="1">
                <a:off x="1362775" y="4822453"/>
                <a:ext cx="119923" cy="42718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86" extrusionOk="0">
                    <a:moveTo>
                      <a:pt x="706" y="0"/>
                    </a:moveTo>
                    <a:cubicBezTo>
                      <a:pt x="244" y="0"/>
                      <a:pt x="1" y="173"/>
                      <a:pt x="1" y="173"/>
                    </a:cubicBezTo>
                    <a:cubicBezTo>
                      <a:pt x="313" y="842"/>
                      <a:pt x="1167" y="986"/>
                      <a:pt x="1844" y="986"/>
                    </a:cubicBezTo>
                    <a:cubicBezTo>
                      <a:pt x="2356" y="986"/>
                      <a:pt x="2767" y="904"/>
                      <a:pt x="2767" y="904"/>
                    </a:cubicBezTo>
                    <a:cubicBezTo>
                      <a:pt x="1872" y="180"/>
                      <a:pt x="1176" y="0"/>
                      <a:pt x="7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8"/>
              <p:cNvSpPr/>
              <p:nvPr/>
            </p:nvSpPr>
            <p:spPr>
              <a:xfrm rot="-10163771" flipH="1">
                <a:off x="2787893" y="5049262"/>
                <a:ext cx="113078" cy="5593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291" extrusionOk="0">
                    <a:moveTo>
                      <a:pt x="2610" y="1"/>
                    </a:moveTo>
                    <a:cubicBezTo>
                      <a:pt x="313" y="1"/>
                      <a:pt x="0" y="1175"/>
                      <a:pt x="0" y="1175"/>
                    </a:cubicBezTo>
                    <a:cubicBezTo>
                      <a:pt x="162" y="1256"/>
                      <a:pt x="330" y="1291"/>
                      <a:pt x="500" y="1291"/>
                    </a:cubicBezTo>
                    <a:cubicBezTo>
                      <a:pt x="1532" y="1291"/>
                      <a:pt x="2610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8"/>
              <p:cNvSpPr/>
              <p:nvPr/>
            </p:nvSpPr>
            <p:spPr>
              <a:xfrm rot="-10163771" flipH="1">
                <a:off x="3252661" y="4897828"/>
                <a:ext cx="88253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46" extrusionOk="0">
                    <a:moveTo>
                      <a:pt x="262" y="1"/>
                    </a:moveTo>
                    <a:lnTo>
                      <a:pt x="262" y="1"/>
                    </a:lnTo>
                    <a:cubicBezTo>
                      <a:pt x="1" y="1253"/>
                      <a:pt x="2036" y="2245"/>
                      <a:pt x="2036" y="2245"/>
                    </a:cubicBezTo>
                    <a:cubicBezTo>
                      <a:pt x="1462" y="27"/>
                      <a:pt x="262" y="1"/>
                      <a:pt x="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8"/>
              <p:cNvSpPr/>
              <p:nvPr/>
            </p:nvSpPr>
            <p:spPr>
              <a:xfrm rot="-10163771" flipH="1">
                <a:off x="1945277" y="4629391"/>
                <a:ext cx="11988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991" extrusionOk="0">
                    <a:moveTo>
                      <a:pt x="679" y="1"/>
                    </a:moveTo>
                    <a:cubicBezTo>
                      <a:pt x="235" y="1"/>
                      <a:pt x="0" y="161"/>
                      <a:pt x="0" y="161"/>
                    </a:cubicBezTo>
                    <a:cubicBezTo>
                      <a:pt x="321" y="847"/>
                      <a:pt x="1211" y="990"/>
                      <a:pt x="1896" y="990"/>
                    </a:cubicBezTo>
                    <a:cubicBezTo>
                      <a:pt x="2384" y="990"/>
                      <a:pt x="2767" y="918"/>
                      <a:pt x="2767" y="918"/>
                    </a:cubicBezTo>
                    <a:cubicBezTo>
                      <a:pt x="1854" y="180"/>
                      <a:pt x="1149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8"/>
              <p:cNvSpPr/>
              <p:nvPr/>
            </p:nvSpPr>
            <p:spPr>
              <a:xfrm rot="-10163771" flipH="1">
                <a:off x="2317405" y="4958597"/>
                <a:ext cx="132314" cy="42762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987" extrusionOk="0">
                    <a:moveTo>
                      <a:pt x="847" y="1"/>
                    </a:moveTo>
                    <a:cubicBezTo>
                      <a:pt x="314" y="1"/>
                      <a:pt x="1" y="174"/>
                      <a:pt x="1" y="174"/>
                    </a:cubicBezTo>
                    <a:cubicBezTo>
                      <a:pt x="313" y="843"/>
                      <a:pt x="1251" y="987"/>
                      <a:pt x="2006" y="987"/>
                    </a:cubicBezTo>
                    <a:cubicBezTo>
                      <a:pt x="2577" y="987"/>
                      <a:pt x="3043" y="904"/>
                      <a:pt x="3054" y="904"/>
                    </a:cubicBezTo>
                    <a:cubicBezTo>
                      <a:pt x="2158" y="180"/>
                      <a:pt x="1389" y="1"/>
                      <a:pt x="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8"/>
              <p:cNvSpPr/>
              <p:nvPr/>
            </p:nvSpPr>
            <p:spPr>
              <a:xfrm rot="-10163771" flipH="1">
                <a:off x="2640912" y="4903340"/>
                <a:ext cx="56539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011" fill="none" extrusionOk="0">
                    <a:moveTo>
                      <a:pt x="444" y="0"/>
                    </a:moveTo>
                    <a:cubicBezTo>
                      <a:pt x="444" y="0"/>
                      <a:pt x="1305" y="2193"/>
                      <a:pt x="0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8"/>
              <p:cNvSpPr/>
              <p:nvPr/>
            </p:nvSpPr>
            <p:spPr>
              <a:xfrm rot="-10163771" flipH="1">
                <a:off x="2645753" y="4814905"/>
                <a:ext cx="93885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679" y="0"/>
                      <a:pt x="0" y="1227"/>
                      <a:pt x="2114" y="2871"/>
                    </a:cubicBezTo>
                    <a:cubicBezTo>
                      <a:pt x="2114" y="2844"/>
                      <a:pt x="2166" y="313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 rot="-10163771" flipH="1">
                <a:off x="2545091" y="4862175"/>
                <a:ext cx="130061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571" y="0"/>
                    </a:moveTo>
                    <a:cubicBezTo>
                      <a:pt x="2074" y="0"/>
                      <a:pt x="1171" y="226"/>
                      <a:pt x="0" y="1480"/>
                    </a:cubicBezTo>
                    <a:cubicBezTo>
                      <a:pt x="0" y="1480"/>
                      <a:pt x="12" y="1481"/>
                      <a:pt x="33" y="1481"/>
                    </a:cubicBezTo>
                    <a:cubicBezTo>
                      <a:pt x="332" y="1481"/>
                      <a:pt x="2587" y="1435"/>
                      <a:pt x="3001" y="71"/>
                    </a:cubicBezTo>
                    <a:cubicBezTo>
                      <a:pt x="3001" y="71"/>
                      <a:pt x="2850" y="0"/>
                      <a:pt x="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8"/>
              <p:cNvSpPr/>
              <p:nvPr/>
            </p:nvSpPr>
            <p:spPr>
              <a:xfrm rot="-10163771" flipH="1">
                <a:off x="1502975" y="4499107"/>
                <a:ext cx="92759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4542" fill="none" extrusionOk="0">
                    <a:moveTo>
                      <a:pt x="1" y="0"/>
                    </a:moveTo>
                    <a:cubicBezTo>
                      <a:pt x="1" y="0"/>
                      <a:pt x="1854" y="1436"/>
                      <a:pt x="2141" y="454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8"/>
              <p:cNvSpPr/>
              <p:nvPr/>
            </p:nvSpPr>
            <p:spPr>
              <a:xfrm rot="-10163771" flipH="1">
                <a:off x="1601215" y="4507788"/>
                <a:ext cx="87083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68" extrusionOk="0">
                    <a:moveTo>
                      <a:pt x="244" y="0"/>
                    </a:moveTo>
                    <a:cubicBezTo>
                      <a:pt x="164" y="0"/>
                      <a:pt x="82" y="10"/>
                      <a:pt x="0" y="32"/>
                    </a:cubicBezTo>
                    <a:cubicBezTo>
                      <a:pt x="0" y="32"/>
                      <a:pt x="78" y="1076"/>
                      <a:pt x="2009" y="1468"/>
                    </a:cubicBezTo>
                    <a:cubicBezTo>
                      <a:pt x="2009" y="1468"/>
                      <a:pt x="1209" y="0"/>
                      <a:pt x="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8"/>
              <p:cNvSpPr/>
              <p:nvPr/>
            </p:nvSpPr>
            <p:spPr>
              <a:xfrm rot="-10163771" flipH="1">
                <a:off x="1536127" y="4488128"/>
                <a:ext cx="80324" cy="7248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673" extrusionOk="0">
                    <a:moveTo>
                      <a:pt x="1754" y="0"/>
                    </a:moveTo>
                    <a:cubicBezTo>
                      <a:pt x="1541" y="0"/>
                      <a:pt x="661" y="100"/>
                      <a:pt x="0" y="1672"/>
                    </a:cubicBezTo>
                    <a:cubicBezTo>
                      <a:pt x="0" y="1672"/>
                      <a:pt x="1853" y="1124"/>
                      <a:pt x="1801" y="2"/>
                    </a:cubicBezTo>
                    <a:cubicBezTo>
                      <a:pt x="1801" y="2"/>
                      <a:pt x="1784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8"/>
              <p:cNvSpPr/>
              <p:nvPr/>
            </p:nvSpPr>
            <p:spPr>
              <a:xfrm rot="-10163771" flipH="1">
                <a:off x="561952" y="4521892"/>
                <a:ext cx="88209" cy="23859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5507" fill="none" extrusionOk="0">
                    <a:moveTo>
                      <a:pt x="339" y="0"/>
                    </a:moveTo>
                    <a:cubicBezTo>
                      <a:pt x="339" y="0"/>
                      <a:pt x="0" y="3080"/>
                      <a:pt x="2036" y="5506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 rot="-10163771" flipH="1">
                <a:off x="623112" y="4563229"/>
                <a:ext cx="96138" cy="3158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729" extrusionOk="0">
                    <a:moveTo>
                      <a:pt x="652" y="1"/>
                    </a:moveTo>
                    <a:cubicBezTo>
                      <a:pt x="414" y="1"/>
                      <a:pt x="186" y="64"/>
                      <a:pt x="0" y="230"/>
                    </a:cubicBezTo>
                    <a:cubicBezTo>
                      <a:pt x="0" y="230"/>
                      <a:pt x="306" y="728"/>
                      <a:pt x="1270" y="728"/>
                    </a:cubicBezTo>
                    <a:cubicBezTo>
                      <a:pt x="1534" y="728"/>
                      <a:pt x="1848" y="691"/>
                      <a:pt x="2218" y="595"/>
                    </a:cubicBezTo>
                    <a:cubicBezTo>
                      <a:pt x="2218" y="595"/>
                      <a:pt x="1386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8"/>
              <p:cNvSpPr/>
              <p:nvPr/>
            </p:nvSpPr>
            <p:spPr>
              <a:xfrm rot="-10163771" flipH="1">
                <a:off x="596951" y="4492630"/>
                <a:ext cx="63341" cy="9275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141" extrusionOk="0">
                    <a:moveTo>
                      <a:pt x="862" y="0"/>
                    </a:moveTo>
                    <a:cubicBezTo>
                      <a:pt x="862" y="0"/>
                      <a:pt x="0" y="392"/>
                      <a:pt x="287" y="2140"/>
                    </a:cubicBezTo>
                    <a:cubicBezTo>
                      <a:pt x="287" y="2140"/>
                      <a:pt x="1462" y="809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8"/>
              <p:cNvSpPr/>
              <p:nvPr/>
            </p:nvSpPr>
            <p:spPr>
              <a:xfrm rot="-10163771" flipH="1">
                <a:off x="937700" y="4526981"/>
                <a:ext cx="56582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0"/>
                    </a:moveTo>
                    <a:cubicBezTo>
                      <a:pt x="888" y="0"/>
                      <a:pt x="0" y="2192"/>
                      <a:pt x="1305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8"/>
              <p:cNvSpPr/>
              <p:nvPr/>
            </p:nvSpPr>
            <p:spPr>
              <a:xfrm rot="-10163771" flipH="1">
                <a:off x="985712" y="4541456"/>
                <a:ext cx="113078" cy="36913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852" extrusionOk="0">
                    <a:moveTo>
                      <a:pt x="779" y="0"/>
                    </a:moveTo>
                    <a:cubicBezTo>
                      <a:pt x="497" y="0"/>
                      <a:pt x="225" y="73"/>
                      <a:pt x="0" y="265"/>
                    </a:cubicBezTo>
                    <a:cubicBezTo>
                      <a:pt x="0" y="265"/>
                      <a:pt x="364" y="851"/>
                      <a:pt x="1475" y="851"/>
                    </a:cubicBezTo>
                    <a:cubicBezTo>
                      <a:pt x="1790" y="851"/>
                      <a:pt x="2166" y="804"/>
                      <a:pt x="2610" y="683"/>
                    </a:cubicBezTo>
                    <a:cubicBezTo>
                      <a:pt x="2610" y="683"/>
                      <a:pt x="1645" y="0"/>
                      <a:pt x="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8"/>
              <p:cNvSpPr/>
              <p:nvPr/>
            </p:nvSpPr>
            <p:spPr>
              <a:xfrm rot="-10163771" flipH="1">
                <a:off x="939909" y="4455566"/>
                <a:ext cx="84830" cy="11762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715" extrusionOk="0">
                    <a:moveTo>
                      <a:pt x="1436" y="1"/>
                    </a:moveTo>
                    <a:lnTo>
                      <a:pt x="1436" y="1"/>
                    </a:lnTo>
                    <a:cubicBezTo>
                      <a:pt x="1436" y="1"/>
                      <a:pt x="157" y="288"/>
                      <a:pt x="1" y="2715"/>
                    </a:cubicBezTo>
                    <a:cubicBezTo>
                      <a:pt x="1" y="2715"/>
                      <a:pt x="1958" y="1280"/>
                      <a:pt x="1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 rot="-10163771" flipH="1">
                <a:off x="3036597" y="4690613"/>
                <a:ext cx="39642" cy="222776"/>
              </a:xfrm>
              <a:custGeom>
                <a:avLst/>
                <a:gdLst/>
                <a:ahLst/>
                <a:cxnLst/>
                <a:rect l="l" t="t" r="r" b="b"/>
                <a:pathLst>
                  <a:path w="915" h="5142" fill="none" extrusionOk="0">
                    <a:moveTo>
                      <a:pt x="1" y="1"/>
                    </a:moveTo>
                    <a:cubicBezTo>
                      <a:pt x="1" y="1749"/>
                      <a:pt x="314" y="3498"/>
                      <a:pt x="914" y="514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8"/>
              <p:cNvSpPr/>
              <p:nvPr/>
            </p:nvSpPr>
            <p:spPr>
              <a:xfrm rot="-10163771" flipH="1">
                <a:off x="3065582" y="4730586"/>
                <a:ext cx="71269" cy="3292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335" y="1"/>
                    </a:moveTo>
                    <a:cubicBezTo>
                      <a:pt x="222" y="1"/>
                      <a:pt x="109" y="24"/>
                      <a:pt x="0" y="78"/>
                    </a:cubicBezTo>
                    <a:cubicBezTo>
                      <a:pt x="0" y="78"/>
                      <a:pt x="219" y="760"/>
                      <a:pt x="1503" y="760"/>
                    </a:cubicBezTo>
                    <a:cubicBezTo>
                      <a:pt x="1549" y="760"/>
                      <a:pt x="1596" y="759"/>
                      <a:pt x="1644" y="757"/>
                    </a:cubicBezTo>
                    <a:cubicBezTo>
                      <a:pt x="1644" y="757"/>
                      <a:pt x="983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8"/>
              <p:cNvSpPr/>
              <p:nvPr/>
            </p:nvSpPr>
            <p:spPr>
              <a:xfrm rot="-10163771" flipH="1">
                <a:off x="3029942" y="4687925"/>
                <a:ext cx="50950" cy="6672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40" extrusionOk="0">
                    <a:moveTo>
                      <a:pt x="888" y="0"/>
                    </a:moveTo>
                    <a:cubicBezTo>
                      <a:pt x="888" y="0"/>
                      <a:pt x="158" y="131"/>
                      <a:pt x="1" y="1540"/>
                    </a:cubicBezTo>
                    <a:cubicBezTo>
                      <a:pt x="1" y="1540"/>
                      <a:pt x="1175" y="757"/>
                      <a:pt x="8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8"/>
              <p:cNvSpPr/>
              <p:nvPr/>
            </p:nvSpPr>
            <p:spPr>
              <a:xfrm rot="-10163771" flipH="1">
                <a:off x="345980" y="4207187"/>
                <a:ext cx="213722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498" fill="none" extrusionOk="0">
                    <a:moveTo>
                      <a:pt x="0" y="0"/>
                    </a:moveTo>
                    <a:cubicBezTo>
                      <a:pt x="0" y="0"/>
                      <a:pt x="1879" y="2610"/>
                      <a:pt x="4933" y="3497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8"/>
              <p:cNvSpPr/>
              <p:nvPr/>
            </p:nvSpPr>
            <p:spPr>
              <a:xfrm rot="-10163771" flipH="1">
                <a:off x="480558" y="4152630"/>
                <a:ext cx="66764" cy="9951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297" extrusionOk="0">
                    <a:moveTo>
                      <a:pt x="627" y="0"/>
                    </a:moveTo>
                    <a:cubicBezTo>
                      <a:pt x="627" y="0"/>
                      <a:pt x="1" y="757"/>
                      <a:pt x="1044" y="2297"/>
                    </a:cubicBezTo>
                    <a:cubicBezTo>
                      <a:pt x="1044" y="2297"/>
                      <a:pt x="1540" y="522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8"/>
              <p:cNvSpPr/>
              <p:nvPr/>
            </p:nvSpPr>
            <p:spPr>
              <a:xfrm rot="-10163771" flipH="1">
                <a:off x="500065" y="4245184"/>
                <a:ext cx="93885" cy="4050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935" extrusionOk="0">
                    <a:moveTo>
                      <a:pt x="1896" y="0"/>
                    </a:moveTo>
                    <a:cubicBezTo>
                      <a:pt x="1375" y="0"/>
                      <a:pt x="258" y="91"/>
                      <a:pt x="0" y="844"/>
                    </a:cubicBezTo>
                    <a:cubicBezTo>
                      <a:pt x="0" y="844"/>
                      <a:pt x="157" y="935"/>
                      <a:pt x="439" y="935"/>
                    </a:cubicBezTo>
                    <a:cubicBezTo>
                      <a:pt x="816" y="935"/>
                      <a:pt x="1418" y="772"/>
                      <a:pt x="2166" y="9"/>
                    </a:cubicBezTo>
                    <a:cubicBezTo>
                      <a:pt x="2166" y="9"/>
                      <a:pt x="2061" y="0"/>
                      <a:pt x="1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8"/>
              <p:cNvSpPr/>
              <p:nvPr/>
            </p:nvSpPr>
            <p:spPr>
              <a:xfrm rot="-10163771" flipH="1">
                <a:off x="2238392" y="4626162"/>
                <a:ext cx="56582" cy="15605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602" fill="none" extrusionOk="0">
                    <a:moveTo>
                      <a:pt x="549" y="0"/>
                    </a:moveTo>
                    <a:cubicBezTo>
                      <a:pt x="549" y="0"/>
                      <a:pt x="1306" y="1540"/>
                      <a:pt x="1" y="360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8"/>
              <p:cNvSpPr/>
              <p:nvPr/>
            </p:nvSpPr>
            <p:spPr>
              <a:xfrm rot="-10163771" flipH="1">
                <a:off x="2236026" y="4566915"/>
                <a:ext cx="61088" cy="916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115" extrusionOk="0">
                    <a:moveTo>
                      <a:pt x="653" y="1"/>
                    </a:moveTo>
                    <a:cubicBezTo>
                      <a:pt x="0" y="705"/>
                      <a:pt x="940" y="2115"/>
                      <a:pt x="940" y="2115"/>
                    </a:cubicBezTo>
                    <a:cubicBezTo>
                      <a:pt x="1409" y="471"/>
                      <a:pt x="653" y="1"/>
                      <a:pt x="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8"/>
              <p:cNvSpPr/>
              <p:nvPr/>
            </p:nvSpPr>
            <p:spPr>
              <a:xfrm rot="-10163771" flipH="1">
                <a:off x="2174966" y="4617975"/>
                <a:ext cx="91632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96" extrusionOk="0">
                    <a:moveTo>
                      <a:pt x="1503" y="0"/>
                    </a:moveTo>
                    <a:cubicBezTo>
                      <a:pt x="799" y="0"/>
                      <a:pt x="0" y="573"/>
                      <a:pt x="0" y="573"/>
                    </a:cubicBezTo>
                    <a:cubicBezTo>
                      <a:pt x="352" y="661"/>
                      <a:pt x="649" y="696"/>
                      <a:pt x="899" y="696"/>
                    </a:cubicBezTo>
                    <a:cubicBezTo>
                      <a:pt x="1838" y="696"/>
                      <a:pt x="2114" y="208"/>
                      <a:pt x="2114" y="208"/>
                    </a:cubicBezTo>
                    <a:cubicBezTo>
                      <a:pt x="1939" y="57"/>
                      <a:pt x="1726" y="0"/>
                      <a:pt x="1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34" name="Google Shape;434;p8"/>
          <p:cNvSpPr/>
          <p:nvPr/>
        </p:nvSpPr>
        <p:spPr>
          <a:xfrm rot="10800000" flipH="1">
            <a:off x="3845300" y="2785470"/>
            <a:ext cx="5380543" cy="2358030"/>
          </a:xfrm>
          <a:custGeom>
            <a:avLst/>
            <a:gdLst/>
            <a:ahLst/>
            <a:cxnLst/>
            <a:rect l="l" t="t" r="r" b="b"/>
            <a:pathLst>
              <a:path w="105315" h="106662" extrusionOk="0">
                <a:moveTo>
                  <a:pt x="0" y="1"/>
                </a:moveTo>
                <a:cubicBezTo>
                  <a:pt x="4544" y="10315"/>
                  <a:pt x="19384" y="16775"/>
                  <a:pt x="37644" y="16775"/>
                </a:cubicBezTo>
                <a:cubicBezTo>
                  <a:pt x="44542" y="16775"/>
                  <a:pt x="51929" y="15853"/>
                  <a:pt x="59432" y="13868"/>
                </a:cubicBezTo>
                <a:cubicBezTo>
                  <a:pt x="64767" y="12459"/>
                  <a:pt x="69419" y="11817"/>
                  <a:pt x="73480" y="11817"/>
                </a:cubicBezTo>
                <a:cubicBezTo>
                  <a:pt x="96062" y="11817"/>
                  <a:pt x="100386" y="31669"/>
                  <a:pt x="102356" y="49871"/>
                </a:cubicBezTo>
                <a:cubicBezTo>
                  <a:pt x="104601" y="70738"/>
                  <a:pt x="86164" y="94115"/>
                  <a:pt x="105314" y="106662"/>
                </a:cubicBezTo>
                <a:lnTo>
                  <a:pt x="105314" y="1"/>
                </a:ln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8"/>
          <p:cNvSpPr/>
          <p:nvPr/>
        </p:nvSpPr>
        <p:spPr>
          <a:xfrm rot="-5129523" flipH="1">
            <a:off x="-458788" y="-521614"/>
            <a:ext cx="3129148" cy="2554978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8"/>
          <p:cNvSpPr txBox="1">
            <a:spLocks noGrp="1"/>
          </p:cNvSpPr>
          <p:nvPr>
            <p:ph type="title"/>
          </p:nvPr>
        </p:nvSpPr>
        <p:spPr>
          <a:xfrm>
            <a:off x="2286601" y="1372500"/>
            <a:ext cx="4570800" cy="239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7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6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9"/>
          <p:cNvSpPr txBox="1">
            <a:spLocks noGrp="1"/>
          </p:cNvSpPr>
          <p:nvPr>
            <p:ph type="title"/>
          </p:nvPr>
        </p:nvSpPr>
        <p:spPr>
          <a:xfrm>
            <a:off x="2081400" y="1504388"/>
            <a:ext cx="4981200" cy="6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subTitle" idx="1"/>
          </p:nvPr>
        </p:nvSpPr>
        <p:spPr>
          <a:xfrm>
            <a:off x="2241450" y="2332313"/>
            <a:ext cx="4661100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0" name="Google Shape;440;p9"/>
          <p:cNvGrpSpPr/>
          <p:nvPr/>
        </p:nvGrpSpPr>
        <p:grpSpPr>
          <a:xfrm rot="-9301852">
            <a:off x="-483735" y="3393038"/>
            <a:ext cx="3441146" cy="2073294"/>
            <a:chOff x="5980336" y="-444524"/>
            <a:chExt cx="3251872" cy="1959256"/>
          </a:xfrm>
        </p:grpSpPr>
        <p:sp>
          <p:nvSpPr>
            <p:cNvPr id="441" name="Google Shape;441;p9"/>
            <p:cNvSpPr/>
            <p:nvPr/>
          </p:nvSpPr>
          <p:spPr>
            <a:xfrm rot="-5691343">
              <a:off x="6755600" y="-1024423"/>
              <a:ext cx="1701344" cy="3119052"/>
            </a:xfrm>
            <a:custGeom>
              <a:avLst/>
              <a:gdLst/>
              <a:ahLst/>
              <a:cxnLst/>
              <a:rect l="l" t="t" r="r" b="b"/>
              <a:pathLst>
                <a:path w="25523" h="46791" fill="none" extrusionOk="0">
                  <a:moveTo>
                    <a:pt x="6212" y="46791"/>
                  </a:moveTo>
                  <a:cubicBezTo>
                    <a:pt x="6368" y="45434"/>
                    <a:pt x="6577" y="43659"/>
                    <a:pt x="6055" y="42354"/>
                  </a:cubicBezTo>
                  <a:cubicBezTo>
                    <a:pt x="4933" y="39510"/>
                    <a:pt x="1" y="41206"/>
                    <a:pt x="3889" y="43972"/>
                  </a:cubicBezTo>
                  <a:cubicBezTo>
                    <a:pt x="6003" y="45460"/>
                    <a:pt x="8821" y="46739"/>
                    <a:pt x="11248" y="45173"/>
                  </a:cubicBezTo>
                  <a:cubicBezTo>
                    <a:pt x="13231" y="43868"/>
                    <a:pt x="14536" y="41232"/>
                    <a:pt x="14823" y="38936"/>
                  </a:cubicBezTo>
                  <a:cubicBezTo>
                    <a:pt x="15084" y="36639"/>
                    <a:pt x="12135" y="33273"/>
                    <a:pt x="9839" y="35100"/>
                  </a:cubicBezTo>
                  <a:cubicBezTo>
                    <a:pt x="7125" y="37240"/>
                    <a:pt x="11274" y="40554"/>
                    <a:pt x="13597" y="40319"/>
                  </a:cubicBezTo>
                  <a:cubicBezTo>
                    <a:pt x="15476" y="40058"/>
                    <a:pt x="17250" y="39249"/>
                    <a:pt x="18711" y="37996"/>
                  </a:cubicBezTo>
                  <a:cubicBezTo>
                    <a:pt x="22521" y="34787"/>
                    <a:pt x="25522" y="25053"/>
                    <a:pt x="18216" y="24061"/>
                  </a:cubicBezTo>
                  <a:cubicBezTo>
                    <a:pt x="17354" y="23931"/>
                    <a:pt x="15293" y="24113"/>
                    <a:pt x="15136" y="25288"/>
                  </a:cubicBezTo>
                  <a:cubicBezTo>
                    <a:pt x="15032" y="26227"/>
                    <a:pt x="16833" y="27010"/>
                    <a:pt x="17511" y="27036"/>
                  </a:cubicBezTo>
                  <a:cubicBezTo>
                    <a:pt x="18529" y="27062"/>
                    <a:pt x="19625" y="26593"/>
                    <a:pt x="20016" y="25627"/>
                  </a:cubicBezTo>
                  <a:cubicBezTo>
                    <a:pt x="20747" y="23957"/>
                    <a:pt x="19703" y="21269"/>
                    <a:pt x="18659" y="19912"/>
                  </a:cubicBezTo>
                  <a:cubicBezTo>
                    <a:pt x="18111" y="19181"/>
                    <a:pt x="17459" y="18477"/>
                    <a:pt x="16572" y="18190"/>
                  </a:cubicBezTo>
                  <a:cubicBezTo>
                    <a:pt x="15658" y="17903"/>
                    <a:pt x="15189" y="18503"/>
                    <a:pt x="15841" y="19260"/>
                  </a:cubicBezTo>
                  <a:cubicBezTo>
                    <a:pt x="16833" y="20408"/>
                    <a:pt x="18581" y="20408"/>
                    <a:pt x="19573" y="19312"/>
                  </a:cubicBezTo>
                  <a:cubicBezTo>
                    <a:pt x="20382" y="18425"/>
                    <a:pt x="20512" y="16963"/>
                    <a:pt x="20095" y="15867"/>
                  </a:cubicBezTo>
                  <a:cubicBezTo>
                    <a:pt x="19886" y="15293"/>
                    <a:pt x="19025" y="13779"/>
                    <a:pt x="18242" y="13962"/>
                  </a:cubicBezTo>
                  <a:cubicBezTo>
                    <a:pt x="17433" y="14119"/>
                    <a:pt x="17615" y="15084"/>
                    <a:pt x="17981" y="15554"/>
                  </a:cubicBezTo>
                  <a:cubicBezTo>
                    <a:pt x="18503" y="16232"/>
                    <a:pt x="19625" y="16285"/>
                    <a:pt x="20408" y="16311"/>
                  </a:cubicBezTo>
                  <a:cubicBezTo>
                    <a:pt x="24948" y="16415"/>
                    <a:pt x="25209" y="9500"/>
                    <a:pt x="22782" y="7073"/>
                  </a:cubicBezTo>
                  <a:cubicBezTo>
                    <a:pt x="21504" y="5872"/>
                    <a:pt x="20042" y="4907"/>
                    <a:pt x="18424" y="4202"/>
                  </a:cubicBezTo>
                  <a:cubicBezTo>
                    <a:pt x="17381" y="3759"/>
                    <a:pt x="14667" y="3472"/>
                    <a:pt x="14223" y="4907"/>
                  </a:cubicBezTo>
                  <a:cubicBezTo>
                    <a:pt x="13571" y="7047"/>
                    <a:pt x="16806" y="7804"/>
                    <a:pt x="18163" y="7021"/>
                  </a:cubicBezTo>
                  <a:cubicBezTo>
                    <a:pt x="20199" y="5820"/>
                    <a:pt x="20434" y="1828"/>
                    <a:pt x="19259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rgbClr val="754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 rot="-5691343">
              <a:off x="8459776" y="145732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78" y="1573"/>
                    <a:pt x="2070" y="1573"/>
                  </a:cubicBezTo>
                  <a:cubicBezTo>
                    <a:pt x="2188" y="1573"/>
                    <a:pt x="2308" y="1555"/>
                    <a:pt x="2427" y="1514"/>
                  </a:cubicBezTo>
                  <a:cubicBezTo>
                    <a:pt x="2427" y="1514"/>
                    <a:pt x="2271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 rot="-5691343">
              <a:off x="8102935" y="-175450"/>
              <a:ext cx="123586" cy="182713"/>
            </a:xfrm>
            <a:custGeom>
              <a:avLst/>
              <a:gdLst/>
              <a:ahLst/>
              <a:cxnLst/>
              <a:rect l="l" t="t" r="r" b="b"/>
              <a:pathLst>
                <a:path w="1854" h="2741" extrusionOk="0">
                  <a:moveTo>
                    <a:pt x="392" y="0"/>
                  </a:moveTo>
                  <a:lnTo>
                    <a:pt x="392" y="0"/>
                  </a:lnTo>
                  <a:cubicBezTo>
                    <a:pt x="392" y="1"/>
                    <a:pt x="1" y="2219"/>
                    <a:pt x="1175" y="2740"/>
                  </a:cubicBezTo>
                  <a:cubicBezTo>
                    <a:pt x="1175" y="2740"/>
                    <a:pt x="1853" y="1723"/>
                    <a:pt x="392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 rot="-5691343">
              <a:off x="7782108" y="-124907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57" y="1574"/>
                    <a:pt x="2064" y="1574"/>
                  </a:cubicBezTo>
                  <a:cubicBezTo>
                    <a:pt x="2184" y="1574"/>
                    <a:pt x="2305" y="1555"/>
                    <a:pt x="2427" y="1514"/>
                  </a:cubicBezTo>
                  <a:cubicBezTo>
                    <a:pt x="2427" y="1514"/>
                    <a:pt x="2245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 rot="-5691343">
              <a:off x="8898289" y="1084405"/>
              <a:ext cx="121853" cy="89057"/>
            </a:xfrm>
            <a:custGeom>
              <a:avLst/>
              <a:gdLst/>
              <a:ahLst/>
              <a:cxnLst/>
              <a:rect l="l" t="t" r="r" b="b"/>
              <a:pathLst>
                <a:path w="1828" h="1336" extrusionOk="0">
                  <a:moveTo>
                    <a:pt x="0" y="1"/>
                  </a:moveTo>
                  <a:cubicBezTo>
                    <a:pt x="0" y="25"/>
                    <a:pt x="710" y="1335"/>
                    <a:pt x="1598" y="1335"/>
                  </a:cubicBezTo>
                  <a:cubicBezTo>
                    <a:pt x="1673" y="1335"/>
                    <a:pt x="1750" y="1326"/>
                    <a:pt x="1827" y="1306"/>
                  </a:cubicBezTo>
                  <a:cubicBezTo>
                    <a:pt x="1827" y="1306"/>
                    <a:pt x="1749" y="36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 rot="-5691343">
              <a:off x="8900035" y="947188"/>
              <a:ext cx="98256" cy="149650"/>
            </a:xfrm>
            <a:custGeom>
              <a:avLst/>
              <a:gdLst/>
              <a:ahLst/>
              <a:cxnLst/>
              <a:rect l="l" t="t" r="r" b="b"/>
              <a:pathLst>
                <a:path w="1474" h="2245" extrusionOk="0">
                  <a:moveTo>
                    <a:pt x="691" y="0"/>
                  </a:moveTo>
                  <a:cubicBezTo>
                    <a:pt x="692" y="1"/>
                    <a:pt x="692" y="1"/>
                    <a:pt x="692" y="2"/>
                  </a:cubicBezTo>
                  <a:lnTo>
                    <a:pt x="692" y="2"/>
                  </a:lnTo>
                  <a:cubicBezTo>
                    <a:pt x="692" y="1"/>
                    <a:pt x="692" y="0"/>
                    <a:pt x="691" y="0"/>
                  </a:cubicBezTo>
                  <a:close/>
                  <a:moveTo>
                    <a:pt x="692" y="2"/>
                  </a:moveTo>
                  <a:lnTo>
                    <a:pt x="692" y="2"/>
                  </a:lnTo>
                  <a:cubicBezTo>
                    <a:pt x="693" y="55"/>
                    <a:pt x="0" y="1654"/>
                    <a:pt x="770" y="2244"/>
                  </a:cubicBezTo>
                  <a:cubicBezTo>
                    <a:pt x="770" y="2244"/>
                    <a:pt x="1474" y="1592"/>
                    <a:pt x="69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 rot="-5691343">
              <a:off x="8580796" y="389261"/>
              <a:ext cx="134052" cy="151383"/>
            </a:xfrm>
            <a:custGeom>
              <a:avLst/>
              <a:gdLst/>
              <a:ahLst/>
              <a:cxnLst/>
              <a:rect l="l" t="t" r="r" b="b"/>
              <a:pathLst>
                <a:path w="2011" h="2271" extrusionOk="0">
                  <a:moveTo>
                    <a:pt x="1" y="0"/>
                  </a:moveTo>
                  <a:cubicBezTo>
                    <a:pt x="1" y="0"/>
                    <a:pt x="471" y="2218"/>
                    <a:pt x="1775" y="2271"/>
                  </a:cubicBezTo>
                  <a:cubicBezTo>
                    <a:pt x="1775" y="2271"/>
                    <a:pt x="2010" y="10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 rot="-5691343">
              <a:off x="7455013" y="70606"/>
              <a:ext cx="121786" cy="74925"/>
            </a:xfrm>
            <a:custGeom>
              <a:avLst/>
              <a:gdLst/>
              <a:ahLst/>
              <a:cxnLst/>
              <a:rect l="l" t="t" r="r" b="b"/>
              <a:pathLst>
                <a:path w="1827" h="1124" extrusionOk="0">
                  <a:moveTo>
                    <a:pt x="0" y="1"/>
                  </a:moveTo>
                  <a:cubicBezTo>
                    <a:pt x="0" y="1"/>
                    <a:pt x="749" y="1123"/>
                    <a:pt x="1540" y="1123"/>
                  </a:cubicBezTo>
                  <a:cubicBezTo>
                    <a:pt x="1636" y="1123"/>
                    <a:pt x="1732" y="1107"/>
                    <a:pt x="1827" y="1071"/>
                  </a:cubicBezTo>
                  <a:cubicBezTo>
                    <a:pt x="1827" y="1071"/>
                    <a:pt x="1670" y="18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 rot="-5691343">
              <a:off x="6408744" y="334293"/>
              <a:ext cx="121853" cy="74458"/>
            </a:xfrm>
            <a:custGeom>
              <a:avLst/>
              <a:gdLst/>
              <a:ahLst/>
              <a:cxnLst/>
              <a:rect l="l" t="t" r="r" b="b"/>
              <a:pathLst>
                <a:path w="1828" h="1117" extrusionOk="0">
                  <a:moveTo>
                    <a:pt x="1" y="0"/>
                  </a:moveTo>
                  <a:cubicBezTo>
                    <a:pt x="1" y="0"/>
                    <a:pt x="759" y="1116"/>
                    <a:pt x="1556" y="1116"/>
                  </a:cubicBezTo>
                  <a:cubicBezTo>
                    <a:pt x="1646" y="1116"/>
                    <a:pt x="1737" y="1102"/>
                    <a:pt x="1827" y="1070"/>
                  </a:cubicBezTo>
                  <a:cubicBezTo>
                    <a:pt x="1827" y="1070"/>
                    <a:pt x="1671" y="18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 rot="-5691343">
              <a:off x="6920951" y="40475"/>
              <a:ext cx="93990" cy="140984"/>
            </a:xfrm>
            <a:custGeom>
              <a:avLst/>
              <a:gdLst/>
              <a:ahLst/>
              <a:cxnLst/>
              <a:rect l="l" t="t" r="r" b="b"/>
              <a:pathLst>
                <a:path w="1410" h="2115" extrusionOk="0">
                  <a:moveTo>
                    <a:pt x="627" y="1"/>
                  </a:moveTo>
                  <a:cubicBezTo>
                    <a:pt x="627" y="27"/>
                    <a:pt x="0" y="1541"/>
                    <a:pt x="757" y="2115"/>
                  </a:cubicBezTo>
                  <a:cubicBezTo>
                    <a:pt x="757" y="2115"/>
                    <a:pt x="1409" y="1488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 rot="-5691343">
              <a:off x="7530217" y="224343"/>
              <a:ext cx="130519" cy="59460"/>
            </a:xfrm>
            <a:custGeom>
              <a:avLst/>
              <a:gdLst/>
              <a:ahLst/>
              <a:cxnLst/>
              <a:rect l="l" t="t" r="r" b="b"/>
              <a:pathLst>
                <a:path w="1958" h="892" extrusionOk="0">
                  <a:moveTo>
                    <a:pt x="151" y="1"/>
                  </a:moveTo>
                  <a:cubicBezTo>
                    <a:pt x="102" y="1"/>
                    <a:pt x="52" y="1"/>
                    <a:pt x="0" y="3"/>
                  </a:cubicBezTo>
                  <a:cubicBezTo>
                    <a:pt x="0" y="3"/>
                    <a:pt x="796" y="891"/>
                    <a:pt x="1546" y="891"/>
                  </a:cubicBezTo>
                  <a:cubicBezTo>
                    <a:pt x="1687" y="891"/>
                    <a:pt x="1826" y="860"/>
                    <a:pt x="1958" y="786"/>
                  </a:cubicBezTo>
                  <a:cubicBezTo>
                    <a:pt x="1958" y="786"/>
                    <a:pt x="171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 rot="-5691343">
              <a:off x="7398467" y="-6881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1"/>
                    <a:pt x="1" y="1201"/>
                    <a:pt x="523" y="2010"/>
                  </a:cubicBezTo>
                  <a:cubicBezTo>
                    <a:pt x="523" y="2010"/>
                    <a:pt x="1358" y="1671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 rot="-5691343">
              <a:off x="6055189" y="107233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0"/>
                    <a:pt x="1" y="1201"/>
                    <a:pt x="523" y="2009"/>
                  </a:cubicBezTo>
                  <a:cubicBezTo>
                    <a:pt x="523" y="2009"/>
                    <a:pt x="1358" y="1670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 rot="-5691343">
              <a:off x="7191905" y="119823"/>
              <a:ext cx="88723" cy="133985"/>
            </a:xfrm>
            <a:custGeom>
              <a:avLst/>
              <a:gdLst/>
              <a:ahLst/>
              <a:cxnLst/>
              <a:rect l="l" t="t" r="r" b="b"/>
              <a:pathLst>
                <a:path w="1331" h="2010" extrusionOk="0">
                  <a:moveTo>
                    <a:pt x="1174" y="0"/>
                  </a:moveTo>
                  <a:lnTo>
                    <a:pt x="1174" y="0"/>
                  </a:lnTo>
                  <a:cubicBezTo>
                    <a:pt x="1174" y="1"/>
                    <a:pt x="0" y="1201"/>
                    <a:pt x="496" y="2010"/>
                  </a:cubicBezTo>
                  <a:cubicBezTo>
                    <a:pt x="496" y="2010"/>
                    <a:pt x="1331" y="1671"/>
                    <a:pt x="1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 rot="-5691343">
              <a:off x="6505769" y="351091"/>
              <a:ext cx="104455" cy="102722"/>
            </a:xfrm>
            <a:custGeom>
              <a:avLst/>
              <a:gdLst/>
              <a:ahLst/>
              <a:cxnLst/>
              <a:rect l="l" t="t" r="r" b="b"/>
              <a:pathLst>
                <a:path w="1567" h="1541" extrusionOk="0">
                  <a:moveTo>
                    <a:pt x="1452" y="1"/>
                  </a:moveTo>
                  <a:cubicBezTo>
                    <a:pt x="1354" y="1"/>
                    <a:pt x="540" y="47"/>
                    <a:pt x="1" y="1541"/>
                  </a:cubicBezTo>
                  <a:cubicBezTo>
                    <a:pt x="1" y="1541"/>
                    <a:pt x="1567" y="967"/>
                    <a:pt x="1462" y="1"/>
                  </a:cubicBezTo>
                  <a:cubicBezTo>
                    <a:pt x="1462" y="1"/>
                    <a:pt x="1459" y="1"/>
                    <a:pt x="1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 rot="-5691343">
              <a:off x="6287298" y="3690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262" y="0"/>
                  </a:moveTo>
                  <a:cubicBezTo>
                    <a:pt x="261" y="0"/>
                    <a:pt x="1" y="1644"/>
                    <a:pt x="888" y="2010"/>
                  </a:cubicBezTo>
                  <a:cubicBezTo>
                    <a:pt x="888" y="2010"/>
                    <a:pt x="1358" y="1253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 rot="-5691343">
              <a:off x="6373992" y="64095"/>
              <a:ext cx="135785" cy="50461"/>
            </a:xfrm>
            <a:custGeom>
              <a:avLst/>
              <a:gdLst/>
              <a:ahLst/>
              <a:cxnLst/>
              <a:rect l="l" t="t" r="r" b="b"/>
              <a:pathLst>
                <a:path w="2037" h="757" extrusionOk="0">
                  <a:moveTo>
                    <a:pt x="1558" y="0"/>
                  </a:moveTo>
                  <a:cubicBezTo>
                    <a:pt x="1213" y="0"/>
                    <a:pt x="686" y="137"/>
                    <a:pt x="1" y="712"/>
                  </a:cubicBezTo>
                  <a:cubicBezTo>
                    <a:pt x="1" y="712"/>
                    <a:pt x="255" y="756"/>
                    <a:pt x="586" y="756"/>
                  </a:cubicBezTo>
                  <a:cubicBezTo>
                    <a:pt x="1099" y="756"/>
                    <a:pt x="1799" y="651"/>
                    <a:pt x="2036" y="112"/>
                  </a:cubicBezTo>
                  <a:cubicBezTo>
                    <a:pt x="2036" y="112"/>
                    <a:pt x="1871" y="0"/>
                    <a:pt x="1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 rot="-5691343">
              <a:off x="7638351" y="-212155"/>
              <a:ext cx="128786" cy="189712"/>
            </a:xfrm>
            <a:custGeom>
              <a:avLst/>
              <a:gdLst/>
              <a:ahLst/>
              <a:cxnLst/>
              <a:rect l="l" t="t" r="r" b="b"/>
              <a:pathLst>
                <a:path w="1932" h="2846" extrusionOk="0">
                  <a:moveTo>
                    <a:pt x="1175" y="1"/>
                  </a:moveTo>
                  <a:cubicBezTo>
                    <a:pt x="1175" y="1"/>
                    <a:pt x="0" y="1958"/>
                    <a:pt x="940" y="2845"/>
                  </a:cubicBezTo>
                  <a:cubicBezTo>
                    <a:pt x="940" y="2845"/>
                    <a:pt x="1932" y="2141"/>
                    <a:pt x="1175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 rot="-5691343">
              <a:off x="8635508" y="586496"/>
              <a:ext cx="189712" cy="60593"/>
            </a:xfrm>
            <a:custGeom>
              <a:avLst/>
              <a:gdLst/>
              <a:ahLst/>
              <a:cxnLst/>
              <a:rect l="l" t="t" r="r" b="b"/>
              <a:pathLst>
                <a:path w="2846" h="909" extrusionOk="0">
                  <a:moveTo>
                    <a:pt x="1965" y="0"/>
                  </a:moveTo>
                  <a:cubicBezTo>
                    <a:pt x="1036" y="0"/>
                    <a:pt x="1" y="705"/>
                    <a:pt x="1" y="705"/>
                  </a:cubicBezTo>
                  <a:cubicBezTo>
                    <a:pt x="516" y="852"/>
                    <a:pt x="947" y="909"/>
                    <a:pt x="1304" y="909"/>
                  </a:cubicBezTo>
                  <a:cubicBezTo>
                    <a:pt x="2464" y="909"/>
                    <a:pt x="2845" y="314"/>
                    <a:pt x="2845" y="314"/>
                  </a:cubicBezTo>
                  <a:cubicBezTo>
                    <a:pt x="2596" y="85"/>
                    <a:pt x="2287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 rot="-5691343">
              <a:off x="8748418" y="723614"/>
              <a:ext cx="135785" cy="367092"/>
            </a:xfrm>
            <a:custGeom>
              <a:avLst/>
              <a:gdLst/>
              <a:ahLst/>
              <a:cxnLst/>
              <a:rect l="l" t="t" r="r" b="b"/>
              <a:pathLst>
                <a:path w="2037" h="5507" fill="none" extrusionOk="0">
                  <a:moveTo>
                    <a:pt x="1723" y="5507"/>
                  </a:moveTo>
                  <a:cubicBezTo>
                    <a:pt x="1723" y="5507"/>
                    <a:pt x="2036" y="2427"/>
                    <a:pt x="1" y="0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 rot="-5691343">
              <a:off x="8516314" y="923634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8" y="416"/>
                  </a:cubicBezTo>
                  <a:cubicBezTo>
                    <a:pt x="0" y="1329"/>
                    <a:pt x="627" y="2843"/>
                    <a:pt x="1905" y="2843"/>
                  </a:cubicBezTo>
                  <a:cubicBezTo>
                    <a:pt x="2688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 rot="-5691343">
              <a:off x="8636914" y="972536"/>
              <a:ext cx="147917" cy="49461"/>
            </a:xfrm>
            <a:custGeom>
              <a:avLst/>
              <a:gdLst/>
              <a:ahLst/>
              <a:cxnLst/>
              <a:rect l="l" t="t" r="r" b="b"/>
              <a:pathLst>
                <a:path w="2219" h="742" extrusionOk="0">
                  <a:moveTo>
                    <a:pt x="965" y="0"/>
                  </a:moveTo>
                  <a:cubicBezTo>
                    <a:pt x="697" y="0"/>
                    <a:pt x="378" y="40"/>
                    <a:pt x="0" y="143"/>
                  </a:cubicBezTo>
                  <a:cubicBezTo>
                    <a:pt x="0" y="163"/>
                    <a:pt x="824" y="742"/>
                    <a:pt x="1555" y="742"/>
                  </a:cubicBezTo>
                  <a:cubicBezTo>
                    <a:pt x="1797" y="742"/>
                    <a:pt x="2030" y="678"/>
                    <a:pt x="2218" y="509"/>
                  </a:cubicBezTo>
                  <a:cubicBezTo>
                    <a:pt x="2218" y="509"/>
                    <a:pt x="1916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 rot="-5691343">
              <a:off x="8608551" y="853696"/>
              <a:ext cx="97456" cy="144451"/>
            </a:xfrm>
            <a:custGeom>
              <a:avLst/>
              <a:gdLst/>
              <a:ahLst/>
              <a:cxnLst/>
              <a:rect l="l" t="t" r="r" b="b"/>
              <a:pathLst>
                <a:path w="1462" h="2167" extrusionOk="0">
                  <a:moveTo>
                    <a:pt x="1175" y="1"/>
                  </a:moveTo>
                  <a:cubicBezTo>
                    <a:pt x="1175" y="1"/>
                    <a:pt x="1" y="1332"/>
                    <a:pt x="601" y="2167"/>
                  </a:cubicBezTo>
                  <a:cubicBezTo>
                    <a:pt x="601" y="2167"/>
                    <a:pt x="1462" y="1749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 rot="-5691343">
              <a:off x="7081497" y="201562"/>
              <a:ext cx="217509" cy="222775"/>
            </a:xfrm>
            <a:custGeom>
              <a:avLst/>
              <a:gdLst/>
              <a:ahLst/>
              <a:cxnLst/>
              <a:rect l="l" t="t" r="r" b="b"/>
              <a:pathLst>
                <a:path w="3263" h="3342" fill="none" extrusionOk="0">
                  <a:moveTo>
                    <a:pt x="3263" y="3341"/>
                  </a:moveTo>
                  <a:cubicBezTo>
                    <a:pt x="2610" y="1880"/>
                    <a:pt x="1462" y="679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 rot="-5691343">
              <a:off x="6996349" y="369629"/>
              <a:ext cx="176580" cy="153316"/>
            </a:xfrm>
            <a:custGeom>
              <a:avLst/>
              <a:gdLst/>
              <a:ahLst/>
              <a:cxnLst/>
              <a:rect l="l" t="t" r="r" b="b"/>
              <a:pathLst>
                <a:path w="2649" h="2300" extrusionOk="0">
                  <a:moveTo>
                    <a:pt x="1365" y="1"/>
                  </a:moveTo>
                  <a:cubicBezTo>
                    <a:pt x="905" y="1"/>
                    <a:pt x="442" y="277"/>
                    <a:pt x="274" y="810"/>
                  </a:cubicBezTo>
                  <a:cubicBezTo>
                    <a:pt x="1" y="1589"/>
                    <a:pt x="626" y="2299"/>
                    <a:pt x="1344" y="2299"/>
                  </a:cubicBezTo>
                  <a:cubicBezTo>
                    <a:pt x="1516" y="2299"/>
                    <a:pt x="1694" y="2258"/>
                    <a:pt x="1866" y="2167"/>
                  </a:cubicBezTo>
                  <a:cubicBezTo>
                    <a:pt x="2440" y="1880"/>
                    <a:pt x="2649" y="1202"/>
                    <a:pt x="2362" y="628"/>
                  </a:cubicBezTo>
                  <a:cubicBezTo>
                    <a:pt x="2157" y="205"/>
                    <a:pt x="1762" y="1"/>
                    <a:pt x="1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 rot="-5691343">
              <a:off x="7082285" y="388470"/>
              <a:ext cx="114854" cy="44328"/>
            </a:xfrm>
            <a:custGeom>
              <a:avLst/>
              <a:gdLst/>
              <a:ahLst/>
              <a:cxnLst/>
              <a:rect l="l" t="t" r="r" b="b"/>
              <a:pathLst>
                <a:path w="1723" h="665" extrusionOk="0">
                  <a:moveTo>
                    <a:pt x="1325" y="0"/>
                  </a:moveTo>
                  <a:cubicBezTo>
                    <a:pt x="1028" y="0"/>
                    <a:pt x="574" y="120"/>
                    <a:pt x="0" y="638"/>
                  </a:cubicBezTo>
                  <a:cubicBezTo>
                    <a:pt x="0" y="638"/>
                    <a:pt x="182" y="664"/>
                    <a:pt x="429" y="664"/>
                  </a:cubicBezTo>
                  <a:cubicBezTo>
                    <a:pt x="876" y="664"/>
                    <a:pt x="1538" y="578"/>
                    <a:pt x="1723" y="90"/>
                  </a:cubicBezTo>
                  <a:cubicBezTo>
                    <a:pt x="1723" y="90"/>
                    <a:pt x="1582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 rot="-5691343">
              <a:off x="7033522" y="309058"/>
              <a:ext cx="80058" cy="116587"/>
            </a:xfrm>
            <a:custGeom>
              <a:avLst/>
              <a:gdLst/>
              <a:ahLst/>
              <a:cxnLst/>
              <a:rect l="l" t="t" r="r" b="b"/>
              <a:pathLst>
                <a:path w="1201" h="1749" extrusionOk="0">
                  <a:moveTo>
                    <a:pt x="365" y="0"/>
                  </a:moveTo>
                  <a:cubicBezTo>
                    <a:pt x="365" y="0"/>
                    <a:pt x="0" y="1383"/>
                    <a:pt x="731" y="1749"/>
                  </a:cubicBezTo>
                  <a:cubicBezTo>
                    <a:pt x="731" y="1749"/>
                    <a:pt x="1201" y="1148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 rot="-5691343">
              <a:off x="6109446" y="247455"/>
              <a:ext cx="238373" cy="200111"/>
            </a:xfrm>
            <a:custGeom>
              <a:avLst/>
              <a:gdLst/>
              <a:ahLst/>
              <a:cxnLst/>
              <a:rect l="l" t="t" r="r" b="b"/>
              <a:pathLst>
                <a:path w="3576" h="3002" fill="none" extrusionOk="0">
                  <a:moveTo>
                    <a:pt x="3576" y="3002"/>
                  </a:moveTo>
                  <a:cubicBezTo>
                    <a:pt x="2793" y="1592"/>
                    <a:pt x="1514" y="522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 rot="-5691343">
              <a:off x="6049851" y="411618"/>
              <a:ext cx="172247" cy="152850"/>
            </a:xfrm>
            <a:custGeom>
              <a:avLst/>
              <a:gdLst/>
              <a:ahLst/>
              <a:cxnLst/>
              <a:rect l="l" t="t" r="r" b="b"/>
              <a:pathLst>
                <a:path w="2584" h="2293" extrusionOk="0">
                  <a:moveTo>
                    <a:pt x="1290" y="1"/>
                  </a:moveTo>
                  <a:cubicBezTo>
                    <a:pt x="794" y="1"/>
                    <a:pt x="304" y="321"/>
                    <a:pt x="183" y="896"/>
                  </a:cubicBezTo>
                  <a:cubicBezTo>
                    <a:pt x="1" y="1665"/>
                    <a:pt x="619" y="2293"/>
                    <a:pt x="1307" y="2293"/>
                  </a:cubicBezTo>
                  <a:cubicBezTo>
                    <a:pt x="1506" y="2293"/>
                    <a:pt x="1712" y="2240"/>
                    <a:pt x="1905" y="2123"/>
                  </a:cubicBezTo>
                  <a:cubicBezTo>
                    <a:pt x="2427" y="1758"/>
                    <a:pt x="2584" y="1053"/>
                    <a:pt x="2245" y="531"/>
                  </a:cubicBezTo>
                  <a:cubicBezTo>
                    <a:pt x="2014" y="169"/>
                    <a:pt x="1650" y="1"/>
                    <a:pt x="1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 rot="-5691343">
              <a:off x="6132968" y="422822"/>
              <a:ext cx="109654" cy="51861"/>
            </a:xfrm>
            <a:custGeom>
              <a:avLst/>
              <a:gdLst/>
              <a:ahLst/>
              <a:cxnLst/>
              <a:rect l="l" t="t" r="r" b="b"/>
              <a:pathLst>
                <a:path w="1645" h="778" extrusionOk="0">
                  <a:moveTo>
                    <a:pt x="1379" y="1"/>
                  </a:moveTo>
                  <a:cubicBezTo>
                    <a:pt x="1096" y="1"/>
                    <a:pt x="604" y="123"/>
                    <a:pt x="1" y="776"/>
                  </a:cubicBezTo>
                  <a:cubicBezTo>
                    <a:pt x="1" y="776"/>
                    <a:pt x="38" y="778"/>
                    <a:pt x="101" y="778"/>
                  </a:cubicBezTo>
                  <a:cubicBezTo>
                    <a:pt x="427" y="778"/>
                    <a:pt x="1448" y="723"/>
                    <a:pt x="1645" y="45"/>
                  </a:cubicBezTo>
                  <a:cubicBezTo>
                    <a:pt x="1645" y="45"/>
                    <a:pt x="155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 rot="-5691343">
              <a:off x="6079011" y="351418"/>
              <a:ext cx="77458" cy="114854"/>
            </a:xfrm>
            <a:custGeom>
              <a:avLst/>
              <a:gdLst/>
              <a:ahLst/>
              <a:cxnLst/>
              <a:rect l="l" t="t" r="r" b="b"/>
              <a:pathLst>
                <a:path w="1162" h="172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96" y="1"/>
                    <a:pt x="197" y="1"/>
                    <a:pt x="197" y="2"/>
                  </a:cubicBezTo>
                  <a:lnTo>
                    <a:pt x="197" y="2"/>
                  </a:lnTo>
                  <a:cubicBezTo>
                    <a:pt x="197" y="1"/>
                    <a:pt x="197" y="0"/>
                    <a:pt x="196" y="0"/>
                  </a:cubicBezTo>
                  <a:close/>
                  <a:moveTo>
                    <a:pt x="197" y="2"/>
                  </a:moveTo>
                  <a:cubicBezTo>
                    <a:pt x="214" y="49"/>
                    <a:pt x="0" y="1415"/>
                    <a:pt x="744" y="1723"/>
                  </a:cubicBezTo>
                  <a:cubicBezTo>
                    <a:pt x="744" y="1723"/>
                    <a:pt x="1161" y="1071"/>
                    <a:pt x="197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 rot="-5691343">
              <a:off x="7673874" y="230804"/>
              <a:ext cx="309699" cy="50528"/>
            </a:xfrm>
            <a:custGeom>
              <a:avLst/>
              <a:gdLst/>
              <a:ahLst/>
              <a:cxnLst/>
              <a:rect l="l" t="t" r="r" b="b"/>
              <a:pathLst>
                <a:path w="4646" h="758" fill="none" extrusionOk="0">
                  <a:moveTo>
                    <a:pt x="4645" y="1"/>
                  </a:moveTo>
                  <a:cubicBezTo>
                    <a:pt x="3184" y="653"/>
                    <a:pt x="1514" y="758"/>
                    <a:pt x="0" y="28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 rot="-5691343">
              <a:off x="7743618" y="351547"/>
              <a:ext cx="180313" cy="153183"/>
            </a:xfrm>
            <a:custGeom>
              <a:avLst/>
              <a:gdLst/>
              <a:ahLst/>
              <a:cxnLst/>
              <a:rect l="l" t="t" r="r" b="b"/>
              <a:pathLst>
                <a:path w="2705" h="2298" extrusionOk="0">
                  <a:moveTo>
                    <a:pt x="1396" y="0"/>
                  </a:moveTo>
                  <a:cubicBezTo>
                    <a:pt x="978" y="0"/>
                    <a:pt x="559" y="222"/>
                    <a:pt x="356" y="679"/>
                  </a:cubicBezTo>
                  <a:cubicBezTo>
                    <a:pt x="0" y="1479"/>
                    <a:pt x="629" y="2298"/>
                    <a:pt x="1403" y="2298"/>
                  </a:cubicBezTo>
                  <a:cubicBezTo>
                    <a:pt x="1538" y="2298"/>
                    <a:pt x="1678" y="2273"/>
                    <a:pt x="1817" y="2219"/>
                  </a:cubicBezTo>
                  <a:cubicBezTo>
                    <a:pt x="2391" y="1984"/>
                    <a:pt x="2704" y="1331"/>
                    <a:pt x="2470" y="731"/>
                  </a:cubicBezTo>
                  <a:cubicBezTo>
                    <a:pt x="2282" y="249"/>
                    <a:pt x="1839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 rot="-5691343">
              <a:off x="7761440" y="303929"/>
              <a:ext cx="80058" cy="104455"/>
            </a:xfrm>
            <a:custGeom>
              <a:avLst/>
              <a:gdLst/>
              <a:ahLst/>
              <a:cxnLst/>
              <a:rect l="l" t="t" r="r" b="b"/>
              <a:pathLst>
                <a:path w="1201" h="1567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1436"/>
                    <a:pt x="914" y="1566"/>
                    <a:pt x="914" y="1566"/>
                  </a:cubicBezTo>
                  <a:cubicBezTo>
                    <a:pt x="1201" y="81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 rot="-5691343">
              <a:off x="7832403" y="332124"/>
              <a:ext cx="97522" cy="72925"/>
            </a:xfrm>
            <a:custGeom>
              <a:avLst/>
              <a:gdLst/>
              <a:ahLst/>
              <a:cxnLst/>
              <a:rect l="l" t="t" r="r" b="b"/>
              <a:pathLst>
                <a:path w="1463" h="1094" extrusionOk="0">
                  <a:moveTo>
                    <a:pt x="1287" y="1"/>
                  </a:moveTo>
                  <a:cubicBezTo>
                    <a:pt x="581" y="1"/>
                    <a:pt x="1" y="1094"/>
                    <a:pt x="1" y="1094"/>
                  </a:cubicBezTo>
                  <a:cubicBezTo>
                    <a:pt x="1410" y="781"/>
                    <a:pt x="1462" y="24"/>
                    <a:pt x="1462" y="24"/>
                  </a:cubicBezTo>
                  <a:cubicBezTo>
                    <a:pt x="1403" y="8"/>
                    <a:pt x="1345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 rot="-5691343">
              <a:off x="8127111" y="500858"/>
              <a:ext cx="328830" cy="233174"/>
            </a:xfrm>
            <a:custGeom>
              <a:avLst/>
              <a:gdLst/>
              <a:ahLst/>
              <a:cxnLst/>
              <a:rect l="l" t="t" r="r" b="b"/>
              <a:pathLst>
                <a:path w="4933" h="3498" fill="none" extrusionOk="0">
                  <a:moveTo>
                    <a:pt x="4933" y="3497"/>
                  </a:moveTo>
                  <a:cubicBezTo>
                    <a:pt x="4933" y="3497"/>
                    <a:pt x="3054" y="888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 rot="-5691343">
              <a:off x="8061785" y="710839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7" y="416"/>
                  </a:cubicBezTo>
                  <a:cubicBezTo>
                    <a:pt x="0" y="1329"/>
                    <a:pt x="626" y="2843"/>
                    <a:pt x="1879" y="2843"/>
                  </a:cubicBezTo>
                  <a:cubicBezTo>
                    <a:pt x="2662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 rot="-5691343">
              <a:off x="8106495" y="621112"/>
              <a:ext cx="104388" cy="153116"/>
            </a:xfrm>
            <a:custGeom>
              <a:avLst/>
              <a:gdLst/>
              <a:ahLst/>
              <a:cxnLst/>
              <a:rect l="l" t="t" r="r" b="b"/>
              <a:pathLst>
                <a:path w="1566" h="2297" extrusionOk="0">
                  <a:moveTo>
                    <a:pt x="496" y="0"/>
                  </a:moveTo>
                  <a:cubicBezTo>
                    <a:pt x="496" y="0"/>
                    <a:pt x="0" y="1775"/>
                    <a:pt x="914" y="2297"/>
                  </a:cubicBezTo>
                  <a:cubicBezTo>
                    <a:pt x="914" y="2297"/>
                    <a:pt x="1566" y="154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 rot="-5691343">
              <a:off x="8177020" y="726810"/>
              <a:ext cx="146184" cy="62326"/>
            </a:xfrm>
            <a:custGeom>
              <a:avLst/>
              <a:gdLst/>
              <a:ahLst/>
              <a:cxnLst/>
              <a:rect l="l" t="t" r="r" b="b"/>
              <a:pathLst>
                <a:path w="2193" h="935" extrusionOk="0">
                  <a:moveTo>
                    <a:pt x="1752" y="0"/>
                  </a:moveTo>
                  <a:cubicBezTo>
                    <a:pt x="1371" y="0"/>
                    <a:pt x="763" y="163"/>
                    <a:pt x="0" y="926"/>
                  </a:cubicBezTo>
                  <a:cubicBezTo>
                    <a:pt x="0" y="926"/>
                    <a:pt x="107" y="935"/>
                    <a:pt x="274" y="935"/>
                  </a:cubicBezTo>
                  <a:cubicBezTo>
                    <a:pt x="803" y="935"/>
                    <a:pt x="1935" y="844"/>
                    <a:pt x="2192" y="91"/>
                  </a:cubicBezTo>
                  <a:cubicBezTo>
                    <a:pt x="2192" y="91"/>
                    <a:pt x="2035" y="0"/>
                    <a:pt x="1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0" name="Google Shape;480;p9"/>
            <p:cNvGrpSpPr/>
            <p:nvPr/>
          </p:nvGrpSpPr>
          <p:grpSpPr>
            <a:xfrm>
              <a:off x="6603933" y="132308"/>
              <a:ext cx="260159" cy="256599"/>
              <a:chOff x="2398800" y="1826575"/>
              <a:chExt cx="2258325" cy="2227425"/>
            </a:xfrm>
          </p:grpSpPr>
          <p:sp>
            <p:nvSpPr>
              <p:cNvPr id="481" name="Google Shape;481;p9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" name="Google Shape;483;p9"/>
            <p:cNvGrpSpPr/>
            <p:nvPr/>
          </p:nvGrpSpPr>
          <p:grpSpPr>
            <a:xfrm>
              <a:off x="8301500" y="-135163"/>
              <a:ext cx="298325" cy="294243"/>
              <a:chOff x="2398800" y="1826575"/>
              <a:chExt cx="2258325" cy="2227425"/>
            </a:xfrm>
          </p:grpSpPr>
          <p:sp>
            <p:nvSpPr>
              <p:cNvPr id="484" name="Google Shape;484;p9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" name="Google Shape;486;p9"/>
            <p:cNvGrpSpPr/>
            <p:nvPr/>
          </p:nvGrpSpPr>
          <p:grpSpPr>
            <a:xfrm>
              <a:off x="8962468" y="798297"/>
              <a:ext cx="240512" cy="236998"/>
              <a:chOff x="2398800" y="1826575"/>
              <a:chExt cx="2258325" cy="2227425"/>
            </a:xfrm>
          </p:grpSpPr>
          <p:sp>
            <p:nvSpPr>
              <p:cNvPr id="487" name="Google Shape;487;p9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9" name="Google Shape;489;p9"/>
          <p:cNvSpPr/>
          <p:nvPr/>
        </p:nvSpPr>
        <p:spPr>
          <a:xfrm>
            <a:off x="3686525" y="0"/>
            <a:ext cx="6016383" cy="3332121"/>
          </a:xfrm>
          <a:custGeom>
            <a:avLst/>
            <a:gdLst/>
            <a:ahLst/>
            <a:cxnLst/>
            <a:rect l="l" t="t" r="r" b="b"/>
            <a:pathLst>
              <a:path w="105315" h="106662" extrusionOk="0">
                <a:moveTo>
                  <a:pt x="0" y="1"/>
                </a:moveTo>
                <a:cubicBezTo>
                  <a:pt x="4544" y="10315"/>
                  <a:pt x="19384" y="16775"/>
                  <a:pt x="37644" y="16775"/>
                </a:cubicBezTo>
                <a:cubicBezTo>
                  <a:pt x="44542" y="16775"/>
                  <a:pt x="51929" y="15853"/>
                  <a:pt x="59432" y="13868"/>
                </a:cubicBezTo>
                <a:cubicBezTo>
                  <a:pt x="64767" y="12459"/>
                  <a:pt x="69419" y="11817"/>
                  <a:pt x="73480" y="11817"/>
                </a:cubicBezTo>
                <a:cubicBezTo>
                  <a:pt x="96062" y="11817"/>
                  <a:pt x="100386" y="31669"/>
                  <a:pt x="102356" y="49871"/>
                </a:cubicBezTo>
                <a:cubicBezTo>
                  <a:pt x="104601" y="70738"/>
                  <a:pt x="86164" y="94115"/>
                  <a:pt x="105314" y="106662"/>
                </a:cubicBezTo>
                <a:lnTo>
                  <a:pt x="105314" y="1"/>
                </a:ln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9"/>
          <p:cNvSpPr/>
          <p:nvPr/>
        </p:nvSpPr>
        <p:spPr>
          <a:xfrm rot="-5400000" flipH="1">
            <a:off x="346746" y="-1296300"/>
            <a:ext cx="736716" cy="3181833"/>
          </a:xfrm>
          <a:custGeom>
            <a:avLst/>
            <a:gdLst/>
            <a:ahLst/>
            <a:cxnLst/>
            <a:rect l="l" t="t" r="r" b="b"/>
            <a:pathLst>
              <a:path w="17118" h="52249" extrusionOk="0">
                <a:moveTo>
                  <a:pt x="1" y="1"/>
                </a:moveTo>
                <a:lnTo>
                  <a:pt x="292" y="52248"/>
                </a:lnTo>
                <a:cubicBezTo>
                  <a:pt x="9510" y="37166"/>
                  <a:pt x="17117" y="22612"/>
                  <a:pt x="13710" y="13684"/>
                </a:cubicBezTo>
                <a:cubicBezTo>
                  <a:pt x="10065" y="4174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9"/>
          <p:cNvGrpSpPr/>
          <p:nvPr/>
        </p:nvGrpSpPr>
        <p:grpSpPr>
          <a:xfrm rot="9301852" flipH="1">
            <a:off x="6124015" y="3393038"/>
            <a:ext cx="3441146" cy="2073294"/>
            <a:chOff x="5980336" y="-444524"/>
            <a:chExt cx="3251872" cy="1959256"/>
          </a:xfrm>
        </p:grpSpPr>
        <p:sp>
          <p:nvSpPr>
            <p:cNvPr id="492" name="Google Shape;492;p9"/>
            <p:cNvSpPr/>
            <p:nvPr/>
          </p:nvSpPr>
          <p:spPr>
            <a:xfrm rot="-5691343">
              <a:off x="6755600" y="-1024423"/>
              <a:ext cx="1701344" cy="3119052"/>
            </a:xfrm>
            <a:custGeom>
              <a:avLst/>
              <a:gdLst/>
              <a:ahLst/>
              <a:cxnLst/>
              <a:rect l="l" t="t" r="r" b="b"/>
              <a:pathLst>
                <a:path w="25523" h="46791" fill="none" extrusionOk="0">
                  <a:moveTo>
                    <a:pt x="6212" y="46791"/>
                  </a:moveTo>
                  <a:cubicBezTo>
                    <a:pt x="6368" y="45434"/>
                    <a:pt x="6577" y="43659"/>
                    <a:pt x="6055" y="42354"/>
                  </a:cubicBezTo>
                  <a:cubicBezTo>
                    <a:pt x="4933" y="39510"/>
                    <a:pt x="1" y="41206"/>
                    <a:pt x="3889" y="43972"/>
                  </a:cubicBezTo>
                  <a:cubicBezTo>
                    <a:pt x="6003" y="45460"/>
                    <a:pt x="8821" y="46739"/>
                    <a:pt x="11248" y="45173"/>
                  </a:cubicBezTo>
                  <a:cubicBezTo>
                    <a:pt x="13231" y="43868"/>
                    <a:pt x="14536" y="41232"/>
                    <a:pt x="14823" y="38936"/>
                  </a:cubicBezTo>
                  <a:cubicBezTo>
                    <a:pt x="15084" y="36639"/>
                    <a:pt x="12135" y="33273"/>
                    <a:pt x="9839" y="35100"/>
                  </a:cubicBezTo>
                  <a:cubicBezTo>
                    <a:pt x="7125" y="37240"/>
                    <a:pt x="11274" y="40554"/>
                    <a:pt x="13597" y="40319"/>
                  </a:cubicBezTo>
                  <a:cubicBezTo>
                    <a:pt x="15476" y="40058"/>
                    <a:pt x="17250" y="39249"/>
                    <a:pt x="18711" y="37996"/>
                  </a:cubicBezTo>
                  <a:cubicBezTo>
                    <a:pt x="22521" y="34787"/>
                    <a:pt x="25522" y="25053"/>
                    <a:pt x="18216" y="24061"/>
                  </a:cubicBezTo>
                  <a:cubicBezTo>
                    <a:pt x="17354" y="23931"/>
                    <a:pt x="15293" y="24113"/>
                    <a:pt x="15136" y="25288"/>
                  </a:cubicBezTo>
                  <a:cubicBezTo>
                    <a:pt x="15032" y="26227"/>
                    <a:pt x="16833" y="27010"/>
                    <a:pt x="17511" y="27036"/>
                  </a:cubicBezTo>
                  <a:cubicBezTo>
                    <a:pt x="18529" y="27062"/>
                    <a:pt x="19625" y="26593"/>
                    <a:pt x="20016" y="25627"/>
                  </a:cubicBezTo>
                  <a:cubicBezTo>
                    <a:pt x="20747" y="23957"/>
                    <a:pt x="19703" y="21269"/>
                    <a:pt x="18659" y="19912"/>
                  </a:cubicBezTo>
                  <a:cubicBezTo>
                    <a:pt x="18111" y="19181"/>
                    <a:pt x="17459" y="18477"/>
                    <a:pt x="16572" y="18190"/>
                  </a:cubicBezTo>
                  <a:cubicBezTo>
                    <a:pt x="15658" y="17903"/>
                    <a:pt x="15189" y="18503"/>
                    <a:pt x="15841" y="19260"/>
                  </a:cubicBezTo>
                  <a:cubicBezTo>
                    <a:pt x="16833" y="20408"/>
                    <a:pt x="18581" y="20408"/>
                    <a:pt x="19573" y="19312"/>
                  </a:cubicBezTo>
                  <a:cubicBezTo>
                    <a:pt x="20382" y="18425"/>
                    <a:pt x="20512" y="16963"/>
                    <a:pt x="20095" y="15867"/>
                  </a:cubicBezTo>
                  <a:cubicBezTo>
                    <a:pt x="19886" y="15293"/>
                    <a:pt x="19025" y="13779"/>
                    <a:pt x="18242" y="13962"/>
                  </a:cubicBezTo>
                  <a:cubicBezTo>
                    <a:pt x="17433" y="14119"/>
                    <a:pt x="17615" y="15084"/>
                    <a:pt x="17981" y="15554"/>
                  </a:cubicBezTo>
                  <a:cubicBezTo>
                    <a:pt x="18503" y="16232"/>
                    <a:pt x="19625" y="16285"/>
                    <a:pt x="20408" y="16311"/>
                  </a:cubicBezTo>
                  <a:cubicBezTo>
                    <a:pt x="24948" y="16415"/>
                    <a:pt x="25209" y="9500"/>
                    <a:pt x="22782" y="7073"/>
                  </a:cubicBezTo>
                  <a:cubicBezTo>
                    <a:pt x="21504" y="5872"/>
                    <a:pt x="20042" y="4907"/>
                    <a:pt x="18424" y="4202"/>
                  </a:cubicBezTo>
                  <a:cubicBezTo>
                    <a:pt x="17381" y="3759"/>
                    <a:pt x="14667" y="3472"/>
                    <a:pt x="14223" y="4907"/>
                  </a:cubicBezTo>
                  <a:cubicBezTo>
                    <a:pt x="13571" y="7047"/>
                    <a:pt x="16806" y="7804"/>
                    <a:pt x="18163" y="7021"/>
                  </a:cubicBezTo>
                  <a:cubicBezTo>
                    <a:pt x="20199" y="5820"/>
                    <a:pt x="20434" y="1828"/>
                    <a:pt x="19259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rgbClr val="754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 rot="-5691343">
              <a:off x="8459776" y="145732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78" y="1573"/>
                    <a:pt x="2070" y="1573"/>
                  </a:cubicBezTo>
                  <a:cubicBezTo>
                    <a:pt x="2188" y="1573"/>
                    <a:pt x="2308" y="1555"/>
                    <a:pt x="2427" y="1514"/>
                  </a:cubicBezTo>
                  <a:cubicBezTo>
                    <a:pt x="2427" y="1514"/>
                    <a:pt x="2271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 rot="-5691343">
              <a:off x="8102935" y="-175450"/>
              <a:ext cx="123586" cy="182713"/>
            </a:xfrm>
            <a:custGeom>
              <a:avLst/>
              <a:gdLst/>
              <a:ahLst/>
              <a:cxnLst/>
              <a:rect l="l" t="t" r="r" b="b"/>
              <a:pathLst>
                <a:path w="1854" h="2741" extrusionOk="0">
                  <a:moveTo>
                    <a:pt x="392" y="0"/>
                  </a:moveTo>
                  <a:lnTo>
                    <a:pt x="392" y="0"/>
                  </a:lnTo>
                  <a:cubicBezTo>
                    <a:pt x="392" y="1"/>
                    <a:pt x="1" y="2219"/>
                    <a:pt x="1175" y="2740"/>
                  </a:cubicBezTo>
                  <a:cubicBezTo>
                    <a:pt x="1175" y="2740"/>
                    <a:pt x="1853" y="1723"/>
                    <a:pt x="392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 rot="-5691343">
              <a:off x="7782108" y="-124907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57" y="1574"/>
                    <a:pt x="2064" y="1574"/>
                  </a:cubicBezTo>
                  <a:cubicBezTo>
                    <a:pt x="2184" y="1574"/>
                    <a:pt x="2305" y="1555"/>
                    <a:pt x="2427" y="1514"/>
                  </a:cubicBezTo>
                  <a:cubicBezTo>
                    <a:pt x="2427" y="1514"/>
                    <a:pt x="2245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 rot="-5691343">
              <a:off x="8898289" y="1084405"/>
              <a:ext cx="121853" cy="89057"/>
            </a:xfrm>
            <a:custGeom>
              <a:avLst/>
              <a:gdLst/>
              <a:ahLst/>
              <a:cxnLst/>
              <a:rect l="l" t="t" r="r" b="b"/>
              <a:pathLst>
                <a:path w="1828" h="1336" extrusionOk="0">
                  <a:moveTo>
                    <a:pt x="0" y="1"/>
                  </a:moveTo>
                  <a:cubicBezTo>
                    <a:pt x="0" y="25"/>
                    <a:pt x="710" y="1335"/>
                    <a:pt x="1598" y="1335"/>
                  </a:cubicBezTo>
                  <a:cubicBezTo>
                    <a:pt x="1673" y="1335"/>
                    <a:pt x="1750" y="1326"/>
                    <a:pt x="1827" y="1306"/>
                  </a:cubicBezTo>
                  <a:cubicBezTo>
                    <a:pt x="1827" y="1306"/>
                    <a:pt x="1749" y="36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 rot="-5691343">
              <a:off x="8900035" y="947188"/>
              <a:ext cx="98256" cy="149650"/>
            </a:xfrm>
            <a:custGeom>
              <a:avLst/>
              <a:gdLst/>
              <a:ahLst/>
              <a:cxnLst/>
              <a:rect l="l" t="t" r="r" b="b"/>
              <a:pathLst>
                <a:path w="1474" h="2245" extrusionOk="0">
                  <a:moveTo>
                    <a:pt x="691" y="0"/>
                  </a:moveTo>
                  <a:cubicBezTo>
                    <a:pt x="692" y="1"/>
                    <a:pt x="692" y="1"/>
                    <a:pt x="692" y="2"/>
                  </a:cubicBezTo>
                  <a:lnTo>
                    <a:pt x="692" y="2"/>
                  </a:lnTo>
                  <a:cubicBezTo>
                    <a:pt x="692" y="1"/>
                    <a:pt x="692" y="0"/>
                    <a:pt x="691" y="0"/>
                  </a:cubicBezTo>
                  <a:close/>
                  <a:moveTo>
                    <a:pt x="692" y="2"/>
                  </a:moveTo>
                  <a:lnTo>
                    <a:pt x="692" y="2"/>
                  </a:lnTo>
                  <a:cubicBezTo>
                    <a:pt x="693" y="55"/>
                    <a:pt x="0" y="1654"/>
                    <a:pt x="770" y="2244"/>
                  </a:cubicBezTo>
                  <a:cubicBezTo>
                    <a:pt x="770" y="2244"/>
                    <a:pt x="1474" y="1592"/>
                    <a:pt x="69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 rot="-5691343">
              <a:off x="8580796" y="389261"/>
              <a:ext cx="134052" cy="151383"/>
            </a:xfrm>
            <a:custGeom>
              <a:avLst/>
              <a:gdLst/>
              <a:ahLst/>
              <a:cxnLst/>
              <a:rect l="l" t="t" r="r" b="b"/>
              <a:pathLst>
                <a:path w="2011" h="2271" extrusionOk="0">
                  <a:moveTo>
                    <a:pt x="1" y="0"/>
                  </a:moveTo>
                  <a:cubicBezTo>
                    <a:pt x="1" y="0"/>
                    <a:pt x="471" y="2218"/>
                    <a:pt x="1775" y="2271"/>
                  </a:cubicBezTo>
                  <a:cubicBezTo>
                    <a:pt x="1775" y="2271"/>
                    <a:pt x="2010" y="10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 rot="-5691343">
              <a:off x="7455013" y="70606"/>
              <a:ext cx="121786" cy="74925"/>
            </a:xfrm>
            <a:custGeom>
              <a:avLst/>
              <a:gdLst/>
              <a:ahLst/>
              <a:cxnLst/>
              <a:rect l="l" t="t" r="r" b="b"/>
              <a:pathLst>
                <a:path w="1827" h="1124" extrusionOk="0">
                  <a:moveTo>
                    <a:pt x="0" y="1"/>
                  </a:moveTo>
                  <a:cubicBezTo>
                    <a:pt x="0" y="1"/>
                    <a:pt x="749" y="1123"/>
                    <a:pt x="1540" y="1123"/>
                  </a:cubicBezTo>
                  <a:cubicBezTo>
                    <a:pt x="1636" y="1123"/>
                    <a:pt x="1732" y="1107"/>
                    <a:pt x="1827" y="1071"/>
                  </a:cubicBezTo>
                  <a:cubicBezTo>
                    <a:pt x="1827" y="1071"/>
                    <a:pt x="1670" y="18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 rot="-5691343">
              <a:off x="6408744" y="334293"/>
              <a:ext cx="121853" cy="74458"/>
            </a:xfrm>
            <a:custGeom>
              <a:avLst/>
              <a:gdLst/>
              <a:ahLst/>
              <a:cxnLst/>
              <a:rect l="l" t="t" r="r" b="b"/>
              <a:pathLst>
                <a:path w="1828" h="1117" extrusionOk="0">
                  <a:moveTo>
                    <a:pt x="1" y="0"/>
                  </a:moveTo>
                  <a:cubicBezTo>
                    <a:pt x="1" y="0"/>
                    <a:pt x="759" y="1116"/>
                    <a:pt x="1556" y="1116"/>
                  </a:cubicBezTo>
                  <a:cubicBezTo>
                    <a:pt x="1646" y="1116"/>
                    <a:pt x="1737" y="1102"/>
                    <a:pt x="1827" y="1070"/>
                  </a:cubicBezTo>
                  <a:cubicBezTo>
                    <a:pt x="1827" y="1070"/>
                    <a:pt x="1671" y="18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 rot="-5691343">
              <a:off x="6920951" y="40475"/>
              <a:ext cx="93990" cy="140984"/>
            </a:xfrm>
            <a:custGeom>
              <a:avLst/>
              <a:gdLst/>
              <a:ahLst/>
              <a:cxnLst/>
              <a:rect l="l" t="t" r="r" b="b"/>
              <a:pathLst>
                <a:path w="1410" h="2115" extrusionOk="0">
                  <a:moveTo>
                    <a:pt x="627" y="1"/>
                  </a:moveTo>
                  <a:cubicBezTo>
                    <a:pt x="627" y="27"/>
                    <a:pt x="0" y="1541"/>
                    <a:pt x="757" y="2115"/>
                  </a:cubicBezTo>
                  <a:cubicBezTo>
                    <a:pt x="757" y="2115"/>
                    <a:pt x="1409" y="1488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 rot="-5691343">
              <a:off x="7530217" y="224343"/>
              <a:ext cx="130519" cy="59460"/>
            </a:xfrm>
            <a:custGeom>
              <a:avLst/>
              <a:gdLst/>
              <a:ahLst/>
              <a:cxnLst/>
              <a:rect l="l" t="t" r="r" b="b"/>
              <a:pathLst>
                <a:path w="1958" h="892" extrusionOk="0">
                  <a:moveTo>
                    <a:pt x="151" y="1"/>
                  </a:moveTo>
                  <a:cubicBezTo>
                    <a:pt x="102" y="1"/>
                    <a:pt x="52" y="1"/>
                    <a:pt x="0" y="3"/>
                  </a:cubicBezTo>
                  <a:cubicBezTo>
                    <a:pt x="0" y="3"/>
                    <a:pt x="796" y="891"/>
                    <a:pt x="1546" y="891"/>
                  </a:cubicBezTo>
                  <a:cubicBezTo>
                    <a:pt x="1687" y="891"/>
                    <a:pt x="1826" y="860"/>
                    <a:pt x="1958" y="786"/>
                  </a:cubicBezTo>
                  <a:cubicBezTo>
                    <a:pt x="1958" y="786"/>
                    <a:pt x="171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 rot="-5691343">
              <a:off x="7398467" y="-6881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1"/>
                    <a:pt x="1" y="1201"/>
                    <a:pt x="523" y="2010"/>
                  </a:cubicBezTo>
                  <a:cubicBezTo>
                    <a:pt x="523" y="2010"/>
                    <a:pt x="1358" y="1671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 rot="-5691343">
              <a:off x="6055189" y="107233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0"/>
                    <a:pt x="1" y="1201"/>
                    <a:pt x="523" y="2009"/>
                  </a:cubicBezTo>
                  <a:cubicBezTo>
                    <a:pt x="523" y="2009"/>
                    <a:pt x="1358" y="1670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 rot="-5691343">
              <a:off x="7191905" y="119823"/>
              <a:ext cx="88723" cy="133985"/>
            </a:xfrm>
            <a:custGeom>
              <a:avLst/>
              <a:gdLst/>
              <a:ahLst/>
              <a:cxnLst/>
              <a:rect l="l" t="t" r="r" b="b"/>
              <a:pathLst>
                <a:path w="1331" h="2010" extrusionOk="0">
                  <a:moveTo>
                    <a:pt x="1174" y="0"/>
                  </a:moveTo>
                  <a:lnTo>
                    <a:pt x="1174" y="0"/>
                  </a:lnTo>
                  <a:cubicBezTo>
                    <a:pt x="1174" y="1"/>
                    <a:pt x="0" y="1201"/>
                    <a:pt x="496" y="2010"/>
                  </a:cubicBezTo>
                  <a:cubicBezTo>
                    <a:pt x="496" y="2010"/>
                    <a:pt x="1331" y="1671"/>
                    <a:pt x="1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 rot="-5691343">
              <a:off x="6505769" y="351091"/>
              <a:ext cx="104455" cy="102722"/>
            </a:xfrm>
            <a:custGeom>
              <a:avLst/>
              <a:gdLst/>
              <a:ahLst/>
              <a:cxnLst/>
              <a:rect l="l" t="t" r="r" b="b"/>
              <a:pathLst>
                <a:path w="1567" h="1541" extrusionOk="0">
                  <a:moveTo>
                    <a:pt x="1452" y="1"/>
                  </a:moveTo>
                  <a:cubicBezTo>
                    <a:pt x="1354" y="1"/>
                    <a:pt x="540" y="47"/>
                    <a:pt x="1" y="1541"/>
                  </a:cubicBezTo>
                  <a:cubicBezTo>
                    <a:pt x="1" y="1541"/>
                    <a:pt x="1567" y="967"/>
                    <a:pt x="1462" y="1"/>
                  </a:cubicBezTo>
                  <a:cubicBezTo>
                    <a:pt x="1462" y="1"/>
                    <a:pt x="1459" y="1"/>
                    <a:pt x="1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 rot="-5691343">
              <a:off x="6287298" y="3690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262" y="0"/>
                  </a:moveTo>
                  <a:cubicBezTo>
                    <a:pt x="261" y="0"/>
                    <a:pt x="1" y="1644"/>
                    <a:pt x="888" y="2010"/>
                  </a:cubicBezTo>
                  <a:cubicBezTo>
                    <a:pt x="888" y="2010"/>
                    <a:pt x="1358" y="1253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 rot="-5691343">
              <a:off x="6373992" y="64095"/>
              <a:ext cx="135785" cy="50461"/>
            </a:xfrm>
            <a:custGeom>
              <a:avLst/>
              <a:gdLst/>
              <a:ahLst/>
              <a:cxnLst/>
              <a:rect l="l" t="t" r="r" b="b"/>
              <a:pathLst>
                <a:path w="2037" h="757" extrusionOk="0">
                  <a:moveTo>
                    <a:pt x="1558" y="0"/>
                  </a:moveTo>
                  <a:cubicBezTo>
                    <a:pt x="1213" y="0"/>
                    <a:pt x="686" y="137"/>
                    <a:pt x="1" y="712"/>
                  </a:cubicBezTo>
                  <a:cubicBezTo>
                    <a:pt x="1" y="712"/>
                    <a:pt x="255" y="756"/>
                    <a:pt x="586" y="756"/>
                  </a:cubicBezTo>
                  <a:cubicBezTo>
                    <a:pt x="1099" y="756"/>
                    <a:pt x="1799" y="651"/>
                    <a:pt x="2036" y="112"/>
                  </a:cubicBezTo>
                  <a:cubicBezTo>
                    <a:pt x="2036" y="112"/>
                    <a:pt x="1871" y="0"/>
                    <a:pt x="1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 rot="-5691343">
              <a:off x="7638351" y="-212155"/>
              <a:ext cx="128786" cy="189712"/>
            </a:xfrm>
            <a:custGeom>
              <a:avLst/>
              <a:gdLst/>
              <a:ahLst/>
              <a:cxnLst/>
              <a:rect l="l" t="t" r="r" b="b"/>
              <a:pathLst>
                <a:path w="1932" h="2846" extrusionOk="0">
                  <a:moveTo>
                    <a:pt x="1175" y="1"/>
                  </a:moveTo>
                  <a:cubicBezTo>
                    <a:pt x="1175" y="1"/>
                    <a:pt x="0" y="1958"/>
                    <a:pt x="940" y="2845"/>
                  </a:cubicBezTo>
                  <a:cubicBezTo>
                    <a:pt x="940" y="2845"/>
                    <a:pt x="1932" y="2141"/>
                    <a:pt x="1175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 rot="-5691343">
              <a:off x="8635508" y="586496"/>
              <a:ext cx="189712" cy="60593"/>
            </a:xfrm>
            <a:custGeom>
              <a:avLst/>
              <a:gdLst/>
              <a:ahLst/>
              <a:cxnLst/>
              <a:rect l="l" t="t" r="r" b="b"/>
              <a:pathLst>
                <a:path w="2846" h="909" extrusionOk="0">
                  <a:moveTo>
                    <a:pt x="1965" y="0"/>
                  </a:moveTo>
                  <a:cubicBezTo>
                    <a:pt x="1036" y="0"/>
                    <a:pt x="1" y="705"/>
                    <a:pt x="1" y="705"/>
                  </a:cubicBezTo>
                  <a:cubicBezTo>
                    <a:pt x="516" y="852"/>
                    <a:pt x="947" y="909"/>
                    <a:pt x="1304" y="909"/>
                  </a:cubicBezTo>
                  <a:cubicBezTo>
                    <a:pt x="2464" y="909"/>
                    <a:pt x="2845" y="314"/>
                    <a:pt x="2845" y="314"/>
                  </a:cubicBezTo>
                  <a:cubicBezTo>
                    <a:pt x="2596" y="85"/>
                    <a:pt x="2287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 rot="-5691343">
              <a:off x="8748418" y="723614"/>
              <a:ext cx="135785" cy="367092"/>
            </a:xfrm>
            <a:custGeom>
              <a:avLst/>
              <a:gdLst/>
              <a:ahLst/>
              <a:cxnLst/>
              <a:rect l="l" t="t" r="r" b="b"/>
              <a:pathLst>
                <a:path w="2037" h="5507" fill="none" extrusionOk="0">
                  <a:moveTo>
                    <a:pt x="1723" y="5507"/>
                  </a:moveTo>
                  <a:cubicBezTo>
                    <a:pt x="1723" y="5507"/>
                    <a:pt x="2036" y="2427"/>
                    <a:pt x="1" y="0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 rot="-5691343">
              <a:off x="8516314" y="923634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8" y="416"/>
                  </a:cubicBezTo>
                  <a:cubicBezTo>
                    <a:pt x="0" y="1329"/>
                    <a:pt x="627" y="2843"/>
                    <a:pt x="1905" y="2843"/>
                  </a:cubicBezTo>
                  <a:cubicBezTo>
                    <a:pt x="2688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 rot="-5691343">
              <a:off x="8636914" y="972536"/>
              <a:ext cx="147917" cy="49461"/>
            </a:xfrm>
            <a:custGeom>
              <a:avLst/>
              <a:gdLst/>
              <a:ahLst/>
              <a:cxnLst/>
              <a:rect l="l" t="t" r="r" b="b"/>
              <a:pathLst>
                <a:path w="2219" h="742" extrusionOk="0">
                  <a:moveTo>
                    <a:pt x="965" y="0"/>
                  </a:moveTo>
                  <a:cubicBezTo>
                    <a:pt x="697" y="0"/>
                    <a:pt x="378" y="40"/>
                    <a:pt x="0" y="143"/>
                  </a:cubicBezTo>
                  <a:cubicBezTo>
                    <a:pt x="0" y="163"/>
                    <a:pt x="824" y="742"/>
                    <a:pt x="1555" y="742"/>
                  </a:cubicBezTo>
                  <a:cubicBezTo>
                    <a:pt x="1797" y="742"/>
                    <a:pt x="2030" y="678"/>
                    <a:pt x="2218" y="509"/>
                  </a:cubicBezTo>
                  <a:cubicBezTo>
                    <a:pt x="2218" y="509"/>
                    <a:pt x="1916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 rot="-5691343">
              <a:off x="8608551" y="853696"/>
              <a:ext cx="97456" cy="144451"/>
            </a:xfrm>
            <a:custGeom>
              <a:avLst/>
              <a:gdLst/>
              <a:ahLst/>
              <a:cxnLst/>
              <a:rect l="l" t="t" r="r" b="b"/>
              <a:pathLst>
                <a:path w="1462" h="2167" extrusionOk="0">
                  <a:moveTo>
                    <a:pt x="1175" y="1"/>
                  </a:moveTo>
                  <a:cubicBezTo>
                    <a:pt x="1175" y="1"/>
                    <a:pt x="1" y="1332"/>
                    <a:pt x="601" y="2167"/>
                  </a:cubicBezTo>
                  <a:cubicBezTo>
                    <a:pt x="601" y="2167"/>
                    <a:pt x="1462" y="1749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 rot="-5691343">
              <a:off x="7081497" y="201562"/>
              <a:ext cx="217509" cy="222775"/>
            </a:xfrm>
            <a:custGeom>
              <a:avLst/>
              <a:gdLst/>
              <a:ahLst/>
              <a:cxnLst/>
              <a:rect l="l" t="t" r="r" b="b"/>
              <a:pathLst>
                <a:path w="3263" h="3342" fill="none" extrusionOk="0">
                  <a:moveTo>
                    <a:pt x="3263" y="3341"/>
                  </a:moveTo>
                  <a:cubicBezTo>
                    <a:pt x="2610" y="1880"/>
                    <a:pt x="1462" y="679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 rot="-5691343">
              <a:off x="6996349" y="369629"/>
              <a:ext cx="176580" cy="153316"/>
            </a:xfrm>
            <a:custGeom>
              <a:avLst/>
              <a:gdLst/>
              <a:ahLst/>
              <a:cxnLst/>
              <a:rect l="l" t="t" r="r" b="b"/>
              <a:pathLst>
                <a:path w="2649" h="2300" extrusionOk="0">
                  <a:moveTo>
                    <a:pt x="1365" y="1"/>
                  </a:moveTo>
                  <a:cubicBezTo>
                    <a:pt x="905" y="1"/>
                    <a:pt x="442" y="277"/>
                    <a:pt x="274" y="810"/>
                  </a:cubicBezTo>
                  <a:cubicBezTo>
                    <a:pt x="1" y="1589"/>
                    <a:pt x="626" y="2299"/>
                    <a:pt x="1344" y="2299"/>
                  </a:cubicBezTo>
                  <a:cubicBezTo>
                    <a:pt x="1516" y="2299"/>
                    <a:pt x="1694" y="2258"/>
                    <a:pt x="1866" y="2167"/>
                  </a:cubicBezTo>
                  <a:cubicBezTo>
                    <a:pt x="2440" y="1880"/>
                    <a:pt x="2649" y="1202"/>
                    <a:pt x="2362" y="628"/>
                  </a:cubicBezTo>
                  <a:cubicBezTo>
                    <a:pt x="2157" y="205"/>
                    <a:pt x="1762" y="1"/>
                    <a:pt x="1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 rot="-5691343">
              <a:off x="7082285" y="388470"/>
              <a:ext cx="114854" cy="44328"/>
            </a:xfrm>
            <a:custGeom>
              <a:avLst/>
              <a:gdLst/>
              <a:ahLst/>
              <a:cxnLst/>
              <a:rect l="l" t="t" r="r" b="b"/>
              <a:pathLst>
                <a:path w="1723" h="665" extrusionOk="0">
                  <a:moveTo>
                    <a:pt x="1325" y="0"/>
                  </a:moveTo>
                  <a:cubicBezTo>
                    <a:pt x="1028" y="0"/>
                    <a:pt x="574" y="120"/>
                    <a:pt x="0" y="638"/>
                  </a:cubicBezTo>
                  <a:cubicBezTo>
                    <a:pt x="0" y="638"/>
                    <a:pt x="182" y="664"/>
                    <a:pt x="429" y="664"/>
                  </a:cubicBezTo>
                  <a:cubicBezTo>
                    <a:pt x="876" y="664"/>
                    <a:pt x="1538" y="578"/>
                    <a:pt x="1723" y="90"/>
                  </a:cubicBezTo>
                  <a:cubicBezTo>
                    <a:pt x="1723" y="90"/>
                    <a:pt x="1582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 rot="-5691343">
              <a:off x="7033522" y="309058"/>
              <a:ext cx="80058" cy="116587"/>
            </a:xfrm>
            <a:custGeom>
              <a:avLst/>
              <a:gdLst/>
              <a:ahLst/>
              <a:cxnLst/>
              <a:rect l="l" t="t" r="r" b="b"/>
              <a:pathLst>
                <a:path w="1201" h="1749" extrusionOk="0">
                  <a:moveTo>
                    <a:pt x="365" y="0"/>
                  </a:moveTo>
                  <a:cubicBezTo>
                    <a:pt x="365" y="0"/>
                    <a:pt x="0" y="1383"/>
                    <a:pt x="731" y="1749"/>
                  </a:cubicBezTo>
                  <a:cubicBezTo>
                    <a:pt x="731" y="1749"/>
                    <a:pt x="1201" y="1148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 rot="-5691343">
              <a:off x="6109446" y="247455"/>
              <a:ext cx="238373" cy="200111"/>
            </a:xfrm>
            <a:custGeom>
              <a:avLst/>
              <a:gdLst/>
              <a:ahLst/>
              <a:cxnLst/>
              <a:rect l="l" t="t" r="r" b="b"/>
              <a:pathLst>
                <a:path w="3576" h="3002" fill="none" extrusionOk="0">
                  <a:moveTo>
                    <a:pt x="3576" y="3002"/>
                  </a:moveTo>
                  <a:cubicBezTo>
                    <a:pt x="2793" y="1592"/>
                    <a:pt x="1514" y="522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 rot="-5691343">
              <a:off x="6049851" y="411618"/>
              <a:ext cx="172247" cy="152850"/>
            </a:xfrm>
            <a:custGeom>
              <a:avLst/>
              <a:gdLst/>
              <a:ahLst/>
              <a:cxnLst/>
              <a:rect l="l" t="t" r="r" b="b"/>
              <a:pathLst>
                <a:path w="2584" h="2293" extrusionOk="0">
                  <a:moveTo>
                    <a:pt x="1290" y="1"/>
                  </a:moveTo>
                  <a:cubicBezTo>
                    <a:pt x="794" y="1"/>
                    <a:pt x="304" y="321"/>
                    <a:pt x="183" y="896"/>
                  </a:cubicBezTo>
                  <a:cubicBezTo>
                    <a:pt x="1" y="1665"/>
                    <a:pt x="619" y="2293"/>
                    <a:pt x="1307" y="2293"/>
                  </a:cubicBezTo>
                  <a:cubicBezTo>
                    <a:pt x="1506" y="2293"/>
                    <a:pt x="1712" y="2240"/>
                    <a:pt x="1905" y="2123"/>
                  </a:cubicBezTo>
                  <a:cubicBezTo>
                    <a:pt x="2427" y="1758"/>
                    <a:pt x="2584" y="1053"/>
                    <a:pt x="2245" y="531"/>
                  </a:cubicBezTo>
                  <a:cubicBezTo>
                    <a:pt x="2014" y="169"/>
                    <a:pt x="1650" y="1"/>
                    <a:pt x="1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 rot="-5691343">
              <a:off x="6132968" y="422822"/>
              <a:ext cx="109654" cy="51861"/>
            </a:xfrm>
            <a:custGeom>
              <a:avLst/>
              <a:gdLst/>
              <a:ahLst/>
              <a:cxnLst/>
              <a:rect l="l" t="t" r="r" b="b"/>
              <a:pathLst>
                <a:path w="1645" h="778" extrusionOk="0">
                  <a:moveTo>
                    <a:pt x="1379" y="1"/>
                  </a:moveTo>
                  <a:cubicBezTo>
                    <a:pt x="1096" y="1"/>
                    <a:pt x="604" y="123"/>
                    <a:pt x="1" y="776"/>
                  </a:cubicBezTo>
                  <a:cubicBezTo>
                    <a:pt x="1" y="776"/>
                    <a:pt x="38" y="778"/>
                    <a:pt x="101" y="778"/>
                  </a:cubicBezTo>
                  <a:cubicBezTo>
                    <a:pt x="427" y="778"/>
                    <a:pt x="1448" y="723"/>
                    <a:pt x="1645" y="45"/>
                  </a:cubicBezTo>
                  <a:cubicBezTo>
                    <a:pt x="1645" y="45"/>
                    <a:pt x="155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 rot="-5691343">
              <a:off x="6079011" y="351418"/>
              <a:ext cx="77458" cy="114854"/>
            </a:xfrm>
            <a:custGeom>
              <a:avLst/>
              <a:gdLst/>
              <a:ahLst/>
              <a:cxnLst/>
              <a:rect l="l" t="t" r="r" b="b"/>
              <a:pathLst>
                <a:path w="1162" h="172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96" y="1"/>
                    <a:pt x="197" y="1"/>
                    <a:pt x="197" y="2"/>
                  </a:cubicBezTo>
                  <a:lnTo>
                    <a:pt x="197" y="2"/>
                  </a:lnTo>
                  <a:cubicBezTo>
                    <a:pt x="197" y="1"/>
                    <a:pt x="197" y="0"/>
                    <a:pt x="196" y="0"/>
                  </a:cubicBezTo>
                  <a:close/>
                  <a:moveTo>
                    <a:pt x="197" y="2"/>
                  </a:moveTo>
                  <a:cubicBezTo>
                    <a:pt x="214" y="49"/>
                    <a:pt x="0" y="1415"/>
                    <a:pt x="744" y="1723"/>
                  </a:cubicBezTo>
                  <a:cubicBezTo>
                    <a:pt x="744" y="1723"/>
                    <a:pt x="1161" y="1071"/>
                    <a:pt x="197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 rot="-5691343">
              <a:off x="7673874" y="230804"/>
              <a:ext cx="309699" cy="50528"/>
            </a:xfrm>
            <a:custGeom>
              <a:avLst/>
              <a:gdLst/>
              <a:ahLst/>
              <a:cxnLst/>
              <a:rect l="l" t="t" r="r" b="b"/>
              <a:pathLst>
                <a:path w="4646" h="758" fill="none" extrusionOk="0">
                  <a:moveTo>
                    <a:pt x="4645" y="1"/>
                  </a:moveTo>
                  <a:cubicBezTo>
                    <a:pt x="3184" y="653"/>
                    <a:pt x="1514" y="758"/>
                    <a:pt x="0" y="28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 rot="-5691343">
              <a:off x="7743618" y="351547"/>
              <a:ext cx="180313" cy="153183"/>
            </a:xfrm>
            <a:custGeom>
              <a:avLst/>
              <a:gdLst/>
              <a:ahLst/>
              <a:cxnLst/>
              <a:rect l="l" t="t" r="r" b="b"/>
              <a:pathLst>
                <a:path w="2705" h="2298" extrusionOk="0">
                  <a:moveTo>
                    <a:pt x="1396" y="0"/>
                  </a:moveTo>
                  <a:cubicBezTo>
                    <a:pt x="978" y="0"/>
                    <a:pt x="559" y="222"/>
                    <a:pt x="356" y="679"/>
                  </a:cubicBezTo>
                  <a:cubicBezTo>
                    <a:pt x="0" y="1479"/>
                    <a:pt x="629" y="2298"/>
                    <a:pt x="1403" y="2298"/>
                  </a:cubicBezTo>
                  <a:cubicBezTo>
                    <a:pt x="1538" y="2298"/>
                    <a:pt x="1678" y="2273"/>
                    <a:pt x="1817" y="2219"/>
                  </a:cubicBezTo>
                  <a:cubicBezTo>
                    <a:pt x="2391" y="1984"/>
                    <a:pt x="2704" y="1331"/>
                    <a:pt x="2470" y="731"/>
                  </a:cubicBezTo>
                  <a:cubicBezTo>
                    <a:pt x="2282" y="249"/>
                    <a:pt x="1839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 rot="-5691343">
              <a:off x="7761440" y="303929"/>
              <a:ext cx="80058" cy="104455"/>
            </a:xfrm>
            <a:custGeom>
              <a:avLst/>
              <a:gdLst/>
              <a:ahLst/>
              <a:cxnLst/>
              <a:rect l="l" t="t" r="r" b="b"/>
              <a:pathLst>
                <a:path w="1201" h="1567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1436"/>
                    <a:pt x="914" y="1566"/>
                    <a:pt x="914" y="1566"/>
                  </a:cubicBezTo>
                  <a:cubicBezTo>
                    <a:pt x="1201" y="81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 rot="-5691343">
              <a:off x="7832403" y="332124"/>
              <a:ext cx="97522" cy="72925"/>
            </a:xfrm>
            <a:custGeom>
              <a:avLst/>
              <a:gdLst/>
              <a:ahLst/>
              <a:cxnLst/>
              <a:rect l="l" t="t" r="r" b="b"/>
              <a:pathLst>
                <a:path w="1463" h="1094" extrusionOk="0">
                  <a:moveTo>
                    <a:pt x="1287" y="1"/>
                  </a:moveTo>
                  <a:cubicBezTo>
                    <a:pt x="581" y="1"/>
                    <a:pt x="1" y="1094"/>
                    <a:pt x="1" y="1094"/>
                  </a:cubicBezTo>
                  <a:cubicBezTo>
                    <a:pt x="1410" y="781"/>
                    <a:pt x="1462" y="24"/>
                    <a:pt x="1462" y="24"/>
                  </a:cubicBezTo>
                  <a:cubicBezTo>
                    <a:pt x="1403" y="8"/>
                    <a:pt x="1345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 rot="-5691343">
              <a:off x="8127111" y="500858"/>
              <a:ext cx="328830" cy="233174"/>
            </a:xfrm>
            <a:custGeom>
              <a:avLst/>
              <a:gdLst/>
              <a:ahLst/>
              <a:cxnLst/>
              <a:rect l="l" t="t" r="r" b="b"/>
              <a:pathLst>
                <a:path w="4933" h="3498" fill="none" extrusionOk="0">
                  <a:moveTo>
                    <a:pt x="4933" y="3497"/>
                  </a:moveTo>
                  <a:cubicBezTo>
                    <a:pt x="4933" y="3497"/>
                    <a:pt x="3054" y="888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 rot="-5691343">
              <a:off x="8061785" y="710839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7" y="416"/>
                  </a:cubicBezTo>
                  <a:cubicBezTo>
                    <a:pt x="0" y="1329"/>
                    <a:pt x="626" y="2843"/>
                    <a:pt x="1879" y="2843"/>
                  </a:cubicBezTo>
                  <a:cubicBezTo>
                    <a:pt x="2662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 rot="-5691343">
              <a:off x="8106495" y="621112"/>
              <a:ext cx="104388" cy="153116"/>
            </a:xfrm>
            <a:custGeom>
              <a:avLst/>
              <a:gdLst/>
              <a:ahLst/>
              <a:cxnLst/>
              <a:rect l="l" t="t" r="r" b="b"/>
              <a:pathLst>
                <a:path w="1566" h="2297" extrusionOk="0">
                  <a:moveTo>
                    <a:pt x="496" y="0"/>
                  </a:moveTo>
                  <a:cubicBezTo>
                    <a:pt x="496" y="0"/>
                    <a:pt x="0" y="1775"/>
                    <a:pt x="914" y="2297"/>
                  </a:cubicBezTo>
                  <a:cubicBezTo>
                    <a:pt x="914" y="2297"/>
                    <a:pt x="1566" y="154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 rot="-5691343">
              <a:off x="8177020" y="726810"/>
              <a:ext cx="146184" cy="62326"/>
            </a:xfrm>
            <a:custGeom>
              <a:avLst/>
              <a:gdLst/>
              <a:ahLst/>
              <a:cxnLst/>
              <a:rect l="l" t="t" r="r" b="b"/>
              <a:pathLst>
                <a:path w="2193" h="935" extrusionOk="0">
                  <a:moveTo>
                    <a:pt x="1752" y="0"/>
                  </a:moveTo>
                  <a:cubicBezTo>
                    <a:pt x="1371" y="0"/>
                    <a:pt x="763" y="163"/>
                    <a:pt x="0" y="926"/>
                  </a:cubicBezTo>
                  <a:cubicBezTo>
                    <a:pt x="0" y="926"/>
                    <a:pt x="107" y="935"/>
                    <a:pt x="274" y="935"/>
                  </a:cubicBezTo>
                  <a:cubicBezTo>
                    <a:pt x="803" y="935"/>
                    <a:pt x="1935" y="844"/>
                    <a:pt x="2192" y="91"/>
                  </a:cubicBezTo>
                  <a:cubicBezTo>
                    <a:pt x="2192" y="91"/>
                    <a:pt x="2035" y="0"/>
                    <a:pt x="1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>
              <a:off x="6603933" y="132308"/>
              <a:ext cx="260159" cy="256599"/>
              <a:chOff x="2398800" y="1826575"/>
              <a:chExt cx="2258325" cy="222742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4" name="Google Shape;534;p9"/>
            <p:cNvGrpSpPr/>
            <p:nvPr/>
          </p:nvGrpSpPr>
          <p:grpSpPr>
            <a:xfrm>
              <a:off x="8301500" y="-135163"/>
              <a:ext cx="298325" cy="294243"/>
              <a:chOff x="2398800" y="1826575"/>
              <a:chExt cx="2258325" cy="2227425"/>
            </a:xfrm>
          </p:grpSpPr>
          <p:sp>
            <p:nvSpPr>
              <p:cNvPr id="535" name="Google Shape;535;p9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7" name="Google Shape;537;p9"/>
            <p:cNvGrpSpPr/>
            <p:nvPr/>
          </p:nvGrpSpPr>
          <p:grpSpPr>
            <a:xfrm>
              <a:off x="8962468" y="798297"/>
              <a:ext cx="240512" cy="236998"/>
              <a:chOff x="2398800" y="1826575"/>
              <a:chExt cx="2258325" cy="2227425"/>
            </a:xfrm>
          </p:grpSpPr>
          <p:sp>
            <p:nvSpPr>
              <p:cNvPr id="538" name="Google Shape;538;p9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9"/>
          <p:cNvSpPr txBox="1">
            <a:spLocks noGrp="1"/>
          </p:cNvSpPr>
          <p:nvPr>
            <p:ph type="title"/>
          </p:nvPr>
        </p:nvSpPr>
        <p:spPr>
          <a:xfrm>
            <a:off x="2081400" y="1504388"/>
            <a:ext cx="4981200" cy="67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subTitle" idx="1"/>
          </p:nvPr>
        </p:nvSpPr>
        <p:spPr>
          <a:xfrm>
            <a:off x="2241450" y="2332313"/>
            <a:ext cx="4661100" cy="14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40" name="Google Shape;440;p9"/>
          <p:cNvGrpSpPr/>
          <p:nvPr/>
        </p:nvGrpSpPr>
        <p:grpSpPr>
          <a:xfrm rot="-9301852">
            <a:off x="-483735" y="3393038"/>
            <a:ext cx="3441146" cy="2073294"/>
            <a:chOff x="5980336" y="-444524"/>
            <a:chExt cx="3251872" cy="1959256"/>
          </a:xfrm>
        </p:grpSpPr>
        <p:sp>
          <p:nvSpPr>
            <p:cNvPr id="441" name="Google Shape;441;p9"/>
            <p:cNvSpPr/>
            <p:nvPr/>
          </p:nvSpPr>
          <p:spPr>
            <a:xfrm rot="-5691343">
              <a:off x="6755600" y="-1024423"/>
              <a:ext cx="1701344" cy="3119052"/>
            </a:xfrm>
            <a:custGeom>
              <a:avLst/>
              <a:gdLst/>
              <a:ahLst/>
              <a:cxnLst/>
              <a:rect l="l" t="t" r="r" b="b"/>
              <a:pathLst>
                <a:path w="25523" h="46791" fill="none" extrusionOk="0">
                  <a:moveTo>
                    <a:pt x="6212" y="46791"/>
                  </a:moveTo>
                  <a:cubicBezTo>
                    <a:pt x="6368" y="45434"/>
                    <a:pt x="6577" y="43659"/>
                    <a:pt x="6055" y="42354"/>
                  </a:cubicBezTo>
                  <a:cubicBezTo>
                    <a:pt x="4933" y="39510"/>
                    <a:pt x="1" y="41206"/>
                    <a:pt x="3889" y="43972"/>
                  </a:cubicBezTo>
                  <a:cubicBezTo>
                    <a:pt x="6003" y="45460"/>
                    <a:pt x="8821" y="46739"/>
                    <a:pt x="11248" y="45173"/>
                  </a:cubicBezTo>
                  <a:cubicBezTo>
                    <a:pt x="13231" y="43868"/>
                    <a:pt x="14536" y="41232"/>
                    <a:pt x="14823" y="38936"/>
                  </a:cubicBezTo>
                  <a:cubicBezTo>
                    <a:pt x="15084" y="36639"/>
                    <a:pt x="12135" y="33273"/>
                    <a:pt x="9839" y="35100"/>
                  </a:cubicBezTo>
                  <a:cubicBezTo>
                    <a:pt x="7125" y="37240"/>
                    <a:pt x="11274" y="40554"/>
                    <a:pt x="13597" y="40319"/>
                  </a:cubicBezTo>
                  <a:cubicBezTo>
                    <a:pt x="15476" y="40058"/>
                    <a:pt x="17250" y="39249"/>
                    <a:pt x="18711" y="37996"/>
                  </a:cubicBezTo>
                  <a:cubicBezTo>
                    <a:pt x="22521" y="34787"/>
                    <a:pt x="25522" y="25053"/>
                    <a:pt x="18216" y="24061"/>
                  </a:cubicBezTo>
                  <a:cubicBezTo>
                    <a:pt x="17354" y="23931"/>
                    <a:pt x="15293" y="24113"/>
                    <a:pt x="15136" y="25288"/>
                  </a:cubicBezTo>
                  <a:cubicBezTo>
                    <a:pt x="15032" y="26227"/>
                    <a:pt x="16833" y="27010"/>
                    <a:pt x="17511" y="27036"/>
                  </a:cubicBezTo>
                  <a:cubicBezTo>
                    <a:pt x="18529" y="27062"/>
                    <a:pt x="19625" y="26593"/>
                    <a:pt x="20016" y="25627"/>
                  </a:cubicBezTo>
                  <a:cubicBezTo>
                    <a:pt x="20747" y="23957"/>
                    <a:pt x="19703" y="21269"/>
                    <a:pt x="18659" y="19912"/>
                  </a:cubicBezTo>
                  <a:cubicBezTo>
                    <a:pt x="18111" y="19181"/>
                    <a:pt x="17459" y="18477"/>
                    <a:pt x="16572" y="18190"/>
                  </a:cubicBezTo>
                  <a:cubicBezTo>
                    <a:pt x="15658" y="17903"/>
                    <a:pt x="15189" y="18503"/>
                    <a:pt x="15841" y="19260"/>
                  </a:cubicBezTo>
                  <a:cubicBezTo>
                    <a:pt x="16833" y="20408"/>
                    <a:pt x="18581" y="20408"/>
                    <a:pt x="19573" y="19312"/>
                  </a:cubicBezTo>
                  <a:cubicBezTo>
                    <a:pt x="20382" y="18425"/>
                    <a:pt x="20512" y="16963"/>
                    <a:pt x="20095" y="15867"/>
                  </a:cubicBezTo>
                  <a:cubicBezTo>
                    <a:pt x="19886" y="15293"/>
                    <a:pt x="19025" y="13779"/>
                    <a:pt x="18242" y="13962"/>
                  </a:cubicBezTo>
                  <a:cubicBezTo>
                    <a:pt x="17433" y="14119"/>
                    <a:pt x="17615" y="15084"/>
                    <a:pt x="17981" y="15554"/>
                  </a:cubicBezTo>
                  <a:cubicBezTo>
                    <a:pt x="18503" y="16232"/>
                    <a:pt x="19625" y="16285"/>
                    <a:pt x="20408" y="16311"/>
                  </a:cubicBezTo>
                  <a:cubicBezTo>
                    <a:pt x="24948" y="16415"/>
                    <a:pt x="25209" y="9500"/>
                    <a:pt x="22782" y="7073"/>
                  </a:cubicBezTo>
                  <a:cubicBezTo>
                    <a:pt x="21504" y="5872"/>
                    <a:pt x="20042" y="4907"/>
                    <a:pt x="18424" y="4202"/>
                  </a:cubicBezTo>
                  <a:cubicBezTo>
                    <a:pt x="17381" y="3759"/>
                    <a:pt x="14667" y="3472"/>
                    <a:pt x="14223" y="4907"/>
                  </a:cubicBezTo>
                  <a:cubicBezTo>
                    <a:pt x="13571" y="7047"/>
                    <a:pt x="16806" y="7804"/>
                    <a:pt x="18163" y="7021"/>
                  </a:cubicBezTo>
                  <a:cubicBezTo>
                    <a:pt x="20199" y="5820"/>
                    <a:pt x="20434" y="1828"/>
                    <a:pt x="19259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rgbClr val="754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 rot="-5691343">
              <a:off x="8459776" y="145732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78" y="1573"/>
                    <a:pt x="2070" y="1573"/>
                  </a:cubicBezTo>
                  <a:cubicBezTo>
                    <a:pt x="2188" y="1573"/>
                    <a:pt x="2308" y="1555"/>
                    <a:pt x="2427" y="1514"/>
                  </a:cubicBezTo>
                  <a:cubicBezTo>
                    <a:pt x="2427" y="1514"/>
                    <a:pt x="2271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 rot="-5691343">
              <a:off x="8102935" y="-175450"/>
              <a:ext cx="123586" cy="182713"/>
            </a:xfrm>
            <a:custGeom>
              <a:avLst/>
              <a:gdLst/>
              <a:ahLst/>
              <a:cxnLst/>
              <a:rect l="l" t="t" r="r" b="b"/>
              <a:pathLst>
                <a:path w="1854" h="2741" extrusionOk="0">
                  <a:moveTo>
                    <a:pt x="392" y="0"/>
                  </a:moveTo>
                  <a:lnTo>
                    <a:pt x="392" y="0"/>
                  </a:lnTo>
                  <a:cubicBezTo>
                    <a:pt x="392" y="1"/>
                    <a:pt x="1" y="2219"/>
                    <a:pt x="1175" y="2740"/>
                  </a:cubicBezTo>
                  <a:cubicBezTo>
                    <a:pt x="1175" y="2740"/>
                    <a:pt x="1853" y="1723"/>
                    <a:pt x="392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 rot="-5691343">
              <a:off x="7782108" y="-124907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57" y="1574"/>
                    <a:pt x="2064" y="1574"/>
                  </a:cubicBezTo>
                  <a:cubicBezTo>
                    <a:pt x="2184" y="1574"/>
                    <a:pt x="2305" y="1555"/>
                    <a:pt x="2427" y="1514"/>
                  </a:cubicBezTo>
                  <a:cubicBezTo>
                    <a:pt x="2427" y="1514"/>
                    <a:pt x="2245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 rot="-5691343">
              <a:off x="8898289" y="1084405"/>
              <a:ext cx="121853" cy="89057"/>
            </a:xfrm>
            <a:custGeom>
              <a:avLst/>
              <a:gdLst/>
              <a:ahLst/>
              <a:cxnLst/>
              <a:rect l="l" t="t" r="r" b="b"/>
              <a:pathLst>
                <a:path w="1828" h="1336" extrusionOk="0">
                  <a:moveTo>
                    <a:pt x="0" y="1"/>
                  </a:moveTo>
                  <a:cubicBezTo>
                    <a:pt x="0" y="25"/>
                    <a:pt x="710" y="1335"/>
                    <a:pt x="1598" y="1335"/>
                  </a:cubicBezTo>
                  <a:cubicBezTo>
                    <a:pt x="1673" y="1335"/>
                    <a:pt x="1750" y="1326"/>
                    <a:pt x="1827" y="1306"/>
                  </a:cubicBezTo>
                  <a:cubicBezTo>
                    <a:pt x="1827" y="1306"/>
                    <a:pt x="1749" y="36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 rot="-5691343">
              <a:off x="8900035" y="947188"/>
              <a:ext cx="98256" cy="149650"/>
            </a:xfrm>
            <a:custGeom>
              <a:avLst/>
              <a:gdLst/>
              <a:ahLst/>
              <a:cxnLst/>
              <a:rect l="l" t="t" r="r" b="b"/>
              <a:pathLst>
                <a:path w="1474" h="2245" extrusionOk="0">
                  <a:moveTo>
                    <a:pt x="691" y="0"/>
                  </a:moveTo>
                  <a:cubicBezTo>
                    <a:pt x="692" y="1"/>
                    <a:pt x="692" y="1"/>
                    <a:pt x="692" y="2"/>
                  </a:cubicBezTo>
                  <a:lnTo>
                    <a:pt x="692" y="2"/>
                  </a:lnTo>
                  <a:cubicBezTo>
                    <a:pt x="692" y="1"/>
                    <a:pt x="692" y="0"/>
                    <a:pt x="691" y="0"/>
                  </a:cubicBezTo>
                  <a:close/>
                  <a:moveTo>
                    <a:pt x="692" y="2"/>
                  </a:moveTo>
                  <a:lnTo>
                    <a:pt x="692" y="2"/>
                  </a:lnTo>
                  <a:cubicBezTo>
                    <a:pt x="693" y="55"/>
                    <a:pt x="0" y="1654"/>
                    <a:pt x="770" y="2244"/>
                  </a:cubicBezTo>
                  <a:cubicBezTo>
                    <a:pt x="770" y="2244"/>
                    <a:pt x="1474" y="1592"/>
                    <a:pt x="69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 rot="-5691343">
              <a:off x="8580796" y="389261"/>
              <a:ext cx="134052" cy="151383"/>
            </a:xfrm>
            <a:custGeom>
              <a:avLst/>
              <a:gdLst/>
              <a:ahLst/>
              <a:cxnLst/>
              <a:rect l="l" t="t" r="r" b="b"/>
              <a:pathLst>
                <a:path w="2011" h="2271" extrusionOk="0">
                  <a:moveTo>
                    <a:pt x="1" y="0"/>
                  </a:moveTo>
                  <a:cubicBezTo>
                    <a:pt x="1" y="0"/>
                    <a:pt x="471" y="2218"/>
                    <a:pt x="1775" y="2271"/>
                  </a:cubicBezTo>
                  <a:cubicBezTo>
                    <a:pt x="1775" y="2271"/>
                    <a:pt x="2010" y="10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 rot="-5691343">
              <a:off x="7455013" y="70606"/>
              <a:ext cx="121786" cy="74925"/>
            </a:xfrm>
            <a:custGeom>
              <a:avLst/>
              <a:gdLst/>
              <a:ahLst/>
              <a:cxnLst/>
              <a:rect l="l" t="t" r="r" b="b"/>
              <a:pathLst>
                <a:path w="1827" h="1124" extrusionOk="0">
                  <a:moveTo>
                    <a:pt x="0" y="1"/>
                  </a:moveTo>
                  <a:cubicBezTo>
                    <a:pt x="0" y="1"/>
                    <a:pt x="749" y="1123"/>
                    <a:pt x="1540" y="1123"/>
                  </a:cubicBezTo>
                  <a:cubicBezTo>
                    <a:pt x="1636" y="1123"/>
                    <a:pt x="1732" y="1107"/>
                    <a:pt x="1827" y="1071"/>
                  </a:cubicBezTo>
                  <a:cubicBezTo>
                    <a:pt x="1827" y="1071"/>
                    <a:pt x="1670" y="18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 rot="-5691343">
              <a:off x="6408744" y="334293"/>
              <a:ext cx="121853" cy="74458"/>
            </a:xfrm>
            <a:custGeom>
              <a:avLst/>
              <a:gdLst/>
              <a:ahLst/>
              <a:cxnLst/>
              <a:rect l="l" t="t" r="r" b="b"/>
              <a:pathLst>
                <a:path w="1828" h="1117" extrusionOk="0">
                  <a:moveTo>
                    <a:pt x="1" y="0"/>
                  </a:moveTo>
                  <a:cubicBezTo>
                    <a:pt x="1" y="0"/>
                    <a:pt x="759" y="1116"/>
                    <a:pt x="1556" y="1116"/>
                  </a:cubicBezTo>
                  <a:cubicBezTo>
                    <a:pt x="1646" y="1116"/>
                    <a:pt x="1737" y="1102"/>
                    <a:pt x="1827" y="1070"/>
                  </a:cubicBezTo>
                  <a:cubicBezTo>
                    <a:pt x="1827" y="1070"/>
                    <a:pt x="1671" y="18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 rot="-5691343">
              <a:off x="6920951" y="40475"/>
              <a:ext cx="93990" cy="140984"/>
            </a:xfrm>
            <a:custGeom>
              <a:avLst/>
              <a:gdLst/>
              <a:ahLst/>
              <a:cxnLst/>
              <a:rect l="l" t="t" r="r" b="b"/>
              <a:pathLst>
                <a:path w="1410" h="2115" extrusionOk="0">
                  <a:moveTo>
                    <a:pt x="627" y="1"/>
                  </a:moveTo>
                  <a:cubicBezTo>
                    <a:pt x="627" y="27"/>
                    <a:pt x="0" y="1541"/>
                    <a:pt x="757" y="2115"/>
                  </a:cubicBezTo>
                  <a:cubicBezTo>
                    <a:pt x="757" y="2115"/>
                    <a:pt x="1409" y="1488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 rot="-5691343">
              <a:off x="7530217" y="224343"/>
              <a:ext cx="130519" cy="59460"/>
            </a:xfrm>
            <a:custGeom>
              <a:avLst/>
              <a:gdLst/>
              <a:ahLst/>
              <a:cxnLst/>
              <a:rect l="l" t="t" r="r" b="b"/>
              <a:pathLst>
                <a:path w="1958" h="892" extrusionOk="0">
                  <a:moveTo>
                    <a:pt x="151" y="1"/>
                  </a:moveTo>
                  <a:cubicBezTo>
                    <a:pt x="102" y="1"/>
                    <a:pt x="52" y="1"/>
                    <a:pt x="0" y="3"/>
                  </a:cubicBezTo>
                  <a:cubicBezTo>
                    <a:pt x="0" y="3"/>
                    <a:pt x="796" y="891"/>
                    <a:pt x="1546" y="891"/>
                  </a:cubicBezTo>
                  <a:cubicBezTo>
                    <a:pt x="1687" y="891"/>
                    <a:pt x="1826" y="860"/>
                    <a:pt x="1958" y="786"/>
                  </a:cubicBezTo>
                  <a:cubicBezTo>
                    <a:pt x="1958" y="786"/>
                    <a:pt x="171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 rot="-5691343">
              <a:off x="7398467" y="-6881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1"/>
                    <a:pt x="1" y="1201"/>
                    <a:pt x="523" y="2010"/>
                  </a:cubicBezTo>
                  <a:cubicBezTo>
                    <a:pt x="523" y="2010"/>
                    <a:pt x="1358" y="1671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 rot="-5691343">
              <a:off x="6055189" y="107233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0"/>
                    <a:pt x="1" y="1201"/>
                    <a:pt x="523" y="2009"/>
                  </a:cubicBezTo>
                  <a:cubicBezTo>
                    <a:pt x="523" y="2009"/>
                    <a:pt x="1358" y="1670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 rot="-5691343">
              <a:off x="7191905" y="119823"/>
              <a:ext cx="88723" cy="133985"/>
            </a:xfrm>
            <a:custGeom>
              <a:avLst/>
              <a:gdLst/>
              <a:ahLst/>
              <a:cxnLst/>
              <a:rect l="l" t="t" r="r" b="b"/>
              <a:pathLst>
                <a:path w="1331" h="2010" extrusionOk="0">
                  <a:moveTo>
                    <a:pt x="1174" y="0"/>
                  </a:moveTo>
                  <a:lnTo>
                    <a:pt x="1174" y="0"/>
                  </a:lnTo>
                  <a:cubicBezTo>
                    <a:pt x="1174" y="1"/>
                    <a:pt x="0" y="1201"/>
                    <a:pt x="496" y="2010"/>
                  </a:cubicBezTo>
                  <a:cubicBezTo>
                    <a:pt x="496" y="2010"/>
                    <a:pt x="1331" y="1671"/>
                    <a:pt x="1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 rot="-5691343">
              <a:off x="6505769" y="351091"/>
              <a:ext cx="104455" cy="102722"/>
            </a:xfrm>
            <a:custGeom>
              <a:avLst/>
              <a:gdLst/>
              <a:ahLst/>
              <a:cxnLst/>
              <a:rect l="l" t="t" r="r" b="b"/>
              <a:pathLst>
                <a:path w="1567" h="1541" extrusionOk="0">
                  <a:moveTo>
                    <a:pt x="1452" y="1"/>
                  </a:moveTo>
                  <a:cubicBezTo>
                    <a:pt x="1354" y="1"/>
                    <a:pt x="540" y="47"/>
                    <a:pt x="1" y="1541"/>
                  </a:cubicBezTo>
                  <a:cubicBezTo>
                    <a:pt x="1" y="1541"/>
                    <a:pt x="1567" y="967"/>
                    <a:pt x="1462" y="1"/>
                  </a:cubicBezTo>
                  <a:cubicBezTo>
                    <a:pt x="1462" y="1"/>
                    <a:pt x="1459" y="1"/>
                    <a:pt x="1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 rot="-5691343">
              <a:off x="6287298" y="3690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262" y="0"/>
                  </a:moveTo>
                  <a:cubicBezTo>
                    <a:pt x="261" y="0"/>
                    <a:pt x="1" y="1644"/>
                    <a:pt x="888" y="2010"/>
                  </a:cubicBezTo>
                  <a:cubicBezTo>
                    <a:pt x="888" y="2010"/>
                    <a:pt x="1358" y="1253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 rot="-5691343">
              <a:off x="6373992" y="64095"/>
              <a:ext cx="135785" cy="50461"/>
            </a:xfrm>
            <a:custGeom>
              <a:avLst/>
              <a:gdLst/>
              <a:ahLst/>
              <a:cxnLst/>
              <a:rect l="l" t="t" r="r" b="b"/>
              <a:pathLst>
                <a:path w="2037" h="757" extrusionOk="0">
                  <a:moveTo>
                    <a:pt x="1558" y="0"/>
                  </a:moveTo>
                  <a:cubicBezTo>
                    <a:pt x="1213" y="0"/>
                    <a:pt x="686" y="137"/>
                    <a:pt x="1" y="712"/>
                  </a:cubicBezTo>
                  <a:cubicBezTo>
                    <a:pt x="1" y="712"/>
                    <a:pt x="255" y="756"/>
                    <a:pt x="586" y="756"/>
                  </a:cubicBezTo>
                  <a:cubicBezTo>
                    <a:pt x="1099" y="756"/>
                    <a:pt x="1799" y="651"/>
                    <a:pt x="2036" y="112"/>
                  </a:cubicBezTo>
                  <a:cubicBezTo>
                    <a:pt x="2036" y="112"/>
                    <a:pt x="1871" y="0"/>
                    <a:pt x="1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 rot="-5691343">
              <a:off x="7638351" y="-212155"/>
              <a:ext cx="128786" cy="189712"/>
            </a:xfrm>
            <a:custGeom>
              <a:avLst/>
              <a:gdLst/>
              <a:ahLst/>
              <a:cxnLst/>
              <a:rect l="l" t="t" r="r" b="b"/>
              <a:pathLst>
                <a:path w="1932" h="2846" extrusionOk="0">
                  <a:moveTo>
                    <a:pt x="1175" y="1"/>
                  </a:moveTo>
                  <a:cubicBezTo>
                    <a:pt x="1175" y="1"/>
                    <a:pt x="0" y="1958"/>
                    <a:pt x="940" y="2845"/>
                  </a:cubicBezTo>
                  <a:cubicBezTo>
                    <a:pt x="940" y="2845"/>
                    <a:pt x="1932" y="2141"/>
                    <a:pt x="1175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 rot="-5691343">
              <a:off x="8635508" y="586496"/>
              <a:ext cx="189712" cy="60593"/>
            </a:xfrm>
            <a:custGeom>
              <a:avLst/>
              <a:gdLst/>
              <a:ahLst/>
              <a:cxnLst/>
              <a:rect l="l" t="t" r="r" b="b"/>
              <a:pathLst>
                <a:path w="2846" h="909" extrusionOk="0">
                  <a:moveTo>
                    <a:pt x="1965" y="0"/>
                  </a:moveTo>
                  <a:cubicBezTo>
                    <a:pt x="1036" y="0"/>
                    <a:pt x="1" y="705"/>
                    <a:pt x="1" y="705"/>
                  </a:cubicBezTo>
                  <a:cubicBezTo>
                    <a:pt x="516" y="852"/>
                    <a:pt x="947" y="909"/>
                    <a:pt x="1304" y="909"/>
                  </a:cubicBezTo>
                  <a:cubicBezTo>
                    <a:pt x="2464" y="909"/>
                    <a:pt x="2845" y="314"/>
                    <a:pt x="2845" y="314"/>
                  </a:cubicBezTo>
                  <a:cubicBezTo>
                    <a:pt x="2596" y="85"/>
                    <a:pt x="2287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 rot="-5691343">
              <a:off x="8748418" y="723614"/>
              <a:ext cx="135785" cy="367092"/>
            </a:xfrm>
            <a:custGeom>
              <a:avLst/>
              <a:gdLst/>
              <a:ahLst/>
              <a:cxnLst/>
              <a:rect l="l" t="t" r="r" b="b"/>
              <a:pathLst>
                <a:path w="2037" h="5507" fill="none" extrusionOk="0">
                  <a:moveTo>
                    <a:pt x="1723" y="5507"/>
                  </a:moveTo>
                  <a:cubicBezTo>
                    <a:pt x="1723" y="5507"/>
                    <a:pt x="2036" y="2427"/>
                    <a:pt x="1" y="0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 rot="-5691343">
              <a:off x="8516314" y="923634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8" y="416"/>
                  </a:cubicBezTo>
                  <a:cubicBezTo>
                    <a:pt x="0" y="1329"/>
                    <a:pt x="627" y="2843"/>
                    <a:pt x="1905" y="2843"/>
                  </a:cubicBezTo>
                  <a:cubicBezTo>
                    <a:pt x="2688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 rot="-5691343">
              <a:off x="8636914" y="972536"/>
              <a:ext cx="147917" cy="49461"/>
            </a:xfrm>
            <a:custGeom>
              <a:avLst/>
              <a:gdLst/>
              <a:ahLst/>
              <a:cxnLst/>
              <a:rect l="l" t="t" r="r" b="b"/>
              <a:pathLst>
                <a:path w="2219" h="742" extrusionOk="0">
                  <a:moveTo>
                    <a:pt x="965" y="0"/>
                  </a:moveTo>
                  <a:cubicBezTo>
                    <a:pt x="697" y="0"/>
                    <a:pt x="378" y="40"/>
                    <a:pt x="0" y="143"/>
                  </a:cubicBezTo>
                  <a:cubicBezTo>
                    <a:pt x="0" y="163"/>
                    <a:pt x="824" y="742"/>
                    <a:pt x="1555" y="742"/>
                  </a:cubicBezTo>
                  <a:cubicBezTo>
                    <a:pt x="1797" y="742"/>
                    <a:pt x="2030" y="678"/>
                    <a:pt x="2218" y="509"/>
                  </a:cubicBezTo>
                  <a:cubicBezTo>
                    <a:pt x="2218" y="509"/>
                    <a:pt x="1916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 rot="-5691343">
              <a:off x="8608551" y="853696"/>
              <a:ext cx="97456" cy="144451"/>
            </a:xfrm>
            <a:custGeom>
              <a:avLst/>
              <a:gdLst/>
              <a:ahLst/>
              <a:cxnLst/>
              <a:rect l="l" t="t" r="r" b="b"/>
              <a:pathLst>
                <a:path w="1462" h="2167" extrusionOk="0">
                  <a:moveTo>
                    <a:pt x="1175" y="1"/>
                  </a:moveTo>
                  <a:cubicBezTo>
                    <a:pt x="1175" y="1"/>
                    <a:pt x="1" y="1332"/>
                    <a:pt x="601" y="2167"/>
                  </a:cubicBezTo>
                  <a:cubicBezTo>
                    <a:pt x="601" y="2167"/>
                    <a:pt x="1462" y="1749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 rot="-5691343">
              <a:off x="7081497" y="201562"/>
              <a:ext cx="217509" cy="222775"/>
            </a:xfrm>
            <a:custGeom>
              <a:avLst/>
              <a:gdLst/>
              <a:ahLst/>
              <a:cxnLst/>
              <a:rect l="l" t="t" r="r" b="b"/>
              <a:pathLst>
                <a:path w="3263" h="3342" fill="none" extrusionOk="0">
                  <a:moveTo>
                    <a:pt x="3263" y="3341"/>
                  </a:moveTo>
                  <a:cubicBezTo>
                    <a:pt x="2610" y="1880"/>
                    <a:pt x="1462" y="679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 rot="-5691343">
              <a:off x="6996349" y="369629"/>
              <a:ext cx="176580" cy="153316"/>
            </a:xfrm>
            <a:custGeom>
              <a:avLst/>
              <a:gdLst/>
              <a:ahLst/>
              <a:cxnLst/>
              <a:rect l="l" t="t" r="r" b="b"/>
              <a:pathLst>
                <a:path w="2649" h="2300" extrusionOk="0">
                  <a:moveTo>
                    <a:pt x="1365" y="1"/>
                  </a:moveTo>
                  <a:cubicBezTo>
                    <a:pt x="905" y="1"/>
                    <a:pt x="442" y="277"/>
                    <a:pt x="274" y="810"/>
                  </a:cubicBezTo>
                  <a:cubicBezTo>
                    <a:pt x="1" y="1589"/>
                    <a:pt x="626" y="2299"/>
                    <a:pt x="1344" y="2299"/>
                  </a:cubicBezTo>
                  <a:cubicBezTo>
                    <a:pt x="1516" y="2299"/>
                    <a:pt x="1694" y="2258"/>
                    <a:pt x="1866" y="2167"/>
                  </a:cubicBezTo>
                  <a:cubicBezTo>
                    <a:pt x="2440" y="1880"/>
                    <a:pt x="2649" y="1202"/>
                    <a:pt x="2362" y="628"/>
                  </a:cubicBezTo>
                  <a:cubicBezTo>
                    <a:pt x="2157" y="205"/>
                    <a:pt x="1762" y="1"/>
                    <a:pt x="1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9"/>
            <p:cNvSpPr/>
            <p:nvPr/>
          </p:nvSpPr>
          <p:spPr>
            <a:xfrm rot="-5691343">
              <a:off x="7082285" y="388470"/>
              <a:ext cx="114854" cy="44328"/>
            </a:xfrm>
            <a:custGeom>
              <a:avLst/>
              <a:gdLst/>
              <a:ahLst/>
              <a:cxnLst/>
              <a:rect l="l" t="t" r="r" b="b"/>
              <a:pathLst>
                <a:path w="1723" h="665" extrusionOk="0">
                  <a:moveTo>
                    <a:pt x="1325" y="0"/>
                  </a:moveTo>
                  <a:cubicBezTo>
                    <a:pt x="1028" y="0"/>
                    <a:pt x="574" y="120"/>
                    <a:pt x="0" y="638"/>
                  </a:cubicBezTo>
                  <a:cubicBezTo>
                    <a:pt x="0" y="638"/>
                    <a:pt x="182" y="664"/>
                    <a:pt x="429" y="664"/>
                  </a:cubicBezTo>
                  <a:cubicBezTo>
                    <a:pt x="876" y="664"/>
                    <a:pt x="1538" y="578"/>
                    <a:pt x="1723" y="90"/>
                  </a:cubicBezTo>
                  <a:cubicBezTo>
                    <a:pt x="1723" y="90"/>
                    <a:pt x="1582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 rot="-5691343">
              <a:off x="7033522" y="309058"/>
              <a:ext cx="80058" cy="116587"/>
            </a:xfrm>
            <a:custGeom>
              <a:avLst/>
              <a:gdLst/>
              <a:ahLst/>
              <a:cxnLst/>
              <a:rect l="l" t="t" r="r" b="b"/>
              <a:pathLst>
                <a:path w="1201" h="1749" extrusionOk="0">
                  <a:moveTo>
                    <a:pt x="365" y="0"/>
                  </a:moveTo>
                  <a:cubicBezTo>
                    <a:pt x="365" y="0"/>
                    <a:pt x="0" y="1383"/>
                    <a:pt x="731" y="1749"/>
                  </a:cubicBezTo>
                  <a:cubicBezTo>
                    <a:pt x="731" y="1749"/>
                    <a:pt x="1201" y="1148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 rot="-5691343">
              <a:off x="6109446" y="247455"/>
              <a:ext cx="238373" cy="200111"/>
            </a:xfrm>
            <a:custGeom>
              <a:avLst/>
              <a:gdLst/>
              <a:ahLst/>
              <a:cxnLst/>
              <a:rect l="l" t="t" r="r" b="b"/>
              <a:pathLst>
                <a:path w="3576" h="3002" fill="none" extrusionOk="0">
                  <a:moveTo>
                    <a:pt x="3576" y="3002"/>
                  </a:moveTo>
                  <a:cubicBezTo>
                    <a:pt x="2793" y="1592"/>
                    <a:pt x="1514" y="522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 rot="-5691343">
              <a:off x="6049851" y="411618"/>
              <a:ext cx="172247" cy="152850"/>
            </a:xfrm>
            <a:custGeom>
              <a:avLst/>
              <a:gdLst/>
              <a:ahLst/>
              <a:cxnLst/>
              <a:rect l="l" t="t" r="r" b="b"/>
              <a:pathLst>
                <a:path w="2584" h="2293" extrusionOk="0">
                  <a:moveTo>
                    <a:pt x="1290" y="1"/>
                  </a:moveTo>
                  <a:cubicBezTo>
                    <a:pt x="794" y="1"/>
                    <a:pt x="304" y="321"/>
                    <a:pt x="183" y="896"/>
                  </a:cubicBezTo>
                  <a:cubicBezTo>
                    <a:pt x="1" y="1665"/>
                    <a:pt x="619" y="2293"/>
                    <a:pt x="1307" y="2293"/>
                  </a:cubicBezTo>
                  <a:cubicBezTo>
                    <a:pt x="1506" y="2293"/>
                    <a:pt x="1712" y="2240"/>
                    <a:pt x="1905" y="2123"/>
                  </a:cubicBezTo>
                  <a:cubicBezTo>
                    <a:pt x="2427" y="1758"/>
                    <a:pt x="2584" y="1053"/>
                    <a:pt x="2245" y="531"/>
                  </a:cubicBezTo>
                  <a:cubicBezTo>
                    <a:pt x="2014" y="169"/>
                    <a:pt x="1650" y="1"/>
                    <a:pt x="1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 rot="-5691343">
              <a:off x="6132968" y="422822"/>
              <a:ext cx="109654" cy="51861"/>
            </a:xfrm>
            <a:custGeom>
              <a:avLst/>
              <a:gdLst/>
              <a:ahLst/>
              <a:cxnLst/>
              <a:rect l="l" t="t" r="r" b="b"/>
              <a:pathLst>
                <a:path w="1645" h="778" extrusionOk="0">
                  <a:moveTo>
                    <a:pt x="1379" y="1"/>
                  </a:moveTo>
                  <a:cubicBezTo>
                    <a:pt x="1096" y="1"/>
                    <a:pt x="604" y="123"/>
                    <a:pt x="1" y="776"/>
                  </a:cubicBezTo>
                  <a:cubicBezTo>
                    <a:pt x="1" y="776"/>
                    <a:pt x="38" y="778"/>
                    <a:pt x="101" y="778"/>
                  </a:cubicBezTo>
                  <a:cubicBezTo>
                    <a:pt x="427" y="778"/>
                    <a:pt x="1448" y="723"/>
                    <a:pt x="1645" y="45"/>
                  </a:cubicBezTo>
                  <a:cubicBezTo>
                    <a:pt x="1645" y="45"/>
                    <a:pt x="155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 rot="-5691343">
              <a:off x="6079011" y="351418"/>
              <a:ext cx="77458" cy="114854"/>
            </a:xfrm>
            <a:custGeom>
              <a:avLst/>
              <a:gdLst/>
              <a:ahLst/>
              <a:cxnLst/>
              <a:rect l="l" t="t" r="r" b="b"/>
              <a:pathLst>
                <a:path w="1162" h="172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96" y="1"/>
                    <a:pt x="197" y="1"/>
                    <a:pt x="197" y="2"/>
                  </a:cubicBezTo>
                  <a:lnTo>
                    <a:pt x="197" y="2"/>
                  </a:lnTo>
                  <a:cubicBezTo>
                    <a:pt x="197" y="1"/>
                    <a:pt x="197" y="0"/>
                    <a:pt x="196" y="0"/>
                  </a:cubicBezTo>
                  <a:close/>
                  <a:moveTo>
                    <a:pt x="197" y="2"/>
                  </a:moveTo>
                  <a:cubicBezTo>
                    <a:pt x="214" y="49"/>
                    <a:pt x="0" y="1415"/>
                    <a:pt x="744" y="1723"/>
                  </a:cubicBezTo>
                  <a:cubicBezTo>
                    <a:pt x="744" y="1723"/>
                    <a:pt x="1161" y="1071"/>
                    <a:pt x="197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 rot="-5691343">
              <a:off x="7673874" y="230804"/>
              <a:ext cx="309699" cy="50528"/>
            </a:xfrm>
            <a:custGeom>
              <a:avLst/>
              <a:gdLst/>
              <a:ahLst/>
              <a:cxnLst/>
              <a:rect l="l" t="t" r="r" b="b"/>
              <a:pathLst>
                <a:path w="4646" h="758" fill="none" extrusionOk="0">
                  <a:moveTo>
                    <a:pt x="4645" y="1"/>
                  </a:moveTo>
                  <a:cubicBezTo>
                    <a:pt x="3184" y="653"/>
                    <a:pt x="1514" y="758"/>
                    <a:pt x="0" y="28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 rot="-5691343">
              <a:off x="7743618" y="351547"/>
              <a:ext cx="180313" cy="153183"/>
            </a:xfrm>
            <a:custGeom>
              <a:avLst/>
              <a:gdLst/>
              <a:ahLst/>
              <a:cxnLst/>
              <a:rect l="l" t="t" r="r" b="b"/>
              <a:pathLst>
                <a:path w="2705" h="2298" extrusionOk="0">
                  <a:moveTo>
                    <a:pt x="1396" y="0"/>
                  </a:moveTo>
                  <a:cubicBezTo>
                    <a:pt x="978" y="0"/>
                    <a:pt x="559" y="222"/>
                    <a:pt x="356" y="679"/>
                  </a:cubicBezTo>
                  <a:cubicBezTo>
                    <a:pt x="0" y="1479"/>
                    <a:pt x="629" y="2298"/>
                    <a:pt x="1403" y="2298"/>
                  </a:cubicBezTo>
                  <a:cubicBezTo>
                    <a:pt x="1538" y="2298"/>
                    <a:pt x="1678" y="2273"/>
                    <a:pt x="1817" y="2219"/>
                  </a:cubicBezTo>
                  <a:cubicBezTo>
                    <a:pt x="2391" y="1984"/>
                    <a:pt x="2704" y="1331"/>
                    <a:pt x="2470" y="731"/>
                  </a:cubicBezTo>
                  <a:cubicBezTo>
                    <a:pt x="2282" y="249"/>
                    <a:pt x="1839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 rot="-5691343">
              <a:off x="7761440" y="303929"/>
              <a:ext cx="80058" cy="104455"/>
            </a:xfrm>
            <a:custGeom>
              <a:avLst/>
              <a:gdLst/>
              <a:ahLst/>
              <a:cxnLst/>
              <a:rect l="l" t="t" r="r" b="b"/>
              <a:pathLst>
                <a:path w="1201" h="1567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1436"/>
                    <a:pt x="914" y="1566"/>
                    <a:pt x="914" y="1566"/>
                  </a:cubicBezTo>
                  <a:cubicBezTo>
                    <a:pt x="1201" y="81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 rot="-5691343">
              <a:off x="7832403" y="332124"/>
              <a:ext cx="97522" cy="72925"/>
            </a:xfrm>
            <a:custGeom>
              <a:avLst/>
              <a:gdLst/>
              <a:ahLst/>
              <a:cxnLst/>
              <a:rect l="l" t="t" r="r" b="b"/>
              <a:pathLst>
                <a:path w="1463" h="1094" extrusionOk="0">
                  <a:moveTo>
                    <a:pt x="1287" y="1"/>
                  </a:moveTo>
                  <a:cubicBezTo>
                    <a:pt x="581" y="1"/>
                    <a:pt x="1" y="1094"/>
                    <a:pt x="1" y="1094"/>
                  </a:cubicBezTo>
                  <a:cubicBezTo>
                    <a:pt x="1410" y="781"/>
                    <a:pt x="1462" y="24"/>
                    <a:pt x="1462" y="24"/>
                  </a:cubicBezTo>
                  <a:cubicBezTo>
                    <a:pt x="1403" y="8"/>
                    <a:pt x="1345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 rot="-5691343">
              <a:off x="8127111" y="500858"/>
              <a:ext cx="328830" cy="233174"/>
            </a:xfrm>
            <a:custGeom>
              <a:avLst/>
              <a:gdLst/>
              <a:ahLst/>
              <a:cxnLst/>
              <a:rect l="l" t="t" r="r" b="b"/>
              <a:pathLst>
                <a:path w="4933" h="3498" fill="none" extrusionOk="0">
                  <a:moveTo>
                    <a:pt x="4933" y="3497"/>
                  </a:moveTo>
                  <a:cubicBezTo>
                    <a:pt x="4933" y="3497"/>
                    <a:pt x="3054" y="888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 rot="-5691343">
              <a:off x="8061785" y="710839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7" y="416"/>
                  </a:cubicBezTo>
                  <a:cubicBezTo>
                    <a:pt x="0" y="1329"/>
                    <a:pt x="626" y="2843"/>
                    <a:pt x="1879" y="2843"/>
                  </a:cubicBezTo>
                  <a:cubicBezTo>
                    <a:pt x="2662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 rot="-5691343">
              <a:off x="8106495" y="621112"/>
              <a:ext cx="104388" cy="153116"/>
            </a:xfrm>
            <a:custGeom>
              <a:avLst/>
              <a:gdLst/>
              <a:ahLst/>
              <a:cxnLst/>
              <a:rect l="l" t="t" r="r" b="b"/>
              <a:pathLst>
                <a:path w="1566" h="2297" extrusionOk="0">
                  <a:moveTo>
                    <a:pt x="496" y="0"/>
                  </a:moveTo>
                  <a:cubicBezTo>
                    <a:pt x="496" y="0"/>
                    <a:pt x="0" y="1775"/>
                    <a:pt x="914" y="2297"/>
                  </a:cubicBezTo>
                  <a:cubicBezTo>
                    <a:pt x="914" y="2297"/>
                    <a:pt x="1566" y="154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 rot="-5691343">
              <a:off x="8177020" y="726810"/>
              <a:ext cx="146184" cy="62326"/>
            </a:xfrm>
            <a:custGeom>
              <a:avLst/>
              <a:gdLst/>
              <a:ahLst/>
              <a:cxnLst/>
              <a:rect l="l" t="t" r="r" b="b"/>
              <a:pathLst>
                <a:path w="2193" h="935" extrusionOk="0">
                  <a:moveTo>
                    <a:pt x="1752" y="0"/>
                  </a:moveTo>
                  <a:cubicBezTo>
                    <a:pt x="1371" y="0"/>
                    <a:pt x="763" y="163"/>
                    <a:pt x="0" y="926"/>
                  </a:cubicBezTo>
                  <a:cubicBezTo>
                    <a:pt x="0" y="926"/>
                    <a:pt x="107" y="935"/>
                    <a:pt x="274" y="935"/>
                  </a:cubicBezTo>
                  <a:cubicBezTo>
                    <a:pt x="803" y="935"/>
                    <a:pt x="1935" y="844"/>
                    <a:pt x="2192" y="91"/>
                  </a:cubicBezTo>
                  <a:cubicBezTo>
                    <a:pt x="2192" y="91"/>
                    <a:pt x="2035" y="0"/>
                    <a:pt x="1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0" name="Google Shape;480;p9"/>
            <p:cNvGrpSpPr/>
            <p:nvPr/>
          </p:nvGrpSpPr>
          <p:grpSpPr>
            <a:xfrm>
              <a:off x="6603933" y="132308"/>
              <a:ext cx="260159" cy="256599"/>
              <a:chOff x="2398800" y="1826575"/>
              <a:chExt cx="2258325" cy="2227425"/>
            </a:xfrm>
          </p:grpSpPr>
          <p:sp>
            <p:nvSpPr>
              <p:cNvPr id="481" name="Google Shape;481;p9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9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" name="Google Shape;483;p9"/>
            <p:cNvGrpSpPr/>
            <p:nvPr/>
          </p:nvGrpSpPr>
          <p:grpSpPr>
            <a:xfrm>
              <a:off x="8301500" y="-135163"/>
              <a:ext cx="298325" cy="294243"/>
              <a:chOff x="2398800" y="1826575"/>
              <a:chExt cx="2258325" cy="2227425"/>
            </a:xfrm>
          </p:grpSpPr>
          <p:sp>
            <p:nvSpPr>
              <p:cNvPr id="484" name="Google Shape;484;p9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9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6" name="Google Shape;486;p9"/>
            <p:cNvGrpSpPr/>
            <p:nvPr/>
          </p:nvGrpSpPr>
          <p:grpSpPr>
            <a:xfrm>
              <a:off x="8962468" y="798297"/>
              <a:ext cx="240512" cy="236998"/>
              <a:chOff x="2398800" y="1826575"/>
              <a:chExt cx="2258325" cy="2227425"/>
            </a:xfrm>
          </p:grpSpPr>
          <p:sp>
            <p:nvSpPr>
              <p:cNvPr id="487" name="Google Shape;487;p9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9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9" name="Google Shape;489;p9"/>
          <p:cNvSpPr/>
          <p:nvPr/>
        </p:nvSpPr>
        <p:spPr>
          <a:xfrm>
            <a:off x="3686525" y="0"/>
            <a:ext cx="6016383" cy="3332121"/>
          </a:xfrm>
          <a:custGeom>
            <a:avLst/>
            <a:gdLst/>
            <a:ahLst/>
            <a:cxnLst/>
            <a:rect l="l" t="t" r="r" b="b"/>
            <a:pathLst>
              <a:path w="105315" h="106662" extrusionOk="0">
                <a:moveTo>
                  <a:pt x="0" y="1"/>
                </a:moveTo>
                <a:cubicBezTo>
                  <a:pt x="4544" y="10315"/>
                  <a:pt x="19384" y="16775"/>
                  <a:pt x="37644" y="16775"/>
                </a:cubicBezTo>
                <a:cubicBezTo>
                  <a:pt x="44542" y="16775"/>
                  <a:pt x="51929" y="15853"/>
                  <a:pt x="59432" y="13868"/>
                </a:cubicBezTo>
                <a:cubicBezTo>
                  <a:pt x="64767" y="12459"/>
                  <a:pt x="69419" y="11817"/>
                  <a:pt x="73480" y="11817"/>
                </a:cubicBezTo>
                <a:cubicBezTo>
                  <a:pt x="96062" y="11817"/>
                  <a:pt x="100386" y="31669"/>
                  <a:pt x="102356" y="49871"/>
                </a:cubicBezTo>
                <a:cubicBezTo>
                  <a:pt x="104601" y="70738"/>
                  <a:pt x="86164" y="94115"/>
                  <a:pt x="105314" y="106662"/>
                </a:cubicBezTo>
                <a:lnTo>
                  <a:pt x="105314" y="1"/>
                </a:ln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9"/>
          <p:cNvSpPr/>
          <p:nvPr/>
        </p:nvSpPr>
        <p:spPr>
          <a:xfrm rot="-5400000" flipH="1">
            <a:off x="346746" y="-1296300"/>
            <a:ext cx="736716" cy="3181833"/>
          </a:xfrm>
          <a:custGeom>
            <a:avLst/>
            <a:gdLst/>
            <a:ahLst/>
            <a:cxnLst/>
            <a:rect l="l" t="t" r="r" b="b"/>
            <a:pathLst>
              <a:path w="17118" h="52249" extrusionOk="0">
                <a:moveTo>
                  <a:pt x="1" y="1"/>
                </a:moveTo>
                <a:lnTo>
                  <a:pt x="292" y="52248"/>
                </a:lnTo>
                <a:cubicBezTo>
                  <a:pt x="9510" y="37166"/>
                  <a:pt x="17117" y="22612"/>
                  <a:pt x="13710" y="13684"/>
                </a:cubicBezTo>
                <a:cubicBezTo>
                  <a:pt x="10065" y="4174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1" name="Google Shape;491;p9"/>
          <p:cNvGrpSpPr/>
          <p:nvPr/>
        </p:nvGrpSpPr>
        <p:grpSpPr>
          <a:xfrm rot="9301852" flipH="1">
            <a:off x="6124015" y="3393038"/>
            <a:ext cx="3441146" cy="2073294"/>
            <a:chOff x="5980336" y="-444524"/>
            <a:chExt cx="3251872" cy="1959256"/>
          </a:xfrm>
        </p:grpSpPr>
        <p:sp>
          <p:nvSpPr>
            <p:cNvPr id="492" name="Google Shape;492;p9"/>
            <p:cNvSpPr/>
            <p:nvPr/>
          </p:nvSpPr>
          <p:spPr>
            <a:xfrm rot="-5691343">
              <a:off x="6755600" y="-1024423"/>
              <a:ext cx="1701344" cy="3119052"/>
            </a:xfrm>
            <a:custGeom>
              <a:avLst/>
              <a:gdLst/>
              <a:ahLst/>
              <a:cxnLst/>
              <a:rect l="l" t="t" r="r" b="b"/>
              <a:pathLst>
                <a:path w="25523" h="46791" fill="none" extrusionOk="0">
                  <a:moveTo>
                    <a:pt x="6212" y="46791"/>
                  </a:moveTo>
                  <a:cubicBezTo>
                    <a:pt x="6368" y="45434"/>
                    <a:pt x="6577" y="43659"/>
                    <a:pt x="6055" y="42354"/>
                  </a:cubicBezTo>
                  <a:cubicBezTo>
                    <a:pt x="4933" y="39510"/>
                    <a:pt x="1" y="41206"/>
                    <a:pt x="3889" y="43972"/>
                  </a:cubicBezTo>
                  <a:cubicBezTo>
                    <a:pt x="6003" y="45460"/>
                    <a:pt x="8821" y="46739"/>
                    <a:pt x="11248" y="45173"/>
                  </a:cubicBezTo>
                  <a:cubicBezTo>
                    <a:pt x="13231" y="43868"/>
                    <a:pt x="14536" y="41232"/>
                    <a:pt x="14823" y="38936"/>
                  </a:cubicBezTo>
                  <a:cubicBezTo>
                    <a:pt x="15084" y="36639"/>
                    <a:pt x="12135" y="33273"/>
                    <a:pt x="9839" y="35100"/>
                  </a:cubicBezTo>
                  <a:cubicBezTo>
                    <a:pt x="7125" y="37240"/>
                    <a:pt x="11274" y="40554"/>
                    <a:pt x="13597" y="40319"/>
                  </a:cubicBezTo>
                  <a:cubicBezTo>
                    <a:pt x="15476" y="40058"/>
                    <a:pt x="17250" y="39249"/>
                    <a:pt x="18711" y="37996"/>
                  </a:cubicBezTo>
                  <a:cubicBezTo>
                    <a:pt x="22521" y="34787"/>
                    <a:pt x="25522" y="25053"/>
                    <a:pt x="18216" y="24061"/>
                  </a:cubicBezTo>
                  <a:cubicBezTo>
                    <a:pt x="17354" y="23931"/>
                    <a:pt x="15293" y="24113"/>
                    <a:pt x="15136" y="25288"/>
                  </a:cubicBezTo>
                  <a:cubicBezTo>
                    <a:pt x="15032" y="26227"/>
                    <a:pt x="16833" y="27010"/>
                    <a:pt x="17511" y="27036"/>
                  </a:cubicBezTo>
                  <a:cubicBezTo>
                    <a:pt x="18529" y="27062"/>
                    <a:pt x="19625" y="26593"/>
                    <a:pt x="20016" y="25627"/>
                  </a:cubicBezTo>
                  <a:cubicBezTo>
                    <a:pt x="20747" y="23957"/>
                    <a:pt x="19703" y="21269"/>
                    <a:pt x="18659" y="19912"/>
                  </a:cubicBezTo>
                  <a:cubicBezTo>
                    <a:pt x="18111" y="19181"/>
                    <a:pt x="17459" y="18477"/>
                    <a:pt x="16572" y="18190"/>
                  </a:cubicBezTo>
                  <a:cubicBezTo>
                    <a:pt x="15658" y="17903"/>
                    <a:pt x="15189" y="18503"/>
                    <a:pt x="15841" y="19260"/>
                  </a:cubicBezTo>
                  <a:cubicBezTo>
                    <a:pt x="16833" y="20408"/>
                    <a:pt x="18581" y="20408"/>
                    <a:pt x="19573" y="19312"/>
                  </a:cubicBezTo>
                  <a:cubicBezTo>
                    <a:pt x="20382" y="18425"/>
                    <a:pt x="20512" y="16963"/>
                    <a:pt x="20095" y="15867"/>
                  </a:cubicBezTo>
                  <a:cubicBezTo>
                    <a:pt x="19886" y="15293"/>
                    <a:pt x="19025" y="13779"/>
                    <a:pt x="18242" y="13962"/>
                  </a:cubicBezTo>
                  <a:cubicBezTo>
                    <a:pt x="17433" y="14119"/>
                    <a:pt x="17615" y="15084"/>
                    <a:pt x="17981" y="15554"/>
                  </a:cubicBezTo>
                  <a:cubicBezTo>
                    <a:pt x="18503" y="16232"/>
                    <a:pt x="19625" y="16285"/>
                    <a:pt x="20408" y="16311"/>
                  </a:cubicBezTo>
                  <a:cubicBezTo>
                    <a:pt x="24948" y="16415"/>
                    <a:pt x="25209" y="9500"/>
                    <a:pt x="22782" y="7073"/>
                  </a:cubicBezTo>
                  <a:cubicBezTo>
                    <a:pt x="21504" y="5872"/>
                    <a:pt x="20042" y="4907"/>
                    <a:pt x="18424" y="4202"/>
                  </a:cubicBezTo>
                  <a:cubicBezTo>
                    <a:pt x="17381" y="3759"/>
                    <a:pt x="14667" y="3472"/>
                    <a:pt x="14223" y="4907"/>
                  </a:cubicBezTo>
                  <a:cubicBezTo>
                    <a:pt x="13571" y="7047"/>
                    <a:pt x="16806" y="7804"/>
                    <a:pt x="18163" y="7021"/>
                  </a:cubicBezTo>
                  <a:cubicBezTo>
                    <a:pt x="20199" y="5820"/>
                    <a:pt x="20434" y="1828"/>
                    <a:pt x="19259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rgbClr val="754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 rot="-5691343">
              <a:off x="8459776" y="145732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78" y="1573"/>
                    <a:pt x="2070" y="1573"/>
                  </a:cubicBezTo>
                  <a:cubicBezTo>
                    <a:pt x="2188" y="1573"/>
                    <a:pt x="2308" y="1555"/>
                    <a:pt x="2427" y="1514"/>
                  </a:cubicBezTo>
                  <a:cubicBezTo>
                    <a:pt x="2427" y="1514"/>
                    <a:pt x="2271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 rot="-5691343">
              <a:off x="8102935" y="-175450"/>
              <a:ext cx="123586" cy="182713"/>
            </a:xfrm>
            <a:custGeom>
              <a:avLst/>
              <a:gdLst/>
              <a:ahLst/>
              <a:cxnLst/>
              <a:rect l="l" t="t" r="r" b="b"/>
              <a:pathLst>
                <a:path w="1854" h="2741" extrusionOk="0">
                  <a:moveTo>
                    <a:pt x="392" y="0"/>
                  </a:moveTo>
                  <a:lnTo>
                    <a:pt x="392" y="0"/>
                  </a:lnTo>
                  <a:cubicBezTo>
                    <a:pt x="392" y="1"/>
                    <a:pt x="1" y="2219"/>
                    <a:pt x="1175" y="2740"/>
                  </a:cubicBezTo>
                  <a:cubicBezTo>
                    <a:pt x="1175" y="2740"/>
                    <a:pt x="1853" y="1723"/>
                    <a:pt x="392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 rot="-5691343">
              <a:off x="7782108" y="-124907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57" y="1574"/>
                    <a:pt x="2064" y="1574"/>
                  </a:cubicBezTo>
                  <a:cubicBezTo>
                    <a:pt x="2184" y="1574"/>
                    <a:pt x="2305" y="1555"/>
                    <a:pt x="2427" y="1514"/>
                  </a:cubicBezTo>
                  <a:cubicBezTo>
                    <a:pt x="2427" y="1514"/>
                    <a:pt x="2245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 rot="-5691343">
              <a:off x="8898289" y="1084405"/>
              <a:ext cx="121853" cy="89057"/>
            </a:xfrm>
            <a:custGeom>
              <a:avLst/>
              <a:gdLst/>
              <a:ahLst/>
              <a:cxnLst/>
              <a:rect l="l" t="t" r="r" b="b"/>
              <a:pathLst>
                <a:path w="1828" h="1336" extrusionOk="0">
                  <a:moveTo>
                    <a:pt x="0" y="1"/>
                  </a:moveTo>
                  <a:cubicBezTo>
                    <a:pt x="0" y="25"/>
                    <a:pt x="710" y="1335"/>
                    <a:pt x="1598" y="1335"/>
                  </a:cubicBezTo>
                  <a:cubicBezTo>
                    <a:pt x="1673" y="1335"/>
                    <a:pt x="1750" y="1326"/>
                    <a:pt x="1827" y="1306"/>
                  </a:cubicBezTo>
                  <a:cubicBezTo>
                    <a:pt x="1827" y="1306"/>
                    <a:pt x="1749" y="36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9"/>
            <p:cNvSpPr/>
            <p:nvPr/>
          </p:nvSpPr>
          <p:spPr>
            <a:xfrm rot="-5691343">
              <a:off x="8900035" y="947188"/>
              <a:ext cx="98256" cy="149650"/>
            </a:xfrm>
            <a:custGeom>
              <a:avLst/>
              <a:gdLst/>
              <a:ahLst/>
              <a:cxnLst/>
              <a:rect l="l" t="t" r="r" b="b"/>
              <a:pathLst>
                <a:path w="1474" h="2245" extrusionOk="0">
                  <a:moveTo>
                    <a:pt x="691" y="0"/>
                  </a:moveTo>
                  <a:cubicBezTo>
                    <a:pt x="692" y="1"/>
                    <a:pt x="692" y="1"/>
                    <a:pt x="692" y="2"/>
                  </a:cubicBezTo>
                  <a:lnTo>
                    <a:pt x="692" y="2"/>
                  </a:lnTo>
                  <a:cubicBezTo>
                    <a:pt x="692" y="1"/>
                    <a:pt x="692" y="0"/>
                    <a:pt x="691" y="0"/>
                  </a:cubicBezTo>
                  <a:close/>
                  <a:moveTo>
                    <a:pt x="692" y="2"/>
                  </a:moveTo>
                  <a:lnTo>
                    <a:pt x="692" y="2"/>
                  </a:lnTo>
                  <a:cubicBezTo>
                    <a:pt x="693" y="55"/>
                    <a:pt x="0" y="1654"/>
                    <a:pt x="770" y="2244"/>
                  </a:cubicBezTo>
                  <a:cubicBezTo>
                    <a:pt x="770" y="2244"/>
                    <a:pt x="1474" y="1592"/>
                    <a:pt x="69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9"/>
            <p:cNvSpPr/>
            <p:nvPr/>
          </p:nvSpPr>
          <p:spPr>
            <a:xfrm rot="-5691343">
              <a:off x="8580796" y="389261"/>
              <a:ext cx="134052" cy="151383"/>
            </a:xfrm>
            <a:custGeom>
              <a:avLst/>
              <a:gdLst/>
              <a:ahLst/>
              <a:cxnLst/>
              <a:rect l="l" t="t" r="r" b="b"/>
              <a:pathLst>
                <a:path w="2011" h="2271" extrusionOk="0">
                  <a:moveTo>
                    <a:pt x="1" y="0"/>
                  </a:moveTo>
                  <a:cubicBezTo>
                    <a:pt x="1" y="0"/>
                    <a:pt x="471" y="2218"/>
                    <a:pt x="1775" y="2271"/>
                  </a:cubicBezTo>
                  <a:cubicBezTo>
                    <a:pt x="1775" y="2271"/>
                    <a:pt x="2010" y="10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 rot="-5691343">
              <a:off x="7455013" y="70606"/>
              <a:ext cx="121786" cy="74925"/>
            </a:xfrm>
            <a:custGeom>
              <a:avLst/>
              <a:gdLst/>
              <a:ahLst/>
              <a:cxnLst/>
              <a:rect l="l" t="t" r="r" b="b"/>
              <a:pathLst>
                <a:path w="1827" h="1124" extrusionOk="0">
                  <a:moveTo>
                    <a:pt x="0" y="1"/>
                  </a:moveTo>
                  <a:cubicBezTo>
                    <a:pt x="0" y="1"/>
                    <a:pt x="749" y="1123"/>
                    <a:pt x="1540" y="1123"/>
                  </a:cubicBezTo>
                  <a:cubicBezTo>
                    <a:pt x="1636" y="1123"/>
                    <a:pt x="1732" y="1107"/>
                    <a:pt x="1827" y="1071"/>
                  </a:cubicBezTo>
                  <a:cubicBezTo>
                    <a:pt x="1827" y="1071"/>
                    <a:pt x="1670" y="18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 rot="-5691343">
              <a:off x="6408744" y="334293"/>
              <a:ext cx="121853" cy="74458"/>
            </a:xfrm>
            <a:custGeom>
              <a:avLst/>
              <a:gdLst/>
              <a:ahLst/>
              <a:cxnLst/>
              <a:rect l="l" t="t" r="r" b="b"/>
              <a:pathLst>
                <a:path w="1828" h="1117" extrusionOk="0">
                  <a:moveTo>
                    <a:pt x="1" y="0"/>
                  </a:moveTo>
                  <a:cubicBezTo>
                    <a:pt x="1" y="0"/>
                    <a:pt x="759" y="1116"/>
                    <a:pt x="1556" y="1116"/>
                  </a:cubicBezTo>
                  <a:cubicBezTo>
                    <a:pt x="1646" y="1116"/>
                    <a:pt x="1737" y="1102"/>
                    <a:pt x="1827" y="1070"/>
                  </a:cubicBezTo>
                  <a:cubicBezTo>
                    <a:pt x="1827" y="1070"/>
                    <a:pt x="1671" y="18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9"/>
            <p:cNvSpPr/>
            <p:nvPr/>
          </p:nvSpPr>
          <p:spPr>
            <a:xfrm rot="-5691343">
              <a:off x="6920951" y="40475"/>
              <a:ext cx="93990" cy="140984"/>
            </a:xfrm>
            <a:custGeom>
              <a:avLst/>
              <a:gdLst/>
              <a:ahLst/>
              <a:cxnLst/>
              <a:rect l="l" t="t" r="r" b="b"/>
              <a:pathLst>
                <a:path w="1410" h="2115" extrusionOk="0">
                  <a:moveTo>
                    <a:pt x="627" y="1"/>
                  </a:moveTo>
                  <a:cubicBezTo>
                    <a:pt x="627" y="27"/>
                    <a:pt x="0" y="1541"/>
                    <a:pt x="757" y="2115"/>
                  </a:cubicBezTo>
                  <a:cubicBezTo>
                    <a:pt x="757" y="2115"/>
                    <a:pt x="1409" y="1488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9"/>
            <p:cNvSpPr/>
            <p:nvPr/>
          </p:nvSpPr>
          <p:spPr>
            <a:xfrm rot="-5691343">
              <a:off x="7530217" y="224343"/>
              <a:ext cx="130519" cy="59460"/>
            </a:xfrm>
            <a:custGeom>
              <a:avLst/>
              <a:gdLst/>
              <a:ahLst/>
              <a:cxnLst/>
              <a:rect l="l" t="t" r="r" b="b"/>
              <a:pathLst>
                <a:path w="1958" h="892" extrusionOk="0">
                  <a:moveTo>
                    <a:pt x="151" y="1"/>
                  </a:moveTo>
                  <a:cubicBezTo>
                    <a:pt x="102" y="1"/>
                    <a:pt x="52" y="1"/>
                    <a:pt x="0" y="3"/>
                  </a:cubicBezTo>
                  <a:cubicBezTo>
                    <a:pt x="0" y="3"/>
                    <a:pt x="796" y="891"/>
                    <a:pt x="1546" y="891"/>
                  </a:cubicBezTo>
                  <a:cubicBezTo>
                    <a:pt x="1687" y="891"/>
                    <a:pt x="1826" y="860"/>
                    <a:pt x="1958" y="786"/>
                  </a:cubicBezTo>
                  <a:cubicBezTo>
                    <a:pt x="1958" y="786"/>
                    <a:pt x="171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9"/>
            <p:cNvSpPr/>
            <p:nvPr/>
          </p:nvSpPr>
          <p:spPr>
            <a:xfrm rot="-5691343">
              <a:off x="7398467" y="-6881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1"/>
                    <a:pt x="1" y="1201"/>
                    <a:pt x="523" y="2010"/>
                  </a:cubicBezTo>
                  <a:cubicBezTo>
                    <a:pt x="523" y="2010"/>
                    <a:pt x="1358" y="1671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9"/>
            <p:cNvSpPr/>
            <p:nvPr/>
          </p:nvSpPr>
          <p:spPr>
            <a:xfrm rot="-5691343">
              <a:off x="6055189" y="107233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0"/>
                    <a:pt x="1" y="1201"/>
                    <a:pt x="523" y="2009"/>
                  </a:cubicBezTo>
                  <a:cubicBezTo>
                    <a:pt x="523" y="2009"/>
                    <a:pt x="1358" y="1670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9"/>
            <p:cNvSpPr/>
            <p:nvPr/>
          </p:nvSpPr>
          <p:spPr>
            <a:xfrm rot="-5691343">
              <a:off x="7191905" y="119823"/>
              <a:ext cx="88723" cy="133985"/>
            </a:xfrm>
            <a:custGeom>
              <a:avLst/>
              <a:gdLst/>
              <a:ahLst/>
              <a:cxnLst/>
              <a:rect l="l" t="t" r="r" b="b"/>
              <a:pathLst>
                <a:path w="1331" h="2010" extrusionOk="0">
                  <a:moveTo>
                    <a:pt x="1174" y="0"/>
                  </a:moveTo>
                  <a:lnTo>
                    <a:pt x="1174" y="0"/>
                  </a:lnTo>
                  <a:cubicBezTo>
                    <a:pt x="1174" y="1"/>
                    <a:pt x="0" y="1201"/>
                    <a:pt x="496" y="2010"/>
                  </a:cubicBezTo>
                  <a:cubicBezTo>
                    <a:pt x="496" y="2010"/>
                    <a:pt x="1331" y="1671"/>
                    <a:pt x="1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9"/>
            <p:cNvSpPr/>
            <p:nvPr/>
          </p:nvSpPr>
          <p:spPr>
            <a:xfrm rot="-5691343">
              <a:off x="6505769" y="351091"/>
              <a:ext cx="104455" cy="102722"/>
            </a:xfrm>
            <a:custGeom>
              <a:avLst/>
              <a:gdLst/>
              <a:ahLst/>
              <a:cxnLst/>
              <a:rect l="l" t="t" r="r" b="b"/>
              <a:pathLst>
                <a:path w="1567" h="1541" extrusionOk="0">
                  <a:moveTo>
                    <a:pt x="1452" y="1"/>
                  </a:moveTo>
                  <a:cubicBezTo>
                    <a:pt x="1354" y="1"/>
                    <a:pt x="540" y="47"/>
                    <a:pt x="1" y="1541"/>
                  </a:cubicBezTo>
                  <a:cubicBezTo>
                    <a:pt x="1" y="1541"/>
                    <a:pt x="1567" y="967"/>
                    <a:pt x="1462" y="1"/>
                  </a:cubicBezTo>
                  <a:cubicBezTo>
                    <a:pt x="1462" y="1"/>
                    <a:pt x="1459" y="1"/>
                    <a:pt x="1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9"/>
            <p:cNvSpPr/>
            <p:nvPr/>
          </p:nvSpPr>
          <p:spPr>
            <a:xfrm rot="-5691343">
              <a:off x="6287298" y="3690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262" y="0"/>
                  </a:moveTo>
                  <a:cubicBezTo>
                    <a:pt x="261" y="0"/>
                    <a:pt x="1" y="1644"/>
                    <a:pt x="888" y="2010"/>
                  </a:cubicBezTo>
                  <a:cubicBezTo>
                    <a:pt x="888" y="2010"/>
                    <a:pt x="1358" y="1253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9"/>
            <p:cNvSpPr/>
            <p:nvPr/>
          </p:nvSpPr>
          <p:spPr>
            <a:xfrm rot="-5691343">
              <a:off x="6373992" y="64095"/>
              <a:ext cx="135785" cy="50461"/>
            </a:xfrm>
            <a:custGeom>
              <a:avLst/>
              <a:gdLst/>
              <a:ahLst/>
              <a:cxnLst/>
              <a:rect l="l" t="t" r="r" b="b"/>
              <a:pathLst>
                <a:path w="2037" h="757" extrusionOk="0">
                  <a:moveTo>
                    <a:pt x="1558" y="0"/>
                  </a:moveTo>
                  <a:cubicBezTo>
                    <a:pt x="1213" y="0"/>
                    <a:pt x="686" y="137"/>
                    <a:pt x="1" y="712"/>
                  </a:cubicBezTo>
                  <a:cubicBezTo>
                    <a:pt x="1" y="712"/>
                    <a:pt x="255" y="756"/>
                    <a:pt x="586" y="756"/>
                  </a:cubicBezTo>
                  <a:cubicBezTo>
                    <a:pt x="1099" y="756"/>
                    <a:pt x="1799" y="651"/>
                    <a:pt x="2036" y="112"/>
                  </a:cubicBezTo>
                  <a:cubicBezTo>
                    <a:pt x="2036" y="112"/>
                    <a:pt x="1871" y="0"/>
                    <a:pt x="1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9"/>
            <p:cNvSpPr/>
            <p:nvPr/>
          </p:nvSpPr>
          <p:spPr>
            <a:xfrm rot="-5691343">
              <a:off x="7638351" y="-212155"/>
              <a:ext cx="128786" cy="189712"/>
            </a:xfrm>
            <a:custGeom>
              <a:avLst/>
              <a:gdLst/>
              <a:ahLst/>
              <a:cxnLst/>
              <a:rect l="l" t="t" r="r" b="b"/>
              <a:pathLst>
                <a:path w="1932" h="2846" extrusionOk="0">
                  <a:moveTo>
                    <a:pt x="1175" y="1"/>
                  </a:moveTo>
                  <a:cubicBezTo>
                    <a:pt x="1175" y="1"/>
                    <a:pt x="0" y="1958"/>
                    <a:pt x="940" y="2845"/>
                  </a:cubicBezTo>
                  <a:cubicBezTo>
                    <a:pt x="940" y="2845"/>
                    <a:pt x="1932" y="2141"/>
                    <a:pt x="1175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9"/>
            <p:cNvSpPr/>
            <p:nvPr/>
          </p:nvSpPr>
          <p:spPr>
            <a:xfrm rot="-5691343">
              <a:off x="8635508" y="586496"/>
              <a:ext cx="189712" cy="60593"/>
            </a:xfrm>
            <a:custGeom>
              <a:avLst/>
              <a:gdLst/>
              <a:ahLst/>
              <a:cxnLst/>
              <a:rect l="l" t="t" r="r" b="b"/>
              <a:pathLst>
                <a:path w="2846" h="909" extrusionOk="0">
                  <a:moveTo>
                    <a:pt x="1965" y="0"/>
                  </a:moveTo>
                  <a:cubicBezTo>
                    <a:pt x="1036" y="0"/>
                    <a:pt x="1" y="705"/>
                    <a:pt x="1" y="705"/>
                  </a:cubicBezTo>
                  <a:cubicBezTo>
                    <a:pt x="516" y="852"/>
                    <a:pt x="947" y="909"/>
                    <a:pt x="1304" y="909"/>
                  </a:cubicBezTo>
                  <a:cubicBezTo>
                    <a:pt x="2464" y="909"/>
                    <a:pt x="2845" y="314"/>
                    <a:pt x="2845" y="314"/>
                  </a:cubicBezTo>
                  <a:cubicBezTo>
                    <a:pt x="2596" y="85"/>
                    <a:pt x="2287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9"/>
            <p:cNvSpPr/>
            <p:nvPr/>
          </p:nvSpPr>
          <p:spPr>
            <a:xfrm rot="-5691343">
              <a:off x="8748418" y="723614"/>
              <a:ext cx="135785" cy="367092"/>
            </a:xfrm>
            <a:custGeom>
              <a:avLst/>
              <a:gdLst/>
              <a:ahLst/>
              <a:cxnLst/>
              <a:rect l="l" t="t" r="r" b="b"/>
              <a:pathLst>
                <a:path w="2037" h="5507" fill="none" extrusionOk="0">
                  <a:moveTo>
                    <a:pt x="1723" y="5507"/>
                  </a:moveTo>
                  <a:cubicBezTo>
                    <a:pt x="1723" y="5507"/>
                    <a:pt x="2036" y="2427"/>
                    <a:pt x="1" y="0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9"/>
            <p:cNvSpPr/>
            <p:nvPr/>
          </p:nvSpPr>
          <p:spPr>
            <a:xfrm rot="-5691343">
              <a:off x="8516314" y="923634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8" y="416"/>
                  </a:cubicBezTo>
                  <a:cubicBezTo>
                    <a:pt x="0" y="1329"/>
                    <a:pt x="627" y="2843"/>
                    <a:pt x="1905" y="2843"/>
                  </a:cubicBezTo>
                  <a:cubicBezTo>
                    <a:pt x="2688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9"/>
            <p:cNvSpPr/>
            <p:nvPr/>
          </p:nvSpPr>
          <p:spPr>
            <a:xfrm rot="-5691343">
              <a:off x="8636914" y="972536"/>
              <a:ext cx="147917" cy="49461"/>
            </a:xfrm>
            <a:custGeom>
              <a:avLst/>
              <a:gdLst/>
              <a:ahLst/>
              <a:cxnLst/>
              <a:rect l="l" t="t" r="r" b="b"/>
              <a:pathLst>
                <a:path w="2219" h="742" extrusionOk="0">
                  <a:moveTo>
                    <a:pt x="965" y="0"/>
                  </a:moveTo>
                  <a:cubicBezTo>
                    <a:pt x="697" y="0"/>
                    <a:pt x="378" y="40"/>
                    <a:pt x="0" y="143"/>
                  </a:cubicBezTo>
                  <a:cubicBezTo>
                    <a:pt x="0" y="163"/>
                    <a:pt x="824" y="742"/>
                    <a:pt x="1555" y="742"/>
                  </a:cubicBezTo>
                  <a:cubicBezTo>
                    <a:pt x="1797" y="742"/>
                    <a:pt x="2030" y="678"/>
                    <a:pt x="2218" y="509"/>
                  </a:cubicBezTo>
                  <a:cubicBezTo>
                    <a:pt x="2218" y="509"/>
                    <a:pt x="1916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9"/>
            <p:cNvSpPr/>
            <p:nvPr/>
          </p:nvSpPr>
          <p:spPr>
            <a:xfrm rot="-5691343">
              <a:off x="8608551" y="853696"/>
              <a:ext cx="97456" cy="144451"/>
            </a:xfrm>
            <a:custGeom>
              <a:avLst/>
              <a:gdLst/>
              <a:ahLst/>
              <a:cxnLst/>
              <a:rect l="l" t="t" r="r" b="b"/>
              <a:pathLst>
                <a:path w="1462" h="2167" extrusionOk="0">
                  <a:moveTo>
                    <a:pt x="1175" y="1"/>
                  </a:moveTo>
                  <a:cubicBezTo>
                    <a:pt x="1175" y="1"/>
                    <a:pt x="1" y="1332"/>
                    <a:pt x="601" y="2167"/>
                  </a:cubicBezTo>
                  <a:cubicBezTo>
                    <a:pt x="601" y="2167"/>
                    <a:pt x="1462" y="1749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9"/>
            <p:cNvSpPr/>
            <p:nvPr/>
          </p:nvSpPr>
          <p:spPr>
            <a:xfrm rot="-5691343">
              <a:off x="7081497" y="201562"/>
              <a:ext cx="217509" cy="222775"/>
            </a:xfrm>
            <a:custGeom>
              <a:avLst/>
              <a:gdLst/>
              <a:ahLst/>
              <a:cxnLst/>
              <a:rect l="l" t="t" r="r" b="b"/>
              <a:pathLst>
                <a:path w="3263" h="3342" fill="none" extrusionOk="0">
                  <a:moveTo>
                    <a:pt x="3263" y="3341"/>
                  </a:moveTo>
                  <a:cubicBezTo>
                    <a:pt x="2610" y="1880"/>
                    <a:pt x="1462" y="679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9"/>
            <p:cNvSpPr/>
            <p:nvPr/>
          </p:nvSpPr>
          <p:spPr>
            <a:xfrm rot="-5691343">
              <a:off x="6996349" y="369629"/>
              <a:ext cx="176580" cy="153316"/>
            </a:xfrm>
            <a:custGeom>
              <a:avLst/>
              <a:gdLst/>
              <a:ahLst/>
              <a:cxnLst/>
              <a:rect l="l" t="t" r="r" b="b"/>
              <a:pathLst>
                <a:path w="2649" h="2300" extrusionOk="0">
                  <a:moveTo>
                    <a:pt x="1365" y="1"/>
                  </a:moveTo>
                  <a:cubicBezTo>
                    <a:pt x="905" y="1"/>
                    <a:pt x="442" y="277"/>
                    <a:pt x="274" y="810"/>
                  </a:cubicBezTo>
                  <a:cubicBezTo>
                    <a:pt x="1" y="1589"/>
                    <a:pt x="626" y="2299"/>
                    <a:pt x="1344" y="2299"/>
                  </a:cubicBezTo>
                  <a:cubicBezTo>
                    <a:pt x="1516" y="2299"/>
                    <a:pt x="1694" y="2258"/>
                    <a:pt x="1866" y="2167"/>
                  </a:cubicBezTo>
                  <a:cubicBezTo>
                    <a:pt x="2440" y="1880"/>
                    <a:pt x="2649" y="1202"/>
                    <a:pt x="2362" y="628"/>
                  </a:cubicBezTo>
                  <a:cubicBezTo>
                    <a:pt x="2157" y="205"/>
                    <a:pt x="1762" y="1"/>
                    <a:pt x="1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9"/>
            <p:cNvSpPr/>
            <p:nvPr/>
          </p:nvSpPr>
          <p:spPr>
            <a:xfrm rot="-5691343">
              <a:off x="7082285" y="388470"/>
              <a:ext cx="114854" cy="44328"/>
            </a:xfrm>
            <a:custGeom>
              <a:avLst/>
              <a:gdLst/>
              <a:ahLst/>
              <a:cxnLst/>
              <a:rect l="l" t="t" r="r" b="b"/>
              <a:pathLst>
                <a:path w="1723" h="665" extrusionOk="0">
                  <a:moveTo>
                    <a:pt x="1325" y="0"/>
                  </a:moveTo>
                  <a:cubicBezTo>
                    <a:pt x="1028" y="0"/>
                    <a:pt x="574" y="120"/>
                    <a:pt x="0" y="638"/>
                  </a:cubicBezTo>
                  <a:cubicBezTo>
                    <a:pt x="0" y="638"/>
                    <a:pt x="182" y="664"/>
                    <a:pt x="429" y="664"/>
                  </a:cubicBezTo>
                  <a:cubicBezTo>
                    <a:pt x="876" y="664"/>
                    <a:pt x="1538" y="578"/>
                    <a:pt x="1723" y="90"/>
                  </a:cubicBezTo>
                  <a:cubicBezTo>
                    <a:pt x="1723" y="90"/>
                    <a:pt x="1582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9"/>
            <p:cNvSpPr/>
            <p:nvPr/>
          </p:nvSpPr>
          <p:spPr>
            <a:xfrm rot="-5691343">
              <a:off x="7033522" y="309058"/>
              <a:ext cx="80058" cy="116587"/>
            </a:xfrm>
            <a:custGeom>
              <a:avLst/>
              <a:gdLst/>
              <a:ahLst/>
              <a:cxnLst/>
              <a:rect l="l" t="t" r="r" b="b"/>
              <a:pathLst>
                <a:path w="1201" h="1749" extrusionOk="0">
                  <a:moveTo>
                    <a:pt x="365" y="0"/>
                  </a:moveTo>
                  <a:cubicBezTo>
                    <a:pt x="365" y="0"/>
                    <a:pt x="0" y="1383"/>
                    <a:pt x="731" y="1749"/>
                  </a:cubicBezTo>
                  <a:cubicBezTo>
                    <a:pt x="731" y="1749"/>
                    <a:pt x="1201" y="1148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9"/>
            <p:cNvSpPr/>
            <p:nvPr/>
          </p:nvSpPr>
          <p:spPr>
            <a:xfrm rot="-5691343">
              <a:off x="6109446" y="247455"/>
              <a:ext cx="238373" cy="200111"/>
            </a:xfrm>
            <a:custGeom>
              <a:avLst/>
              <a:gdLst/>
              <a:ahLst/>
              <a:cxnLst/>
              <a:rect l="l" t="t" r="r" b="b"/>
              <a:pathLst>
                <a:path w="3576" h="3002" fill="none" extrusionOk="0">
                  <a:moveTo>
                    <a:pt x="3576" y="3002"/>
                  </a:moveTo>
                  <a:cubicBezTo>
                    <a:pt x="2793" y="1592"/>
                    <a:pt x="1514" y="522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9"/>
            <p:cNvSpPr/>
            <p:nvPr/>
          </p:nvSpPr>
          <p:spPr>
            <a:xfrm rot="-5691343">
              <a:off x="6049851" y="411618"/>
              <a:ext cx="172247" cy="152850"/>
            </a:xfrm>
            <a:custGeom>
              <a:avLst/>
              <a:gdLst/>
              <a:ahLst/>
              <a:cxnLst/>
              <a:rect l="l" t="t" r="r" b="b"/>
              <a:pathLst>
                <a:path w="2584" h="2293" extrusionOk="0">
                  <a:moveTo>
                    <a:pt x="1290" y="1"/>
                  </a:moveTo>
                  <a:cubicBezTo>
                    <a:pt x="794" y="1"/>
                    <a:pt x="304" y="321"/>
                    <a:pt x="183" y="896"/>
                  </a:cubicBezTo>
                  <a:cubicBezTo>
                    <a:pt x="1" y="1665"/>
                    <a:pt x="619" y="2293"/>
                    <a:pt x="1307" y="2293"/>
                  </a:cubicBezTo>
                  <a:cubicBezTo>
                    <a:pt x="1506" y="2293"/>
                    <a:pt x="1712" y="2240"/>
                    <a:pt x="1905" y="2123"/>
                  </a:cubicBezTo>
                  <a:cubicBezTo>
                    <a:pt x="2427" y="1758"/>
                    <a:pt x="2584" y="1053"/>
                    <a:pt x="2245" y="531"/>
                  </a:cubicBezTo>
                  <a:cubicBezTo>
                    <a:pt x="2014" y="169"/>
                    <a:pt x="1650" y="1"/>
                    <a:pt x="1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9"/>
            <p:cNvSpPr/>
            <p:nvPr/>
          </p:nvSpPr>
          <p:spPr>
            <a:xfrm rot="-5691343">
              <a:off x="6132968" y="422822"/>
              <a:ext cx="109654" cy="51861"/>
            </a:xfrm>
            <a:custGeom>
              <a:avLst/>
              <a:gdLst/>
              <a:ahLst/>
              <a:cxnLst/>
              <a:rect l="l" t="t" r="r" b="b"/>
              <a:pathLst>
                <a:path w="1645" h="778" extrusionOk="0">
                  <a:moveTo>
                    <a:pt x="1379" y="1"/>
                  </a:moveTo>
                  <a:cubicBezTo>
                    <a:pt x="1096" y="1"/>
                    <a:pt x="604" y="123"/>
                    <a:pt x="1" y="776"/>
                  </a:cubicBezTo>
                  <a:cubicBezTo>
                    <a:pt x="1" y="776"/>
                    <a:pt x="38" y="778"/>
                    <a:pt x="101" y="778"/>
                  </a:cubicBezTo>
                  <a:cubicBezTo>
                    <a:pt x="427" y="778"/>
                    <a:pt x="1448" y="723"/>
                    <a:pt x="1645" y="45"/>
                  </a:cubicBezTo>
                  <a:cubicBezTo>
                    <a:pt x="1645" y="45"/>
                    <a:pt x="155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9"/>
            <p:cNvSpPr/>
            <p:nvPr/>
          </p:nvSpPr>
          <p:spPr>
            <a:xfrm rot="-5691343">
              <a:off x="6079011" y="351418"/>
              <a:ext cx="77458" cy="114854"/>
            </a:xfrm>
            <a:custGeom>
              <a:avLst/>
              <a:gdLst/>
              <a:ahLst/>
              <a:cxnLst/>
              <a:rect l="l" t="t" r="r" b="b"/>
              <a:pathLst>
                <a:path w="1162" h="172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96" y="1"/>
                    <a:pt x="197" y="1"/>
                    <a:pt x="197" y="2"/>
                  </a:cubicBezTo>
                  <a:lnTo>
                    <a:pt x="197" y="2"/>
                  </a:lnTo>
                  <a:cubicBezTo>
                    <a:pt x="197" y="1"/>
                    <a:pt x="197" y="0"/>
                    <a:pt x="196" y="0"/>
                  </a:cubicBezTo>
                  <a:close/>
                  <a:moveTo>
                    <a:pt x="197" y="2"/>
                  </a:moveTo>
                  <a:cubicBezTo>
                    <a:pt x="214" y="49"/>
                    <a:pt x="0" y="1415"/>
                    <a:pt x="744" y="1723"/>
                  </a:cubicBezTo>
                  <a:cubicBezTo>
                    <a:pt x="744" y="1723"/>
                    <a:pt x="1161" y="1071"/>
                    <a:pt x="197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9"/>
            <p:cNvSpPr/>
            <p:nvPr/>
          </p:nvSpPr>
          <p:spPr>
            <a:xfrm rot="-5691343">
              <a:off x="7673874" y="230804"/>
              <a:ext cx="309699" cy="50528"/>
            </a:xfrm>
            <a:custGeom>
              <a:avLst/>
              <a:gdLst/>
              <a:ahLst/>
              <a:cxnLst/>
              <a:rect l="l" t="t" r="r" b="b"/>
              <a:pathLst>
                <a:path w="4646" h="758" fill="none" extrusionOk="0">
                  <a:moveTo>
                    <a:pt x="4645" y="1"/>
                  </a:moveTo>
                  <a:cubicBezTo>
                    <a:pt x="3184" y="653"/>
                    <a:pt x="1514" y="758"/>
                    <a:pt x="0" y="28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9"/>
            <p:cNvSpPr/>
            <p:nvPr/>
          </p:nvSpPr>
          <p:spPr>
            <a:xfrm rot="-5691343">
              <a:off x="7743618" y="351547"/>
              <a:ext cx="180313" cy="153183"/>
            </a:xfrm>
            <a:custGeom>
              <a:avLst/>
              <a:gdLst/>
              <a:ahLst/>
              <a:cxnLst/>
              <a:rect l="l" t="t" r="r" b="b"/>
              <a:pathLst>
                <a:path w="2705" h="2298" extrusionOk="0">
                  <a:moveTo>
                    <a:pt x="1396" y="0"/>
                  </a:moveTo>
                  <a:cubicBezTo>
                    <a:pt x="978" y="0"/>
                    <a:pt x="559" y="222"/>
                    <a:pt x="356" y="679"/>
                  </a:cubicBezTo>
                  <a:cubicBezTo>
                    <a:pt x="0" y="1479"/>
                    <a:pt x="629" y="2298"/>
                    <a:pt x="1403" y="2298"/>
                  </a:cubicBezTo>
                  <a:cubicBezTo>
                    <a:pt x="1538" y="2298"/>
                    <a:pt x="1678" y="2273"/>
                    <a:pt x="1817" y="2219"/>
                  </a:cubicBezTo>
                  <a:cubicBezTo>
                    <a:pt x="2391" y="1984"/>
                    <a:pt x="2704" y="1331"/>
                    <a:pt x="2470" y="731"/>
                  </a:cubicBezTo>
                  <a:cubicBezTo>
                    <a:pt x="2282" y="249"/>
                    <a:pt x="1839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9"/>
            <p:cNvSpPr/>
            <p:nvPr/>
          </p:nvSpPr>
          <p:spPr>
            <a:xfrm rot="-5691343">
              <a:off x="7761440" y="303929"/>
              <a:ext cx="80058" cy="104455"/>
            </a:xfrm>
            <a:custGeom>
              <a:avLst/>
              <a:gdLst/>
              <a:ahLst/>
              <a:cxnLst/>
              <a:rect l="l" t="t" r="r" b="b"/>
              <a:pathLst>
                <a:path w="1201" h="1567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1436"/>
                    <a:pt x="914" y="1566"/>
                    <a:pt x="914" y="1566"/>
                  </a:cubicBezTo>
                  <a:cubicBezTo>
                    <a:pt x="1201" y="81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9"/>
            <p:cNvSpPr/>
            <p:nvPr/>
          </p:nvSpPr>
          <p:spPr>
            <a:xfrm rot="-5691343">
              <a:off x="7832403" y="332124"/>
              <a:ext cx="97522" cy="72925"/>
            </a:xfrm>
            <a:custGeom>
              <a:avLst/>
              <a:gdLst/>
              <a:ahLst/>
              <a:cxnLst/>
              <a:rect l="l" t="t" r="r" b="b"/>
              <a:pathLst>
                <a:path w="1463" h="1094" extrusionOk="0">
                  <a:moveTo>
                    <a:pt x="1287" y="1"/>
                  </a:moveTo>
                  <a:cubicBezTo>
                    <a:pt x="581" y="1"/>
                    <a:pt x="1" y="1094"/>
                    <a:pt x="1" y="1094"/>
                  </a:cubicBezTo>
                  <a:cubicBezTo>
                    <a:pt x="1410" y="781"/>
                    <a:pt x="1462" y="24"/>
                    <a:pt x="1462" y="24"/>
                  </a:cubicBezTo>
                  <a:cubicBezTo>
                    <a:pt x="1403" y="8"/>
                    <a:pt x="1345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9"/>
            <p:cNvSpPr/>
            <p:nvPr/>
          </p:nvSpPr>
          <p:spPr>
            <a:xfrm rot="-5691343">
              <a:off x="8127111" y="500858"/>
              <a:ext cx="328830" cy="233174"/>
            </a:xfrm>
            <a:custGeom>
              <a:avLst/>
              <a:gdLst/>
              <a:ahLst/>
              <a:cxnLst/>
              <a:rect l="l" t="t" r="r" b="b"/>
              <a:pathLst>
                <a:path w="4933" h="3498" fill="none" extrusionOk="0">
                  <a:moveTo>
                    <a:pt x="4933" y="3497"/>
                  </a:moveTo>
                  <a:cubicBezTo>
                    <a:pt x="4933" y="3497"/>
                    <a:pt x="3054" y="888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9"/>
            <p:cNvSpPr/>
            <p:nvPr/>
          </p:nvSpPr>
          <p:spPr>
            <a:xfrm rot="-5691343">
              <a:off x="8061785" y="710839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7" y="416"/>
                  </a:cubicBezTo>
                  <a:cubicBezTo>
                    <a:pt x="0" y="1329"/>
                    <a:pt x="626" y="2843"/>
                    <a:pt x="1879" y="2843"/>
                  </a:cubicBezTo>
                  <a:cubicBezTo>
                    <a:pt x="2662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9"/>
            <p:cNvSpPr/>
            <p:nvPr/>
          </p:nvSpPr>
          <p:spPr>
            <a:xfrm rot="-5691343">
              <a:off x="8106495" y="621112"/>
              <a:ext cx="104388" cy="153116"/>
            </a:xfrm>
            <a:custGeom>
              <a:avLst/>
              <a:gdLst/>
              <a:ahLst/>
              <a:cxnLst/>
              <a:rect l="l" t="t" r="r" b="b"/>
              <a:pathLst>
                <a:path w="1566" h="2297" extrusionOk="0">
                  <a:moveTo>
                    <a:pt x="496" y="0"/>
                  </a:moveTo>
                  <a:cubicBezTo>
                    <a:pt x="496" y="0"/>
                    <a:pt x="0" y="1775"/>
                    <a:pt x="914" y="2297"/>
                  </a:cubicBezTo>
                  <a:cubicBezTo>
                    <a:pt x="914" y="2297"/>
                    <a:pt x="1566" y="154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9"/>
            <p:cNvSpPr/>
            <p:nvPr/>
          </p:nvSpPr>
          <p:spPr>
            <a:xfrm rot="-5691343">
              <a:off x="8177020" y="726810"/>
              <a:ext cx="146184" cy="62326"/>
            </a:xfrm>
            <a:custGeom>
              <a:avLst/>
              <a:gdLst/>
              <a:ahLst/>
              <a:cxnLst/>
              <a:rect l="l" t="t" r="r" b="b"/>
              <a:pathLst>
                <a:path w="2193" h="935" extrusionOk="0">
                  <a:moveTo>
                    <a:pt x="1752" y="0"/>
                  </a:moveTo>
                  <a:cubicBezTo>
                    <a:pt x="1371" y="0"/>
                    <a:pt x="763" y="163"/>
                    <a:pt x="0" y="926"/>
                  </a:cubicBezTo>
                  <a:cubicBezTo>
                    <a:pt x="0" y="926"/>
                    <a:pt x="107" y="935"/>
                    <a:pt x="274" y="935"/>
                  </a:cubicBezTo>
                  <a:cubicBezTo>
                    <a:pt x="803" y="935"/>
                    <a:pt x="1935" y="844"/>
                    <a:pt x="2192" y="91"/>
                  </a:cubicBezTo>
                  <a:cubicBezTo>
                    <a:pt x="2192" y="91"/>
                    <a:pt x="2035" y="0"/>
                    <a:pt x="1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9"/>
            <p:cNvGrpSpPr/>
            <p:nvPr/>
          </p:nvGrpSpPr>
          <p:grpSpPr>
            <a:xfrm>
              <a:off x="6603933" y="132308"/>
              <a:ext cx="260159" cy="256599"/>
              <a:chOff x="2398800" y="1826575"/>
              <a:chExt cx="2258325" cy="2227425"/>
            </a:xfrm>
          </p:grpSpPr>
          <p:sp>
            <p:nvSpPr>
              <p:cNvPr id="532" name="Google Shape;532;p9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9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4" name="Google Shape;534;p9"/>
            <p:cNvGrpSpPr/>
            <p:nvPr/>
          </p:nvGrpSpPr>
          <p:grpSpPr>
            <a:xfrm>
              <a:off x="8301500" y="-135163"/>
              <a:ext cx="298325" cy="294243"/>
              <a:chOff x="2398800" y="1826575"/>
              <a:chExt cx="2258325" cy="2227425"/>
            </a:xfrm>
          </p:grpSpPr>
          <p:sp>
            <p:nvSpPr>
              <p:cNvPr id="535" name="Google Shape;535;p9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9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7" name="Google Shape;537;p9"/>
            <p:cNvGrpSpPr/>
            <p:nvPr/>
          </p:nvGrpSpPr>
          <p:grpSpPr>
            <a:xfrm>
              <a:off x="8962468" y="798297"/>
              <a:ext cx="240512" cy="236998"/>
              <a:chOff x="2398800" y="1826575"/>
              <a:chExt cx="2258325" cy="2227425"/>
            </a:xfrm>
          </p:grpSpPr>
          <p:sp>
            <p:nvSpPr>
              <p:cNvPr id="538" name="Google Shape;538;p9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9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0"/>
          <p:cNvSpPr/>
          <p:nvPr/>
        </p:nvSpPr>
        <p:spPr>
          <a:xfrm>
            <a:off x="-209550" y="0"/>
            <a:ext cx="10205550" cy="11239508"/>
          </a:xfrm>
          <a:custGeom>
            <a:avLst/>
            <a:gdLst/>
            <a:ahLst/>
            <a:cxnLst/>
            <a:rect l="l" t="t" r="r" b="b"/>
            <a:pathLst>
              <a:path w="105315" h="106662" extrusionOk="0">
                <a:moveTo>
                  <a:pt x="0" y="1"/>
                </a:moveTo>
                <a:cubicBezTo>
                  <a:pt x="4544" y="10315"/>
                  <a:pt x="19384" y="16775"/>
                  <a:pt x="37644" y="16775"/>
                </a:cubicBezTo>
                <a:cubicBezTo>
                  <a:pt x="44542" y="16775"/>
                  <a:pt x="51929" y="15853"/>
                  <a:pt x="59432" y="13868"/>
                </a:cubicBezTo>
                <a:cubicBezTo>
                  <a:pt x="64767" y="12459"/>
                  <a:pt x="69419" y="11817"/>
                  <a:pt x="73480" y="11817"/>
                </a:cubicBezTo>
                <a:cubicBezTo>
                  <a:pt x="96062" y="11817"/>
                  <a:pt x="100386" y="31669"/>
                  <a:pt x="102356" y="49871"/>
                </a:cubicBezTo>
                <a:cubicBezTo>
                  <a:pt x="104601" y="70738"/>
                  <a:pt x="86164" y="94115"/>
                  <a:pt x="105314" y="106662"/>
                </a:cubicBezTo>
                <a:lnTo>
                  <a:pt x="105314" y="1"/>
                </a:lnTo>
                <a:close/>
              </a:path>
            </a:pathLst>
          </a:custGeom>
          <a:solidFill>
            <a:schemeClr val="accent1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10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5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543" name="Google Shape;543;p10"/>
          <p:cNvSpPr/>
          <p:nvPr/>
        </p:nvSpPr>
        <p:spPr>
          <a:xfrm rot="-337">
            <a:off x="-570203" y="3937997"/>
            <a:ext cx="4456486" cy="1341009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 rot="10800000" flipH="1">
            <a:off x="-483475" y="3272407"/>
            <a:ext cx="2800107" cy="1968193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 rot="189267">
            <a:off x="6366544" y="-142088"/>
            <a:ext cx="2988378" cy="607567"/>
          </a:xfrm>
          <a:custGeom>
            <a:avLst/>
            <a:gdLst/>
            <a:ahLst/>
            <a:cxnLst/>
            <a:rect l="l" t="t" r="r" b="b"/>
            <a:pathLst>
              <a:path w="51875" h="11818" extrusionOk="0">
                <a:moveTo>
                  <a:pt x="39331" y="1"/>
                </a:moveTo>
                <a:cubicBezTo>
                  <a:pt x="24778" y="1"/>
                  <a:pt x="603" y="3336"/>
                  <a:pt x="603" y="3336"/>
                </a:cubicBezTo>
                <a:cubicBezTo>
                  <a:pt x="0" y="8175"/>
                  <a:pt x="11637" y="11817"/>
                  <a:pt x="24063" y="11817"/>
                </a:cubicBezTo>
                <a:cubicBezTo>
                  <a:pt x="33958" y="11817"/>
                  <a:pt x="44353" y="9508"/>
                  <a:pt x="49470" y="3653"/>
                </a:cubicBezTo>
                <a:cubicBezTo>
                  <a:pt x="51875" y="904"/>
                  <a:pt x="46906" y="1"/>
                  <a:pt x="39331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 flipH="1">
            <a:off x="6659117" y="3976760"/>
            <a:ext cx="2514319" cy="1266754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715100" y="2341475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title" idx="2" hasCustomPrompt="1"/>
          </p:nvPr>
        </p:nvSpPr>
        <p:spPr>
          <a:xfrm>
            <a:off x="2105750" y="1385800"/>
            <a:ext cx="1070700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0" name="Google Shape;130;p3"/>
          <p:cNvSpPr txBox="1">
            <a:spLocks noGrp="1"/>
          </p:cNvSpPr>
          <p:nvPr>
            <p:ph type="subTitle" idx="1"/>
          </p:nvPr>
        </p:nvSpPr>
        <p:spPr>
          <a:xfrm>
            <a:off x="831950" y="3183275"/>
            <a:ext cx="36183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11"/>
          <p:cNvGrpSpPr/>
          <p:nvPr/>
        </p:nvGrpSpPr>
        <p:grpSpPr>
          <a:xfrm rot="-9408085" flipH="1">
            <a:off x="5807532" y="-524846"/>
            <a:ext cx="3932523" cy="1806382"/>
            <a:chOff x="-247941" y="3878924"/>
            <a:chExt cx="3932716" cy="1806470"/>
          </a:xfrm>
        </p:grpSpPr>
        <p:grpSp>
          <p:nvGrpSpPr>
            <p:cNvPr id="546" name="Google Shape;546;p11"/>
            <p:cNvGrpSpPr/>
            <p:nvPr/>
          </p:nvGrpSpPr>
          <p:grpSpPr>
            <a:xfrm>
              <a:off x="501506" y="4145578"/>
              <a:ext cx="2653767" cy="794294"/>
              <a:chOff x="501506" y="4145578"/>
              <a:chExt cx="2653767" cy="794294"/>
            </a:xfrm>
          </p:grpSpPr>
          <p:sp>
            <p:nvSpPr>
              <p:cNvPr id="547" name="Google Shape;547;p11"/>
              <p:cNvSpPr/>
              <p:nvPr/>
            </p:nvSpPr>
            <p:spPr>
              <a:xfrm rot="-10163771" flipH="1">
                <a:off x="2559928" y="4746287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0" y="914"/>
                      <a:pt x="0" y="2062"/>
                    </a:cubicBezTo>
                    <a:cubicBezTo>
                      <a:pt x="0" y="3210"/>
                      <a:pt x="914" y="4124"/>
                      <a:pt x="2062" y="4124"/>
                    </a:cubicBezTo>
                    <a:cubicBezTo>
                      <a:pt x="3210" y="4124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 rot="-10163771" flipH="1">
                <a:off x="1546133" y="4401873"/>
                <a:ext cx="170743" cy="146481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381" extrusionOk="0">
                    <a:moveTo>
                      <a:pt x="1697" y="0"/>
                    </a:moveTo>
                    <a:cubicBezTo>
                      <a:pt x="757" y="0"/>
                      <a:pt x="0" y="757"/>
                      <a:pt x="0" y="1696"/>
                    </a:cubicBezTo>
                    <a:cubicBezTo>
                      <a:pt x="0" y="2707"/>
                      <a:pt x="844" y="3381"/>
                      <a:pt x="1721" y="3381"/>
                    </a:cubicBezTo>
                    <a:cubicBezTo>
                      <a:pt x="2134" y="3381"/>
                      <a:pt x="2554" y="3231"/>
                      <a:pt x="2897" y="2897"/>
                    </a:cubicBezTo>
                    <a:cubicBezTo>
                      <a:pt x="3941" y="1827"/>
                      <a:pt x="3184" y="0"/>
                      <a:pt x="1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 rot="-10163771" flipH="1">
                <a:off x="618566" y="4463447"/>
                <a:ext cx="12330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19" extrusionOk="0">
                    <a:moveTo>
                      <a:pt x="1436" y="0"/>
                    </a:moveTo>
                    <a:cubicBezTo>
                      <a:pt x="653" y="0"/>
                      <a:pt x="1" y="626"/>
                      <a:pt x="1" y="1409"/>
                    </a:cubicBezTo>
                    <a:cubicBezTo>
                      <a:pt x="1" y="2192"/>
                      <a:pt x="653" y="2818"/>
                      <a:pt x="1436" y="2818"/>
                    </a:cubicBezTo>
                    <a:cubicBezTo>
                      <a:pt x="2193" y="2818"/>
                      <a:pt x="2845" y="2192"/>
                      <a:pt x="2845" y="1409"/>
                    </a:cubicBezTo>
                    <a:cubicBezTo>
                      <a:pt x="2845" y="626"/>
                      <a:pt x="219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 rot="-10163771" flipH="1">
                <a:off x="958964" y="4389064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0" y="4123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 rot="-10163771" flipH="1">
                <a:off x="3038755" y="4641144"/>
                <a:ext cx="107446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6" extrusionOk="0">
                    <a:moveTo>
                      <a:pt x="1253" y="0"/>
                    </a:moveTo>
                    <a:cubicBezTo>
                      <a:pt x="548" y="0"/>
                      <a:pt x="0" y="548"/>
                      <a:pt x="0" y="1253"/>
                    </a:cubicBezTo>
                    <a:cubicBezTo>
                      <a:pt x="0" y="1931"/>
                      <a:pt x="548" y="2505"/>
                      <a:pt x="1253" y="2505"/>
                    </a:cubicBezTo>
                    <a:cubicBezTo>
                      <a:pt x="1931" y="2505"/>
                      <a:pt x="2479" y="1931"/>
                      <a:pt x="2479" y="1253"/>
                    </a:cubicBezTo>
                    <a:cubicBezTo>
                      <a:pt x="2479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1"/>
              <p:cNvSpPr/>
              <p:nvPr/>
            </p:nvSpPr>
            <p:spPr>
              <a:xfrm rot="-10163771" flipH="1">
                <a:off x="511700" y="4155773"/>
                <a:ext cx="12213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819" extrusionOk="0">
                    <a:moveTo>
                      <a:pt x="1409" y="0"/>
                    </a:moveTo>
                    <a:cubicBezTo>
                      <a:pt x="627" y="0"/>
                      <a:pt x="0" y="626"/>
                      <a:pt x="0" y="1409"/>
                    </a:cubicBezTo>
                    <a:cubicBezTo>
                      <a:pt x="0" y="2192"/>
                      <a:pt x="627" y="2818"/>
                      <a:pt x="1409" y="2818"/>
                    </a:cubicBezTo>
                    <a:cubicBezTo>
                      <a:pt x="2192" y="2818"/>
                      <a:pt x="2819" y="2192"/>
                      <a:pt x="2819" y="1409"/>
                    </a:cubicBezTo>
                    <a:cubicBezTo>
                      <a:pt x="2819" y="626"/>
                      <a:pt x="2192" y="0"/>
                      <a:pt x="1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1"/>
              <p:cNvSpPr/>
              <p:nvPr/>
            </p:nvSpPr>
            <p:spPr>
              <a:xfrm rot="-10163771" flipH="1">
                <a:off x="2180435" y="4538092"/>
                <a:ext cx="108572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506" extrusionOk="0">
                    <a:moveTo>
                      <a:pt x="1253" y="0"/>
                    </a:moveTo>
                    <a:cubicBezTo>
                      <a:pt x="574" y="0"/>
                      <a:pt x="0" y="548"/>
                      <a:pt x="0" y="1253"/>
                    </a:cubicBezTo>
                    <a:cubicBezTo>
                      <a:pt x="0" y="1931"/>
                      <a:pt x="574" y="2505"/>
                      <a:pt x="1253" y="2505"/>
                    </a:cubicBezTo>
                    <a:cubicBezTo>
                      <a:pt x="1931" y="2505"/>
                      <a:pt x="2505" y="1931"/>
                      <a:pt x="2505" y="1253"/>
                    </a:cubicBezTo>
                    <a:cubicBezTo>
                      <a:pt x="2505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4" name="Google Shape;554;p11"/>
            <p:cNvGrpSpPr/>
            <p:nvPr/>
          </p:nvGrpSpPr>
          <p:grpSpPr>
            <a:xfrm>
              <a:off x="-247941" y="3878924"/>
              <a:ext cx="3932716" cy="1806470"/>
              <a:chOff x="-247941" y="3878924"/>
              <a:chExt cx="3932716" cy="1806470"/>
            </a:xfrm>
          </p:grpSpPr>
          <p:sp>
            <p:nvSpPr>
              <p:cNvPr id="555" name="Google Shape;555;p11"/>
              <p:cNvSpPr/>
              <p:nvPr/>
            </p:nvSpPr>
            <p:spPr>
              <a:xfrm rot="-10163771" flipH="1">
                <a:off x="-176482" y="4217982"/>
                <a:ext cx="3789798" cy="1128352"/>
              </a:xfrm>
              <a:custGeom>
                <a:avLst/>
                <a:gdLst/>
                <a:ahLst/>
                <a:cxnLst/>
                <a:rect l="l" t="t" r="r" b="b"/>
                <a:pathLst>
                  <a:path w="87474" h="26044" fill="none" extrusionOk="0">
                    <a:moveTo>
                      <a:pt x="87473" y="18058"/>
                    </a:moveTo>
                    <a:cubicBezTo>
                      <a:pt x="86299" y="16623"/>
                      <a:pt x="84942" y="15397"/>
                      <a:pt x="83428" y="14353"/>
                    </a:cubicBezTo>
                    <a:cubicBezTo>
                      <a:pt x="81210" y="12761"/>
                      <a:pt x="76748" y="9603"/>
                      <a:pt x="74295" y="12422"/>
                    </a:cubicBezTo>
                    <a:cubicBezTo>
                      <a:pt x="71529" y="15632"/>
                      <a:pt x="76409" y="20381"/>
                      <a:pt x="78862" y="16754"/>
                    </a:cubicBezTo>
                    <a:cubicBezTo>
                      <a:pt x="80166" y="14823"/>
                      <a:pt x="78679" y="11769"/>
                      <a:pt x="76748" y="10882"/>
                    </a:cubicBezTo>
                    <a:cubicBezTo>
                      <a:pt x="73408" y="9395"/>
                      <a:pt x="70407" y="13179"/>
                      <a:pt x="67327" y="10752"/>
                    </a:cubicBezTo>
                    <a:cubicBezTo>
                      <a:pt x="65292" y="9186"/>
                      <a:pt x="64326" y="5063"/>
                      <a:pt x="60986" y="6576"/>
                    </a:cubicBezTo>
                    <a:cubicBezTo>
                      <a:pt x="58194" y="7855"/>
                      <a:pt x="55871" y="11769"/>
                      <a:pt x="55741" y="14718"/>
                    </a:cubicBezTo>
                    <a:cubicBezTo>
                      <a:pt x="55584" y="18241"/>
                      <a:pt x="60595" y="18633"/>
                      <a:pt x="60360" y="14849"/>
                    </a:cubicBezTo>
                    <a:cubicBezTo>
                      <a:pt x="60099" y="10438"/>
                      <a:pt x="52531" y="7698"/>
                      <a:pt x="48904" y="8716"/>
                    </a:cubicBezTo>
                    <a:cubicBezTo>
                      <a:pt x="44467" y="9969"/>
                      <a:pt x="41492" y="16519"/>
                      <a:pt x="43215" y="20825"/>
                    </a:cubicBezTo>
                    <a:cubicBezTo>
                      <a:pt x="45302" y="26044"/>
                      <a:pt x="53418" y="23095"/>
                      <a:pt x="49347" y="17928"/>
                    </a:cubicBezTo>
                    <a:cubicBezTo>
                      <a:pt x="46999" y="14927"/>
                      <a:pt x="38987" y="11952"/>
                      <a:pt x="35882" y="15371"/>
                    </a:cubicBezTo>
                    <a:cubicBezTo>
                      <a:pt x="34760" y="16571"/>
                      <a:pt x="33977" y="19102"/>
                      <a:pt x="36430" y="18867"/>
                    </a:cubicBezTo>
                    <a:cubicBezTo>
                      <a:pt x="39640" y="18580"/>
                      <a:pt x="38048" y="13492"/>
                      <a:pt x="37239" y="11926"/>
                    </a:cubicBezTo>
                    <a:cubicBezTo>
                      <a:pt x="35282" y="8220"/>
                      <a:pt x="31054" y="6263"/>
                      <a:pt x="27401" y="9108"/>
                    </a:cubicBezTo>
                    <a:cubicBezTo>
                      <a:pt x="25444" y="10647"/>
                      <a:pt x="25548" y="14536"/>
                      <a:pt x="28575" y="12892"/>
                    </a:cubicBezTo>
                    <a:cubicBezTo>
                      <a:pt x="33455" y="10178"/>
                      <a:pt x="31446" y="4202"/>
                      <a:pt x="29227" y="861"/>
                    </a:cubicBezTo>
                    <a:cubicBezTo>
                      <a:pt x="28653" y="0"/>
                      <a:pt x="24374" y="261"/>
                      <a:pt x="23565" y="339"/>
                    </a:cubicBezTo>
                    <a:cubicBezTo>
                      <a:pt x="20198" y="705"/>
                      <a:pt x="17797" y="2218"/>
                      <a:pt x="17354" y="5741"/>
                    </a:cubicBezTo>
                    <a:cubicBezTo>
                      <a:pt x="17197" y="7098"/>
                      <a:pt x="16962" y="8847"/>
                      <a:pt x="17484" y="10151"/>
                    </a:cubicBezTo>
                    <a:cubicBezTo>
                      <a:pt x="18606" y="12996"/>
                      <a:pt x="23565" y="11300"/>
                      <a:pt x="19676" y="8560"/>
                    </a:cubicBezTo>
                    <a:cubicBezTo>
                      <a:pt x="17563" y="7046"/>
                      <a:pt x="14744" y="5767"/>
                      <a:pt x="12291" y="7359"/>
                    </a:cubicBezTo>
                    <a:cubicBezTo>
                      <a:pt x="10308" y="8664"/>
                      <a:pt x="9003" y="11300"/>
                      <a:pt x="8742" y="13570"/>
                    </a:cubicBezTo>
                    <a:cubicBezTo>
                      <a:pt x="8455" y="15866"/>
                      <a:pt x="11430" y="19233"/>
                      <a:pt x="13700" y="17432"/>
                    </a:cubicBezTo>
                    <a:cubicBezTo>
                      <a:pt x="16414" y="15266"/>
                      <a:pt x="12291" y="11952"/>
                      <a:pt x="9969" y="12213"/>
                    </a:cubicBezTo>
                    <a:cubicBezTo>
                      <a:pt x="7724" y="12474"/>
                      <a:pt x="4750" y="14301"/>
                      <a:pt x="3445" y="16023"/>
                    </a:cubicBezTo>
                    <a:cubicBezTo>
                      <a:pt x="1931" y="18085"/>
                      <a:pt x="705" y="21138"/>
                      <a:pt x="0" y="2359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1"/>
              <p:cNvSpPr/>
              <p:nvPr/>
            </p:nvSpPr>
            <p:spPr>
              <a:xfrm rot="-10163771" flipH="1">
                <a:off x="112948" y="4382720"/>
                <a:ext cx="105193" cy="681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357" y="0"/>
                    </a:moveTo>
                    <a:cubicBezTo>
                      <a:pt x="239" y="0"/>
                      <a:pt x="120" y="19"/>
                      <a:pt x="0" y="60"/>
                    </a:cubicBezTo>
                    <a:cubicBezTo>
                      <a:pt x="0" y="60"/>
                      <a:pt x="183" y="1260"/>
                      <a:pt x="2427" y="1573"/>
                    </a:cubicBezTo>
                    <a:cubicBezTo>
                      <a:pt x="2427" y="1573"/>
                      <a:pt x="1449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1"/>
              <p:cNvSpPr/>
              <p:nvPr/>
            </p:nvSpPr>
            <p:spPr>
              <a:xfrm rot="-10163771" flipH="1">
                <a:off x="1138012" y="4674085"/>
                <a:ext cx="81451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7" extrusionOk="0">
                    <a:moveTo>
                      <a:pt x="679" y="0"/>
                    </a:moveTo>
                    <a:cubicBezTo>
                      <a:pt x="679" y="1"/>
                      <a:pt x="1" y="1018"/>
                      <a:pt x="1462" y="2767"/>
                    </a:cubicBezTo>
                    <a:cubicBezTo>
                      <a:pt x="1462" y="2767"/>
                      <a:pt x="1879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1"/>
              <p:cNvSpPr/>
              <p:nvPr/>
            </p:nvSpPr>
            <p:spPr>
              <a:xfrm rot="-10163771" flipH="1">
                <a:off x="700474" y="4720361"/>
                <a:ext cx="80324" cy="5671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309" extrusionOk="0">
                    <a:moveTo>
                      <a:pt x="230" y="0"/>
                    </a:moveTo>
                    <a:cubicBezTo>
                      <a:pt x="154" y="0"/>
                      <a:pt x="78" y="10"/>
                      <a:pt x="0" y="30"/>
                    </a:cubicBezTo>
                    <a:cubicBezTo>
                      <a:pt x="0" y="30"/>
                      <a:pt x="105" y="970"/>
                      <a:pt x="1853" y="1309"/>
                    </a:cubicBezTo>
                    <a:cubicBezTo>
                      <a:pt x="1853" y="1309"/>
                      <a:pt x="112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1"/>
              <p:cNvSpPr/>
              <p:nvPr/>
            </p:nvSpPr>
            <p:spPr>
              <a:xfrm rot="-10163771" flipH="1">
                <a:off x="1384034" y="4538900"/>
                <a:ext cx="64511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193" extrusionOk="0">
                    <a:moveTo>
                      <a:pt x="601" y="1"/>
                    </a:moveTo>
                    <a:cubicBezTo>
                      <a:pt x="601" y="1"/>
                      <a:pt x="1" y="731"/>
                      <a:pt x="966" y="2193"/>
                    </a:cubicBezTo>
                    <a:cubicBezTo>
                      <a:pt x="966" y="2193"/>
                      <a:pt x="1488" y="496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1"/>
              <p:cNvSpPr/>
              <p:nvPr/>
            </p:nvSpPr>
            <p:spPr>
              <a:xfrm rot="-10163771" flipH="1">
                <a:off x="2092675" y="4963600"/>
                <a:ext cx="7915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22" extrusionOk="0">
                    <a:moveTo>
                      <a:pt x="1670" y="0"/>
                    </a:moveTo>
                    <a:cubicBezTo>
                      <a:pt x="1370" y="0"/>
                      <a:pt x="685" y="147"/>
                      <a:pt x="1" y="1321"/>
                    </a:cubicBezTo>
                    <a:lnTo>
                      <a:pt x="1" y="1321"/>
                    </a:lnTo>
                    <a:cubicBezTo>
                      <a:pt x="34" y="1290"/>
                      <a:pt x="1749" y="999"/>
                      <a:pt x="1827" y="17"/>
                    </a:cubicBezTo>
                    <a:cubicBezTo>
                      <a:pt x="1827" y="17"/>
                      <a:pt x="1770" y="0"/>
                      <a:pt x="1670" y="0"/>
                    </a:cubicBezTo>
                    <a:close/>
                    <a:moveTo>
                      <a:pt x="1" y="1321"/>
                    </a:moveTo>
                    <a:cubicBezTo>
                      <a:pt x="0" y="1321"/>
                      <a:pt x="0" y="1321"/>
                      <a:pt x="0" y="1321"/>
                    </a:cubicBezTo>
                    <a:cubicBezTo>
                      <a:pt x="0" y="1321"/>
                      <a:pt x="0" y="1321"/>
                      <a:pt x="1" y="13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1"/>
              <p:cNvSpPr/>
              <p:nvPr/>
            </p:nvSpPr>
            <p:spPr>
              <a:xfrm rot="-10163771" flipH="1">
                <a:off x="639724" y="4685994"/>
                <a:ext cx="64467" cy="9726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5" extrusionOk="0">
                    <a:moveTo>
                      <a:pt x="705" y="0"/>
                    </a:moveTo>
                    <a:cubicBezTo>
                      <a:pt x="705" y="1"/>
                      <a:pt x="0" y="653"/>
                      <a:pt x="783" y="2245"/>
                    </a:cubicBezTo>
                    <a:cubicBezTo>
                      <a:pt x="783" y="2245"/>
                      <a:pt x="1487" y="627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1"/>
              <p:cNvSpPr/>
              <p:nvPr/>
            </p:nvSpPr>
            <p:spPr>
              <a:xfrm rot="-10163771" flipH="1">
                <a:off x="1311106" y="4530866"/>
                <a:ext cx="79155" cy="56192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297" extrusionOk="0">
                    <a:moveTo>
                      <a:pt x="1666" y="1"/>
                    </a:moveTo>
                    <a:cubicBezTo>
                      <a:pt x="1364" y="1"/>
                      <a:pt x="682" y="146"/>
                      <a:pt x="0" y="1296"/>
                    </a:cubicBezTo>
                    <a:cubicBezTo>
                      <a:pt x="0" y="1296"/>
                      <a:pt x="1749" y="1035"/>
                      <a:pt x="1827" y="18"/>
                    </a:cubicBezTo>
                    <a:cubicBezTo>
                      <a:pt x="1827" y="18"/>
                      <a:pt x="1768" y="1"/>
                      <a:pt x="1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1"/>
              <p:cNvSpPr/>
              <p:nvPr/>
            </p:nvSpPr>
            <p:spPr>
              <a:xfrm rot="-10163771" flipH="1">
                <a:off x="1688940" y="4575813"/>
                <a:ext cx="80324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767" extrusionOk="0">
                    <a:moveTo>
                      <a:pt x="679" y="0"/>
                    </a:moveTo>
                    <a:cubicBezTo>
                      <a:pt x="679" y="0"/>
                      <a:pt x="1" y="1018"/>
                      <a:pt x="1462" y="2766"/>
                    </a:cubicBezTo>
                    <a:cubicBezTo>
                      <a:pt x="1462" y="2766"/>
                      <a:pt x="1854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1"/>
              <p:cNvSpPr/>
              <p:nvPr/>
            </p:nvSpPr>
            <p:spPr>
              <a:xfrm rot="-10163771" flipH="1">
                <a:off x="1870916" y="4880392"/>
                <a:ext cx="8201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845" extrusionOk="0">
                    <a:moveTo>
                      <a:pt x="1018" y="0"/>
                    </a:moveTo>
                    <a:cubicBezTo>
                      <a:pt x="1017" y="1"/>
                      <a:pt x="0" y="653"/>
                      <a:pt x="704" y="2844"/>
                    </a:cubicBezTo>
                    <a:lnTo>
                      <a:pt x="704" y="2844"/>
                    </a:lnTo>
                    <a:cubicBezTo>
                      <a:pt x="713" y="2791"/>
                      <a:pt x="1892" y="927"/>
                      <a:pt x="1018" y="0"/>
                    </a:cubicBezTo>
                    <a:close/>
                    <a:moveTo>
                      <a:pt x="704" y="2844"/>
                    </a:moveTo>
                    <a:cubicBezTo>
                      <a:pt x="704" y="2845"/>
                      <a:pt x="704" y="2845"/>
                      <a:pt x="704" y="2845"/>
                    </a:cubicBezTo>
                    <a:cubicBezTo>
                      <a:pt x="704" y="2845"/>
                      <a:pt x="704" y="2844"/>
                      <a:pt x="704" y="28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1"/>
              <p:cNvSpPr/>
              <p:nvPr/>
            </p:nvSpPr>
            <p:spPr>
              <a:xfrm rot="-10163771" flipH="1">
                <a:off x="2737766" y="4957899"/>
                <a:ext cx="88209" cy="9613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19" extrusionOk="0">
                    <a:moveTo>
                      <a:pt x="235" y="1"/>
                    </a:moveTo>
                    <a:cubicBezTo>
                      <a:pt x="235" y="1"/>
                      <a:pt x="0" y="1201"/>
                      <a:pt x="2035" y="2219"/>
                    </a:cubicBezTo>
                    <a:cubicBezTo>
                      <a:pt x="2035" y="2219"/>
                      <a:pt x="1540" y="27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1"/>
              <p:cNvSpPr/>
              <p:nvPr/>
            </p:nvSpPr>
            <p:spPr>
              <a:xfrm rot="-10163771" flipH="1">
                <a:off x="3167154" y="4785130"/>
                <a:ext cx="53203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993" y="0"/>
                    </a:moveTo>
                    <a:cubicBezTo>
                      <a:pt x="992" y="0"/>
                      <a:pt x="236" y="105"/>
                      <a:pt x="1" y="1514"/>
                    </a:cubicBezTo>
                    <a:cubicBezTo>
                      <a:pt x="27" y="1488"/>
                      <a:pt x="1227" y="757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1"/>
              <p:cNvSpPr/>
              <p:nvPr/>
            </p:nvSpPr>
            <p:spPr>
              <a:xfrm rot="-10163771" flipH="1">
                <a:off x="3148083" y="4976888"/>
                <a:ext cx="82577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819" extrusionOk="0">
                    <a:moveTo>
                      <a:pt x="1045" y="0"/>
                    </a:moveTo>
                    <a:cubicBezTo>
                      <a:pt x="1044" y="1"/>
                      <a:pt x="1" y="653"/>
                      <a:pt x="627" y="2819"/>
                    </a:cubicBezTo>
                    <a:cubicBezTo>
                      <a:pt x="627" y="2819"/>
                      <a:pt x="1906" y="966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1"/>
              <p:cNvSpPr/>
              <p:nvPr/>
            </p:nvSpPr>
            <p:spPr>
              <a:xfrm rot="-10163771" flipH="1">
                <a:off x="1295436" y="4761071"/>
                <a:ext cx="81407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767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705" y="1"/>
                      <a:pt x="0" y="992"/>
                      <a:pt x="1409" y="2767"/>
                    </a:cubicBezTo>
                    <a:cubicBezTo>
                      <a:pt x="1409" y="2767"/>
                      <a:pt x="1879" y="549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1"/>
              <p:cNvSpPr/>
              <p:nvPr/>
            </p:nvSpPr>
            <p:spPr>
              <a:xfrm rot="-10163771" flipH="1">
                <a:off x="1715055" y="4927061"/>
                <a:ext cx="122176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908" extrusionOk="0">
                    <a:moveTo>
                      <a:pt x="1976" y="0"/>
                    </a:moveTo>
                    <a:cubicBezTo>
                      <a:pt x="1513" y="0"/>
                      <a:pt x="857" y="158"/>
                      <a:pt x="1" y="733"/>
                    </a:cubicBezTo>
                    <a:cubicBezTo>
                      <a:pt x="1" y="733"/>
                      <a:pt x="611" y="907"/>
                      <a:pt x="1279" y="907"/>
                    </a:cubicBezTo>
                    <a:cubicBezTo>
                      <a:pt x="1878" y="907"/>
                      <a:pt x="2523" y="768"/>
                      <a:pt x="2819" y="237"/>
                    </a:cubicBezTo>
                    <a:cubicBezTo>
                      <a:pt x="2819" y="237"/>
                      <a:pt x="2542" y="0"/>
                      <a:pt x="1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1"/>
              <p:cNvSpPr/>
              <p:nvPr/>
            </p:nvSpPr>
            <p:spPr>
              <a:xfrm rot="-10163771" flipH="1">
                <a:off x="1993247" y="4473036"/>
                <a:ext cx="81451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19" extrusionOk="0">
                    <a:moveTo>
                      <a:pt x="1044" y="0"/>
                    </a:moveTo>
                    <a:cubicBezTo>
                      <a:pt x="1044" y="0"/>
                      <a:pt x="1" y="601"/>
                      <a:pt x="549" y="2819"/>
                    </a:cubicBezTo>
                    <a:cubicBezTo>
                      <a:pt x="549" y="2819"/>
                      <a:pt x="1880" y="992"/>
                      <a:pt x="10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1"/>
              <p:cNvSpPr/>
              <p:nvPr/>
            </p:nvSpPr>
            <p:spPr>
              <a:xfrm rot="-10163771" flipH="1">
                <a:off x="2346243" y="4811692"/>
                <a:ext cx="81451" cy="12217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20" extrusionOk="0">
                    <a:moveTo>
                      <a:pt x="1044" y="1"/>
                    </a:moveTo>
                    <a:cubicBezTo>
                      <a:pt x="1044" y="1"/>
                      <a:pt x="0" y="601"/>
                      <a:pt x="548" y="2819"/>
                    </a:cubicBezTo>
                    <a:cubicBezTo>
                      <a:pt x="548" y="2819"/>
                      <a:pt x="1879" y="966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1"/>
              <p:cNvSpPr/>
              <p:nvPr/>
            </p:nvSpPr>
            <p:spPr>
              <a:xfrm rot="-10163771" flipH="1">
                <a:off x="287516" y="4454253"/>
                <a:ext cx="87083" cy="9839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271" extrusionOk="0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0" y="1175"/>
                      <a:pt x="2009" y="2271"/>
                    </a:cubicBezTo>
                    <a:cubicBezTo>
                      <a:pt x="2009" y="2271"/>
                      <a:pt x="1540" y="53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1"/>
              <p:cNvSpPr/>
              <p:nvPr/>
            </p:nvSpPr>
            <p:spPr>
              <a:xfrm rot="-10163771" flipH="1">
                <a:off x="363363" y="4547121"/>
                <a:ext cx="12213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909" extrusionOk="0">
                    <a:moveTo>
                      <a:pt x="1530" y="0"/>
                    </a:moveTo>
                    <a:cubicBezTo>
                      <a:pt x="382" y="0"/>
                      <a:pt x="0" y="595"/>
                      <a:pt x="0" y="595"/>
                    </a:cubicBezTo>
                    <a:cubicBezTo>
                      <a:pt x="242" y="824"/>
                      <a:pt x="547" y="909"/>
                      <a:pt x="865" y="909"/>
                    </a:cubicBezTo>
                    <a:cubicBezTo>
                      <a:pt x="1783" y="909"/>
                      <a:pt x="2819" y="204"/>
                      <a:pt x="2819" y="204"/>
                    </a:cubicBezTo>
                    <a:cubicBezTo>
                      <a:pt x="2309" y="56"/>
                      <a:pt x="1883" y="0"/>
                      <a:pt x="1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1"/>
              <p:cNvSpPr/>
              <p:nvPr/>
            </p:nvSpPr>
            <p:spPr>
              <a:xfrm rot="-10163771" flipH="1">
                <a:off x="1362775" y="4822453"/>
                <a:ext cx="119923" cy="42718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86" extrusionOk="0">
                    <a:moveTo>
                      <a:pt x="706" y="0"/>
                    </a:moveTo>
                    <a:cubicBezTo>
                      <a:pt x="244" y="0"/>
                      <a:pt x="1" y="173"/>
                      <a:pt x="1" y="173"/>
                    </a:cubicBezTo>
                    <a:cubicBezTo>
                      <a:pt x="313" y="842"/>
                      <a:pt x="1167" y="986"/>
                      <a:pt x="1844" y="986"/>
                    </a:cubicBezTo>
                    <a:cubicBezTo>
                      <a:pt x="2356" y="986"/>
                      <a:pt x="2767" y="904"/>
                      <a:pt x="2767" y="904"/>
                    </a:cubicBezTo>
                    <a:cubicBezTo>
                      <a:pt x="1872" y="180"/>
                      <a:pt x="1176" y="0"/>
                      <a:pt x="7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1"/>
              <p:cNvSpPr/>
              <p:nvPr/>
            </p:nvSpPr>
            <p:spPr>
              <a:xfrm rot="-10163771" flipH="1">
                <a:off x="2787893" y="5049262"/>
                <a:ext cx="113078" cy="5593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291" extrusionOk="0">
                    <a:moveTo>
                      <a:pt x="2610" y="1"/>
                    </a:moveTo>
                    <a:cubicBezTo>
                      <a:pt x="313" y="1"/>
                      <a:pt x="0" y="1175"/>
                      <a:pt x="0" y="1175"/>
                    </a:cubicBezTo>
                    <a:cubicBezTo>
                      <a:pt x="162" y="1256"/>
                      <a:pt x="330" y="1291"/>
                      <a:pt x="500" y="1291"/>
                    </a:cubicBezTo>
                    <a:cubicBezTo>
                      <a:pt x="1532" y="1291"/>
                      <a:pt x="2610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1"/>
              <p:cNvSpPr/>
              <p:nvPr/>
            </p:nvSpPr>
            <p:spPr>
              <a:xfrm rot="-10163771" flipH="1">
                <a:off x="3252661" y="4897828"/>
                <a:ext cx="88253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46" extrusionOk="0">
                    <a:moveTo>
                      <a:pt x="262" y="1"/>
                    </a:moveTo>
                    <a:lnTo>
                      <a:pt x="262" y="1"/>
                    </a:lnTo>
                    <a:cubicBezTo>
                      <a:pt x="1" y="1253"/>
                      <a:pt x="2036" y="2245"/>
                      <a:pt x="2036" y="2245"/>
                    </a:cubicBezTo>
                    <a:cubicBezTo>
                      <a:pt x="1462" y="27"/>
                      <a:pt x="262" y="1"/>
                      <a:pt x="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1"/>
              <p:cNvSpPr/>
              <p:nvPr/>
            </p:nvSpPr>
            <p:spPr>
              <a:xfrm rot="-10163771" flipH="1">
                <a:off x="1945277" y="4629391"/>
                <a:ext cx="11988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991" extrusionOk="0">
                    <a:moveTo>
                      <a:pt x="679" y="1"/>
                    </a:moveTo>
                    <a:cubicBezTo>
                      <a:pt x="235" y="1"/>
                      <a:pt x="0" y="161"/>
                      <a:pt x="0" y="161"/>
                    </a:cubicBezTo>
                    <a:cubicBezTo>
                      <a:pt x="321" y="847"/>
                      <a:pt x="1211" y="990"/>
                      <a:pt x="1896" y="990"/>
                    </a:cubicBezTo>
                    <a:cubicBezTo>
                      <a:pt x="2384" y="990"/>
                      <a:pt x="2767" y="918"/>
                      <a:pt x="2767" y="918"/>
                    </a:cubicBezTo>
                    <a:cubicBezTo>
                      <a:pt x="1854" y="180"/>
                      <a:pt x="1149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1"/>
              <p:cNvSpPr/>
              <p:nvPr/>
            </p:nvSpPr>
            <p:spPr>
              <a:xfrm rot="-10163771" flipH="1">
                <a:off x="2317405" y="4958597"/>
                <a:ext cx="132314" cy="42762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987" extrusionOk="0">
                    <a:moveTo>
                      <a:pt x="847" y="1"/>
                    </a:moveTo>
                    <a:cubicBezTo>
                      <a:pt x="314" y="1"/>
                      <a:pt x="1" y="174"/>
                      <a:pt x="1" y="174"/>
                    </a:cubicBezTo>
                    <a:cubicBezTo>
                      <a:pt x="313" y="843"/>
                      <a:pt x="1251" y="987"/>
                      <a:pt x="2006" y="987"/>
                    </a:cubicBezTo>
                    <a:cubicBezTo>
                      <a:pt x="2577" y="987"/>
                      <a:pt x="3043" y="904"/>
                      <a:pt x="3054" y="904"/>
                    </a:cubicBezTo>
                    <a:cubicBezTo>
                      <a:pt x="2158" y="180"/>
                      <a:pt x="1389" y="1"/>
                      <a:pt x="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1"/>
              <p:cNvSpPr/>
              <p:nvPr/>
            </p:nvSpPr>
            <p:spPr>
              <a:xfrm rot="-10163771" flipH="1">
                <a:off x="2640912" y="4903340"/>
                <a:ext cx="56539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011" fill="none" extrusionOk="0">
                    <a:moveTo>
                      <a:pt x="444" y="0"/>
                    </a:moveTo>
                    <a:cubicBezTo>
                      <a:pt x="444" y="0"/>
                      <a:pt x="1305" y="2193"/>
                      <a:pt x="0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1"/>
              <p:cNvSpPr/>
              <p:nvPr/>
            </p:nvSpPr>
            <p:spPr>
              <a:xfrm rot="-10163771" flipH="1">
                <a:off x="2645753" y="4814905"/>
                <a:ext cx="93885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679" y="0"/>
                      <a:pt x="0" y="1227"/>
                      <a:pt x="2114" y="2871"/>
                    </a:cubicBezTo>
                    <a:cubicBezTo>
                      <a:pt x="2114" y="2844"/>
                      <a:pt x="2166" y="313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1"/>
              <p:cNvSpPr/>
              <p:nvPr/>
            </p:nvSpPr>
            <p:spPr>
              <a:xfrm rot="-10163771" flipH="1">
                <a:off x="2545091" y="4862175"/>
                <a:ext cx="130061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571" y="0"/>
                    </a:moveTo>
                    <a:cubicBezTo>
                      <a:pt x="2074" y="0"/>
                      <a:pt x="1171" y="226"/>
                      <a:pt x="0" y="1480"/>
                    </a:cubicBezTo>
                    <a:cubicBezTo>
                      <a:pt x="0" y="1480"/>
                      <a:pt x="12" y="1481"/>
                      <a:pt x="33" y="1481"/>
                    </a:cubicBezTo>
                    <a:cubicBezTo>
                      <a:pt x="332" y="1481"/>
                      <a:pt x="2587" y="1435"/>
                      <a:pt x="3001" y="71"/>
                    </a:cubicBezTo>
                    <a:cubicBezTo>
                      <a:pt x="3001" y="71"/>
                      <a:pt x="2850" y="0"/>
                      <a:pt x="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1"/>
              <p:cNvSpPr/>
              <p:nvPr/>
            </p:nvSpPr>
            <p:spPr>
              <a:xfrm rot="-10163771" flipH="1">
                <a:off x="1502975" y="4499107"/>
                <a:ext cx="92759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4542" fill="none" extrusionOk="0">
                    <a:moveTo>
                      <a:pt x="1" y="0"/>
                    </a:moveTo>
                    <a:cubicBezTo>
                      <a:pt x="1" y="0"/>
                      <a:pt x="1854" y="1436"/>
                      <a:pt x="2141" y="454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1"/>
              <p:cNvSpPr/>
              <p:nvPr/>
            </p:nvSpPr>
            <p:spPr>
              <a:xfrm rot="-10163771" flipH="1">
                <a:off x="1601215" y="4507788"/>
                <a:ext cx="87083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68" extrusionOk="0">
                    <a:moveTo>
                      <a:pt x="244" y="0"/>
                    </a:moveTo>
                    <a:cubicBezTo>
                      <a:pt x="164" y="0"/>
                      <a:pt x="82" y="10"/>
                      <a:pt x="0" y="32"/>
                    </a:cubicBezTo>
                    <a:cubicBezTo>
                      <a:pt x="0" y="32"/>
                      <a:pt x="78" y="1076"/>
                      <a:pt x="2009" y="1468"/>
                    </a:cubicBezTo>
                    <a:cubicBezTo>
                      <a:pt x="2009" y="1468"/>
                      <a:pt x="1209" y="0"/>
                      <a:pt x="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1"/>
              <p:cNvSpPr/>
              <p:nvPr/>
            </p:nvSpPr>
            <p:spPr>
              <a:xfrm rot="-10163771" flipH="1">
                <a:off x="1536127" y="4488128"/>
                <a:ext cx="80324" cy="7248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673" extrusionOk="0">
                    <a:moveTo>
                      <a:pt x="1754" y="0"/>
                    </a:moveTo>
                    <a:cubicBezTo>
                      <a:pt x="1541" y="0"/>
                      <a:pt x="661" y="100"/>
                      <a:pt x="0" y="1672"/>
                    </a:cubicBezTo>
                    <a:cubicBezTo>
                      <a:pt x="0" y="1672"/>
                      <a:pt x="1853" y="1124"/>
                      <a:pt x="1801" y="2"/>
                    </a:cubicBezTo>
                    <a:cubicBezTo>
                      <a:pt x="1801" y="2"/>
                      <a:pt x="1784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1"/>
              <p:cNvSpPr/>
              <p:nvPr/>
            </p:nvSpPr>
            <p:spPr>
              <a:xfrm rot="-10163771" flipH="1">
                <a:off x="561952" y="4521892"/>
                <a:ext cx="88209" cy="23859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5507" fill="none" extrusionOk="0">
                    <a:moveTo>
                      <a:pt x="339" y="0"/>
                    </a:moveTo>
                    <a:cubicBezTo>
                      <a:pt x="339" y="0"/>
                      <a:pt x="0" y="3080"/>
                      <a:pt x="2036" y="5506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1"/>
              <p:cNvSpPr/>
              <p:nvPr/>
            </p:nvSpPr>
            <p:spPr>
              <a:xfrm rot="-10163771" flipH="1">
                <a:off x="623112" y="4563229"/>
                <a:ext cx="96138" cy="3158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729" extrusionOk="0">
                    <a:moveTo>
                      <a:pt x="652" y="1"/>
                    </a:moveTo>
                    <a:cubicBezTo>
                      <a:pt x="414" y="1"/>
                      <a:pt x="186" y="64"/>
                      <a:pt x="0" y="230"/>
                    </a:cubicBezTo>
                    <a:cubicBezTo>
                      <a:pt x="0" y="230"/>
                      <a:pt x="306" y="728"/>
                      <a:pt x="1270" y="728"/>
                    </a:cubicBezTo>
                    <a:cubicBezTo>
                      <a:pt x="1534" y="728"/>
                      <a:pt x="1848" y="691"/>
                      <a:pt x="2218" y="595"/>
                    </a:cubicBezTo>
                    <a:cubicBezTo>
                      <a:pt x="2218" y="595"/>
                      <a:pt x="1386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1"/>
              <p:cNvSpPr/>
              <p:nvPr/>
            </p:nvSpPr>
            <p:spPr>
              <a:xfrm rot="-10163771" flipH="1">
                <a:off x="596951" y="4492630"/>
                <a:ext cx="63341" cy="9275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141" extrusionOk="0">
                    <a:moveTo>
                      <a:pt x="862" y="0"/>
                    </a:moveTo>
                    <a:cubicBezTo>
                      <a:pt x="862" y="0"/>
                      <a:pt x="0" y="392"/>
                      <a:pt x="287" y="2140"/>
                    </a:cubicBezTo>
                    <a:cubicBezTo>
                      <a:pt x="287" y="2140"/>
                      <a:pt x="1462" y="809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 rot="-10163771" flipH="1">
                <a:off x="937700" y="4526981"/>
                <a:ext cx="56582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0"/>
                    </a:moveTo>
                    <a:cubicBezTo>
                      <a:pt x="888" y="0"/>
                      <a:pt x="0" y="2192"/>
                      <a:pt x="1305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 rot="-10163771" flipH="1">
                <a:off x="985712" y="4541456"/>
                <a:ext cx="113078" cy="36913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852" extrusionOk="0">
                    <a:moveTo>
                      <a:pt x="779" y="0"/>
                    </a:moveTo>
                    <a:cubicBezTo>
                      <a:pt x="497" y="0"/>
                      <a:pt x="225" y="73"/>
                      <a:pt x="0" y="265"/>
                    </a:cubicBezTo>
                    <a:cubicBezTo>
                      <a:pt x="0" y="265"/>
                      <a:pt x="364" y="851"/>
                      <a:pt x="1475" y="851"/>
                    </a:cubicBezTo>
                    <a:cubicBezTo>
                      <a:pt x="1790" y="851"/>
                      <a:pt x="2166" y="804"/>
                      <a:pt x="2610" y="683"/>
                    </a:cubicBezTo>
                    <a:cubicBezTo>
                      <a:pt x="2610" y="683"/>
                      <a:pt x="1645" y="0"/>
                      <a:pt x="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 rot="-10163771" flipH="1">
                <a:off x="939909" y="4455566"/>
                <a:ext cx="84830" cy="11762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715" extrusionOk="0">
                    <a:moveTo>
                      <a:pt x="1436" y="1"/>
                    </a:moveTo>
                    <a:lnTo>
                      <a:pt x="1436" y="1"/>
                    </a:lnTo>
                    <a:cubicBezTo>
                      <a:pt x="1436" y="1"/>
                      <a:pt x="157" y="288"/>
                      <a:pt x="1" y="2715"/>
                    </a:cubicBezTo>
                    <a:cubicBezTo>
                      <a:pt x="1" y="2715"/>
                      <a:pt x="1958" y="1280"/>
                      <a:pt x="1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1"/>
              <p:cNvSpPr/>
              <p:nvPr/>
            </p:nvSpPr>
            <p:spPr>
              <a:xfrm rot="-10163771" flipH="1">
                <a:off x="3036597" y="4690613"/>
                <a:ext cx="39642" cy="222776"/>
              </a:xfrm>
              <a:custGeom>
                <a:avLst/>
                <a:gdLst/>
                <a:ahLst/>
                <a:cxnLst/>
                <a:rect l="l" t="t" r="r" b="b"/>
                <a:pathLst>
                  <a:path w="915" h="5142" fill="none" extrusionOk="0">
                    <a:moveTo>
                      <a:pt x="1" y="1"/>
                    </a:moveTo>
                    <a:cubicBezTo>
                      <a:pt x="1" y="1749"/>
                      <a:pt x="314" y="3498"/>
                      <a:pt x="914" y="514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1"/>
              <p:cNvSpPr/>
              <p:nvPr/>
            </p:nvSpPr>
            <p:spPr>
              <a:xfrm rot="-10163771" flipH="1">
                <a:off x="3065582" y="4730586"/>
                <a:ext cx="71269" cy="3292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335" y="1"/>
                    </a:moveTo>
                    <a:cubicBezTo>
                      <a:pt x="222" y="1"/>
                      <a:pt x="109" y="24"/>
                      <a:pt x="0" y="78"/>
                    </a:cubicBezTo>
                    <a:cubicBezTo>
                      <a:pt x="0" y="78"/>
                      <a:pt x="219" y="760"/>
                      <a:pt x="1503" y="760"/>
                    </a:cubicBezTo>
                    <a:cubicBezTo>
                      <a:pt x="1549" y="760"/>
                      <a:pt x="1596" y="759"/>
                      <a:pt x="1644" y="757"/>
                    </a:cubicBezTo>
                    <a:cubicBezTo>
                      <a:pt x="1644" y="757"/>
                      <a:pt x="983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 rot="-10163771" flipH="1">
                <a:off x="3029942" y="4687925"/>
                <a:ext cx="50950" cy="6672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40" extrusionOk="0">
                    <a:moveTo>
                      <a:pt x="888" y="0"/>
                    </a:moveTo>
                    <a:cubicBezTo>
                      <a:pt x="888" y="0"/>
                      <a:pt x="158" y="131"/>
                      <a:pt x="1" y="1540"/>
                    </a:cubicBezTo>
                    <a:cubicBezTo>
                      <a:pt x="1" y="1540"/>
                      <a:pt x="1175" y="757"/>
                      <a:pt x="8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 rot="-10163771" flipH="1">
                <a:off x="345980" y="4207187"/>
                <a:ext cx="213722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498" fill="none" extrusionOk="0">
                    <a:moveTo>
                      <a:pt x="0" y="0"/>
                    </a:moveTo>
                    <a:cubicBezTo>
                      <a:pt x="0" y="0"/>
                      <a:pt x="1879" y="2610"/>
                      <a:pt x="4933" y="3497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1"/>
              <p:cNvSpPr/>
              <p:nvPr/>
            </p:nvSpPr>
            <p:spPr>
              <a:xfrm rot="-10163771" flipH="1">
                <a:off x="480558" y="4152630"/>
                <a:ext cx="66764" cy="9951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297" extrusionOk="0">
                    <a:moveTo>
                      <a:pt x="627" y="0"/>
                    </a:moveTo>
                    <a:cubicBezTo>
                      <a:pt x="627" y="0"/>
                      <a:pt x="1" y="757"/>
                      <a:pt x="1044" y="2297"/>
                    </a:cubicBezTo>
                    <a:cubicBezTo>
                      <a:pt x="1044" y="2297"/>
                      <a:pt x="1540" y="522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1"/>
              <p:cNvSpPr/>
              <p:nvPr/>
            </p:nvSpPr>
            <p:spPr>
              <a:xfrm rot="-10163771" flipH="1">
                <a:off x="500065" y="4245184"/>
                <a:ext cx="93885" cy="4050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935" extrusionOk="0">
                    <a:moveTo>
                      <a:pt x="1896" y="0"/>
                    </a:moveTo>
                    <a:cubicBezTo>
                      <a:pt x="1375" y="0"/>
                      <a:pt x="258" y="91"/>
                      <a:pt x="0" y="844"/>
                    </a:cubicBezTo>
                    <a:cubicBezTo>
                      <a:pt x="0" y="844"/>
                      <a:pt x="157" y="935"/>
                      <a:pt x="439" y="935"/>
                    </a:cubicBezTo>
                    <a:cubicBezTo>
                      <a:pt x="816" y="935"/>
                      <a:pt x="1418" y="772"/>
                      <a:pt x="2166" y="9"/>
                    </a:cubicBezTo>
                    <a:cubicBezTo>
                      <a:pt x="2166" y="9"/>
                      <a:pt x="2061" y="0"/>
                      <a:pt x="1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1"/>
              <p:cNvSpPr/>
              <p:nvPr/>
            </p:nvSpPr>
            <p:spPr>
              <a:xfrm rot="-10163771" flipH="1">
                <a:off x="2238392" y="4626162"/>
                <a:ext cx="56582" cy="15605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602" fill="none" extrusionOk="0">
                    <a:moveTo>
                      <a:pt x="549" y="0"/>
                    </a:moveTo>
                    <a:cubicBezTo>
                      <a:pt x="549" y="0"/>
                      <a:pt x="1306" y="1540"/>
                      <a:pt x="1" y="360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 rot="-10163771" flipH="1">
                <a:off x="2236026" y="4566915"/>
                <a:ext cx="61088" cy="916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115" extrusionOk="0">
                    <a:moveTo>
                      <a:pt x="653" y="1"/>
                    </a:moveTo>
                    <a:cubicBezTo>
                      <a:pt x="0" y="705"/>
                      <a:pt x="940" y="2115"/>
                      <a:pt x="940" y="2115"/>
                    </a:cubicBezTo>
                    <a:cubicBezTo>
                      <a:pt x="1409" y="471"/>
                      <a:pt x="653" y="1"/>
                      <a:pt x="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1"/>
              <p:cNvSpPr/>
              <p:nvPr/>
            </p:nvSpPr>
            <p:spPr>
              <a:xfrm rot="-10163771" flipH="1">
                <a:off x="2174966" y="4617975"/>
                <a:ext cx="91632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96" extrusionOk="0">
                    <a:moveTo>
                      <a:pt x="1503" y="0"/>
                    </a:moveTo>
                    <a:cubicBezTo>
                      <a:pt x="799" y="0"/>
                      <a:pt x="0" y="573"/>
                      <a:pt x="0" y="573"/>
                    </a:cubicBezTo>
                    <a:cubicBezTo>
                      <a:pt x="352" y="661"/>
                      <a:pt x="649" y="696"/>
                      <a:pt x="899" y="696"/>
                    </a:cubicBezTo>
                    <a:cubicBezTo>
                      <a:pt x="1838" y="696"/>
                      <a:pt x="2114" y="208"/>
                      <a:pt x="2114" y="208"/>
                    </a:cubicBezTo>
                    <a:cubicBezTo>
                      <a:pt x="1939" y="57"/>
                      <a:pt x="1726" y="0"/>
                      <a:pt x="1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0" name="Google Shape;600;p11"/>
          <p:cNvSpPr/>
          <p:nvPr/>
        </p:nvSpPr>
        <p:spPr>
          <a:xfrm flipH="1">
            <a:off x="0" y="-5"/>
            <a:ext cx="5380543" cy="2358030"/>
          </a:xfrm>
          <a:custGeom>
            <a:avLst/>
            <a:gdLst/>
            <a:ahLst/>
            <a:cxnLst/>
            <a:rect l="l" t="t" r="r" b="b"/>
            <a:pathLst>
              <a:path w="105315" h="106662" extrusionOk="0">
                <a:moveTo>
                  <a:pt x="0" y="1"/>
                </a:moveTo>
                <a:cubicBezTo>
                  <a:pt x="4544" y="10315"/>
                  <a:pt x="19384" y="16775"/>
                  <a:pt x="37644" y="16775"/>
                </a:cubicBezTo>
                <a:cubicBezTo>
                  <a:pt x="44542" y="16775"/>
                  <a:pt x="51929" y="15853"/>
                  <a:pt x="59432" y="13868"/>
                </a:cubicBezTo>
                <a:cubicBezTo>
                  <a:pt x="64767" y="12459"/>
                  <a:pt x="69419" y="11817"/>
                  <a:pt x="73480" y="11817"/>
                </a:cubicBezTo>
                <a:cubicBezTo>
                  <a:pt x="96062" y="11817"/>
                  <a:pt x="100386" y="31669"/>
                  <a:pt x="102356" y="49871"/>
                </a:cubicBezTo>
                <a:cubicBezTo>
                  <a:pt x="104601" y="70738"/>
                  <a:pt x="86164" y="94115"/>
                  <a:pt x="105314" y="106662"/>
                </a:cubicBezTo>
                <a:lnTo>
                  <a:pt x="105314" y="1"/>
                </a:ln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1"/>
          <p:cNvSpPr/>
          <p:nvPr/>
        </p:nvSpPr>
        <p:spPr>
          <a:xfrm flipH="1">
            <a:off x="6117106" y="3725477"/>
            <a:ext cx="3012983" cy="1518021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1"/>
          <p:cNvSpPr txBox="1">
            <a:spLocks noGrp="1"/>
          </p:cNvSpPr>
          <p:nvPr>
            <p:ph type="title" hasCustomPrompt="1"/>
          </p:nvPr>
        </p:nvSpPr>
        <p:spPr>
          <a:xfrm>
            <a:off x="1960350" y="1659763"/>
            <a:ext cx="5223300" cy="13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3" name="Google Shape;603;p11"/>
          <p:cNvSpPr txBox="1">
            <a:spLocks noGrp="1"/>
          </p:cNvSpPr>
          <p:nvPr>
            <p:ph type="subTitle" idx="1"/>
          </p:nvPr>
        </p:nvSpPr>
        <p:spPr>
          <a:xfrm>
            <a:off x="2017800" y="3012138"/>
            <a:ext cx="51084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1_Big number">
    <p:bg>
      <p:bgPr>
        <a:solidFill>
          <a:schemeClr val="lt1"/>
        </a:solidFill>
        <a:effectLst/>
      </p:bgPr>
    </p:bg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11"/>
          <p:cNvGrpSpPr/>
          <p:nvPr/>
        </p:nvGrpSpPr>
        <p:grpSpPr>
          <a:xfrm rot="-9408085" flipH="1">
            <a:off x="5807532" y="-524846"/>
            <a:ext cx="3932523" cy="1806382"/>
            <a:chOff x="-247941" y="3878924"/>
            <a:chExt cx="3932716" cy="1806470"/>
          </a:xfrm>
        </p:grpSpPr>
        <p:grpSp>
          <p:nvGrpSpPr>
            <p:cNvPr id="546" name="Google Shape;546;p11"/>
            <p:cNvGrpSpPr/>
            <p:nvPr/>
          </p:nvGrpSpPr>
          <p:grpSpPr>
            <a:xfrm>
              <a:off x="501506" y="4145578"/>
              <a:ext cx="2653767" cy="794294"/>
              <a:chOff x="501506" y="4145578"/>
              <a:chExt cx="2653767" cy="794294"/>
            </a:xfrm>
          </p:grpSpPr>
          <p:sp>
            <p:nvSpPr>
              <p:cNvPr id="547" name="Google Shape;547;p11"/>
              <p:cNvSpPr/>
              <p:nvPr/>
            </p:nvSpPr>
            <p:spPr>
              <a:xfrm rot="-10163771" flipH="1">
                <a:off x="2559928" y="4746287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0" y="914"/>
                      <a:pt x="0" y="2062"/>
                    </a:cubicBezTo>
                    <a:cubicBezTo>
                      <a:pt x="0" y="3210"/>
                      <a:pt x="914" y="4124"/>
                      <a:pt x="2062" y="4124"/>
                    </a:cubicBezTo>
                    <a:cubicBezTo>
                      <a:pt x="3210" y="4124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 rot="-10163771" flipH="1">
                <a:off x="1546133" y="4401873"/>
                <a:ext cx="170743" cy="146481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381" extrusionOk="0">
                    <a:moveTo>
                      <a:pt x="1697" y="0"/>
                    </a:moveTo>
                    <a:cubicBezTo>
                      <a:pt x="757" y="0"/>
                      <a:pt x="0" y="757"/>
                      <a:pt x="0" y="1696"/>
                    </a:cubicBezTo>
                    <a:cubicBezTo>
                      <a:pt x="0" y="2707"/>
                      <a:pt x="844" y="3381"/>
                      <a:pt x="1721" y="3381"/>
                    </a:cubicBezTo>
                    <a:cubicBezTo>
                      <a:pt x="2134" y="3381"/>
                      <a:pt x="2554" y="3231"/>
                      <a:pt x="2897" y="2897"/>
                    </a:cubicBezTo>
                    <a:cubicBezTo>
                      <a:pt x="3941" y="1827"/>
                      <a:pt x="3184" y="0"/>
                      <a:pt x="1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 rot="-10163771" flipH="1">
                <a:off x="618566" y="4463447"/>
                <a:ext cx="12330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19" extrusionOk="0">
                    <a:moveTo>
                      <a:pt x="1436" y="0"/>
                    </a:moveTo>
                    <a:cubicBezTo>
                      <a:pt x="653" y="0"/>
                      <a:pt x="1" y="626"/>
                      <a:pt x="1" y="1409"/>
                    </a:cubicBezTo>
                    <a:cubicBezTo>
                      <a:pt x="1" y="2192"/>
                      <a:pt x="653" y="2818"/>
                      <a:pt x="1436" y="2818"/>
                    </a:cubicBezTo>
                    <a:cubicBezTo>
                      <a:pt x="2193" y="2818"/>
                      <a:pt x="2845" y="2192"/>
                      <a:pt x="2845" y="1409"/>
                    </a:cubicBezTo>
                    <a:cubicBezTo>
                      <a:pt x="2845" y="626"/>
                      <a:pt x="219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 rot="-10163771" flipH="1">
                <a:off x="958964" y="4389064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0" y="4123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 rot="-10163771" flipH="1">
                <a:off x="3038755" y="4641144"/>
                <a:ext cx="107446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6" extrusionOk="0">
                    <a:moveTo>
                      <a:pt x="1253" y="0"/>
                    </a:moveTo>
                    <a:cubicBezTo>
                      <a:pt x="548" y="0"/>
                      <a:pt x="0" y="548"/>
                      <a:pt x="0" y="1253"/>
                    </a:cubicBezTo>
                    <a:cubicBezTo>
                      <a:pt x="0" y="1931"/>
                      <a:pt x="548" y="2505"/>
                      <a:pt x="1253" y="2505"/>
                    </a:cubicBezTo>
                    <a:cubicBezTo>
                      <a:pt x="1931" y="2505"/>
                      <a:pt x="2479" y="1931"/>
                      <a:pt x="2479" y="1253"/>
                    </a:cubicBezTo>
                    <a:cubicBezTo>
                      <a:pt x="2479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1"/>
              <p:cNvSpPr/>
              <p:nvPr/>
            </p:nvSpPr>
            <p:spPr>
              <a:xfrm rot="-10163771" flipH="1">
                <a:off x="511700" y="4155773"/>
                <a:ext cx="12213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819" extrusionOk="0">
                    <a:moveTo>
                      <a:pt x="1409" y="0"/>
                    </a:moveTo>
                    <a:cubicBezTo>
                      <a:pt x="627" y="0"/>
                      <a:pt x="0" y="626"/>
                      <a:pt x="0" y="1409"/>
                    </a:cubicBezTo>
                    <a:cubicBezTo>
                      <a:pt x="0" y="2192"/>
                      <a:pt x="627" y="2818"/>
                      <a:pt x="1409" y="2818"/>
                    </a:cubicBezTo>
                    <a:cubicBezTo>
                      <a:pt x="2192" y="2818"/>
                      <a:pt x="2819" y="2192"/>
                      <a:pt x="2819" y="1409"/>
                    </a:cubicBezTo>
                    <a:cubicBezTo>
                      <a:pt x="2819" y="626"/>
                      <a:pt x="2192" y="0"/>
                      <a:pt x="1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1"/>
              <p:cNvSpPr/>
              <p:nvPr/>
            </p:nvSpPr>
            <p:spPr>
              <a:xfrm rot="-10163771" flipH="1">
                <a:off x="2180435" y="4538092"/>
                <a:ext cx="108572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506" extrusionOk="0">
                    <a:moveTo>
                      <a:pt x="1253" y="0"/>
                    </a:moveTo>
                    <a:cubicBezTo>
                      <a:pt x="574" y="0"/>
                      <a:pt x="0" y="548"/>
                      <a:pt x="0" y="1253"/>
                    </a:cubicBezTo>
                    <a:cubicBezTo>
                      <a:pt x="0" y="1931"/>
                      <a:pt x="574" y="2505"/>
                      <a:pt x="1253" y="2505"/>
                    </a:cubicBezTo>
                    <a:cubicBezTo>
                      <a:pt x="1931" y="2505"/>
                      <a:pt x="2505" y="1931"/>
                      <a:pt x="2505" y="1253"/>
                    </a:cubicBezTo>
                    <a:cubicBezTo>
                      <a:pt x="2505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4" name="Google Shape;554;p11"/>
            <p:cNvGrpSpPr/>
            <p:nvPr/>
          </p:nvGrpSpPr>
          <p:grpSpPr>
            <a:xfrm>
              <a:off x="-247941" y="3878924"/>
              <a:ext cx="3932716" cy="1806470"/>
              <a:chOff x="-247941" y="3878924"/>
              <a:chExt cx="3932716" cy="1806470"/>
            </a:xfrm>
          </p:grpSpPr>
          <p:sp>
            <p:nvSpPr>
              <p:cNvPr id="555" name="Google Shape;555;p11"/>
              <p:cNvSpPr/>
              <p:nvPr/>
            </p:nvSpPr>
            <p:spPr>
              <a:xfrm rot="-10163771" flipH="1">
                <a:off x="-176482" y="4217982"/>
                <a:ext cx="3789798" cy="1128352"/>
              </a:xfrm>
              <a:custGeom>
                <a:avLst/>
                <a:gdLst/>
                <a:ahLst/>
                <a:cxnLst/>
                <a:rect l="l" t="t" r="r" b="b"/>
                <a:pathLst>
                  <a:path w="87474" h="26044" fill="none" extrusionOk="0">
                    <a:moveTo>
                      <a:pt x="87473" y="18058"/>
                    </a:moveTo>
                    <a:cubicBezTo>
                      <a:pt x="86299" y="16623"/>
                      <a:pt x="84942" y="15397"/>
                      <a:pt x="83428" y="14353"/>
                    </a:cubicBezTo>
                    <a:cubicBezTo>
                      <a:pt x="81210" y="12761"/>
                      <a:pt x="76748" y="9603"/>
                      <a:pt x="74295" y="12422"/>
                    </a:cubicBezTo>
                    <a:cubicBezTo>
                      <a:pt x="71529" y="15632"/>
                      <a:pt x="76409" y="20381"/>
                      <a:pt x="78862" y="16754"/>
                    </a:cubicBezTo>
                    <a:cubicBezTo>
                      <a:pt x="80166" y="14823"/>
                      <a:pt x="78679" y="11769"/>
                      <a:pt x="76748" y="10882"/>
                    </a:cubicBezTo>
                    <a:cubicBezTo>
                      <a:pt x="73408" y="9395"/>
                      <a:pt x="70407" y="13179"/>
                      <a:pt x="67327" y="10752"/>
                    </a:cubicBezTo>
                    <a:cubicBezTo>
                      <a:pt x="65292" y="9186"/>
                      <a:pt x="64326" y="5063"/>
                      <a:pt x="60986" y="6576"/>
                    </a:cubicBezTo>
                    <a:cubicBezTo>
                      <a:pt x="58194" y="7855"/>
                      <a:pt x="55871" y="11769"/>
                      <a:pt x="55741" y="14718"/>
                    </a:cubicBezTo>
                    <a:cubicBezTo>
                      <a:pt x="55584" y="18241"/>
                      <a:pt x="60595" y="18633"/>
                      <a:pt x="60360" y="14849"/>
                    </a:cubicBezTo>
                    <a:cubicBezTo>
                      <a:pt x="60099" y="10438"/>
                      <a:pt x="52531" y="7698"/>
                      <a:pt x="48904" y="8716"/>
                    </a:cubicBezTo>
                    <a:cubicBezTo>
                      <a:pt x="44467" y="9969"/>
                      <a:pt x="41492" y="16519"/>
                      <a:pt x="43215" y="20825"/>
                    </a:cubicBezTo>
                    <a:cubicBezTo>
                      <a:pt x="45302" y="26044"/>
                      <a:pt x="53418" y="23095"/>
                      <a:pt x="49347" y="17928"/>
                    </a:cubicBezTo>
                    <a:cubicBezTo>
                      <a:pt x="46999" y="14927"/>
                      <a:pt x="38987" y="11952"/>
                      <a:pt x="35882" y="15371"/>
                    </a:cubicBezTo>
                    <a:cubicBezTo>
                      <a:pt x="34760" y="16571"/>
                      <a:pt x="33977" y="19102"/>
                      <a:pt x="36430" y="18867"/>
                    </a:cubicBezTo>
                    <a:cubicBezTo>
                      <a:pt x="39640" y="18580"/>
                      <a:pt x="38048" y="13492"/>
                      <a:pt x="37239" y="11926"/>
                    </a:cubicBezTo>
                    <a:cubicBezTo>
                      <a:pt x="35282" y="8220"/>
                      <a:pt x="31054" y="6263"/>
                      <a:pt x="27401" y="9108"/>
                    </a:cubicBezTo>
                    <a:cubicBezTo>
                      <a:pt x="25444" y="10647"/>
                      <a:pt x="25548" y="14536"/>
                      <a:pt x="28575" y="12892"/>
                    </a:cubicBezTo>
                    <a:cubicBezTo>
                      <a:pt x="33455" y="10178"/>
                      <a:pt x="31446" y="4202"/>
                      <a:pt x="29227" y="861"/>
                    </a:cubicBezTo>
                    <a:cubicBezTo>
                      <a:pt x="28653" y="0"/>
                      <a:pt x="24374" y="261"/>
                      <a:pt x="23565" y="339"/>
                    </a:cubicBezTo>
                    <a:cubicBezTo>
                      <a:pt x="20198" y="705"/>
                      <a:pt x="17797" y="2218"/>
                      <a:pt x="17354" y="5741"/>
                    </a:cubicBezTo>
                    <a:cubicBezTo>
                      <a:pt x="17197" y="7098"/>
                      <a:pt x="16962" y="8847"/>
                      <a:pt x="17484" y="10151"/>
                    </a:cubicBezTo>
                    <a:cubicBezTo>
                      <a:pt x="18606" y="12996"/>
                      <a:pt x="23565" y="11300"/>
                      <a:pt x="19676" y="8560"/>
                    </a:cubicBezTo>
                    <a:cubicBezTo>
                      <a:pt x="17563" y="7046"/>
                      <a:pt x="14744" y="5767"/>
                      <a:pt x="12291" y="7359"/>
                    </a:cubicBezTo>
                    <a:cubicBezTo>
                      <a:pt x="10308" y="8664"/>
                      <a:pt x="9003" y="11300"/>
                      <a:pt x="8742" y="13570"/>
                    </a:cubicBezTo>
                    <a:cubicBezTo>
                      <a:pt x="8455" y="15866"/>
                      <a:pt x="11430" y="19233"/>
                      <a:pt x="13700" y="17432"/>
                    </a:cubicBezTo>
                    <a:cubicBezTo>
                      <a:pt x="16414" y="15266"/>
                      <a:pt x="12291" y="11952"/>
                      <a:pt x="9969" y="12213"/>
                    </a:cubicBezTo>
                    <a:cubicBezTo>
                      <a:pt x="7724" y="12474"/>
                      <a:pt x="4750" y="14301"/>
                      <a:pt x="3445" y="16023"/>
                    </a:cubicBezTo>
                    <a:cubicBezTo>
                      <a:pt x="1931" y="18085"/>
                      <a:pt x="705" y="21138"/>
                      <a:pt x="0" y="2359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1"/>
              <p:cNvSpPr/>
              <p:nvPr/>
            </p:nvSpPr>
            <p:spPr>
              <a:xfrm rot="-10163771" flipH="1">
                <a:off x="112948" y="4382720"/>
                <a:ext cx="105193" cy="681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357" y="0"/>
                    </a:moveTo>
                    <a:cubicBezTo>
                      <a:pt x="239" y="0"/>
                      <a:pt x="120" y="19"/>
                      <a:pt x="0" y="60"/>
                    </a:cubicBezTo>
                    <a:cubicBezTo>
                      <a:pt x="0" y="60"/>
                      <a:pt x="183" y="1260"/>
                      <a:pt x="2427" y="1573"/>
                    </a:cubicBezTo>
                    <a:cubicBezTo>
                      <a:pt x="2427" y="1573"/>
                      <a:pt x="1449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1"/>
              <p:cNvSpPr/>
              <p:nvPr/>
            </p:nvSpPr>
            <p:spPr>
              <a:xfrm rot="-10163771" flipH="1">
                <a:off x="1138012" y="4674085"/>
                <a:ext cx="81451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7" extrusionOk="0">
                    <a:moveTo>
                      <a:pt x="679" y="0"/>
                    </a:moveTo>
                    <a:cubicBezTo>
                      <a:pt x="679" y="1"/>
                      <a:pt x="1" y="1018"/>
                      <a:pt x="1462" y="2767"/>
                    </a:cubicBezTo>
                    <a:cubicBezTo>
                      <a:pt x="1462" y="2767"/>
                      <a:pt x="1879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1"/>
              <p:cNvSpPr/>
              <p:nvPr/>
            </p:nvSpPr>
            <p:spPr>
              <a:xfrm rot="-10163771" flipH="1">
                <a:off x="700474" y="4720361"/>
                <a:ext cx="80324" cy="5671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309" extrusionOk="0">
                    <a:moveTo>
                      <a:pt x="230" y="0"/>
                    </a:moveTo>
                    <a:cubicBezTo>
                      <a:pt x="154" y="0"/>
                      <a:pt x="78" y="10"/>
                      <a:pt x="0" y="30"/>
                    </a:cubicBezTo>
                    <a:cubicBezTo>
                      <a:pt x="0" y="30"/>
                      <a:pt x="105" y="970"/>
                      <a:pt x="1853" y="1309"/>
                    </a:cubicBezTo>
                    <a:cubicBezTo>
                      <a:pt x="1853" y="1309"/>
                      <a:pt x="112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1"/>
              <p:cNvSpPr/>
              <p:nvPr/>
            </p:nvSpPr>
            <p:spPr>
              <a:xfrm rot="-10163771" flipH="1">
                <a:off x="1384034" y="4538900"/>
                <a:ext cx="64511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193" extrusionOk="0">
                    <a:moveTo>
                      <a:pt x="601" y="1"/>
                    </a:moveTo>
                    <a:cubicBezTo>
                      <a:pt x="601" y="1"/>
                      <a:pt x="1" y="731"/>
                      <a:pt x="966" y="2193"/>
                    </a:cubicBezTo>
                    <a:cubicBezTo>
                      <a:pt x="966" y="2193"/>
                      <a:pt x="1488" y="496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1"/>
              <p:cNvSpPr/>
              <p:nvPr/>
            </p:nvSpPr>
            <p:spPr>
              <a:xfrm rot="-10163771" flipH="1">
                <a:off x="2092675" y="4963600"/>
                <a:ext cx="7915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22" extrusionOk="0">
                    <a:moveTo>
                      <a:pt x="1670" y="0"/>
                    </a:moveTo>
                    <a:cubicBezTo>
                      <a:pt x="1370" y="0"/>
                      <a:pt x="685" y="147"/>
                      <a:pt x="1" y="1321"/>
                    </a:cubicBezTo>
                    <a:lnTo>
                      <a:pt x="1" y="1321"/>
                    </a:lnTo>
                    <a:cubicBezTo>
                      <a:pt x="34" y="1290"/>
                      <a:pt x="1749" y="999"/>
                      <a:pt x="1827" y="17"/>
                    </a:cubicBezTo>
                    <a:cubicBezTo>
                      <a:pt x="1827" y="17"/>
                      <a:pt x="1770" y="0"/>
                      <a:pt x="1670" y="0"/>
                    </a:cubicBezTo>
                    <a:close/>
                    <a:moveTo>
                      <a:pt x="1" y="1321"/>
                    </a:moveTo>
                    <a:cubicBezTo>
                      <a:pt x="0" y="1321"/>
                      <a:pt x="0" y="1321"/>
                      <a:pt x="0" y="1321"/>
                    </a:cubicBezTo>
                    <a:cubicBezTo>
                      <a:pt x="0" y="1321"/>
                      <a:pt x="0" y="1321"/>
                      <a:pt x="1" y="13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1"/>
              <p:cNvSpPr/>
              <p:nvPr/>
            </p:nvSpPr>
            <p:spPr>
              <a:xfrm rot="-10163771" flipH="1">
                <a:off x="639724" y="4685994"/>
                <a:ext cx="64467" cy="9726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5" extrusionOk="0">
                    <a:moveTo>
                      <a:pt x="705" y="0"/>
                    </a:moveTo>
                    <a:cubicBezTo>
                      <a:pt x="705" y="1"/>
                      <a:pt x="0" y="653"/>
                      <a:pt x="783" y="2245"/>
                    </a:cubicBezTo>
                    <a:cubicBezTo>
                      <a:pt x="783" y="2245"/>
                      <a:pt x="1487" y="627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1"/>
              <p:cNvSpPr/>
              <p:nvPr/>
            </p:nvSpPr>
            <p:spPr>
              <a:xfrm rot="-10163771" flipH="1">
                <a:off x="1311106" y="4530866"/>
                <a:ext cx="79155" cy="56192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297" extrusionOk="0">
                    <a:moveTo>
                      <a:pt x="1666" y="1"/>
                    </a:moveTo>
                    <a:cubicBezTo>
                      <a:pt x="1364" y="1"/>
                      <a:pt x="682" y="146"/>
                      <a:pt x="0" y="1296"/>
                    </a:cubicBezTo>
                    <a:cubicBezTo>
                      <a:pt x="0" y="1296"/>
                      <a:pt x="1749" y="1035"/>
                      <a:pt x="1827" y="18"/>
                    </a:cubicBezTo>
                    <a:cubicBezTo>
                      <a:pt x="1827" y="18"/>
                      <a:pt x="1768" y="1"/>
                      <a:pt x="1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1"/>
              <p:cNvSpPr/>
              <p:nvPr/>
            </p:nvSpPr>
            <p:spPr>
              <a:xfrm rot="-10163771" flipH="1">
                <a:off x="1688940" y="4575813"/>
                <a:ext cx="80324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767" extrusionOk="0">
                    <a:moveTo>
                      <a:pt x="679" y="0"/>
                    </a:moveTo>
                    <a:cubicBezTo>
                      <a:pt x="679" y="0"/>
                      <a:pt x="1" y="1018"/>
                      <a:pt x="1462" y="2766"/>
                    </a:cubicBezTo>
                    <a:cubicBezTo>
                      <a:pt x="1462" y="2766"/>
                      <a:pt x="1854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1"/>
              <p:cNvSpPr/>
              <p:nvPr/>
            </p:nvSpPr>
            <p:spPr>
              <a:xfrm rot="-10163771" flipH="1">
                <a:off x="1870916" y="4880392"/>
                <a:ext cx="8201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845" extrusionOk="0">
                    <a:moveTo>
                      <a:pt x="1018" y="0"/>
                    </a:moveTo>
                    <a:cubicBezTo>
                      <a:pt x="1017" y="1"/>
                      <a:pt x="0" y="653"/>
                      <a:pt x="704" y="2844"/>
                    </a:cubicBezTo>
                    <a:lnTo>
                      <a:pt x="704" y="2844"/>
                    </a:lnTo>
                    <a:cubicBezTo>
                      <a:pt x="713" y="2791"/>
                      <a:pt x="1892" y="927"/>
                      <a:pt x="1018" y="0"/>
                    </a:cubicBezTo>
                    <a:close/>
                    <a:moveTo>
                      <a:pt x="704" y="2844"/>
                    </a:moveTo>
                    <a:cubicBezTo>
                      <a:pt x="704" y="2845"/>
                      <a:pt x="704" y="2845"/>
                      <a:pt x="704" y="2845"/>
                    </a:cubicBezTo>
                    <a:cubicBezTo>
                      <a:pt x="704" y="2845"/>
                      <a:pt x="704" y="2844"/>
                      <a:pt x="704" y="28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1"/>
              <p:cNvSpPr/>
              <p:nvPr/>
            </p:nvSpPr>
            <p:spPr>
              <a:xfrm rot="-10163771" flipH="1">
                <a:off x="2737766" y="4957899"/>
                <a:ext cx="88209" cy="9613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19" extrusionOk="0">
                    <a:moveTo>
                      <a:pt x="235" y="1"/>
                    </a:moveTo>
                    <a:cubicBezTo>
                      <a:pt x="235" y="1"/>
                      <a:pt x="0" y="1201"/>
                      <a:pt x="2035" y="2219"/>
                    </a:cubicBezTo>
                    <a:cubicBezTo>
                      <a:pt x="2035" y="2219"/>
                      <a:pt x="1540" y="27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1"/>
              <p:cNvSpPr/>
              <p:nvPr/>
            </p:nvSpPr>
            <p:spPr>
              <a:xfrm rot="-10163771" flipH="1">
                <a:off x="3167154" y="4785130"/>
                <a:ext cx="53203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993" y="0"/>
                    </a:moveTo>
                    <a:cubicBezTo>
                      <a:pt x="992" y="0"/>
                      <a:pt x="236" y="105"/>
                      <a:pt x="1" y="1514"/>
                    </a:cubicBezTo>
                    <a:cubicBezTo>
                      <a:pt x="27" y="1488"/>
                      <a:pt x="1227" y="757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1"/>
              <p:cNvSpPr/>
              <p:nvPr/>
            </p:nvSpPr>
            <p:spPr>
              <a:xfrm rot="-10163771" flipH="1">
                <a:off x="3148083" y="4976888"/>
                <a:ext cx="82577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819" extrusionOk="0">
                    <a:moveTo>
                      <a:pt x="1045" y="0"/>
                    </a:moveTo>
                    <a:cubicBezTo>
                      <a:pt x="1044" y="1"/>
                      <a:pt x="1" y="653"/>
                      <a:pt x="627" y="2819"/>
                    </a:cubicBezTo>
                    <a:cubicBezTo>
                      <a:pt x="627" y="2819"/>
                      <a:pt x="1906" y="966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1"/>
              <p:cNvSpPr/>
              <p:nvPr/>
            </p:nvSpPr>
            <p:spPr>
              <a:xfrm rot="-10163771" flipH="1">
                <a:off x="1295436" y="4761071"/>
                <a:ext cx="81407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767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705" y="1"/>
                      <a:pt x="0" y="992"/>
                      <a:pt x="1409" y="2767"/>
                    </a:cubicBezTo>
                    <a:cubicBezTo>
                      <a:pt x="1409" y="2767"/>
                      <a:pt x="1879" y="549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1"/>
              <p:cNvSpPr/>
              <p:nvPr/>
            </p:nvSpPr>
            <p:spPr>
              <a:xfrm rot="-10163771" flipH="1">
                <a:off x="1715055" y="4927061"/>
                <a:ext cx="122176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908" extrusionOk="0">
                    <a:moveTo>
                      <a:pt x="1976" y="0"/>
                    </a:moveTo>
                    <a:cubicBezTo>
                      <a:pt x="1513" y="0"/>
                      <a:pt x="857" y="158"/>
                      <a:pt x="1" y="733"/>
                    </a:cubicBezTo>
                    <a:cubicBezTo>
                      <a:pt x="1" y="733"/>
                      <a:pt x="611" y="907"/>
                      <a:pt x="1279" y="907"/>
                    </a:cubicBezTo>
                    <a:cubicBezTo>
                      <a:pt x="1878" y="907"/>
                      <a:pt x="2523" y="768"/>
                      <a:pt x="2819" y="237"/>
                    </a:cubicBezTo>
                    <a:cubicBezTo>
                      <a:pt x="2819" y="237"/>
                      <a:pt x="2542" y="0"/>
                      <a:pt x="1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1"/>
              <p:cNvSpPr/>
              <p:nvPr/>
            </p:nvSpPr>
            <p:spPr>
              <a:xfrm rot="-10163771" flipH="1">
                <a:off x="1993247" y="4473036"/>
                <a:ext cx="81451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19" extrusionOk="0">
                    <a:moveTo>
                      <a:pt x="1044" y="0"/>
                    </a:moveTo>
                    <a:cubicBezTo>
                      <a:pt x="1044" y="0"/>
                      <a:pt x="1" y="601"/>
                      <a:pt x="549" y="2819"/>
                    </a:cubicBezTo>
                    <a:cubicBezTo>
                      <a:pt x="549" y="2819"/>
                      <a:pt x="1880" y="992"/>
                      <a:pt x="10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1"/>
              <p:cNvSpPr/>
              <p:nvPr/>
            </p:nvSpPr>
            <p:spPr>
              <a:xfrm rot="-10163771" flipH="1">
                <a:off x="2346243" y="4811692"/>
                <a:ext cx="81451" cy="12217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20" extrusionOk="0">
                    <a:moveTo>
                      <a:pt x="1044" y="1"/>
                    </a:moveTo>
                    <a:cubicBezTo>
                      <a:pt x="1044" y="1"/>
                      <a:pt x="0" y="601"/>
                      <a:pt x="548" y="2819"/>
                    </a:cubicBezTo>
                    <a:cubicBezTo>
                      <a:pt x="548" y="2819"/>
                      <a:pt x="1879" y="966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1"/>
              <p:cNvSpPr/>
              <p:nvPr/>
            </p:nvSpPr>
            <p:spPr>
              <a:xfrm rot="-10163771" flipH="1">
                <a:off x="287516" y="4454253"/>
                <a:ext cx="87083" cy="9839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271" extrusionOk="0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0" y="1175"/>
                      <a:pt x="2009" y="2271"/>
                    </a:cubicBezTo>
                    <a:cubicBezTo>
                      <a:pt x="2009" y="2271"/>
                      <a:pt x="1540" y="53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1"/>
              <p:cNvSpPr/>
              <p:nvPr/>
            </p:nvSpPr>
            <p:spPr>
              <a:xfrm rot="-10163771" flipH="1">
                <a:off x="363363" y="4547121"/>
                <a:ext cx="12213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909" extrusionOk="0">
                    <a:moveTo>
                      <a:pt x="1530" y="0"/>
                    </a:moveTo>
                    <a:cubicBezTo>
                      <a:pt x="382" y="0"/>
                      <a:pt x="0" y="595"/>
                      <a:pt x="0" y="595"/>
                    </a:cubicBezTo>
                    <a:cubicBezTo>
                      <a:pt x="242" y="824"/>
                      <a:pt x="547" y="909"/>
                      <a:pt x="865" y="909"/>
                    </a:cubicBezTo>
                    <a:cubicBezTo>
                      <a:pt x="1783" y="909"/>
                      <a:pt x="2819" y="204"/>
                      <a:pt x="2819" y="204"/>
                    </a:cubicBezTo>
                    <a:cubicBezTo>
                      <a:pt x="2309" y="56"/>
                      <a:pt x="1883" y="0"/>
                      <a:pt x="1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11"/>
              <p:cNvSpPr/>
              <p:nvPr/>
            </p:nvSpPr>
            <p:spPr>
              <a:xfrm rot="-10163771" flipH="1">
                <a:off x="1362775" y="4822453"/>
                <a:ext cx="119923" cy="42718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86" extrusionOk="0">
                    <a:moveTo>
                      <a:pt x="706" y="0"/>
                    </a:moveTo>
                    <a:cubicBezTo>
                      <a:pt x="244" y="0"/>
                      <a:pt x="1" y="173"/>
                      <a:pt x="1" y="173"/>
                    </a:cubicBezTo>
                    <a:cubicBezTo>
                      <a:pt x="313" y="842"/>
                      <a:pt x="1167" y="986"/>
                      <a:pt x="1844" y="986"/>
                    </a:cubicBezTo>
                    <a:cubicBezTo>
                      <a:pt x="2356" y="986"/>
                      <a:pt x="2767" y="904"/>
                      <a:pt x="2767" y="904"/>
                    </a:cubicBezTo>
                    <a:cubicBezTo>
                      <a:pt x="1872" y="180"/>
                      <a:pt x="1176" y="0"/>
                      <a:pt x="7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1"/>
              <p:cNvSpPr/>
              <p:nvPr/>
            </p:nvSpPr>
            <p:spPr>
              <a:xfrm rot="-10163771" flipH="1">
                <a:off x="2787893" y="5049262"/>
                <a:ext cx="113078" cy="5593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291" extrusionOk="0">
                    <a:moveTo>
                      <a:pt x="2610" y="1"/>
                    </a:moveTo>
                    <a:cubicBezTo>
                      <a:pt x="313" y="1"/>
                      <a:pt x="0" y="1175"/>
                      <a:pt x="0" y="1175"/>
                    </a:cubicBezTo>
                    <a:cubicBezTo>
                      <a:pt x="162" y="1256"/>
                      <a:pt x="330" y="1291"/>
                      <a:pt x="500" y="1291"/>
                    </a:cubicBezTo>
                    <a:cubicBezTo>
                      <a:pt x="1532" y="1291"/>
                      <a:pt x="2610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1"/>
              <p:cNvSpPr/>
              <p:nvPr/>
            </p:nvSpPr>
            <p:spPr>
              <a:xfrm rot="-10163771" flipH="1">
                <a:off x="3252661" y="4897828"/>
                <a:ext cx="88253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46" extrusionOk="0">
                    <a:moveTo>
                      <a:pt x="262" y="1"/>
                    </a:moveTo>
                    <a:lnTo>
                      <a:pt x="262" y="1"/>
                    </a:lnTo>
                    <a:cubicBezTo>
                      <a:pt x="1" y="1253"/>
                      <a:pt x="2036" y="2245"/>
                      <a:pt x="2036" y="2245"/>
                    </a:cubicBezTo>
                    <a:cubicBezTo>
                      <a:pt x="1462" y="27"/>
                      <a:pt x="262" y="1"/>
                      <a:pt x="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1"/>
              <p:cNvSpPr/>
              <p:nvPr/>
            </p:nvSpPr>
            <p:spPr>
              <a:xfrm rot="-10163771" flipH="1">
                <a:off x="1945277" y="4629391"/>
                <a:ext cx="11988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991" extrusionOk="0">
                    <a:moveTo>
                      <a:pt x="679" y="1"/>
                    </a:moveTo>
                    <a:cubicBezTo>
                      <a:pt x="235" y="1"/>
                      <a:pt x="0" y="161"/>
                      <a:pt x="0" y="161"/>
                    </a:cubicBezTo>
                    <a:cubicBezTo>
                      <a:pt x="321" y="847"/>
                      <a:pt x="1211" y="990"/>
                      <a:pt x="1896" y="990"/>
                    </a:cubicBezTo>
                    <a:cubicBezTo>
                      <a:pt x="2384" y="990"/>
                      <a:pt x="2767" y="918"/>
                      <a:pt x="2767" y="918"/>
                    </a:cubicBezTo>
                    <a:cubicBezTo>
                      <a:pt x="1854" y="180"/>
                      <a:pt x="1149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1"/>
              <p:cNvSpPr/>
              <p:nvPr/>
            </p:nvSpPr>
            <p:spPr>
              <a:xfrm rot="-10163771" flipH="1">
                <a:off x="2317405" y="4958597"/>
                <a:ext cx="132314" cy="42762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987" extrusionOk="0">
                    <a:moveTo>
                      <a:pt x="847" y="1"/>
                    </a:moveTo>
                    <a:cubicBezTo>
                      <a:pt x="314" y="1"/>
                      <a:pt x="1" y="174"/>
                      <a:pt x="1" y="174"/>
                    </a:cubicBezTo>
                    <a:cubicBezTo>
                      <a:pt x="313" y="843"/>
                      <a:pt x="1251" y="987"/>
                      <a:pt x="2006" y="987"/>
                    </a:cubicBezTo>
                    <a:cubicBezTo>
                      <a:pt x="2577" y="987"/>
                      <a:pt x="3043" y="904"/>
                      <a:pt x="3054" y="904"/>
                    </a:cubicBezTo>
                    <a:cubicBezTo>
                      <a:pt x="2158" y="180"/>
                      <a:pt x="1389" y="1"/>
                      <a:pt x="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1"/>
              <p:cNvSpPr/>
              <p:nvPr/>
            </p:nvSpPr>
            <p:spPr>
              <a:xfrm rot="-10163771" flipH="1">
                <a:off x="2640912" y="4903340"/>
                <a:ext cx="56539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011" fill="none" extrusionOk="0">
                    <a:moveTo>
                      <a:pt x="444" y="0"/>
                    </a:moveTo>
                    <a:cubicBezTo>
                      <a:pt x="444" y="0"/>
                      <a:pt x="1305" y="2193"/>
                      <a:pt x="0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1"/>
              <p:cNvSpPr/>
              <p:nvPr/>
            </p:nvSpPr>
            <p:spPr>
              <a:xfrm rot="-10163771" flipH="1">
                <a:off x="2645753" y="4814905"/>
                <a:ext cx="93885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679" y="0"/>
                      <a:pt x="0" y="1227"/>
                      <a:pt x="2114" y="2871"/>
                    </a:cubicBezTo>
                    <a:cubicBezTo>
                      <a:pt x="2114" y="2844"/>
                      <a:pt x="2166" y="313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1"/>
              <p:cNvSpPr/>
              <p:nvPr/>
            </p:nvSpPr>
            <p:spPr>
              <a:xfrm rot="-10163771" flipH="1">
                <a:off x="2545091" y="4862175"/>
                <a:ext cx="130061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571" y="0"/>
                    </a:moveTo>
                    <a:cubicBezTo>
                      <a:pt x="2074" y="0"/>
                      <a:pt x="1171" y="226"/>
                      <a:pt x="0" y="1480"/>
                    </a:cubicBezTo>
                    <a:cubicBezTo>
                      <a:pt x="0" y="1480"/>
                      <a:pt x="12" y="1481"/>
                      <a:pt x="33" y="1481"/>
                    </a:cubicBezTo>
                    <a:cubicBezTo>
                      <a:pt x="332" y="1481"/>
                      <a:pt x="2587" y="1435"/>
                      <a:pt x="3001" y="71"/>
                    </a:cubicBezTo>
                    <a:cubicBezTo>
                      <a:pt x="3001" y="71"/>
                      <a:pt x="2850" y="0"/>
                      <a:pt x="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1"/>
              <p:cNvSpPr/>
              <p:nvPr/>
            </p:nvSpPr>
            <p:spPr>
              <a:xfrm rot="-10163771" flipH="1">
                <a:off x="1502975" y="4499107"/>
                <a:ext cx="92759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4542" fill="none" extrusionOk="0">
                    <a:moveTo>
                      <a:pt x="1" y="0"/>
                    </a:moveTo>
                    <a:cubicBezTo>
                      <a:pt x="1" y="0"/>
                      <a:pt x="1854" y="1436"/>
                      <a:pt x="2141" y="454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1"/>
              <p:cNvSpPr/>
              <p:nvPr/>
            </p:nvSpPr>
            <p:spPr>
              <a:xfrm rot="-10163771" flipH="1">
                <a:off x="1601215" y="4507788"/>
                <a:ext cx="87083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68" extrusionOk="0">
                    <a:moveTo>
                      <a:pt x="244" y="0"/>
                    </a:moveTo>
                    <a:cubicBezTo>
                      <a:pt x="164" y="0"/>
                      <a:pt x="82" y="10"/>
                      <a:pt x="0" y="32"/>
                    </a:cubicBezTo>
                    <a:cubicBezTo>
                      <a:pt x="0" y="32"/>
                      <a:pt x="78" y="1076"/>
                      <a:pt x="2009" y="1468"/>
                    </a:cubicBezTo>
                    <a:cubicBezTo>
                      <a:pt x="2009" y="1468"/>
                      <a:pt x="1209" y="0"/>
                      <a:pt x="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1"/>
              <p:cNvSpPr/>
              <p:nvPr/>
            </p:nvSpPr>
            <p:spPr>
              <a:xfrm rot="-10163771" flipH="1">
                <a:off x="1536127" y="4488128"/>
                <a:ext cx="80324" cy="7248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673" extrusionOk="0">
                    <a:moveTo>
                      <a:pt x="1754" y="0"/>
                    </a:moveTo>
                    <a:cubicBezTo>
                      <a:pt x="1541" y="0"/>
                      <a:pt x="661" y="100"/>
                      <a:pt x="0" y="1672"/>
                    </a:cubicBezTo>
                    <a:cubicBezTo>
                      <a:pt x="0" y="1672"/>
                      <a:pt x="1853" y="1124"/>
                      <a:pt x="1801" y="2"/>
                    </a:cubicBezTo>
                    <a:cubicBezTo>
                      <a:pt x="1801" y="2"/>
                      <a:pt x="1784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1"/>
              <p:cNvSpPr/>
              <p:nvPr/>
            </p:nvSpPr>
            <p:spPr>
              <a:xfrm rot="-10163771" flipH="1">
                <a:off x="561952" y="4521892"/>
                <a:ext cx="88209" cy="23859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5507" fill="none" extrusionOk="0">
                    <a:moveTo>
                      <a:pt x="339" y="0"/>
                    </a:moveTo>
                    <a:cubicBezTo>
                      <a:pt x="339" y="0"/>
                      <a:pt x="0" y="3080"/>
                      <a:pt x="2036" y="5506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1"/>
              <p:cNvSpPr/>
              <p:nvPr/>
            </p:nvSpPr>
            <p:spPr>
              <a:xfrm rot="-10163771" flipH="1">
                <a:off x="623112" y="4563229"/>
                <a:ext cx="96138" cy="3158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729" extrusionOk="0">
                    <a:moveTo>
                      <a:pt x="652" y="1"/>
                    </a:moveTo>
                    <a:cubicBezTo>
                      <a:pt x="414" y="1"/>
                      <a:pt x="186" y="64"/>
                      <a:pt x="0" y="230"/>
                    </a:cubicBezTo>
                    <a:cubicBezTo>
                      <a:pt x="0" y="230"/>
                      <a:pt x="306" y="728"/>
                      <a:pt x="1270" y="728"/>
                    </a:cubicBezTo>
                    <a:cubicBezTo>
                      <a:pt x="1534" y="728"/>
                      <a:pt x="1848" y="691"/>
                      <a:pt x="2218" y="595"/>
                    </a:cubicBezTo>
                    <a:cubicBezTo>
                      <a:pt x="2218" y="595"/>
                      <a:pt x="1386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1"/>
              <p:cNvSpPr/>
              <p:nvPr/>
            </p:nvSpPr>
            <p:spPr>
              <a:xfrm rot="-10163771" flipH="1">
                <a:off x="596951" y="4492630"/>
                <a:ext cx="63341" cy="9275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141" extrusionOk="0">
                    <a:moveTo>
                      <a:pt x="862" y="0"/>
                    </a:moveTo>
                    <a:cubicBezTo>
                      <a:pt x="862" y="0"/>
                      <a:pt x="0" y="392"/>
                      <a:pt x="287" y="2140"/>
                    </a:cubicBezTo>
                    <a:cubicBezTo>
                      <a:pt x="287" y="2140"/>
                      <a:pt x="1462" y="809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1"/>
              <p:cNvSpPr/>
              <p:nvPr/>
            </p:nvSpPr>
            <p:spPr>
              <a:xfrm rot="-10163771" flipH="1">
                <a:off x="937700" y="4526981"/>
                <a:ext cx="56582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0"/>
                    </a:moveTo>
                    <a:cubicBezTo>
                      <a:pt x="888" y="0"/>
                      <a:pt x="0" y="2192"/>
                      <a:pt x="1305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1"/>
              <p:cNvSpPr/>
              <p:nvPr/>
            </p:nvSpPr>
            <p:spPr>
              <a:xfrm rot="-10163771" flipH="1">
                <a:off x="985712" y="4541456"/>
                <a:ext cx="113078" cy="36913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852" extrusionOk="0">
                    <a:moveTo>
                      <a:pt x="779" y="0"/>
                    </a:moveTo>
                    <a:cubicBezTo>
                      <a:pt x="497" y="0"/>
                      <a:pt x="225" y="73"/>
                      <a:pt x="0" y="265"/>
                    </a:cubicBezTo>
                    <a:cubicBezTo>
                      <a:pt x="0" y="265"/>
                      <a:pt x="364" y="851"/>
                      <a:pt x="1475" y="851"/>
                    </a:cubicBezTo>
                    <a:cubicBezTo>
                      <a:pt x="1790" y="851"/>
                      <a:pt x="2166" y="804"/>
                      <a:pt x="2610" y="683"/>
                    </a:cubicBezTo>
                    <a:cubicBezTo>
                      <a:pt x="2610" y="683"/>
                      <a:pt x="1645" y="0"/>
                      <a:pt x="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1"/>
              <p:cNvSpPr/>
              <p:nvPr/>
            </p:nvSpPr>
            <p:spPr>
              <a:xfrm rot="-10163771" flipH="1">
                <a:off x="939909" y="4455566"/>
                <a:ext cx="84830" cy="11762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715" extrusionOk="0">
                    <a:moveTo>
                      <a:pt x="1436" y="1"/>
                    </a:moveTo>
                    <a:lnTo>
                      <a:pt x="1436" y="1"/>
                    </a:lnTo>
                    <a:cubicBezTo>
                      <a:pt x="1436" y="1"/>
                      <a:pt x="157" y="288"/>
                      <a:pt x="1" y="2715"/>
                    </a:cubicBezTo>
                    <a:cubicBezTo>
                      <a:pt x="1" y="2715"/>
                      <a:pt x="1958" y="1280"/>
                      <a:pt x="1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1"/>
              <p:cNvSpPr/>
              <p:nvPr/>
            </p:nvSpPr>
            <p:spPr>
              <a:xfrm rot="-10163771" flipH="1">
                <a:off x="3036597" y="4690613"/>
                <a:ext cx="39642" cy="222776"/>
              </a:xfrm>
              <a:custGeom>
                <a:avLst/>
                <a:gdLst/>
                <a:ahLst/>
                <a:cxnLst/>
                <a:rect l="l" t="t" r="r" b="b"/>
                <a:pathLst>
                  <a:path w="915" h="5142" fill="none" extrusionOk="0">
                    <a:moveTo>
                      <a:pt x="1" y="1"/>
                    </a:moveTo>
                    <a:cubicBezTo>
                      <a:pt x="1" y="1749"/>
                      <a:pt x="314" y="3498"/>
                      <a:pt x="914" y="514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1"/>
              <p:cNvSpPr/>
              <p:nvPr/>
            </p:nvSpPr>
            <p:spPr>
              <a:xfrm rot="-10163771" flipH="1">
                <a:off x="3065582" y="4730586"/>
                <a:ext cx="71269" cy="3292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335" y="1"/>
                    </a:moveTo>
                    <a:cubicBezTo>
                      <a:pt x="222" y="1"/>
                      <a:pt x="109" y="24"/>
                      <a:pt x="0" y="78"/>
                    </a:cubicBezTo>
                    <a:cubicBezTo>
                      <a:pt x="0" y="78"/>
                      <a:pt x="219" y="760"/>
                      <a:pt x="1503" y="760"/>
                    </a:cubicBezTo>
                    <a:cubicBezTo>
                      <a:pt x="1549" y="760"/>
                      <a:pt x="1596" y="759"/>
                      <a:pt x="1644" y="757"/>
                    </a:cubicBezTo>
                    <a:cubicBezTo>
                      <a:pt x="1644" y="757"/>
                      <a:pt x="983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1"/>
              <p:cNvSpPr/>
              <p:nvPr/>
            </p:nvSpPr>
            <p:spPr>
              <a:xfrm rot="-10163771" flipH="1">
                <a:off x="3029942" y="4687925"/>
                <a:ext cx="50950" cy="6672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40" extrusionOk="0">
                    <a:moveTo>
                      <a:pt x="888" y="0"/>
                    </a:moveTo>
                    <a:cubicBezTo>
                      <a:pt x="888" y="0"/>
                      <a:pt x="158" y="131"/>
                      <a:pt x="1" y="1540"/>
                    </a:cubicBezTo>
                    <a:cubicBezTo>
                      <a:pt x="1" y="1540"/>
                      <a:pt x="1175" y="757"/>
                      <a:pt x="8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1"/>
              <p:cNvSpPr/>
              <p:nvPr/>
            </p:nvSpPr>
            <p:spPr>
              <a:xfrm rot="-10163771" flipH="1">
                <a:off x="345980" y="4207187"/>
                <a:ext cx="213722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498" fill="none" extrusionOk="0">
                    <a:moveTo>
                      <a:pt x="0" y="0"/>
                    </a:moveTo>
                    <a:cubicBezTo>
                      <a:pt x="0" y="0"/>
                      <a:pt x="1879" y="2610"/>
                      <a:pt x="4933" y="3497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1"/>
              <p:cNvSpPr/>
              <p:nvPr/>
            </p:nvSpPr>
            <p:spPr>
              <a:xfrm rot="-10163771" flipH="1">
                <a:off x="480558" y="4152630"/>
                <a:ext cx="66764" cy="9951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297" extrusionOk="0">
                    <a:moveTo>
                      <a:pt x="627" y="0"/>
                    </a:moveTo>
                    <a:cubicBezTo>
                      <a:pt x="627" y="0"/>
                      <a:pt x="1" y="757"/>
                      <a:pt x="1044" y="2297"/>
                    </a:cubicBezTo>
                    <a:cubicBezTo>
                      <a:pt x="1044" y="2297"/>
                      <a:pt x="1540" y="522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1"/>
              <p:cNvSpPr/>
              <p:nvPr/>
            </p:nvSpPr>
            <p:spPr>
              <a:xfrm rot="-10163771" flipH="1">
                <a:off x="500065" y="4245184"/>
                <a:ext cx="93885" cy="4050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935" extrusionOk="0">
                    <a:moveTo>
                      <a:pt x="1896" y="0"/>
                    </a:moveTo>
                    <a:cubicBezTo>
                      <a:pt x="1375" y="0"/>
                      <a:pt x="258" y="91"/>
                      <a:pt x="0" y="844"/>
                    </a:cubicBezTo>
                    <a:cubicBezTo>
                      <a:pt x="0" y="844"/>
                      <a:pt x="157" y="935"/>
                      <a:pt x="439" y="935"/>
                    </a:cubicBezTo>
                    <a:cubicBezTo>
                      <a:pt x="816" y="935"/>
                      <a:pt x="1418" y="772"/>
                      <a:pt x="2166" y="9"/>
                    </a:cubicBezTo>
                    <a:cubicBezTo>
                      <a:pt x="2166" y="9"/>
                      <a:pt x="2061" y="0"/>
                      <a:pt x="1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1"/>
              <p:cNvSpPr/>
              <p:nvPr/>
            </p:nvSpPr>
            <p:spPr>
              <a:xfrm rot="-10163771" flipH="1">
                <a:off x="2238392" y="4626162"/>
                <a:ext cx="56582" cy="15605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602" fill="none" extrusionOk="0">
                    <a:moveTo>
                      <a:pt x="549" y="0"/>
                    </a:moveTo>
                    <a:cubicBezTo>
                      <a:pt x="549" y="0"/>
                      <a:pt x="1306" y="1540"/>
                      <a:pt x="1" y="360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1"/>
              <p:cNvSpPr/>
              <p:nvPr/>
            </p:nvSpPr>
            <p:spPr>
              <a:xfrm rot="-10163771" flipH="1">
                <a:off x="2236026" y="4566915"/>
                <a:ext cx="61088" cy="916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115" extrusionOk="0">
                    <a:moveTo>
                      <a:pt x="653" y="1"/>
                    </a:moveTo>
                    <a:cubicBezTo>
                      <a:pt x="0" y="705"/>
                      <a:pt x="940" y="2115"/>
                      <a:pt x="940" y="2115"/>
                    </a:cubicBezTo>
                    <a:cubicBezTo>
                      <a:pt x="1409" y="471"/>
                      <a:pt x="653" y="1"/>
                      <a:pt x="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1"/>
              <p:cNvSpPr/>
              <p:nvPr/>
            </p:nvSpPr>
            <p:spPr>
              <a:xfrm rot="-10163771" flipH="1">
                <a:off x="2174966" y="4617975"/>
                <a:ext cx="91632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96" extrusionOk="0">
                    <a:moveTo>
                      <a:pt x="1503" y="0"/>
                    </a:moveTo>
                    <a:cubicBezTo>
                      <a:pt x="799" y="0"/>
                      <a:pt x="0" y="573"/>
                      <a:pt x="0" y="573"/>
                    </a:cubicBezTo>
                    <a:cubicBezTo>
                      <a:pt x="352" y="661"/>
                      <a:pt x="649" y="696"/>
                      <a:pt x="899" y="696"/>
                    </a:cubicBezTo>
                    <a:cubicBezTo>
                      <a:pt x="1838" y="696"/>
                      <a:pt x="2114" y="208"/>
                      <a:pt x="2114" y="208"/>
                    </a:cubicBezTo>
                    <a:cubicBezTo>
                      <a:pt x="1939" y="57"/>
                      <a:pt x="1726" y="0"/>
                      <a:pt x="1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0" name="Google Shape;600;p11"/>
          <p:cNvSpPr/>
          <p:nvPr/>
        </p:nvSpPr>
        <p:spPr>
          <a:xfrm flipH="1">
            <a:off x="0" y="-5"/>
            <a:ext cx="5380543" cy="2358030"/>
          </a:xfrm>
          <a:custGeom>
            <a:avLst/>
            <a:gdLst/>
            <a:ahLst/>
            <a:cxnLst/>
            <a:rect l="l" t="t" r="r" b="b"/>
            <a:pathLst>
              <a:path w="105315" h="106662" extrusionOk="0">
                <a:moveTo>
                  <a:pt x="0" y="1"/>
                </a:moveTo>
                <a:cubicBezTo>
                  <a:pt x="4544" y="10315"/>
                  <a:pt x="19384" y="16775"/>
                  <a:pt x="37644" y="16775"/>
                </a:cubicBezTo>
                <a:cubicBezTo>
                  <a:pt x="44542" y="16775"/>
                  <a:pt x="51929" y="15853"/>
                  <a:pt x="59432" y="13868"/>
                </a:cubicBezTo>
                <a:cubicBezTo>
                  <a:pt x="64767" y="12459"/>
                  <a:pt x="69419" y="11817"/>
                  <a:pt x="73480" y="11817"/>
                </a:cubicBezTo>
                <a:cubicBezTo>
                  <a:pt x="96062" y="11817"/>
                  <a:pt x="100386" y="31669"/>
                  <a:pt x="102356" y="49871"/>
                </a:cubicBezTo>
                <a:cubicBezTo>
                  <a:pt x="104601" y="70738"/>
                  <a:pt x="86164" y="94115"/>
                  <a:pt x="105314" y="106662"/>
                </a:cubicBezTo>
                <a:lnTo>
                  <a:pt x="105314" y="1"/>
                </a:ln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1"/>
          <p:cNvSpPr/>
          <p:nvPr/>
        </p:nvSpPr>
        <p:spPr>
          <a:xfrm flipH="1">
            <a:off x="6117106" y="3725477"/>
            <a:ext cx="3012983" cy="1518021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1"/>
          <p:cNvSpPr txBox="1">
            <a:spLocks noGrp="1"/>
          </p:cNvSpPr>
          <p:nvPr>
            <p:ph type="title" hasCustomPrompt="1"/>
          </p:nvPr>
        </p:nvSpPr>
        <p:spPr>
          <a:xfrm>
            <a:off x="1960350" y="1659763"/>
            <a:ext cx="5223300" cy="135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3" name="Google Shape;603;p11"/>
          <p:cNvSpPr txBox="1">
            <a:spLocks noGrp="1"/>
          </p:cNvSpPr>
          <p:nvPr>
            <p:ph type="subTitle" idx="1"/>
          </p:nvPr>
        </p:nvSpPr>
        <p:spPr>
          <a:xfrm>
            <a:off x="2017800" y="3012138"/>
            <a:ext cx="5108400" cy="4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2_1_1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13"/>
          <p:cNvGrpSpPr/>
          <p:nvPr/>
        </p:nvGrpSpPr>
        <p:grpSpPr>
          <a:xfrm>
            <a:off x="-382902" y="2706430"/>
            <a:ext cx="2272366" cy="2965494"/>
            <a:chOff x="-361509" y="2830304"/>
            <a:chExt cx="2153902" cy="2810895"/>
          </a:xfrm>
        </p:grpSpPr>
        <p:grpSp>
          <p:nvGrpSpPr>
            <p:cNvPr id="607" name="Google Shape;607;p13"/>
            <p:cNvGrpSpPr/>
            <p:nvPr/>
          </p:nvGrpSpPr>
          <p:grpSpPr>
            <a:xfrm>
              <a:off x="171949" y="3264600"/>
              <a:ext cx="1384523" cy="1583072"/>
              <a:chOff x="282825" y="3422180"/>
              <a:chExt cx="1248217" cy="1427220"/>
            </a:xfrm>
          </p:grpSpPr>
          <p:sp>
            <p:nvSpPr>
              <p:cNvPr id="608" name="Google Shape;608;p13"/>
              <p:cNvSpPr/>
              <p:nvPr/>
            </p:nvSpPr>
            <p:spPr>
              <a:xfrm rot="-713680">
                <a:off x="1276971" y="4595328"/>
                <a:ext cx="232598" cy="232598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1" y="4123"/>
                      <a:pt x="4124" y="3210"/>
                      <a:pt x="4124" y="2062"/>
                    </a:cubicBezTo>
                    <a:cubicBezTo>
                      <a:pt x="4124" y="914"/>
                      <a:pt x="3211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 rot="-713680">
                <a:off x="717469" y="4472684"/>
                <a:ext cx="166383" cy="142582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528" extrusionOk="0">
                    <a:moveTo>
                      <a:pt x="1670" y="1"/>
                    </a:moveTo>
                    <a:cubicBezTo>
                      <a:pt x="1367" y="1"/>
                      <a:pt x="1059" y="112"/>
                      <a:pt x="809" y="362"/>
                    </a:cubicBezTo>
                    <a:cubicBezTo>
                      <a:pt x="0" y="1171"/>
                      <a:pt x="575" y="2528"/>
                      <a:pt x="1697" y="2528"/>
                    </a:cubicBezTo>
                    <a:cubicBezTo>
                      <a:pt x="2375" y="2528"/>
                      <a:pt x="2923" y="1954"/>
                      <a:pt x="2949" y="1275"/>
                    </a:cubicBezTo>
                    <a:cubicBezTo>
                      <a:pt x="2949" y="511"/>
                      <a:pt x="2319" y="1"/>
                      <a:pt x="16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3"/>
              <p:cNvSpPr/>
              <p:nvPr/>
            </p:nvSpPr>
            <p:spPr>
              <a:xfrm rot="-713680">
                <a:off x="291696" y="3434209"/>
                <a:ext cx="127072" cy="99322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1761" extrusionOk="0">
                    <a:moveTo>
                      <a:pt x="1078" y="1"/>
                    </a:moveTo>
                    <a:cubicBezTo>
                      <a:pt x="440" y="1"/>
                      <a:pt x="1" y="732"/>
                      <a:pt x="374" y="1338"/>
                    </a:cubicBezTo>
                    <a:cubicBezTo>
                      <a:pt x="527" y="1610"/>
                      <a:pt x="812" y="1760"/>
                      <a:pt x="1107" y="1760"/>
                    </a:cubicBezTo>
                    <a:cubicBezTo>
                      <a:pt x="1266" y="1760"/>
                      <a:pt x="1428" y="1717"/>
                      <a:pt x="1574" y="1625"/>
                    </a:cubicBezTo>
                    <a:cubicBezTo>
                      <a:pt x="2253" y="1234"/>
                      <a:pt x="2096" y="216"/>
                      <a:pt x="1313" y="34"/>
                    </a:cubicBezTo>
                    <a:cubicBezTo>
                      <a:pt x="1233" y="11"/>
                      <a:pt x="1154" y="1"/>
                      <a:pt x="10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3"/>
              <p:cNvSpPr/>
              <p:nvPr/>
            </p:nvSpPr>
            <p:spPr>
              <a:xfrm rot="-713680">
                <a:off x="490181" y="4448606"/>
                <a:ext cx="124308" cy="9988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71" extrusionOk="0">
                    <a:moveTo>
                      <a:pt x="1101" y="0"/>
                    </a:moveTo>
                    <a:cubicBezTo>
                      <a:pt x="478" y="0"/>
                      <a:pt x="0" y="685"/>
                      <a:pt x="325" y="1287"/>
                    </a:cubicBezTo>
                    <a:cubicBezTo>
                      <a:pt x="472" y="1600"/>
                      <a:pt x="788" y="1770"/>
                      <a:pt x="1107" y="1770"/>
                    </a:cubicBezTo>
                    <a:cubicBezTo>
                      <a:pt x="1241" y="1770"/>
                      <a:pt x="1376" y="1740"/>
                      <a:pt x="1499" y="1679"/>
                    </a:cubicBezTo>
                    <a:cubicBezTo>
                      <a:pt x="2204" y="1287"/>
                      <a:pt x="2099" y="270"/>
                      <a:pt x="1342" y="35"/>
                    </a:cubicBezTo>
                    <a:cubicBezTo>
                      <a:pt x="1260" y="11"/>
                      <a:pt x="1179" y="0"/>
                      <a:pt x="1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 rot="-713680">
                <a:off x="375975" y="4095175"/>
                <a:ext cx="160179" cy="141172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2503" extrusionOk="0">
                    <a:moveTo>
                      <a:pt x="1422" y="1"/>
                    </a:moveTo>
                    <a:cubicBezTo>
                      <a:pt x="1210" y="1"/>
                      <a:pt x="991" y="58"/>
                      <a:pt x="784" y="185"/>
                    </a:cubicBezTo>
                    <a:cubicBezTo>
                      <a:pt x="183" y="550"/>
                      <a:pt x="1" y="1307"/>
                      <a:pt x="366" y="1907"/>
                    </a:cubicBezTo>
                    <a:cubicBezTo>
                      <a:pt x="613" y="2311"/>
                      <a:pt x="1019" y="2503"/>
                      <a:pt x="1423" y="2503"/>
                    </a:cubicBezTo>
                    <a:cubicBezTo>
                      <a:pt x="1958" y="2503"/>
                      <a:pt x="2488" y="2166"/>
                      <a:pt x="2636" y="1542"/>
                    </a:cubicBezTo>
                    <a:cubicBezTo>
                      <a:pt x="2840" y="708"/>
                      <a:pt x="2172" y="1"/>
                      <a:pt x="14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3" name="Google Shape;613;p13"/>
            <p:cNvSpPr/>
            <p:nvPr/>
          </p:nvSpPr>
          <p:spPr>
            <a:xfrm rot="-713702">
              <a:off x="-20152" y="3088277"/>
              <a:ext cx="65376" cy="80078"/>
            </a:xfrm>
            <a:custGeom>
              <a:avLst/>
              <a:gdLst/>
              <a:ahLst/>
              <a:cxnLst/>
              <a:rect l="l" t="t" r="r" b="b"/>
              <a:pathLst>
                <a:path w="1045" h="1280" extrusionOk="0">
                  <a:moveTo>
                    <a:pt x="1044" y="1"/>
                  </a:moveTo>
                  <a:lnTo>
                    <a:pt x="1044" y="1"/>
                  </a:lnTo>
                  <a:cubicBezTo>
                    <a:pt x="0" y="653"/>
                    <a:pt x="183" y="1279"/>
                    <a:pt x="183" y="1279"/>
                  </a:cubicBezTo>
                  <a:cubicBezTo>
                    <a:pt x="862" y="1201"/>
                    <a:pt x="1044" y="1"/>
                    <a:pt x="1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3"/>
            <p:cNvGrpSpPr/>
            <p:nvPr/>
          </p:nvGrpSpPr>
          <p:grpSpPr>
            <a:xfrm>
              <a:off x="-361509" y="2830304"/>
              <a:ext cx="2153902" cy="2810895"/>
              <a:chOff x="-361509" y="2830304"/>
              <a:chExt cx="2153902" cy="2810895"/>
            </a:xfrm>
          </p:grpSpPr>
          <p:sp>
            <p:nvSpPr>
              <p:cNvPr id="615" name="Google Shape;615;p13"/>
              <p:cNvSpPr/>
              <p:nvPr/>
            </p:nvSpPr>
            <p:spPr>
              <a:xfrm rot="-713702">
                <a:off x="-119652" y="2975369"/>
                <a:ext cx="1670188" cy="2520765"/>
              </a:xfrm>
              <a:custGeom>
                <a:avLst/>
                <a:gdLst/>
                <a:ahLst/>
                <a:cxnLst/>
                <a:rect l="l" t="t" r="r" b="b"/>
                <a:pathLst>
                  <a:path w="26697" h="40293" fill="none" extrusionOk="0">
                    <a:moveTo>
                      <a:pt x="26696" y="38779"/>
                    </a:moveTo>
                    <a:cubicBezTo>
                      <a:pt x="23382" y="40292"/>
                      <a:pt x="22391" y="36169"/>
                      <a:pt x="20381" y="34603"/>
                    </a:cubicBezTo>
                    <a:cubicBezTo>
                      <a:pt x="17276" y="32202"/>
                      <a:pt x="14275" y="35960"/>
                      <a:pt x="10961" y="34473"/>
                    </a:cubicBezTo>
                    <a:cubicBezTo>
                      <a:pt x="9003" y="33586"/>
                      <a:pt x="7516" y="30532"/>
                      <a:pt x="8847" y="28601"/>
                    </a:cubicBezTo>
                    <a:cubicBezTo>
                      <a:pt x="11300" y="24974"/>
                      <a:pt x="16180" y="29723"/>
                      <a:pt x="13414" y="32933"/>
                    </a:cubicBezTo>
                    <a:cubicBezTo>
                      <a:pt x="11978" y="34577"/>
                      <a:pt x="9630" y="34134"/>
                      <a:pt x="7907" y="33272"/>
                    </a:cubicBezTo>
                    <a:cubicBezTo>
                      <a:pt x="4202" y="31472"/>
                      <a:pt x="835" y="27531"/>
                      <a:pt x="2323" y="23199"/>
                    </a:cubicBezTo>
                    <a:cubicBezTo>
                      <a:pt x="3419" y="19937"/>
                      <a:pt x="8299" y="22730"/>
                      <a:pt x="5454" y="25235"/>
                    </a:cubicBezTo>
                    <a:cubicBezTo>
                      <a:pt x="3262" y="27192"/>
                      <a:pt x="366" y="26096"/>
                      <a:pt x="157" y="23121"/>
                    </a:cubicBezTo>
                    <a:cubicBezTo>
                      <a:pt x="0" y="21138"/>
                      <a:pt x="1201" y="18946"/>
                      <a:pt x="2766" y="17771"/>
                    </a:cubicBezTo>
                    <a:cubicBezTo>
                      <a:pt x="3654" y="17119"/>
                      <a:pt x="5037" y="16519"/>
                      <a:pt x="6185" y="16519"/>
                    </a:cubicBezTo>
                    <a:cubicBezTo>
                      <a:pt x="9290" y="16571"/>
                      <a:pt x="8038" y="19468"/>
                      <a:pt x="5246" y="18763"/>
                    </a:cubicBezTo>
                    <a:cubicBezTo>
                      <a:pt x="209" y="17484"/>
                      <a:pt x="2871" y="8116"/>
                      <a:pt x="7933" y="9995"/>
                    </a:cubicBezTo>
                    <a:cubicBezTo>
                      <a:pt x="8821" y="10334"/>
                      <a:pt x="9317" y="11561"/>
                      <a:pt x="9108" y="12474"/>
                    </a:cubicBezTo>
                    <a:cubicBezTo>
                      <a:pt x="8560" y="14796"/>
                      <a:pt x="5924" y="14823"/>
                      <a:pt x="4985" y="12787"/>
                    </a:cubicBezTo>
                    <a:cubicBezTo>
                      <a:pt x="3967" y="10438"/>
                      <a:pt x="5324" y="6863"/>
                      <a:pt x="8012" y="6315"/>
                    </a:cubicBezTo>
                    <a:cubicBezTo>
                      <a:pt x="10491" y="5793"/>
                      <a:pt x="8690" y="8377"/>
                      <a:pt x="6550" y="7203"/>
                    </a:cubicBezTo>
                    <a:cubicBezTo>
                      <a:pt x="4593" y="6107"/>
                      <a:pt x="4854" y="679"/>
                      <a:pt x="7438" y="2062"/>
                    </a:cubicBezTo>
                    <a:cubicBezTo>
                      <a:pt x="8194" y="2479"/>
                      <a:pt x="7072" y="3079"/>
                      <a:pt x="6316" y="2453"/>
                    </a:cubicBezTo>
                    <a:cubicBezTo>
                      <a:pt x="5820" y="2010"/>
                      <a:pt x="5533" y="653"/>
                      <a:pt x="5585" y="0"/>
                    </a:cubicBezTo>
                  </a:path>
                </a:pathLst>
              </a:custGeom>
              <a:solidFill>
                <a:schemeClr val="dk2"/>
              </a:solidFill>
              <a:ln w="19050" cap="rnd" cmpd="sng">
                <a:solidFill>
                  <a:srgbClr val="754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 rot="-713702">
                <a:off x="1154063" y="4875628"/>
                <a:ext cx="127437" cy="13888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20" extrusionOk="0">
                    <a:moveTo>
                      <a:pt x="1" y="1"/>
                    </a:moveTo>
                    <a:cubicBezTo>
                      <a:pt x="1" y="1"/>
                      <a:pt x="497" y="2193"/>
                      <a:pt x="1801" y="2219"/>
                    </a:cubicBezTo>
                    <a:cubicBezTo>
                      <a:pt x="1801" y="2219"/>
                      <a:pt x="2036" y="101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 rot="-713702">
                <a:off x="252562" y="4925016"/>
                <a:ext cx="173169" cy="62311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96" extrusionOk="0">
                    <a:moveTo>
                      <a:pt x="731" y="0"/>
                    </a:moveTo>
                    <a:cubicBezTo>
                      <a:pt x="472" y="0"/>
                      <a:pt x="221" y="66"/>
                      <a:pt x="1" y="231"/>
                    </a:cubicBezTo>
                    <a:cubicBezTo>
                      <a:pt x="1" y="231"/>
                      <a:pt x="374" y="996"/>
                      <a:pt x="1845" y="996"/>
                    </a:cubicBezTo>
                    <a:cubicBezTo>
                      <a:pt x="2114" y="996"/>
                      <a:pt x="2420" y="970"/>
                      <a:pt x="2767" y="910"/>
                    </a:cubicBezTo>
                    <a:cubicBezTo>
                      <a:pt x="2767" y="910"/>
                      <a:pt x="1696" y="0"/>
                      <a:pt x="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 rot="-713702">
                <a:off x="578906" y="4641269"/>
                <a:ext cx="76825" cy="94717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1227" y="0"/>
                    </a:moveTo>
                    <a:cubicBezTo>
                      <a:pt x="1201" y="0"/>
                      <a:pt x="1" y="731"/>
                      <a:pt x="236" y="1514"/>
                    </a:cubicBezTo>
                    <a:cubicBezTo>
                      <a:pt x="236" y="1514"/>
                      <a:pt x="993" y="1409"/>
                      <a:pt x="1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3"/>
              <p:cNvSpPr/>
              <p:nvPr/>
            </p:nvSpPr>
            <p:spPr>
              <a:xfrm rot="-713702">
                <a:off x="571597" y="4916295"/>
                <a:ext cx="118490" cy="176359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2819" extrusionOk="0">
                    <a:moveTo>
                      <a:pt x="1267" y="0"/>
                    </a:moveTo>
                    <a:cubicBezTo>
                      <a:pt x="1267" y="0"/>
                      <a:pt x="1268" y="1"/>
                      <a:pt x="1268" y="1"/>
                    </a:cubicBezTo>
                    <a:lnTo>
                      <a:pt x="1268" y="1"/>
                    </a:lnTo>
                    <a:cubicBezTo>
                      <a:pt x="1268" y="0"/>
                      <a:pt x="1268" y="0"/>
                      <a:pt x="1267" y="0"/>
                    </a:cubicBezTo>
                    <a:close/>
                    <a:moveTo>
                      <a:pt x="1268" y="1"/>
                    </a:moveTo>
                    <a:lnTo>
                      <a:pt x="1268" y="1"/>
                    </a:lnTo>
                    <a:cubicBezTo>
                      <a:pt x="1257" y="52"/>
                      <a:pt x="1" y="1867"/>
                      <a:pt x="850" y="2818"/>
                    </a:cubicBezTo>
                    <a:cubicBezTo>
                      <a:pt x="850" y="2818"/>
                      <a:pt x="1893" y="2166"/>
                      <a:pt x="1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 rot="-713702">
                <a:off x="370627" y="5047398"/>
                <a:ext cx="114361" cy="168226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2689" extrusionOk="0">
                    <a:moveTo>
                      <a:pt x="601" y="0"/>
                    </a:moveTo>
                    <a:cubicBezTo>
                      <a:pt x="601" y="0"/>
                      <a:pt x="1" y="1044"/>
                      <a:pt x="1592" y="2688"/>
                    </a:cubicBezTo>
                    <a:cubicBezTo>
                      <a:pt x="1592" y="2688"/>
                      <a:pt x="1827" y="444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 rot="-713702">
                <a:off x="1049462" y="5009389"/>
                <a:ext cx="163597" cy="8070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290" extrusionOk="0">
                    <a:moveTo>
                      <a:pt x="2111" y="1"/>
                    </a:moveTo>
                    <a:cubicBezTo>
                      <a:pt x="1070" y="1"/>
                      <a:pt x="0" y="1290"/>
                      <a:pt x="4" y="1290"/>
                    </a:cubicBezTo>
                    <a:cubicBezTo>
                      <a:pt x="4" y="1290"/>
                      <a:pt x="4" y="1290"/>
                      <a:pt x="5" y="1289"/>
                    </a:cubicBezTo>
                    <a:cubicBezTo>
                      <a:pt x="2275" y="1289"/>
                      <a:pt x="2614" y="115"/>
                      <a:pt x="2614" y="115"/>
                    </a:cubicBezTo>
                    <a:cubicBezTo>
                      <a:pt x="2450" y="35"/>
                      <a:pt x="2281" y="1"/>
                      <a:pt x="2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 rot="-713702">
                <a:off x="408681" y="4805564"/>
                <a:ext cx="129063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224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75" y="2219"/>
                      <a:pt x="1775" y="2245"/>
                      <a:pt x="1775" y="2245"/>
                    </a:cubicBezTo>
                    <a:cubicBezTo>
                      <a:pt x="2062" y="99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 rot="-713702">
                <a:off x="-151470" y="4261236"/>
                <a:ext cx="115925" cy="17310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2767" extrusionOk="0">
                    <a:moveTo>
                      <a:pt x="392" y="1"/>
                    </a:moveTo>
                    <a:cubicBezTo>
                      <a:pt x="0" y="2245"/>
                      <a:pt x="1096" y="2767"/>
                      <a:pt x="1096" y="2767"/>
                    </a:cubicBezTo>
                    <a:cubicBezTo>
                      <a:pt x="1853" y="1723"/>
                      <a:pt x="392" y="1"/>
                      <a:pt x="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 rot="-713702">
                <a:off x="-77651" y="4442939"/>
                <a:ext cx="125747" cy="145329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323" extrusionOk="0">
                    <a:moveTo>
                      <a:pt x="1984" y="0"/>
                    </a:moveTo>
                    <a:cubicBezTo>
                      <a:pt x="0" y="1148"/>
                      <a:pt x="313" y="2323"/>
                      <a:pt x="313" y="2323"/>
                    </a:cubicBezTo>
                    <a:cubicBezTo>
                      <a:pt x="1592" y="2244"/>
                      <a:pt x="2010" y="0"/>
                      <a:pt x="1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 rot="-713702">
                <a:off x="-29615" y="3974104"/>
                <a:ext cx="124183" cy="145391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2324" extrusionOk="0">
                    <a:moveTo>
                      <a:pt x="1958" y="1"/>
                    </a:moveTo>
                    <a:cubicBezTo>
                      <a:pt x="1" y="1149"/>
                      <a:pt x="288" y="2323"/>
                      <a:pt x="288" y="2323"/>
                    </a:cubicBezTo>
                    <a:cubicBezTo>
                      <a:pt x="1593" y="2245"/>
                      <a:pt x="1984" y="1"/>
                      <a:pt x="19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 rot="-713702">
                <a:off x="141136" y="3682298"/>
                <a:ext cx="138823" cy="11467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33" extrusionOk="0">
                    <a:moveTo>
                      <a:pt x="98" y="0"/>
                    </a:moveTo>
                    <a:cubicBezTo>
                      <a:pt x="35" y="0"/>
                      <a:pt x="0" y="6"/>
                      <a:pt x="0" y="6"/>
                    </a:cubicBezTo>
                    <a:cubicBezTo>
                      <a:pt x="26" y="1311"/>
                      <a:pt x="2218" y="1833"/>
                      <a:pt x="2218" y="1833"/>
                    </a:cubicBezTo>
                    <a:cubicBezTo>
                      <a:pt x="1374" y="144"/>
                      <a:pt x="404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 rot="-713702">
                <a:off x="61545" y="3559339"/>
                <a:ext cx="119241" cy="82268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315" extrusionOk="0">
                    <a:moveTo>
                      <a:pt x="1905" y="0"/>
                    </a:moveTo>
                    <a:cubicBezTo>
                      <a:pt x="131" y="313"/>
                      <a:pt x="0" y="1279"/>
                      <a:pt x="0" y="1279"/>
                    </a:cubicBezTo>
                    <a:cubicBezTo>
                      <a:pt x="85" y="1303"/>
                      <a:pt x="169" y="1314"/>
                      <a:pt x="252" y="1314"/>
                    </a:cubicBezTo>
                    <a:cubicBezTo>
                      <a:pt x="1141" y="1314"/>
                      <a:pt x="1905" y="24"/>
                      <a:pt x="1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 rot="-713702">
                <a:off x="-6238" y="3303726"/>
                <a:ext cx="88211" cy="127374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036" extrusionOk="0">
                    <a:moveTo>
                      <a:pt x="1383" y="0"/>
                    </a:moveTo>
                    <a:lnTo>
                      <a:pt x="1383" y="0"/>
                    </a:lnTo>
                    <a:cubicBezTo>
                      <a:pt x="0" y="1175"/>
                      <a:pt x="418" y="2036"/>
                      <a:pt x="418" y="2036"/>
                    </a:cubicBezTo>
                    <a:cubicBezTo>
                      <a:pt x="1409" y="1801"/>
                      <a:pt x="1383" y="0"/>
                      <a:pt x="13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 rot="-713702">
                <a:off x="-10976" y="3591307"/>
                <a:ext cx="93091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6" extrusionOk="0">
                    <a:moveTo>
                      <a:pt x="392" y="1"/>
                    </a:moveTo>
                    <a:cubicBezTo>
                      <a:pt x="1" y="1775"/>
                      <a:pt x="836" y="2245"/>
                      <a:pt x="836" y="2245"/>
                    </a:cubicBezTo>
                    <a:cubicBezTo>
                      <a:pt x="1488" y="1436"/>
                      <a:pt x="418" y="1"/>
                      <a:pt x="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 rot="-713702">
                <a:off x="-54272" y="3424749"/>
                <a:ext cx="122494" cy="75261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2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35" y="1048"/>
                      <a:pt x="1405" y="1203"/>
                      <a:pt x="1737" y="1203"/>
                    </a:cubicBezTo>
                    <a:cubicBezTo>
                      <a:pt x="1877" y="1203"/>
                      <a:pt x="1958" y="1175"/>
                      <a:pt x="1958" y="1175"/>
                    </a:cubicBezTo>
                    <a:cubicBezTo>
                      <a:pt x="1801" y="158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3"/>
              <p:cNvSpPr/>
              <p:nvPr/>
            </p:nvSpPr>
            <p:spPr>
              <a:xfrm rot="-713702">
                <a:off x="291363" y="4609874"/>
                <a:ext cx="146956" cy="49298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788" extrusionOk="0">
                    <a:moveTo>
                      <a:pt x="1413" y="1"/>
                    </a:moveTo>
                    <a:cubicBezTo>
                      <a:pt x="321" y="1"/>
                      <a:pt x="0" y="558"/>
                      <a:pt x="0" y="558"/>
                    </a:cubicBezTo>
                    <a:cubicBezTo>
                      <a:pt x="196" y="724"/>
                      <a:pt x="430" y="787"/>
                      <a:pt x="672" y="787"/>
                    </a:cubicBezTo>
                    <a:cubicBezTo>
                      <a:pt x="1462" y="787"/>
                      <a:pt x="2349" y="115"/>
                      <a:pt x="2349" y="115"/>
                    </a:cubicBezTo>
                    <a:cubicBezTo>
                      <a:pt x="1987" y="33"/>
                      <a:pt x="1677" y="1"/>
                      <a:pt x="14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 rot="-713702">
                <a:off x="89463" y="3172340"/>
                <a:ext cx="93091" cy="30717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491" extrusionOk="0">
                    <a:moveTo>
                      <a:pt x="902" y="1"/>
                    </a:moveTo>
                    <a:cubicBezTo>
                      <a:pt x="204" y="1"/>
                      <a:pt x="0" y="358"/>
                      <a:pt x="0" y="358"/>
                    </a:cubicBezTo>
                    <a:cubicBezTo>
                      <a:pt x="125" y="454"/>
                      <a:pt x="271" y="491"/>
                      <a:pt x="421" y="491"/>
                    </a:cubicBezTo>
                    <a:cubicBezTo>
                      <a:pt x="928" y="491"/>
                      <a:pt x="1487" y="71"/>
                      <a:pt x="1487" y="71"/>
                    </a:cubicBezTo>
                    <a:cubicBezTo>
                      <a:pt x="1262" y="21"/>
                      <a:pt x="1068" y="1"/>
                      <a:pt x="9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 rot="-713702">
                <a:off x="178728" y="4118220"/>
                <a:ext cx="130690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214" extrusionOk="0">
                    <a:moveTo>
                      <a:pt x="268" y="1"/>
                    </a:moveTo>
                    <a:cubicBezTo>
                      <a:pt x="98" y="1"/>
                      <a:pt x="0" y="39"/>
                      <a:pt x="0" y="39"/>
                    </a:cubicBezTo>
                    <a:cubicBezTo>
                      <a:pt x="209" y="1109"/>
                      <a:pt x="2088" y="1213"/>
                      <a:pt x="2088" y="1213"/>
                    </a:cubicBezTo>
                    <a:cubicBezTo>
                      <a:pt x="1309" y="169"/>
                      <a:pt x="627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 rot="-713702">
                <a:off x="162444" y="4570303"/>
                <a:ext cx="99659" cy="14532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323" extrusionOk="0">
                    <a:moveTo>
                      <a:pt x="1097" y="0"/>
                    </a:moveTo>
                    <a:cubicBezTo>
                      <a:pt x="1" y="1540"/>
                      <a:pt x="627" y="2323"/>
                      <a:pt x="627" y="2323"/>
                    </a:cubicBezTo>
                    <a:cubicBezTo>
                      <a:pt x="1592" y="1827"/>
                      <a:pt x="1123" y="0"/>
                      <a:pt x="1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 rot="-713702">
                <a:off x="232375" y="3642116"/>
                <a:ext cx="148645" cy="46483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743" extrusionOk="0">
                    <a:moveTo>
                      <a:pt x="1223" y="0"/>
                    </a:moveTo>
                    <a:cubicBezTo>
                      <a:pt x="318" y="0"/>
                      <a:pt x="0" y="463"/>
                      <a:pt x="0" y="463"/>
                    </a:cubicBezTo>
                    <a:cubicBezTo>
                      <a:pt x="213" y="668"/>
                      <a:pt x="484" y="743"/>
                      <a:pt x="767" y="743"/>
                    </a:cubicBezTo>
                    <a:cubicBezTo>
                      <a:pt x="1529" y="743"/>
                      <a:pt x="2375" y="202"/>
                      <a:pt x="2375" y="202"/>
                    </a:cubicBezTo>
                    <a:cubicBezTo>
                      <a:pt x="1915" y="55"/>
                      <a:pt x="1534" y="0"/>
                      <a:pt x="1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 rot="-713702">
                <a:off x="1339824" y="4793232"/>
                <a:ext cx="81705" cy="313493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5010"/>
                    </a:moveTo>
                    <a:cubicBezTo>
                      <a:pt x="888" y="5010"/>
                      <a:pt x="1" y="2818"/>
                      <a:pt x="1305" y="0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 rot="-713702">
                <a:off x="1274584" y="4666330"/>
                <a:ext cx="135569" cy="179612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52" y="0"/>
                    </a:moveTo>
                    <a:cubicBezTo>
                      <a:pt x="52" y="0"/>
                      <a:pt x="0" y="2558"/>
                      <a:pt x="1488" y="2871"/>
                    </a:cubicBezTo>
                    <a:cubicBezTo>
                      <a:pt x="1488" y="2871"/>
                      <a:pt x="2166" y="1644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 rot="-713702">
                <a:off x="1368237" y="4731898"/>
                <a:ext cx="187808" cy="92653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968" y="0"/>
                    </a:moveTo>
                    <a:cubicBezTo>
                      <a:pt x="2670" y="0"/>
                      <a:pt x="414" y="46"/>
                      <a:pt x="0" y="1410"/>
                    </a:cubicBezTo>
                    <a:cubicBezTo>
                      <a:pt x="0" y="1410"/>
                      <a:pt x="151" y="1480"/>
                      <a:pt x="430" y="1480"/>
                    </a:cubicBezTo>
                    <a:cubicBezTo>
                      <a:pt x="927" y="1480"/>
                      <a:pt x="1830" y="1255"/>
                      <a:pt x="3001" y="1"/>
                    </a:cubicBezTo>
                    <a:cubicBezTo>
                      <a:pt x="3001" y="1"/>
                      <a:pt x="2990" y="0"/>
                      <a:pt x="2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3"/>
              <p:cNvSpPr/>
              <p:nvPr/>
            </p:nvSpPr>
            <p:spPr>
              <a:xfrm rot="-713702">
                <a:off x="788130" y="4500141"/>
                <a:ext cx="55554" cy="321688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142" fill="none" extrusionOk="0">
                    <a:moveTo>
                      <a:pt x="888" y="5141"/>
                    </a:moveTo>
                    <a:cubicBezTo>
                      <a:pt x="888" y="3367"/>
                      <a:pt x="601" y="1644"/>
                      <a:pt x="0" y="0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3"/>
              <p:cNvSpPr/>
              <p:nvPr/>
            </p:nvSpPr>
            <p:spPr>
              <a:xfrm rot="-713702">
                <a:off x="696882" y="4557912"/>
                <a:ext cx="102913" cy="47546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142" y="0"/>
                    </a:moveTo>
                    <a:cubicBezTo>
                      <a:pt x="96" y="0"/>
                      <a:pt x="49" y="1"/>
                      <a:pt x="0" y="3"/>
                    </a:cubicBezTo>
                    <a:cubicBezTo>
                      <a:pt x="0" y="3"/>
                      <a:pt x="680" y="759"/>
                      <a:pt x="1318" y="759"/>
                    </a:cubicBezTo>
                    <a:cubicBezTo>
                      <a:pt x="1429" y="759"/>
                      <a:pt x="1539" y="736"/>
                      <a:pt x="1644" y="682"/>
                    </a:cubicBezTo>
                    <a:cubicBezTo>
                      <a:pt x="1644" y="682"/>
                      <a:pt x="1425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3"/>
              <p:cNvSpPr/>
              <p:nvPr/>
            </p:nvSpPr>
            <p:spPr>
              <a:xfrm rot="-713702">
                <a:off x="776838" y="4494831"/>
                <a:ext cx="73509" cy="9634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540" extrusionOk="0">
                    <a:moveTo>
                      <a:pt x="1174" y="0"/>
                    </a:moveTo>
                    <a:cubicBezTo>
                      <a:pt x="1174" y="0"/>
                      <a:pt x="0" y="783"/>
                      <a:pt x="287" y="1540"/>
                    </a:cubicBezTo>
                    <a:cubicBezTo>
                      <a:pt x="287" y="1540"/>
                      <a:pt x="1044" y="1409"/>
                      <a:pt x="1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3"/>
              <p:cNvSpPr/>
              <p:nvPr/>
            </p:nvSpPr>
            <p:spPr>
              <a:xfrm rot="-713702">
                <a:off x="93093" y="3347514"/>
                <a:ext cx="173106" cy="150271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2402" fill="none" extrusionOk="0">
                    <a:moveTo>
                      <a:pt x="0" y="2401"/>
                    </a:moveTo>
                    <a:cubicBezTo>
                      <a:pt x="1070" y="1775"/>
                      <a:pt x="2010" y="966"/>
                      <a:pt x="2766" y="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3"/>
              <p:cNvSpPr/>
              <p:nvPr/>
            </p:nvSpPr>
            <p:spPr>
              <a:xfrm rot="-713702">
                <a:off x="180337" y="3312855"/>
                <a:ext cx="50674" cy="7845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254" extrusionOk="0">
                    <a:moveTo>
                      <a:pt x="287" y="1"/>
                    </a:moveTo>
                    <a:cubicBezTo>
                      <a:pt x="287" y="1"/>
                      <a:pt x="0" y="966"/>
                      <a:pt x="470" y="1253"/>
                    </a:cubicBezTo>
                    <a:cubicBezTo>
                      <a:pt x="470" y="1253"/>
                      <a:pt x="809" y="836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3"/>
              <p:cNvSpPr/>
              <p:nvPr/>
            </p:nvSpPr>
            <p:spPr>
              <a:xfrm rot="-713702">
                <a:off x="215542" y="3371477"/>
                <a:ext cx="78451" cy="2364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78" extrusionOk="0">
                    <a:moveTo>
                      <a:pt x="504" y="1"/>
                    </a:moveTo>
                    <a:cubicBezTo>
                      <a:pt x="308" y="1"/>
                      <a:pt x="120" y="53"/>
                      <a:pt x="1" y="218"/>
                    </a:cubicBezTo>
                    <a:cubicBezTo>
                      <a:pt x="1" y="218"/>
                      <a:pt x="139" y="377"/>
                      <a:pt x="477" y="377"/>
                    </a:cubicBezTo>
                    <a:cubicBezTo>
                      <a:pt x="667" y="377"/>
                      <a:pt x="922" y="326"/>
                      <a:pt x="1251" y="167"/>
                    </a:cubicBezTo>
                    <a:lnTo>
                      <a:pt x="1251" y="167"/>
                    </a:lnTo>
                    <a:cubicBezTo>
                      <a:pt x="1251" y="167"/>
                      <a:pt x="1251" y="167"/>
                      <a:pt x="1251" y="167"/>
                    </a:cubicBezTo>
                    <a:cubicBezTo>
                      <a:pt x="1253" y="167"/>
                      <a:pt x="1254" y="166"/>
                      <a:pt x="1254" y="165"/>
                    </a:cubicBezTo>
                    <a:lnTo>
                      <a:pt x="1254" y="165"/>
                    </a:lnTo>
                    <a:cubicBezTo>
                      <a:pt x="1253" y="166"/>
                      <a:pt x="1252" y="166"/>
                      <a:pt x="1251" y="167"/>
                    </a:cubicBezTo>
                    <a:lnTo>
                      <a:pt x="1251" y="167"/>
                    </a:lnTo>
                    <a:cubicBezTo>
                      <a:pt x="1219" y="166"/>
                      <a:pt x="851" y="1"/>
                      <a:pt x="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3"/>
              <p:cNvSpPr/>
              <p:nvPr/>
            </p:nvSpPr>
            <p:spPr>
              <a:xfrm rot="-713702">
                <a:off x="302628" y="4473513"/>
                <a:ext cx="182928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46" fill="none" extrusionOk="0">
                    <a:moveTo>
                      <a:pt x="1" y="2245"/>
                    </a:moveTo>
                    <a:cubicBezTo>
                      <a:pt x="1097" y="1671"/>
                      <a:pt x="2088" y="914"/>
                      <a:pt x="2924" y="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3"/>
              <p:cNvSpPr/>
              <p:nvPr/>
            </p:nvSpPr>
            <p:spPr>
              <a:xfrm rot="-713702">
                <a:off x="395120" y="4435286"/>
                <a:ext cx="53927" cy="78389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253" extrusionOk="0">
                    <a:moveTo>
                      <a:pt x="365" y="0"/>
                    </a:moveTo>
                    <a:cubicBezTo>
                      <a:pt x="365" y="0"/>
                      <a:pt x="0" y="939"/>
                      <a:pt x="496" y="1253"/>
                    </a:cubicBezTo>
                    <a:cubicBezTo>
                      <a:pt x="496" y="1253"/>
                      <a:pt x="861" y="887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3"/>
              <p:cNvSpPr/>
              <p:nvPr/>
            </p:nvSpPr>
            <p:spPr>
              <a:xfrm rot="-713702">
                <a:off x="430909" y="4496877"/>
                <a:ext cx="78451" cy="2352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76" extrusionOk="0">
                    <a:moveTo>
                      <a:pt x="457" y="1"/>
                    </a:moveTo>
                    <a:cubicBezTo>
                      <a:pt x="286" y="1"/>
                      <a:pt x="121" y="45"/>
                      <a:pt x="1" y="174"/>
                    </a:cubicBezTo>
                    <a:cubicBezTo>
                      <a:pt x="1" y="174"/>
                      <a:pt x="165" y="376"/>
                      <a:pt x="572" y="376"/>
                    </a:cubicBezTo>
                    <a:cubicBezTo>
                      <a:pt x="750" y="376"/>
                      <a:pt x="975" y="337"/>
                      <a:pt x="1253" y="226"/>
                    </a:cubicBezTo>
                    <a:cubicBezTo>
                      <a:pt x="1253" y="226"/>
                      <a:pt x="841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3"/>
              <p:cNvSpPr/>
              <p:nvPr/>
            </p:nvSpPr>
            <p:spPr>
              <a:xfrm rot="-713702">
                <a:off x="130769" y="3865036"/>
                <a:ext cx="215585" cy="244988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916" fill="none" extrusionOk="0">
                    <a:moveTo>
                      <a:pt x="1" y="1"/>
                    </a:moveTo>
                    <a:cubicBezTo>
                      <a:pt x="888" y="1514"/>
                      <a:pt x="2062" y="2845"/>
                      <a:pt x="3445" y="3915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3"/>
              <p:cNvSpPr/>
              <p:nvPr/>
            </p:nvSpPr>
            <p:spPr>
              <a:xfrm rot="-713702">
                <a:off x="282181" y="4005581"/>
                <a:ext cx="111108" cy="34346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549" extrusionOk="0">
                    <a:moveTo>
                      <a:pt x="922" y="1"/>
                    </a:moveTo>
                    <a:cubicBezTo>
                      <a:pt x="564" y="1"/>
                      <a:pt x="188" y="85"/>
                      <a:pt x="1" y="389"/>
                    </a:cubicBezTo>
                    <a:cubicBezTo>
                      <a:pt x="1" y="389"/>
                      <a:pt x="186" y="548"/>
                      <a:pt x="565" y="548"/>
                    </a:cubicBezTo>
                    <a:cubicBezTo>
                      <a:pt x="854" y="548"/>
                      <a:pt x="1256" y="455"/>
                      <a:pt x="1775" y="128"/>
                    </a:cubicBezTo>
                    <a:cubicBezTo>
                      <a:pt x="1775" y="128"/>
                      <a:pt x="1362" y="1"/>
                      <a:pt x="9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3"/>
              <p:cNvSpPr/>
              <p:nvPr/>
            </p:nvSpPr>
            <p:spPr>
              <a:xfrm rot="-713702">
                <a:off x="258263" y="4036915"/>
                <a:ext cx="73572" cy="11273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802" extrusionOk="0">
                    <a:moveTo>
                      <a:pt x="575" y="1"/>
                    </a:moveTo>
                    <a:lnTo>
                      <a:pt x="575" y="1"/>
                    </a:lnTo>
                    <a:cubicBezTo>
                      <a:pt x="575" y="1"/>
                      <a:pt x="1" y="523"/>
                      <a:pt x="601" y="1801"/>
                    </a:cubicBezTo>
                    <a:cubicBezTo>
                      <a:pt x="601" y="1801"/>
                      <a:pt x="1175" y="522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1" name="Google Shape;651;p13"/>
          <p:cNvSpPr/>
          <p:nvPr/>
        </p:nvSpPr>
        <p:spPr>
          <a:xfrm rot="-5400000">
            <a:off x="7667784" y="3224725"/>
            <a:ext cx="736716" cy="3181833"/>
          </a:xfrm>
          <a:custGeom>
            <a:avLst/>
            <a:gdLst/>
            <a:ahLst/>
            <a:cxnLst/>
            <a:rect l="l" t="t" r="r" b="b"/>
            <a:pathLst>
              <a:path w="17118" h="52249" extrusionOk="0">
                <a:moveTo>
                  <a:pt x="1" y="1"/>
                </a:moveTo>
                <a:lnTo>
                  <a:pt x="292" y="52248"/>
                </a:lnTo>
                <a:cubicBezTo>
                  <a:pt x="9510" y="37166"/>
                  <a:pt x="17117" y="22612"/>
                  <a:pt x="13710" y="13684"/>
                </a:cubicBezTo>
                <a:cubicBezTo>
                  <a:pt x="10065" y="4174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13"/>
          <p:cNvSpPr/>
          <p:nvPr/>
        </p:nvSpPr>
        <p:spPr>
          <a:xfrm rot="5400200">
            <a:off x="586561" y="-861936"/>
            <a:ext cx="734319" cy="2382816"/>
          </a:xfrm>
          <a:custGeom>
            <a:avLst/>
            <a:gdLst/>
            <a:ahLst/>
            <a:cxnLst/>
            <a:rect l="l" t="t" r="r" b="b"/>
            <a:pathLst>
              <a:path w="17118" h="52249" extrusionOk="0">
                <a:moveTo>
                  <a:pt x="1" y="1"/>
                </a:moveTo>
                <a:lnTo>
                  <a:pt x="292" y="52248"/>
                </a:lnTo>
                <a:cubicBezTo>
                  <a:pt x="9510" y="37166"/>
                  <a:pt x="17117" y="22612"/>
                  <a:pt x="13710" y="13684"/>
                </a:cubicBezTo>
                <a:cubicBezTo>
                  <a:pt x="10065" y="4174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" name="Google Shape;653;p13"/>
          <p:cNvGrpSpPr/>
          <p:nvPr/>
        </p:nvGrpSpPr>
        <p:grpSpPr>
          <a:xfrm>
            <a:off x="7540438" y="183241"/>
            <a:ext cx="413699" cy="408074"/>
            <a:chOff x="2245510" y="1675368"/>
            <a:chExt cx="2564780" cy="2529909"/>
          </a:xfrm>
        </p:grpSpPr>
        <p:sp>
          <p:nvSpPr>
            <p:cNvPr id="654" name="Google Shape;654;p13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13"/>
          <p:cNvGrpSpPr/>
          <p:nvPr/>
        </p:nvGrpSpPr>
        <p:grpSpPr>
          <a:xfrm rot="-458880">
            <a:off x="8428885" y="253623"/>
            <a:ext cx="491423" cy="484742"/>
            <a:chOff x="2245510" y="1675368"/>
            <a:chExt cx="2564780" cy="2529909"/>
          </a:xfrm>
        </p:grpSpPr>
        <p:sp>
          <p:nvSpPr>
            <p:cNvPr id="657" name="Google Shape;657;p13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13"/>
          <p:cNvSpPr txBox="1">
            <a:spLocks noGrp="1"/>
          </p:cNvSpPr>
          <p:nvPr>
            <p:ph type="title"/>
          </p:nvPr>
        </p:nvSpPr>
        <p:spPr>
          <a:xfrm>
            <a:off x="1875450" y="535000"/>
            <a:ext cx="53931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2"/>
          </p:nvPr>
        </p:nvSpPr>
        <p:spPr>
          <a:xfrm>
            <a:off x="1973538" y="1858976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1" name="Google Shape;661;p13"/>
          <p:cNvSpPr txBox="1">
            <a:spLocks noGrp="1"/>
          </p:cNvSpPr>
          <p:nvPr>
            <p:ph type="title" idx="3" hasCustomPrompt="1"/>
          </p:nvPr>
        </p:nvSpPr>
        <p:spPr>
          <a:xfrm>
            <a:off x="1078938" y="1920938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2" name="Google Shape;662;p13"/>
          <p:cNvSpPr txBox="1">
            <a:spLocks noGrp="1"/>
          </p:cNvSpPr>
          <p:nvPr>
            <p:ph type="subTitle" idx="1"/>
          </p:nvPr>
        </p:nvSpPr>
        <p:spPr>
          <a:xfrm>
            <a:off x="1973538" y="2309825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 idx="4"/>
          </p:nvPr>
        </p:nvSpPr>
        <p:spPr>
          <a:xfrm>
            <a:off x="5918563" y="1858976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5" hasCustomPrompt="1"/>
          </p:nvPr>
        </p:nvSpPr>
        <p:spPr>
          <a:xfrm>
            <a:off x="5023963" y="1920938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subTitle" idx="6"/>
          </p:nvPr>
        </p:nvSpPr>
        <p:spPr>
          <a:xfrm>
            <a:off x="5918563" y="2309825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title" idx="7"/>
          </p:nvPr>
        </p:nvSpPr>
        <p:spPr>
          <a:xfrm>
            <a:off x="1973525" y="3326151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8" hasCustomPrompt="1"/>
          </p:nvPr>
        </p:nvSpPr>
        <p:spPr>
          <a:xfrm>
            <a:off x="1078925" y="3388113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subTitle" idx="9"/>
          </p:nvPr>
        </p:nvSpPr>
        <p:spPr>
          <a:xfrm>
            <a:off x="1973525" y="3777000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title" idx="13"/>
          </p:nvPr>
        </p:nvSpPr>
        <p:spPr>
          <a:xfrm>
            <a:off x="5918550" y="3326151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14" hasCustomPrompt="1"/>
          </p:nvPr>
        </p:nvSpPr>
        <p:spPr>
          <a:xfrm>
            <a:off x="5023950" y="3388113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subTitle" idx="15"/>
          </p:nvPr>
        </p:nvSpPr>
        <p:spPr>
          <a:xfrm>
            <a:off x="5918550" y="3777000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13"/>
          <p:cNvGrpSpPr/>
          <p:nvPr/>
        </p:nvGrpSpPr>
        <p:grpSpPr>
          <a:xfrm>
            <a:off x="-382902" y="2706430"/>
            <a:ext cx="2272366" cy="2965494"/>
            <a:chOff x="-361509" y="2830304"/>
            <a:chExt cx="2153902" cy="2810895"/>
          </a:xfrm>
        </p:grpSpPr>
        <p:grpSp>
          <p:nvGrpSpPr>
            <p:cNvPr id="607" name="Google Shape;607;p13"/>
            <p:cNvGrpSpPr/>
            <p:nvPr/>
          </p:nvGrpSpPr>
          <p:grpSpPr>
            <a:xfrm>
              <a:off x="171949" y="3264600"/>
              <a:ext cx="1384523" cy="1583072"/>
              <a:chOff x="282825" y="3422180"/>
              <a:chExt cx="1248217" cy="1427220"/>
            </a:xfrm>
          </p:grpSpPr>
          <p:sp>
            <p:nvSpPr>
              <p:cNvPr id="608" name="Google Shape;608;p13"/>
              <p:cNvSpPr/>
              <p:nvPr/>
            </p:nvSpPr>
            <p:spPr>
              <a:xfrm rot="-713680">
                <a:off x="1276971" y="4595328"/>
                <a:ext cx="232598" cy="232598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1" y="4123"/>
                      <a:pt x="4124" y="3210"/>
                      <a:pt x="4124" y="2062"/>
                    </a:cubicBezTo>
                    <a:cubicBezTo>
                      <a:pt x="4124" y="914"/>
                      <a:pt x="3211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 rot="-713680">
                <a:off x="717469" y="4472684"/>
                <a:ext cx="166383" cy="142582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528" extrusionOk="0">
                    <a:moveTo>
                      <a:pt x="1670" y="1"/>
                    </a:moveTo>
                    <a:cubicBezTo>
                      <a:pt x="1367" y="1"/>
                      <a:pt x="1059" y="112"/>
                      <a:pt x="809" y="362"/>
                    </a:cubicBezTo>
                    <a:cubicBezTo>
                      <a:pt x="0" y="1171"/>
                      <a:pt x="575" y="2528"/>
                      <a:pt x="1697" y="2528"/>
                    </a:cubicBezTo>
                    <a:cubicBezTo>
                      <a:pt x="2375" y="2528"/>
                      <a:pt x="2923" y="1954"/>
                      <a:pt x="2949" y="1275"/>
                    </a:cubicBezTo>
                    <a:cubicBezTo>
                      <a:pt x="2949" y="511"/>
                      <a:pt x="2319" y="1"/>
                      <a:pt x="16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3"/>
              <p:cNvSpPr/>
              <p:nvPr/>
            </p:nvSpPr>
            <p:spPr>
              <a:xfrm rot="-713680">
                <a:off x="291696" y="3434209"/>
                <a:ext cx="127072" cy="99322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1761" extrusionOk="0">
                    <a:moveTo>
                      <a:pt x="1078" y="1"/>
                    </a:moveTo>
                    <a:cubicBezTo>
                      <a:pt x="440" y="1"/>
                      <a:pt x="1" y="732"/>
                      <a:pt x="374" y="1338"/>
                    </a:cubicBezTo>
                    <a:cubicBezTo>
                      <a:pt x="527" y="1610"/>
                      <a:pt x="812" y="1760"/>
                      <a:pt x="1107" y="1760"/>
                    </a:cubicBezTo>
                    <a:cubicBezTo>
                      <a:pt x="1266" y="1760"/>
                      <a:pt x="1428" y="1717"/>
                      <a:pt x="1574" y="1625"/>
                    </a:cubicBezTo>
                    <a:cubicBezTo>
                      <a:pt x="2253" y="1234"/>
                      <a:pt x="2096" y="216"/>
                      <a:pt x="1313" y="34"/>
                    </a:cubicBezTo>
                    <a:cubicBezTo>
                      <a:pt x="1233" y="11"/>
                      <a:pt x="1154" y="1"/>
                      <a:pt x="10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3"/>
              <p:cNvSpPr/>
              <p:nvPr/>
            </p:nvSpPr>
            <p:spPr>
              <a:xfrm rot="-713680">
                <a:off x="490181" y="4448606"/>
                <a:ext cx="124308" cy="9988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71" extrusionOk="0">
                    <a:moveTo>
                      <a:pt x="1101" y="0"/>
                    </a:moveTo>
                    <a:cubicBezTo>
                      <a:pt x="478" y="0"/>
                      <a:pt x="0" y="685"/>
                      <a:pt x="325" y="1287"/>
                    </a:cubicBezTo>
                    <a:cubicBezTo>
                      <a:pt x="472" y="1600"/>
                      <a:pt x="788" y="1770"/>
                      <a:pt x="1107" y="1770"/>
                    </a:cubicBezTo>
                    <a:cubicBezTo>
                      <a:pt x="1241" y="1770"/>
                      <a:pt x="1376" y="1740"/>
                      <a:pt x="1499" y="1679"/>
                    </a:cubicBezTo>
                    <a:cubicBezTo>
                      <a:pt x="2204" y="1287"/>
                      <a:pt x="2099" y="270"/>
                      <a:pt x="1342" y="35"/>
                    </a:cubicBezTo>
                    <a:cubicBezTo>
                      <a:pt x="1260" y="11"/>
                      <a:pt x="1179" y="0"/>
                      <a:pt x="1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 rot="-713680">
                <a:off x="375975" y="4095175"/>
                <a:ext cx="160179" cy="141172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2503" extrusionOk="0">
                    <a:moveTo>
                      <a:pt x="1422" y="1"/>
                    </a:moveTo>
                    <a:cubicBezTo>
                      <a:pt x="1210" y="1"/>
                      <a:pt x="991" y="58"/>
                      <a:pt x="784" y="185"/>
                    </a:cubicBezTo>
                    <a:cubicBezTo>
                      <a:pt x="183" y="550"/>
                      <a:pt x="1" y="1307"/>
                      <a:pt x="366" y="1907"/>
                    </a:cubicBezTo>
                    <a:cubicBezTo>
                      <a:pt x="613" y="2311"/>
                      <a:pt x="1019" y="2503"/>
                      <a:pt x="1423" y="2503"/>
                    </a:cubicBezTo>
                    <a:cubicBezTo>
                      <a:pt x="1958" y="2503"/>
                      <a:pt x="2488" y="2166"/>
                      <a:pt x="2636" y="1542"/>
                    </a:cubicBezTo>
                    <a:cubicBezTo>
                      <a:pt x="2840" y="708"/>
                      <a:pt x="2172" y="1"/>
                      <a:pt x="14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3" name="Google Shape;613;p13"/>
            <p:cNvSpPr/>
            <p:nvPr/>
          </p:nvSpPr>
          <p:spPr>
            <a:xfrm rot="-713702">
              <a:off x="-20152" y="3088277"/>
              <a:ext cx="65376" cy="80078"/>
            </a:xfrm>
            <a:custGeom>
              <a:avLst/>
              <a:gdLst/>
              <a:ahLst/>
              <a:cxnLst/>
              <a:rect l="l" t="t" r="r" b="b"/>
              <a:pathLst>
                <a:path w="1045" h="1280" extrusionOk="0">
                  <a:moveTo>
                    <a:pt x="1044" y="1"/>
                  </a:moveTo>
                  <a:lnTo>
                    <a:pt x="1044" y="1"/>
                  </a:lnTo>
                  <a:cubicBezTo>
                    <a:pt x="0" y="653"/>
                    <a:pt x="183" y="1279"/>
                    <a:pt x="183" y="1279"/>
                  </a:cubicBezTo>
                  <a:cubicBezTo>
                    <a:pt x="862" y="1201"/>
                    <a:pt x="1044" y="1"/>
                    <a:pt x="1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3"/>
            <p:cNvGrpSpPr/>
            <p:nvPr/>
          </p:nvGrpSpPr>
          <p:grpSpPr>
            <a:xfrm>
              <a:off x="-361509" y="2830304"/>
              <a:ext cx="2153902" cy="2810895"/>
              <a:chOff x="-361509" y="2830304"/>
              <a:chExt cx="2153902" cy="2810895"/>
            </a:xfrm>
          </p:grpSpPr>
          <p:sp>
            <p:nvSpPr>
              <p:cNvPr id="615" name="Google Shape;615;p13"/>
              <p:cNvSpPr/>
              <p:nvPr/>
            </p:nvSpPr>
            <p:spPr>
              <a:xfrm rot="-713702">
                <a:off x="-119652" y="2975369"/>
                <a:ext cx="1670188" cy="2520765"/>
              </a:xfrm>
              <a:custGeom>
                <a:avLst/>
                <a:gdLst/>
                <a:ahLst/>
                <a:cxnLst/>
                <a:rect l="l" t="t" r="r" b="b"/>
                <a:pathLst>
                  <a:path w="26697" h="40293" fill="none" extrusionOk="0">
                    <a:moveTo>
                      <a:pt x="26696" y="38779"/>
                    </a:moveTo>
                    <a:cubicBezTo>
                      <a:pt x="23382" y="40292"/>
                      <a:pt x="22391" y="36169"/>
                      <a:pt x="20381" y="34603"/>
                    </a:cubicBezTo>
                    <a:cubicBezTo>
                      <a:pt x="17276" y="32202"/>
                      <a:pt x="14275" y="35960"/>
                      <a:pt x="10961" y="34473"/>
                    </a:cubicBezTo>
                    <a:cubicBezTo>
                      <a:pt x="9003" y="33586"/>
                      <a:pt x="7516" y="30532"/>
                      <a:pt x="8847" y="28601"/>
                    </a:cubicBezTo>
                    <a:cubicBezTo>
                      <a:pt x="11300" y="24974"/>
                      <a:pt x="16180" y="29723"/>
                      <a:pt x="13414" y="32933"/>
                    </a:cubicBezTo>
                    <a:cubicBezTo>
                      <a:pt x="11978" y="34577"/>
                      <a:pt x="9630" y="34134"/>
                      <a:pt x="7907" y="33272"/>
                    </a:cubicBezTo>
                    <a:cubicBezTo>
                      <a:pt x="4202" y="31472"/>
                      <a:pt x="835" y="27531"/>
                      <a:pt x="2323" y="23199"/>
                    </a:cubicBezTo>
                    <a:cubicBezTo>
                      <a:pt x="3419" y="19937"/>
                      <a:pt x="8299" y="22730"/>
                      <a:pt x="5454" y="25235"/>
                    </a:cubicBezTo>
                    <a:cubicBezTo>
                      <a:pt x="3262" y="27192"/>
                      <a:pt x="366" y="26096"/>
                      <a:pt x="157" y="23121"/>
                    </a:cubicBezTo>
                    <a:cubicBezTo>
                      <a:pt x="0" y="21138"/>
                      <a:pt x="1201" y="18946"/>
                      <a:pt x="2766" y="17771"/>
                    </a:cubicBezTo>
                    <a:cubicBezTo>
                      <a:pt x="3654" y="17119"/>
                      <a:pt x="5037" y="16519"/>
                      <a:pt x="6185" y="16519"/>
                    </a:cubicBezTo>
                    <a:cubicBezTo>
                      <a:pt x="9290" y="16571"/>
                      <a:pt x="8038" y="19468"/>
                      <a:pt x="5246" y="18763"/>
                    </a:cubicBezTo>
                    <a:cubicBezTo>
                      <a:pt x="209" y="17484"/>
                      <a:pt x="2871" y="8116"/>
                      <a:pt x="7933" y="9995"/>
                    </a:cubicBezTo>
                    <a:cubicBezTo>
                      <a:pt x="8821" y="10334"/>
                      <a:pt x="9317" y="11561"/>
                      <a:pt x="9108" y="12474"/>
                    </a:cubicBezTo>
                    <a:cubicBezTo>
                      <a:pt x="8560" y="14796"/>
                      <a:pt x="5924" y="14823"/>
                      <a:pt x="4985" y="12787"/>
                    </a:cubicBezTo>
                    <a:cubicBezTo>
                      <a:pt x="3967" y="10438"/>
                      <a:pt x="5324" y="6863"/>
                      <a:pt x="8012" y="6315"/>
                    </a:cubicBezTo>
                    <a:cubicBezTo>
                      <a:pt x="10491" y="5793"/>
                      <a:pt x="8690" y="8377"/>
                      <a:pt x="6550" y="7203"/>
                    </a:cubicBezTo>
                    <a:cubicBezTo>
                      <a:pt x="4593" y="6107"/>
                      <a:pt x="4854" y="679"/>
                      <a:pt x="7438" y="2062"/>
                    </a:cubicBezTo>
                    <a:cubicBezTo>
                      <a:pt x="8194" y="2479"/>
                      <a:pt x="7072" y="3079"/>
                      <a:pt x="6316" y="2453"/>
                    </a:cubicBezTo>
                    <a:cubicBezTo>
                      <a:pt x="5820" y="2010"/>
                      <a:pt x="5533" y="653"/>
                      <a:pt x="5585" y="0"/>
                    </a:cubicBezTo>
                  </a:path>
                </a:pathLst>
              </a:custGeom>
              <a:solidFill>
                <a:schemeClr val="dk2"/>
              </a:solidFill>
              <a:ln w="19050" cap="rnd" cmpd="sng">
                <a:solidFill>
                  <a:srgbClr val="754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 rot="-713702">
                <a:off x="1154063" y="4875628"/>
                <a:ext cx="127437" cy="13888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20" extrusionOk="0">
                    <a:moveTo>
                      <a:pt x="1" y="1"/>
                    </a:moveTo>
                    <a:cubicBezTo>
                      <a:pt x="1" y="1"/>
                      <a:pt x="497" y="2193"/>
                      <a:pt x="1801" y="2219"/>
                    </a:cubicBezTo>
                    <a:cubicBezTo>
                      <a:pt x="1801" y="2219"/>
                      <a:pt x="2036" y="101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 rot="-713702">
                <a:off x="252562" y="4925016"/>
                <a:ext cx="173169" cy="62311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96" extrusionOk="0">
                    <a:moveTo>
                      <a:pt x="731" y="0"/>
                    </a:moveTo>
                    <a:cubicBezTo>
                      <a:pt x="472" y="0"/>
                      <a:pt x="221" y="66"/>
                      <a:pt x="1" y="231"/>
                    </a:cubicBezTo>
                    <a:cubicBezTo>
                      <a:pt x="1" y="231"/>
                      <a:pt x="374" y="996"/>
                      <a:pt x="1845" y="996"/>
                    </a:cubicBezTo>
                    <a:cubicBezTo>
                      <a:pt x="2114" y="996"/>
                      <a:pt x="2420" y="970"/>
                      <a:pt x="2767" y="910"/>
                    </a:cubicBezTo>
                    <a:cubicBezTo>
                      <a:pt x="2767" y="910"/>
                      <a:pt x="1696" y="0"/>
                      <a:pt x="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 rot="-713702">
                <a:off x="578906" y="4641269"/>
                <a:ext cx="76825" cy="94717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1227" y="0"/>
                    </a:moveTo>
                    <a:cubicBezTo>
                      <a:pt x="1201" y="0"/>
                      <a:pt x="1" y="731"/>
                      <a:pt x="236" y="1514"/>
                    </a:cubicBezTo>
                    <a:cubicBezTo>
                      <a:pt x="236" y="1514"/>
                      <a:pt x="993" y="1409"/>
                      <a:pt x="1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3"/>
              <p:cNvSpPr/>
              <p:nvPr/>
            </p:nvSpPr>
            <p:spPr>
              <a:xfrm rot="-713702">
                <a:off x="571597" y="4916295"/>
                <a:ext cx="118490" cy="176359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2819" extrusionOk="0">
                    <a:moveTo>
                      <a:pt x="1267" y="0"/>
                    </a:moveTo>
                    <a:cubicBezTo>
                      <a:pt x="1267" y="0"/>
                      <a:pt x="1268" y="1"/>
                      <a:pt x="1268" y="1"/>
                    </a:cubicBezTo>
                    <a:lnTo>
                      <a:pt x="1268" y="1"/>
                    </a:lnTo>
                    <a:cubicBezTo>
                      <a:pt x="1268" y="0"/>
                      <a:pt x="1268" y="0"/>
                      <a:pt x="1267" y="0"/>
                    </a:cubicBezTo>
                    <a:close/>
                    <a:moveTo>
                      <a:pt x="1268" y="1"/>
                    </a:moveTo>
                    <a:lnTo>
                      <a:pt x="1268" y="1"/>
                    </a:lnTo>
                    <a:cubicBezTo>
                      <a:pt x="1257" y="52"/>
                      <a:pt x="1" y="1867"/>
                      <a:pt x="850" y="2818"/>
                    </a:cubicBezTo>
                    <a:cubicBezTo>
                      <a:pt x="850" y="2818"/>
                      <a:pt x="1893" y="2166"/>
                      <a:pt x="1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 rot="-713702">
                <a:off x="370627" y="5047398"/>
                <a:ext cx="114361" cy="168226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2689" extrusionOk="0">
                    <a:moveTo>
                      <a:pt x="601" y="0"/>
                    </a:moveTo>
                    <a:cubicBezTo>
                      <a:pt x="601" y="0"/>
                      <a:pt x="1" y="1044"/>
                      <a:pt x="1592" y="2688"/>
                    </a:cubicBezTo>
                    <a:cubicBezTo>
                      <a:pt x="1592" y="2688"/>
                      <a:pt x="1827" y="444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 rot="-713702">
                <a:off x="1049462" y="5009389"/>
                <a:ext cx="163597" cy="8070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290" extrusionOk="0">
                    <a:moveTo>
                      <a:pt x="2111" y="1"/>
                    </a:moveTo>
                    <a:cubicBezTo>
                      <a:pt x="1070" y="1"/>
                      <a:pt x="0" y="1290"/>
                      <a:pt x="4" y="1290"/>
                    </a:cubicBezTo>
                    <a:cubicBezTo>
                      <a:pt x="4" y="1290"/>
                      <a:pt x="4" y="1290"/>
                      <a:pt x="5" y="1289"/>
                    </a:cubicBezTo>
                    <a:cubicBezTo>
                      <a:pt x="2275" y="1289"/>
                      <a:pt x="2614" y="115"/>
                      <a:pt x="2614" y="115"/>
                    </a:cubicBezTo>
                    <a:cubicBezTo>
                      <a:pt x="2450" y="35"/>
                      <a:pt x="2281" y="1"/>
                      <a:pt x="2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 rot="-713702">
                <a:off x="408681" y="4805564"/>
                <a:ext cx="129063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224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75" y="2219"/>
                      <a:pt x="1775" y="2245"/>
                      <a:pt x="1775" y="2245"/>
                    </a:cubicBezTo>
                    <a:cubicBezTo>
                      <a:pt x="2062" y="99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 rot="-713702">
                <a:off x="-151470" y="4261236"/>
                <a:ext cx="115925" cy="17310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2767" extrusionOk="0">
                    <a:moveTo>
                      <a:pt x="392" y="1"/>
                    </a:moveTo>
                    <a:cubicBezTo>
                      <a:pt x="0" y="2245"/>
                      <a:pt x="1096" y="2767"/>
                      <a:pt x="1096" y="2767"/>
                    </a:cubicBezTo>
                    <a:cubicBezTo>
                      <a:pt x="1853" y="1723"/>
                      <a:pt x="392" y="1"/>
                      <a:pt x="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 rot="-713702">
                <a:off x="-77651" y="4442939"/>
                <a:ext cx="125747" cy="145329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323" extrusionOk="0">
                    <a:moveTo>
                      <a:pt x="1984" y="0"/>
                    </a:moveTo>
                    <a:cubicBezTo>
                      <a:pt x="0" y="1148"/>
                      <a:pt x="313" y="2323"/>
                      <a:pt x="313" y="2323"/>
                    </a:cubicBezTo>
                    <a:cubicBezTo>
                      <a:pt x="1592" y="2244"/>
                      <a:pt x="2010" y="0"/>
                      <a:pt x="1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 rot="-713702">
                <a:off x="-29615" y="3974104"/>
                <a:ext cx="124183" cy="145391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2324" extrusionOk="0">
                    <a:moveTo>
                      <a:pt x="1958" y="1"/>
                    </a:moveTo>
                    <a:cubicBezTo>
                      <a:pt x="1" y="1149"/>
                      <a:pt x="288" y="2323"/>
                      <a:pt x="288" y="2323"/>
                    </a:cubicBezTo>
                    <a:cubicBezTo>
                      <a:pt x="1593" y="2245"/>
                      <a:pt x="1984" y="1"/>
                      <a:pt x="19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 rot="-713702">
                <a:off x="141136" y="3682298"/>
                <a:ext cx="138823" cy="11467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33" extrusionOk="0">
                    <a:moveTo>
                      <a:pt x="98" y="0"/>
                    </a:moveTo>
                    <a:cubicBezTo>
                      <a:pt x="35" y="0"/>
                      <a:pt x="0" y="6"/>
                      <a:pt x="0" y="6"/>
                    </a:cubicBezTo>
                    <a:cubicBezTo>
                      <a:pt x="26" y="1311"/>
                      <a:pt x="2218" y="1833"/>
                      <a:pt x="2218" y="1833"/>
                    </a:cubicBezTo>
                    <a:cubicBezTo>
                      <a:pt x="1374" y="144"/>
                      <a:pt x="404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 rot="-713702">
                <a:off x="61545" y="3559339"/>
                <a:ext cx="119241" cy="82268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315" extrusionOk="0">
                    <a:moveTo>
                      <a:pt x="1905" y="0"/>
                    </a:moveTo>
                    <a:cubicBezTo>
                      <a:pt x="131" y="313"/>
                      <a:pt x="0" y="1279"/>
                      <a:pt x="0" y="1279"/>
                    </a:cubicBezTo>
                    <a:cubicBezTo>
                      <a:pt x="85" y="1303"/>
                      <a:pt x="169" y="1314"/>
                      <a:pt x="252" y="1314"/>
                    </a:cubicBezTo>
                    <a:cubicBezTo>
                      <a:pt x="1141" y="1314"/>
                      <a:pt x="1905" y="24"/>
                      <a:pt x="1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 rot="-713702">
                <a:off x="-6238" y="3303726"/>
                <a:ext cx="88211" cy="127374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036" extrusionOk="0">
                    <a:moveTo>
                      <a:pt x="1383" y="0"/>
                    </a:moveTo>
                    <a:lnTo>
                      <a:pt x="1383" y="0"/>
                    </a:lnTo>
                    <a:cubicBezTo>
                      <a:pt x="0" y="1175"/>
                      <a:pt x="418" y="2036"/>
                      <a:pt x="418" y="2036"/>
                    </a:cubicBezTo>
                    <a:cubicBezTo>
                      <a:pt x="1409" y="1801"/>
                      <a:pt x="1383" y="0"/>
                      <a:pt x="13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 rot="-713702">
                <a:off x="-10976" y="3591307"/>
                <a:ext cx="93091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6" extrusionOk="0">
                    <a:moveTo>
                      <a:pt x="392" y="1"/>
                    </a:moveTo>
                    <a:cubicBezTo>
                      <a:pt x="1" y="1775"/>
                      <a:pt x="836" y="2245"/>
                      <a:pt x="836" y="2245"/>
                    </a:cubicBezTo>
                    <a:cubicBezTo>
                      <a:pt x="1488" y="1436"/>
                      <a:pt x="418" y="1"/>
                      <a:pt x="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 rot="-713702">
                <a:off x="-54272" y="3424749"/>
                <a:ext cx="122494" cy="75261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2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35" y="1048"/>
                      <a:pt x="1405" y="1203"/>
                      <a:pt x="1737" y="1203"/>
                    </a:cubicBezTo>
                    <a:cubicBezTo>
                      <a:pt x="1877" y="1203"/>
                      <a:pt x="1958" y="1175"/>
                      <a:pt x="1958" y="1175"/>
                    </a:cubicBezTo>
                    <a:cubicBezTo>
                      <a:pt x="1801" y="158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3"/>
              <p:cNvSpPr/>
              <p:nvPr/>
            </p:nvSpPr>
            <p:spPr>
              <a:xfrm rot="-713702">
                <a:off x="291363" y="4609874"/>
                <a:ext cx="146956" cy="49298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788" extrusionOk="0">
                    <a:moveTo>
                      <a:pt x="1413" y="1"/>
                    </a:moveTo>
                    <a:cubicBezTo>
                      <a:pt x="321" y="1"/>
                      <a:pt x="0" y="558"/>
                      <a:pt x="0" y="558"/>
                    </a:cubicBezTo>
                    <a:cubicBezTo>
                      <a:pt x="196" y="724"/>
                      <a:pt x="430" y="787"/>
                      <a:pt x="672" y="787"/>
                    </a:cubicBezTo>
                    <a:cubicBezTo>
                      <a:pt x="1462" y="787"/>
                      <a:pt x="2349" y="115"/>
                      <a:pt x="2349" y="115"/>
                    </a:cubicBezTo>
                    <a:cubicBezTo>
                      <a:pt x="1987" y="33"/>
                      <a:pt x="1677" y="1"/>
                      <a:pt x="14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 rot="-713702">
                <a:off x="89463" y="3172340"/>
                <a:ext cx="93091" cy="30717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491" extrusionOk="0">
                    <a:moveTo>
                      <a:pt x="902" y="1"/>
                    </a:moveTo>
                    <a:cubicBezTo>
                      <a:pt x="204" y="1"/>
                      <a:pt x="0" y="358"/>
                      <a:pt x="0" y="358"/>
                    </a:cubicBezTo>
                    <a:cubicBezTo>
                      <a:pt x="125" y="454"/>
                      <a:pt x="271" y="491"/>
                      <a:pt x="421" y="491"/>
                    </a:cubicBezTo>
                    <a:cubicBezTo>
                      <a:pt x="928" y="491"/>
                      <a:pt x="1487" y="71"/>
                      <a:pt x="1487" y="71"/>
                    </a:cubicBezTo>
                    <a:cubicBezTo>
                      <a:pt x="1262" y="21"/>
                      <a:pt x="1068" y="1"/>
                      <a:pt x="9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 rot="-713702">
                <a:off x="178728" y="4118220"/>
                <a:ext cx="130690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214" extrusionOk="0">
                    <a:moveTo>
                      <a:pt x="268" y="1"/>
                    </a:moveTo>
                    <a:cubicBezTo>
                      <a:pt x="98" y="1"/>
                      <a:pt x="0" y="39"/>
                      <a:pt x="0" y="39"/>
                    </a:cubicBezTo>
                    <a:cubicBezTo>
                      <a:pt x="209" y="1109"/>
                      <a:pt x="2088" y="1213"/>
                      <a:pt x="2088" y="1213"/>
                    </a:cubicBezTo>
                    <a:cubicBezTo>
                      <a:pt x="1309" y="169"/>
                      <a:pt x="627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 rot="-713702">
                <a:off x="162444" y="4570303"/>
                <a:ext cx="99659" cy="14532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323" extrusionOk="0">
                    <a:moveTo>
                      <a:pt x="1097" y="0"/>
                    </a:moveTo>
                    <a:cubicBezTo>
                      <a:pt x="1" y="1540"/>
                      <a:pt x="627" y="2323"/>
                      <a:pt x="627" y="2323"/>
                    </a:cubicBezTo>
                    <a:cubicBezTo>
                      <a:pt x="1592" y="1827"/>
                      <a:pt x="1123" y="0"/>
                      <a:pt x="1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 rot="-713702">
                <a:off x="232375" y="3642116"/>
                <a:ext cx="148645" cy="46483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743" extrusionOk="0">
                    <a:moveTo>
                      <a:pt x="1223" y="0"/>
                    </a:moveTo>
                    <a:cubicBezTo>
                      <a:pt x="318" y="0"/>
                      <a:pt x="0" y="463"/>
                      <a:pt x="0" y="463"/>
                    </a:cubicBezTo>
                    <a:cubicBezTo>
                      <a:pt x="213" y="668"/>
                      <a:pt x="484" y="743"/>
                      <a:pt x="767" y="743"/>
                    </a:cubicBezTo>
                    <a:cubicBezTo>
                      <a:pt x="1529" y="743"/>
                      <a:pt x="2375" y="202"/>
                      <a:pt x="2375" y="202"/>
                    </a:cubicBezTo>
                    <a:cubicBezTo>
                      <a:pt x="1915" y="55"/>
                      <a:pt x="1534" y="0"/>
                      <a:pt x="1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 rot="-713702">
                <a:off x="1339824" y="4793232"/>
                <a:ext cx="81705" cy="313493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5010"/>
                    </a:moveTo>
                    <a:cubicBezTo>
                      <a:pt x="888" y="5010"/>
                      <a:pt x="1" y="2818"/>
                      <a:pt x="1305" y="0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 rot="-713702">
                <a:off x="1274584" y="4666330"/>
                <a:ext cx="135569" cy="179612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52" y="0"/>
                    </a:moveTo>
                    <a:cubicBezTo>
                      <a:pt x="52" y="0"/>
                      <a:pt x="0" y="2558"/>
                      <a:pt x="1488" y="2871"/>
                    </a:cubicBezTo>
                    <a:cubicBezTo>
                      <a:pt x="1488" y="2871"/>
                      <a:pt x="2166" y="1644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 rot="-713702">
                <a:off x="1368237" y="4731898"/>
                <a:ext cx="187808" cy="92653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968" y="0"/>
                    </a:moveTo>
                    <a:cubicBezTo>
                      <a:pt x="2670" y="0"/>
                      <a:pt x="414" y="46"/>
                      <a:pt x="0" y="1410"/>
                    </a:cubicBezTo>
                    <a:cubicBezTo>
                      <a:pt x="0" y="1410"/>
                      <a:pt x="151" y="1480"/>
                      <a:pt x="430" y="1480"/>
                    </a:cubicBezTo>
                    <a:cubicBezTo>
                      <a:pt x="927" y="1480"/>
                      <a:pt x="1830" y="1255"/>
                      <a:pt x="3001" y="1"/>
                    </a:cubicBezTo>
                    <a:cubicBezTo>
                      <a:pt x="3001" y="1"/>
                      <a:pt x="2990" y="0"/>
                      <a:pt x="2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3"/>
              <p:cNvSpPr/>
              <p:nvPr/>
            </p:nvSpPr>
            <p:spPr>
              <a:xfrm rot="-713702">
                <a:off x="788130" y="4500141"/>
                <a:ext cx="55554" cy="321688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142" fill="none" extrusionOk="0">
                    <a:moveTo>
                      <a:pt x="888" y="5141"/>
                    </a:moveTo>
                    <a:cubicBezTo>
                      <a:pt x="888" y="3367"/>
                      <a:pt x="601" y="1644"/>
                      <a:pt x="0" y="0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3"/>
              <p:cNvSpPr/>
              <p:nvPr/>
            </p:nvSpPr>
            <p:spPr>
              <a:xfrm rot="-713702">
                <a:off x="696882" y="4557912"/>
                <a:ext cx="102913" cy="47546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142" y="0"/>
                    </a:moveTo>
                    <a:cubicBezTo>
                      <a:pt x="96" y="0"/>
                      <a:pt x="49" y="1"/>
                      <a:pt x="0" y="3"/>
                    </a:cubicBezTo>
                    <a:cubicBezTo>
                      <a:pt x="0" y="3"/>
                      <a:pt x="680" y="759"/>
                      <a:pt x="1318" y="759"/>
                    </a:cubicBezTo>
                    <a:cubicBezTo>
                      <a:pt x="1429" y="759"/>
                      <a:pt x="1539" y="736"/>
                      <a:pt x="1644" y="682"/>
                    </a:cubicBezTo>
                    <a:cubicBezTo>
                      <a:pt x="1644" y="682"/>
                      <a:pt x="1425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3"/>
              <p:cNvSpPr/>
              <p:nvPr/>
            </p:nvSpPr>
            <p:spPr>
              <a:xfrm rot="-713702">
                <a:off x="776838" y="4494831"/>
                <a:ext cx="73509" cy="9634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540" extrusionOk="0">
                    <a:moveTo>
                      <a:pt x="1174" y="0"/>
                    </a:moveTo>
                    <a:cubicBezTo>
                      <a:pt x="1174" y="0"/>
                      <a:pt x="0" y="783"/>
                      <a:pt x="287" y="1540"/>
                    </a:cubicBezTo>
                    <a:cubicBezTo>
                      <a:pt x="287" y="1540"/>
                      <a:pt x="1044" y="1409"/>
                      <a:pt x="1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3"/>
              <p:cNvSpPr/>
              <p:nvPr/>
            </p:nvSpPr>
            <p:spPr>
              <a:xfrm rot="-713702">
                <a:off x="93093" y="3347514"/>
                <a:ext cx="173106" cy="150271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2402" fill="none" extrusionOk="0">
                    <a:moveTo>
                      <a:pt x="0" y="2401"/>
                    </a:moveTo>
                    <a:cubicBezTo>
                      <a:pt x="1070" y="1775"/>
                      <a:pt x="2010" y="966"/>
                      <a:pt x="2766" y="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3"/>
              <p:cNvSpPr/>
              <p:nvPr/>
            </p:nvSpPr>
            <p:spPr>
              <a:xfrm rot="-713702">
                <a:off x="180337" y="3312855"/>
                <a:ext cx="50674" cy="7845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254" extrusionOk="0">
                    <a:moveTo>
                      <a:pt x="287" y="1"/>
                    </a:moveTo>
                    <a:cubicBezTo>
                      <a:pt x="287" y="1"/>
                      <a:pt x="0" y="966"/>
                      <a:pt x="470" y="1253"/>
                    </a:cubicBezTo>
                    <a:cubicBezTo>
                      <a:pt x="470" y="1253"/>
                      <a:pt x="809" y="836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3"/>
              <p:cNvSpPr/>
              <p:nvPr/>
            </p:nvSpPr>
            <p:spPr>
              <a:xfrm rot="-713702">
                <a:off x="215542" y="3371477"/>
                <a:ext cx="78451" cy="2364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78" extrusionOk="0">
                    <a:moveTo>
                      <a:pt x="504" y="1"/>
                    </a:moveTo>
                    <a:cubicBezTo>
                      <a:pt x="308" y="1"/>
                      <a:pt x="120" y="53"/>
                      <a:pt x="1" y="218"/>
                    </a:cubicBezTo>
                    <a:cubicBezTo>
                      <a:pt x="1" y="218"/>
                      <a:pt x="139" y="377"/>
                      <a:pt x="477" y="377"/>
                    </a:cubicBezTo>
                    <a:cubicBezTo>
                      <a:pt x="667" y="377"/>
                      <a:pt x="922" y="326"/>
                      <a:pt x="1251" y="167"/>
                    </a:cubicBezTo>
                    <a:lnTo>
                      <a:pt x="1251" y="167"/>
                    </a:lnTo>
                    <a:cubicBezTo>
                      <a:pt x="1251" y="167"/>
                      <a:pt x="1251" y="167"/>
                      <a:pt x="1251" y="167"/>
                    </a:cubicBezTo>
                    <a:cubicBezTo>
                      <a:pt x="1253" y="167"/>
                      <a:pt x="1254" y="166"/>
                      <a:pt x="1254" y="165"/>
                    </a:cubicBezTo>
                    <a:lnTo>
                      <a:pt x="1254" y="165"/>
                    </a:lnTo>
                    <a:cubicBezTo>
                      <a:pt x="1253" y="166"/>
                      <a:pt x="1252" y="166"/>
                      <a:pt x="1251" y="167"/>
                    </a:cubicBezTo>
                    <a:lnTo>
                      <a:pt x="1251" y="167"/>
                    </a:lnTo>
                    <a:cubicBezTo>
                      <a:pt x="1219" y="166"/>
                      <a:pt x="851" y="1"/>
                      <a:pt x="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3"/>
              <p:cNvSpPr/>
              <p:nvPr/>
            </p:nvSpPr>
            <p:spPr>
              <a:xfrm rot="-713702">
                <a:off x="302628" y="4473513"/>
                <a:ext cx="182928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46" fill="none" extrusionOk="0">
                    <a:moveTo>
                      <a:pt x="1" y="2245"/>
                    </a:moveTo>
                    <a:cubicBezTo>
                      <a:pt x="1097" y="1671"/>
                      <a:pt x="2088" y="914"/>
                      <a:pt x="2924" y="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3"/>
              <p:cNvSpPr/>
              <p:nvPr/>
            </p:nvSpPr>
            <p:spPr>
              <a:xfrm rot="-713702">
                <a:off x="395120" y="4435286"/>
                <a:ext cx="53927" cy="78389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253" extrusionOk="0">
                    <a:moveTo>
                      <a:pt x="365" y="0"/>
                    </a:moveTo>
                    <a:cubicBezTo>
                      <a:pt x="365" y="0"/>
                      <a:pt x="0" y="939"/>
                      <a:pt x="496" y="1253"/>
                    </a:cubicBezTo>
                    <a:cubicBezTo>
                      <a:pt x="496" y="1253"/>
                      <a:pt x="861" y="887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3"/>
              <p:cNvSpPr/>
              <p:nvPr/>
            </p:nvSpPr>
            <p:spPr>
              <a:xfrm rot="-713702">
                <a:off x="430909" y="4496877"/>
                <a:ext cx="78451" cy="2352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76" extrusionOk="0">
                    <a:moveTo>
                      <a:pt x="457" y="1"/>
                    </a:moveTo>
                    <a:cubicBezTo>
                      <a:pt x="286" y="1"/>
                      <a:pt x="121" y="45"/>
                      <a:pt x="1" y="174"/>
                    </a:cubicBezTo>
                    <a:cubicBezTo>
                      <a:pt x="1" y="174"/>
                      <a:pt x="165" y="376"/>
                      <a:pt x="572" y="376"/>
                    </a:cubicBezTo>
                    <a:cubicBezTo>
                      <a:pt x="750" y="376"/>
                      <a:pt x="975" y="337"/>
                      <a:pt x="1253" y="226"/>
                    </a:cubicBezTo>
                    <a:cubicBezTo>
                      <a:pt x="1253" y="226"/>
                      <a:pt x="841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3"/>
              <p:cNvSpPr/>
              <p:nvPr/>
            </p:nvSpPr>
            <p:spPr>
              <a:xfrm rot="-713702">
                <a:off x="130769" y="3865036"/>
                <a:ext cx="215585" cy="244988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916" fill="none" extrusionOk="0">
                    <a:moveTo>
                      <a:pt x="1" y="1"/>
                    </a:moveTo>
                    <a:cubicBezTo>
                      <a:pt x="888" y="1514"/>
                      <a:pt x="2062" y="2845"/>
                      <a:pt x="3445" y="3915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3"/>
              <p:cNvSpPr/>
              <p:nvPr/>
            </p:nvSpPr>
            <p:spPr>
              <a:xfrm rot="-713702">
                <a:off x="282181" y="4005581"/>
                <a:ext cx="111108" cy="34346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549" extrusionOk="0">
                    <a:moveTo>
                      <a:pt x="922" y="1"/>
                    </a:moveTo>
                    <a:cubicBezTo>
                      <a:pt x="564" y="1"/>
                      <a:pt x="188" y="85"/>
                      <a:pt x="1" y="389"/>
                    </a:cubicBezTo>
                    <a:cubicBezTo>
                      <a:pt x="1" y="389"/>
                      <a:pt x="186" y="548"/>
                      <a:pt x="565" y="548"/>
                    </a:cubicBezTo>
                    <a:cubicBezTo>
                      <a:pt x="854" y="548"/>
                      <a:pt x="1256" y="455"/>
                      <a:pt x="1775" y="128"/>
                    </a:cubicBezTo>
                    <a:cubicBezTo>
                      <a:pt x="1775" y="128"/>
                      <a:pt x="1362" y="1"/>
                      <a:pt x="9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3"/>
              <p:cNvSpPr/>
              <p:nvPr/>
            </p:nvSpPr>
            <p:spPr>
              <a:xfrm rot="-713702">
                <a:off x="258263" y="4036915"/>
                <a:ext cx="73572" cy="11273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802" extrusionOk="0">
                    <a:moveTo>
                      <a:pt x="575" y="1"/>
                    </a:moveTo>
                    <a:lnTo>
                      <a:pt x="575" y="1"/>
                    </a:lnTo>
                    <a:cubicBezTo>
                      <a:pt x="575" y="1"/>
                      <a:pt x="1" y="523"/>
                      <a:pt x="601" y="1801"/>
                    </a:cubicBezTo>
                    <a:cubicBezTo>
                      <a:pt x="601" y="1801"/>
                      <a:pt x="1175" y="522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1" name="Google Shape;651;p13"/>
          <p:cNvSpPr/>
          <p:nvPr/>
        </p:nvSpPr>
        <p:spPr>
          <a:xfrm rot="-5400000">
            <a:off x="7667784" y="3224725"/>
            <a:ext cx="736716" cy="3181833"/>
          </a:xfrm>
          <a:custGeom>
            <a:avLst/>
            <a:gdLst/>
            <a:ahLst/>
            <a:cxnLst/>
            <a:rect l="l" t="t" r="r" b="b"/>
            <a:pathLst>
              <a:path w="17118" h="52249" extrusionOk="0">
                <a:moveTo>
                  <a:pt x="1" y="1"/>
                </a:moveTo>
                <a:lnTo>
                  <a:pt x="292" y="52248"/>
                </a:lnTo>
                <a:cubicBezTo>
                  <a:pt x="9510" y="37166"/>
                  <a:pt x="17117" y="22612"/>
                  <a:pt x="13710" y="13684"/>
                </a:cubicBezTo>
                <a:cubicBezTo>
                  <a:pt x="10065" y="4174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13"/>
          <p:cNvSpPr/>
          <p:nvPr/>
        </p:nvSpPr>
        <p:spPr>
          <a:xfrm rot="5400200">
            <a:off x="586561" y="-861936"/>
            <a:ext cx="734319" cy="2382816"/>
          </a:xfrm>
          <a:custGeom>
            <a:avLst/>
            <a:gdLst/>
            <a:ahLst/>
            <a:cxnLst/>
            <a:rect l="l" t="t" r="r" b="b"/>
            <a:pathLst>
              <a:path w="17118" h="52249" extrusionOk="0">
                <a:moveTo>
                  <a:pt x="1" y="1"/>
                </a:moveTo>
                <a:lnTo>
                  <a:pt x="292" y="52248"/>
                </a:lnTo>
                <a:cubicBezTo>
                  <a:pt x="9510" y="37166"/>
                  <a:pt x="17117" y="22612"/>
                  <a:pt x="13710" y="13684"/>
                </a:cubicBezTo>
                <a:cubicBezTo>
                  <a:pt x="10065" y="4174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" name="Google Shape;653;p13"/>
          <p:cNvGrpSpPr/>
          <p:nvPr/>
        </p:nvGrpSpPr>
        <p:grpSpPr>
          <a:xfrm>
            <a:off x="7540438" y="183241"/>
            <a:ext cx="413699" cy="408074"/>
            <a:chOff x="2245510" y="1675368"/>
            <a:chExt cx="2564780" cy="2529909"/>
          </a:xfrm>
        </p:grpSpPr>
        <p:sp>
          <p:nvSpPr>
            <p:cNvPr id="654" name="Google Shape;654;p13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13"/>
          <p:cNvGrpSpPr/>
          <p:nvPr/>
        </p:nvGrpSpPr>
        <p:grpSpPr>
          <a:xfrm rot="-458880">
            <a:off x="8428885" y="253623"/>
            <a:ext cx="491423" cy="484742"/>
            <a:chOff x="2245510" y="1675368"/>
            <a:chExt cx="2564780" cy="2529909"/>
          </a:xfrm>
        </p:grpSpPr>
        <p:sp>
          <p:nvSpPr>
            <p:cNvPr id="657" name="Google Shape;657;p13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13"/>
          <p:cNvSpPr txBox="1">
            <a:spLocks noGrp="1"/>
          </p:cNvSpPr>
          <p:nvPr>
            <p:ph type="title"/>
          </p:nvPr>
        </p:nvSpPr>
        <p:spPr>
          <a:xfrm>
            <a:off x="1875450" y="535000"/>
            <a:ext cx="53931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2"/>
          </p:nvPr>
        </p:nvSpPr>
        <p:spPr>
          <a:xfrm>
            <a:off x="1973538" y="1858976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1" name="Google Shape;661;p13"/>
          <p:cNvSpPr txBox="1">
            <a:spLocks noGrp="1"/>
          </p:cNvSpPr>
          <p:nvPr>
            <p:ph type="title" idx="3" hasCustomPrompt="1"/>
          </p:nvPr>
        </p:nvSpPr>
        <p:spPr>
          <a:xfrm>
            <a:off x="1078938" y="1920938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2" name="Google Shape;662;p13"/>
          <p:cNvSpPr txBox="1">
            <a:spLocks noGrp="1"/>
          </p:cNvSpPr>
          <p:nvPr>
            <p:ph type="subTitle" idx="1"/>
          </p:nvPr>
        </p:nvSpPr>
        <p:spPr>
          <a:xfrm>
            <a:off x="1973538" y="2309825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 idx="4"/>
          </p:nvPr>
        </p:nvSpPr>
        <p:spPr>
          <a:xfrm>
            <a:off x="5918563" y="1858976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5" hasCustomPrompt="1"/>
          </p:nvPr>
        </p:nvSpPr>
        <p:spPr>
          <a:xfrm>
            <a:off x="5023963" y="1920938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subTitle" idx="6"/>
          </p:nvPr>
        </p:nvSpPr>
        <p:spPr>
          <a:xfrm>
            <a:off x="5918563" y="2309825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title" idx="7"/>
          </p:nvPr>
        </p:nvSpPr>
        <p:spPr>
          <a:xfrm>
            <a:off x="1973525" y="3326151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8" hasCustomPrompt="1"/>
          </p:nvPr>
        </p:nvSpPr>
        <p:spPr>
          <a:xfrm>
            <a:off x="1078925" y="3388113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subTitle" idx="9"/>
          </p:nvPr>
        </p:nvSpPr>
        <p:spPr>
          <a:xfrm>
            <a:off x="1973525" y="3777000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title" idx="13"/>
          </p:nvPr>
        </p:nvSpPr>
        <p:spPr>
          <a:xfrm>
            <a:off x="5918550" y="3326151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14" hasCustomPrompt="1"/>
          </p:nvPr>
        </p:nvSpPr>
        <p:spPr>
          <a:xfrm>
            <a:off x="5023950" y="3388113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subTitle" idx="15"/>
          </p:nvPr>
        </p:nvSpPr>
        <p:spPr>
          <a:xfrm>
            <a:off x="5918550" y="3777000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13"/>
          <p:cNvGrpSpPr/>
          <p:nvPr/>
        </p:nvGrpSpPr>
        <p:grpSpPr>
          <a:xfrm>
            <a:off x="-382902" y="2706430"/>
            <a:ext cx="2272366" cy="2965494"/>
            <a:chOff x="-361509" y="2830304"/>
            <a:chExt cx="2153902" cy="2810895"/>
          </a:xfrm>
        </p:grpSpPr>
        <p:grpSp>
          <p:nvGrpSpPr>
            <p:cNvPr id="607" name="Google Shape;607;p13"/>
            <p:cNvGrpSpPr/>
            <p:nvPr/>
          </p:nvGrpSpPr>
          <p:grpSpPr>
            <a:xfrm>
              <a:off x="171949" y="3264600"/>
              <a:ext cx="1384523" cy="1583072"/>
              <a:chOff x="282825" y="3422180"/>
              <a:chExt cx="1248217" cy="1427220"/>
            </a:xfrm>
          </p:grpSpPr>
          <p:sp>
            <p:nvSpPr>
              <p:cNvPr id="608" name="Google Shape;608;p13"/>
              <p:cNvSpPr/>
              <p:nvPr/>
            </p:nvSpPr>
            <p:spPr>
              <a:xfrm rot="-713680">
                <a:off x="1276971" y="4595328"/>
                <a:ext cx="232598" cy="232598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1" y="4123"/>
                      <a:pt x="4124" y="3210"/>
                      <a:pt x="4124" y="2062"/>
                    </a:cubicBezTo>
                    <a:cubicBezTo>
                      <a:pt x="4124" y="914"/>
                      <a:pt x="3211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 rot="-713680">
                <a:off x="717469" y="4472684"/>
                <a:ext cx="166383" cy="142582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528" extrusionOk="0">
                    <a:moveTo>
                      <a:pt x="1670" y="1"/>
                    </a:moveTo>
                    <a:cubicBezTo>
                      <a:pt x="1367" y="1"/>
                      <a:pt x="1059" y="112"/>
                      <a:pt x="809" y="362"/>
                    </a:cubicBezTo>
                    <a:cubicBezTo>
                      <a:pt x="0" y="1171"/>
                      <a:pt x="575" y="2528"/>
                      <a:pt x="1697" y="2528"/>
                    </a:cubicBezTo>
                    <a:cubicBezTo>
                      <a:pt x="2375" y="2528"/>
                      <a:pt x="2923" y="1954"/>
                      <a:pt x="2949" y="1275"/>
                    </a:cubicBezTo>
                    <a:cubicBezTo>
                      <a:pt x="2949" y="511"/>
                      <a:pt x="2319" y="1"/>
                      <a:pt x="16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3"/>
              <p:cNvSpPr/>
              <p:nvPr/>
            </p:nvSpPr>
            <p:spPr>
              <a:xfrm rot="-713680">
                <a:off x="291696" y="3434209"/>
                <a:ext cx="127072" cy="99322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1761" extrusionOk="0">
                    <a:moveTo>
                      <a:pt x="1078" y="1"/>
                    </a:moveTo>
                    <a:cubicBezTo>
                      <a:pt x="440" y="1"/>
                      <a:pt x="1" y="732"/>
                      <a:pt x="374" y="1338"/>
                    </a:cubicBezTo>
                    <a:cubicBezTo>
                      <a:pt x="527" y="1610"/>
                      <a:pt x="812" y="1760"/>
                      <a:pt x="1107" y="1760"/>
                    </a:cubicBezTo>
                    <a:cubicBezTo>
                      <a:pt x="1266" y="1760"/>
                      <a:pt x="1428" y="1717"/>
                      <a:pt x="1574" y="1625"/>
                    </a:cubicBezTo>
                    <a:cubicBezTo>
                      <a:pt x="2253" y="1234"/>
                      <a:pt x="2096" y="216"/>
                      <a:pt x="1313" y="34"/>
                    </a:cubicBezTo>
                    <a:cubicBezTo>
                      <a:pt x="1233" y="11"/>
                      <a:pt x="1154" y="1"/>
                      <a:pt x="10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3"/>
              <p:cNvSpPr/>
              <p:nvPr/>
            </p:nvSpPr>
            <p:spPr>
              <a:xfrm rot="-713680">
                <a:off x="490181" y="4448606"/>
                <a:ext cx="124308" cy="9988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71" extrusionOk="0">
                    <a:moveTo>
                      <a:pt x="1101" y="0"/>
                    </a:moveTo>
                    <a:cubicBezTo>
                      <a:pt x="478" y="0"/>
                      <a:pt x="0" y="685"/>
                      <a:pt x="325" y="1287"/>
                    </a:cubicBezTo>
                    <a:cubicBezTo>
                      <a:pt x="472" y="1600"/>
                      <a:pt x="788" y="1770"/>
                      <a:pt x="1107" y="1770"/>
                    </a:cubicBezTo>
                    <a:cubicBezTo>
                      <a:pt x="1241" y="1770"/>
                      <a:pt x="1376" y="1740"/>
                      <a:pt x="1499" y="1679"/>
                    </a:cubicBezTo>
                    <a:cubicBezTo>
                      <a:pt x="2204" y="1287"/>
                      <a:pt x="2099" y="270"/>
                      <a:pt x="1342" y="35"/>
                    </a:cubicBezTo>
                    <a:cubicBezTo>
                      <a:pt x="1260" y="11"/>
                      <a:pt x="1179" y="0"/>
                      <a:pt x="1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 rot="-713680">
                <a:off x="375975" y="4095175"/>
                <a:ext cx="160179" cy="141172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2503" extrusionOk="0">
                    <a:moveTo>
                      <a:pt x="1422" y="1"/>
                    </a:moveTo>
                    <a:cubicBezTo>
                      <a:pt x="1210" y="1"/>
                      <a:pt x="991" y="58"/>
                      <a:pt x="784" y="185"/>
                    </a:cubicBezTo>
                    <a:cubicBezTo>
                      <a:pt x="183" y="550"/>
                      <a:pt x="1" y="1307"/>
                      <a:pt x="366" y="1907"/>
                    </a:cubicBezTo>
                    <a:cubicBezTo>
                      <a:pt x="613" y="2311"/>
                      <a:pt x="1019" y="2503"/>
                      <a:pt x="1423" y="2503"/>
                    </a:cubicBezTo>
                    <a:cubicBezTo>
                      <a:pt x="1958" y="2503"/>
                      <a:pt x="2488" y="2166"/>
                      <a:pt x="2636" y="1542"/>
                    </a:cubicBezTo>
                    <a:cubicBezTo>
                      <a:pt x="2840" y="708"/>
                      <a:pt x="2172" y="1"/>
                      <a:pt x="14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3" name="Google Shape;613;p13"/>
            <p:cNvSpPr/>
            <p:nvPr/>
          </p:nvSpPr>
          <p:spPr>
            <a:xfrm rot="-713702">
              <a:off x="-20152" y="3088277"/>
              <a:ext cx="65376" cy="80078"/>
            </a:xfrm>
            <a:custGeom>
              <a:avLst/>
              <a:gdLst/>
              <a:ahLst/>
              <a:cxnLst/>
              <a:rect l="l" t="t" r="r" b="b"/>
              <a:pathLst>
                <a:path w="1045" h="1280" extrusionOk="0">
                  <a:moveTo>
                    <a:pt x="1044" y="1"/>
                  </a:moveTo>
                  <a:lnTo>
                    <a:pt x="1044" y="1"/>
                  </a:lnTo>
                  <a:cubicBezTo>
                    <a:pt x="0" y="653"/>
                    <a:pt x="183" y="1279"/>
                    <a:pt x="183" y="1279"/>
                  </a:cubicBezTo>
                  <a:cubicBezTo>
                    <a:pt x="862" y="1201"/>
                    <a:pt x="1044" y="1"/>
                    <a:pt x="1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3"/>
            <p:cNvGrpSpPr/>
            <p:nvPr/>
          </p:nvGrpSpPr>
          <p:grpSpPr>
            <a:xfrm>
              <a:off x="-361509" y="2830304"/>
              <a:ext cx="2153902" cy="2810895"/>
              <a:chOff x="-361509" y="2830304"/>
              <a:chExt cx="2153902" cy="2810895"/>
            </a:xfrm>
          </p:grpSpPr>
          <p:sp>
            <p:nvSpPr>
              <p:cNvPr id="615" name="Google Shape;615;p13"/>
              <p:cNvSpPr/>
              <p:nvPr/>
            </p:nvSpPr>
            <p:spPr>
              <a:xfrm rot="-713702">
                <a:off x="-119652" y="2975369"/>
                <a:ext cx="1670188" cy="2520765"/>
              </a:xfrm>
              <a:custGeom>
                <a:avLst/>
                <a:gdLst/>
                <a:ahLst/>
                <a:cxnLst/>
                <a:rect l="l" t="t" r="r" b="b"/>
                <a:pathLst>
                  <a:path w="26697" h="40293" fill="none" extrusionOk="0">
                    <a:moveTo>
                      <a:pt x="26696" y="38779"/>
                    </a:moveTo>
                    <a:cubicBezTo>
                      <a:pt x="23382" y="40292"/>
                      <a:pt x="22391" y="36169"/>
                      <a:pt x="20381" y="34603"/>
                    </a:cubicBezTo>
                    <a:cubicBezTo>
                      <a:pt x="17276" y="32202"/>
                      <a:pt x="14275" y="35960"/>
                      <a:pt x="10961" y="34473"/>
                    </a:cubicBezTo>
                    <a:cubicBezTo>
                      <a:pt x="9003" y="33586"/>
                      <a:pt x="7516" y="30532"/>
                      <a:pt x="8847" y="28601"/>
                    </a:cubicBezTo>
                    <a:cubicBezTo>
                      <a:pt x="11300" y="24974"/>
                      <a:pt x="16180" y="29723"/>
                      <a:pt x="13414" y="32933"/>
                    </a:cubicBezTo>
                    <a:cubicBezTo>
                      <a:pt x="11978" y="34577"/>
                      <a:pt x="9630" y="34134"/>
                      <a:pt x="7907" y="33272"/>
                    </a:cubicBezTo>
                    <a:cubicBezTo>
                      <a:pt x="4202" y="31472"/>
                      <a:pt x="835" y="27531"/>
                      <a:pt x="2323" y="23199"/>
                    </a:cubicBezTo>
                    <a:cubicBezTo>
                      <a:pt x="3419" y="19937"/>
                      <a:pt x="8299" y="22730"/>
                      <a:pt x="5454" y="25235"/>
                    </a:cubicBezTo>
                    <a:cubicBezTo>
                      <a:pt x="3262" y="27192"/>
                      <a:pt x="366" y="26096"/>
                      <a:pt x="157" y="23121"/>
                    </a:cubicBezTo>
                    <a:cubicBezTo>
                      <a:pt x="0" y="21138"/>
                      <a:pt x="1201" y="18946"/>
                      <a:pt x="2766" y="17771"/>
                    </a:cubicBezTo>
                    <a:cubicBezTo>
                      <a:pt x="3654" y="17119"/>
                      <a:pt x="5037" y="16519"/>
                      <a:pt x="6185" y="16519"/>
                    </a:cubicBezTo>
                    <a:cubicBezTo>
                      <a:pt x="9290" y="16571"/>
                      <a:pt x="8038" y="19468"/>
                      <a:pt x="5246" y="18763"/>
                    </a:cubicBezTo>
                    <a:cubicBezTo>
                      <a:pt x="209" y="17484"/>
                      <a:pt x="2871" y="8116"/>
                      <a:pt x="7933" y="9995"/>
                    </a:cubicBezTo>
                    <a:cubicBezTo>
                      <a:pt x="8821" y="10334"/>
                      <a:pt x="9317" y="11561"/>
                      <a:pt x="9108" y="12474"/>
                    </a:cubicBezTo>
                    <a:cubicBezTo>
                      <a:pt x="8560" y="14796"/>
                      <a:pt x="5924" y="14823"/>
                      <a:pt x="4985" y="12787"/>
                    </a:cubicBezTo>
                    <a:cubicBezTo>
                      <a:pt x="3967" y="10438"/>
                      <a:pt x="5324" y="6863"/>
                      <a:pt x="8012" y="6315"/>
                    </a:cubicBezTo>
                    <a:cubicBezTo>
                      <a:pt x="10491" y="5793"/>
                      <a:pt x="8690" y="8377"/>
                      <a:pt x="6550" y="7203"/>
                    </a:cubicBezTo>
                    <a:cubicBezTo>
                      <a:pt x="4593" y="6107"/>
                      <a:pt x="4854" y="679"/>
                      <a:pt x="7438" y="2062"/>
                    </a:cubicBezTo>
                    <a:cubicBezTo>
                      <a:pt x="8194" y="2479"/>
                      <a:pt x="7072" y="3079"/>
                      <a:pt x="6316" y="2453"/>
                    </a:cubicBezTo>
                    <a:cubicBezTo>
                      <a:pt x="5820" y="2010"/>
                      <a:pt x="5533" y="653"/>
                      <a:pt x="5585" y="0"/>
                    </a:cubicBezTo>
                  </a:path>
                </a:pathLst>
              </a:custGeom>
              <a:solidFill>
                <a:schemeClr val="dk2"/>
              </a:solidFill>
              <a:ln w="19050" cap="rnd" cmpd="sng">
                <a:solidFill>
                  <a:srgbClr val="754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 rot="-713702">
                <a:off x="1154063" y="4875628"/>
                <a:ext cx="127437" cy="13888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20" extrusionOk="0">
                    <a:moveTo>
                      <a:pt x="1" y="1"/>
                    </a:moveTo>
                    <a:cubicBezTo>
                      <a:pt x="1" y="1"/>
                      <a:pt x="497" y="2193"/>
                      <a:pt x="1801" y="2219"/>
                    </a:cubicBezTo>
                    <a:cubicBezTo>
                      <a:pt x="1801" y="2219"/>
                      <a:pt x="2036" y="101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 rot="-713702">
                <a:off x="252562" y="4925016"/>
                <a:ext cx="173169" cy="62311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96" extrusionOk="0">
                    <a:moveTo>
                      <a:pt x="731" y="0"/>
                    </a:moveTo>
                    <a:cubicBezTo>
                      <a:pt x="472" y="0"/>
                      <a:pt x="221" y="66"/>
                      <a:pt x="1" y="231"/>
                    </a:cubicBezTo>
                    <a:cubicBezTo>
                      <a:pt x="1" y="231"/>
                      <a:pt x="374" y="996"/>
                      <a:pt x="1845" y="996"/>
                    </a:cubicBezTo>
                    <a:cubicBezTo>
                      <a:pt x="2114" y="996"/>
                      <a:pt x="2420" y="970"/>
                      <a:pt x="2767" y="910"/>
                    </a:cubicBezTo>
                    <a:cubicBezTo>
                      <a:pt x="2767" y="910"/>
                      <a:pt x="1696" y="0"/>
                      <a:pt x="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 rot="-713702">
                <a:off x="578906" y="4641269"/>
                <a:ext cx="76825" cy="94717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1227" y="0"/>
                    </a:moveTo>
                    <a:cubicBezTo>
                      <a:pt x="1201" y="0"/>
                      <a:pt x="1" y="731"/>
                      <a:pt x="236" y="1514"/>
                    </a:cubicBezTo>
                    <a:cubicBezTo>
                      <a:pt x="236" y="1514"/>
                      <a:pt x="993" y="1409"/>
                      <a:pt x="1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3"/>
              <p:cNvSpPr/>
              <p:nvPr/>
            </p:nvSpPr>
            <p:spPr>
              <a:xfrm rot="-713702">
                <a:off x="571597" y="4916295"/>
                <a:ext cx="118490" cy="176359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2819" extrusionOk="0">
                    <a:moveTo>
                      <a:pt x="1267" y="0"/>
                    </a:moveTo>
                    <a:cubicBezTo>
                      <a:pt x="1267" y="0"/>
                      <a:pt x="1268" y="1"/>
                      <a:pt x="1268" y="1"/>
                    </a:cubicBezTo>
                    <a:lnTo>
                      <a:pt x="1268" y="1"/>
                    </a:lnTo>
                    <a:cubicBezTo>
                      <a:pt x="1268" y="0"/>
                      <a:pt x="1268" y="0"/>
                      <a:pt x="1267" y="0"/>
                    </a:cubicBezTo>
                    <a:close/>
                    <a:moveTo>
                      <a:pt x="1268" y="1"/>
                    </a:moveTo>
                    <a:lnTo>
                      <a:pt x="1268" y="1"/>
                    </a:lnTo>
                    <a:cubicBezTo>
                      <a:pt x="1257" y="52"/>
                      <a:pt x="1" y="1867"/>
                      <a:pt x="850" y="2818"/>
                    </a:cubicBezTo>
                    <a:cubicBezTo>
                      <a:pt x="850" y="2818"/>
                      <a:pt x="1893" y="2166"/>
                      <a:pt x="1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 rot="-713702">
                <a:off x="370627" y="5047398"/>
                <a:ext cx="114361" cy="168226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2689" extrusionOk="0">
                    <a:moveTo>
                      <a:pt x="601" y="0"/>
                    </a:moveTo>
                    <a:cubicBezTo>
                      <a:pt x="601" y="0"/>
                      <a:pt x="1" y="1044"/>
                      <a:pt x="1592" y="2688"/>
                    </a:cubicBezTo>
                    <a:cubicBezTo>
                      <a:pt x="1592" y="2688"/>
                      <a:pt x="1827" y="444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 rot="-713702">
                <a:off x="1049462" y="5009389"/>
                <a:ext cx="163597" cy="8070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290" extrusionOk="0">
                    <a:moveTo>
                      <a:pt x="2111" y="1"/>
                    </a:moveTo>
                    <a:cubicBezTo>
                      <a:pt x="1070" y="1"/>
                      <a:pt x="0" y="1290"/>
                      <a:pt x="4" y="1290"/>
                    </a:cubicBezTo>
                    <a:cubicBezTo>
                      <a:pt x="4" y="1290"/>
                      <a:pt x="4" y="1290"/>
                      <a:pt x="5" y="1289"/>
                    </a:cubicBezTo>
                    <a:cubicBezTo>
                      <a:pt x="2275" y="1289"/>
                      <a:pt x="2614" y="115"/>
                      <a:pt x="2614" y="115"/>
                    </a:cubicBezTo>
                    <a:cubicBezTo>
                      <a:pt x="2450" y="35"/>
                      <a:pt x="2281" y="1"/>
                      <a:pt x="2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 rot="-713702">
                <a:off x="408681" y="4805564"/>
                <a:ext cx="129063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224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75" y="2219"/>
                      <a:pt x="1775" y="2245"/>
                      <a:pt x="1775" y="2245"/>
                    </a:cubicBezTo>
                    <a:cubicBezTo>
                      <a:pt x="2062" y="99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 rot="-713702">
                <a:off x="-151470" y="4261236"/>
                <a:ext cx="115925" cy="17310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2767" extrusionOk="0">
                    <a:moveTo>
                      <a:pt x="392" y="1"/>
                    </a:moveTo>
                    <a:cubicBezTo>
                      <a:pt x="0" y="2245"/>
                      <a:pt x="1096" y="2767"/>
                      <a:pt x="1096" y="2767"/>
                    </a:cubicBezTo>
                    <a:cubicBezTo>
                      <a:pt x="1853" y="1723"/>
                      <a:pt x="392" y="1"/>
                      <a:pt x="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 rot="-713702">
                <a:off x="-77651" y="4442939"/>
                <a:ext cx="125747" cy="145329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323" extrusionOk="0">
                    <a:moveTo>
                      <a:pt x="1984" y="0"/>
                    </a:moveTo>
                    <a:cubicBezTo>
                      <a:pt x="0" y="1148"/>
                      <a:pt x="313" y="2323"/>
                      <a:pt x="313" y="2323"/>
                    </a:cubicBezTo>
                    <a:cubicBezTo>
                      <a:pt x="1592" y="2244"/>
                      <a:pt x="2010" y="0"/>
                      <a:pt x="1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 rot="-713702">
                <a:off x="-29615" y="3974104"/>
                <a:ext cx="124183" cy="145391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2324" extrusionOk="0">
                    <a:moveTo>
                      <a:pt x="1958" y="1"/>
                    </a:moveTo>
                    <a:cubicBezTo>
                      <a:pt x="1" y="1149"/>
                      <a:pt x="288" y="2323"/>
                      <a:pt x="288" y="2323"/>
                    </a:cubicBezTo>
                    <a:cubicBezTo>
                      <a:pt x="1593" y="2245"/>
                      <a:pt x="1984" y="1"/>
                      <a:pt x="19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 rot="-713702">
                <a:off x="141136" y="3682298"/>
                <a:ext cx="138823" cy="11467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33" extrusionOk="0">
                    <a:moveTo>
                      <a:pt x="98" y="0"/>
                    </a:moveTo>
                    <a:cubicBezTo>
                      <a:pt x="35" y="0"/>
                      <a:pt x="0" y="6"/>
                      <a:pt x="0" y="6"/>
                    </a:cubicBezTo>
                    <a:cubicBezTo>
                      <a:pt x="26" y="1311"/>
                      <a:pt x="2218" y="1833"/>
                      <a:pt x="2218" y="1833"/>
                    </a:cubicBezTo>
                    <a:cubicBezTo>
                      <a:pt x="1374" y="144"/>
                      <a:pt x="404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 rot="-713702">
                <a:off x="61545" y="3559339"/>
                <a:ext cx="119241" cy="82268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315" extrusionOk="0">
                    <a:moveTo>
                      <a:pt x="1905" y="0"/>
                    </a:moveTo>
                    <a:cubicBezTo>
                      <a:pt x="131" y="313"/>
                      <a:pt x="0" y="1279"/>
                      <a:pt x="0" y="1279"/>
                    </a:cubicBezTo>
                    <a:cubicBezTo>
                      <a:pt x="85" y="1303"/>
                      <a:pt x="169" y="1314"/>
                      <a:pt x="252" y="1314"/>
                    </a:cubicBezTo>
                    <a:cubicBezTo>
                      <a:pt x="1141" y="1314"/>
                      <a:pt x="1905" y="24"/>
                      <a:pt x="1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 rot="-713702">
                <a:off x="-6238" y="3303726"/>
                <a:ext cx="88211" cy="127374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036" extrusionOk="0">
                    <a:moveTo>
                      <a:pt x="1383" y="0"/>
                    </a:moveTo>
                    <a:lnTo>
                      <a:pt x="1383" y="0"/>
                    </a:lnTo>
                    <a:cubicBezTo>
                      <a:pt x="0" y="1175"/>
                      <a:pt x="418" y="2036"/>
                      <a:pt x="418" y="2036"/>
                    </a:cubicBezTo>
                    <a:cubicBezTo>
                      <a:pt x="1409" y="1801"/>
                      <a:pt x="1383" y="0"/>
                      <a:pt x="13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 rot="-713702">
                <a:off x="-10976" y="3591307"/>
                <a:ext cx="93091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6" extrusionOk="0">
                    <a:moveTo>
                      <a:pt x="392" y="1"/>
                    </a:moveTo>
                    <a:cubicBezTo>
                      <a:pt x="1" y="1775"/>
                      <a:pt x="836" y="2245"/>
                      <a:pt x="836" y="2245"/>
                    </a:cubicBezTo>
                    <a:cubicBezTo>
                      <a:pt x="1488" y="1436"/>
                      <a:pt x="418" y="1"/>
                      <a:pt x="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 rot="-713702">
                <a:off x="-54272" y="3424749"/>
                <a:ext cx="122494" cy="75261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2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35" y="1048"/>
                      <a:pt x="1405" y="1203"/>
                      <a:pt x="1737" y="1203"/>
                    </a:cubicBezTo>
                    <a:cubicBezTo>
                      <a:pt x="1877" y="1203"/>
                      <a:pt x="1958" y="1175"/>
                      <a:pt x="1958" y="1175"/>
                    </a:cubicBezTo>
                    <a:cubicBezTo>
                      <a:pt x="1801" y="158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3"/>
              <p:cNvSpPr/>
              <p:nvPr/>
            </p:nvSpPr>
            <p:spPr>
              <a:xfrm rot="-713702">
                <a:off x="291363" y="4609874"/>
                <a:ext cx="146956" cy="49298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788" extrusionOk="0">
                    <a:moveTo>
                      <a:pt x="1413" y="1"/>
                    </a:moveTo>
                    <a:cubicBezTo>
                      <a:pt x="321" y="1"/>
                      <a:pt x="0" y="558"/>
                      <a:pt x="0" y="558"/>
                    </a:cubicBezTo>
                    <a:cubicBezTo>
                      <a:pt x="196" y="724"/>
                      <a:pt x="430" y="787"/>
                      <a:pt x="672" y="787"/>
                    </a:cubicBezTo>
                    <a:cubicBezTo>
                      <a:pt x="1462" y="787"/>
                      <a:pt x="2349" y="115"/>
                      <a:pt x="2349" y="115"/>
                    </a:cubicBezTo>
                    <a:cubicBezTo>
                      <a:pt x="1987" y="33"/>
                      <a:pt x="1677" y="1"/>
                      <a:pt x="14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 rot="-713702">
                <a:off x="89463" y="3172340"/>
                <a:ext cx="93091" cy="30717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491" extrusionOk="0">
                    <a:moveTo>
                      <a:pt x="902" y="1"/>
                    </a:moveTo>
                    <a:cubicBezTo>
                      <a:pt x="204" y="1"/>
                      <a:pt x="0" y="358"/>
                      <a:pt x="0" y="358"/>
                    </a:cubicBezTo>
                    <a:cubicBezTo>
                      <a:pt x="125" y="454"/>
                      <a:pt x="271" y="491"/>
                      <a:pt x="421" y="491"/>
                    </a:cubicBezTo>
                    <a:cubicBezTo>
                      <a:pt x="928" y="491"/>
                      <a:pt x="1487" y="71"/>
                      <a:pt x="1487" y="71"/>
                    </a:cubicBezTo>
                    <a:cubicBezTo>
                      <a:pt x="1262" y="21"/>
                      <a:pt x="1068" y="1"/>
                      <a:pt x="9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 rot="-713702">
                <a:off x="178728" y="4118220"/>
                <a:ext cx="130690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214" extrusionOk="0">
                    <a:moveTo>
                      <a:pt x="268" y="1"/>
                    </a:moveTo>
                    <a:cubicBezTo>
                      <a:pt x="98" y="1"/>
                      <a:pt x="0" y="39"/>
                      <a:pt x="0" y="39"/>
                    </a:cubicBezTo>
                    <a:cubicBezTo>
                      <a:pt x="209" y="1109"/>
                      <a:pt x="2088" y="1213"/>
                      <a:pt x="2088" y="1213"/>
                    </a:cubicBezTo>
                    <a:cubicBezTo>
                      <a:pt x="1309" y="169"/>
                      <a:pt x="627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 rot="-713702">
                <a:off x="162444" y="4570303"/>
                <a:ext cx="99659" cy="14532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323" extrusionOk="0">
                    <a:moveTo>
                      <a:pt x="1097" y="0"/>
                    </a:moveTo>
                    <a:cubicBezTo>
                      <a:pt x="1" y="1540"/>
                      <a:pt x="627" y="2323"/>
                      <a:pt x="627" y="2323"/>
                    </a:cubicBezTo>
                    <a:cubicBezTo>
                      <a:pt x="1592" y="1827"/>
                      <a:pt x="1123" y="0"/>
                      <a:pt x="1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 rot="-713702">
                <a:off x="232375" y="3642116"/>
                <a:ext cx="148645" cy="46483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743" extrusionOk="0">
                    <a:moveTo>
                      <a:pt x="1223" y="0"/>
                    </a:moveTo>
                    <a:cubicBezTo>
                      <a:pt x="318" y="0"/>
                      <a:pt x="0" y="463"/>
                      <a:pt x="0" y="463"/>
                    </a:cubicBezTo>
                    <a:cubicBezTo>
                      <a:pt x="213" y="668"/>
                      <a:pt x="484" y="743"/>
                      <a:pt x="767" y="743"/>
                    </a:cubicBezTo>
                    <a:cubicBezTo>
                      <a:pt x="1529" y="743"/>
                      <a:pt x="2375" y="202"/>
                      <a:pt x="2375" y="202"/>
                    </a:cubicBezTo>
                    <a:cubicBezTo>
                      <a:pt x="1915" y="55"/>
                      <a:pt x="1534" y="0"/>
                      <a:pt x="1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 rot="-713702">
                <a:off x="1339824" y="4793232"/>
                <a:ext cx="81705" cy="313493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5010"/>
                    </a:moveTo>
                    <a:cubicBezTo>
                      <a:pt x="888" y="5010"/>
                      <a:pt x="1" y="2818"/>
                      <a:pt x="1305" y="0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 rot="-713702">
                <a:off x="1274584" y="4666330"/>
                <a:ext cx="135569" cy="179612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52" y="0"/>
                    </a:moveTo>
                    <a:cubicBezTo>
                      <a:pt x="52" y="0"/>
                      <a:pt x="0" y="2558"/>
                      <a:pt x="1488" y="2871"/>
                    </a:cubicBezTo>
                    <a:cubicBezTo>
                      <a:pt x="1488" y="2871"/>
                      <a:pt x="2166" y="1644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 rot="-713702">
                <a:off x="1368237" y="4731898"/>
                <a:ext cx="187808" cy="92653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968" y="0"/>
                    </a:moveTo>
                    <a:cubicBezTo>
                      <a:pt x="2670" y="0"/>
                      <a:pt x="414" y="46"/>
                      <a:pt x="0" y="1410"/>
                    </a:cubicBezTo>
                    <a:cubicBezTo>
                      <a:pt x="0" y="1410"/>
                      <a:pt x="151" y="1480"/>
                      <a:pt x="430" y="1480"/>
                    </a:cubicBezTo>
                    <a:cubicBezTo>
                      <a:pt x="927" y="1480"/>
                      <a:pt x="1830" y="1255"/>
                      <a:pt x="3001" y="1"/>
                    </a:cubicBezTo>
                    <a:cubicBezTo>
                      <a:pt x="3001" y="1"/>
                      <a:pt x="2990" y="0"/>
                      <a:pt x="2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3"/>
              <p:cNvSpPr/>
              <p:nvPr/>
            </p:nvSpPr>
            <p:spPr>
              <a:xfrm rot="-713702">
                <a:off x="788130" y="4500141"/>
                <a:ext cx="55554" cy="321688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142" fill="none" extrusionOk="0">
                    <a:moveTo>
                      <a:pt x="888" y="5141"/>
                    </a:moveTo>
                    <a:cubicBezTo>
                      <a:pt x="888" y="3367"/>
                      <a:pt x="601" y="1644"/>
                      <a:pt x="0" y="0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3"/>
              <p:cNvSpPr/>
              <p:nvPr/>
            </p:nvSpPr>
            <p:spPr>
              <a:xfrm rot="-713702">
                <a:off x="696882" y="4557912"/>
                <a:ext cx="102913" cy="47546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142" y="0"/>
                    </a:moveTo>
                    <a:cubicBezTo>
                      <a:pt x="96" y="0"/>
                      <a:pt x="49" y="1"/>
                      <a:pt x="0" y="3"/>
                    </a:cubicBezTo>
                    <a:cubicBezTo>
                      <a:pt x="0" y="3"/>
                      <a:pt x="680" y="759"/>
                      <a:pt x="1318" y="759"/>
                    </a:cubicBezTo>
                    <a:cubicBezTo>
                      <a:pt x="1429" y="759"/>
                      <a:pt x="1539" y="736"/>
                      <a:pt x="1644" y="682"/>
                    </a:cubicBezTo>
                    <a:cubicBezTo>
                      <a:pt x="1644" y="682"/>
                      <a:pt x="1425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3"/>
              <p:cNvSpPr/>
              <p:nvPr/>
            </p:nvSpPr>
            <p:spPr>
              <a:xfrm rot="-713702">
                <a:off x="776838" y="4494831"/>
                <a:ext cx="73509" cy="9634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540" extrusionOk="0">
                    <a:moveTo>
                      <a:pt x="1174" y="0"/>
                    </a:moveTo>
                    <a:cubicBezTo>
                      <a:pt x="1174" y="0"/>
                      <a:pt x="0" y="783"/>
                      <a:pt x="287" y="1540"/>
                    </a:cubicBezTo>
                    <a:cubicBezTo>
                      <a:pt x="287" y="1540"/>
                      <a:pt x="1044" y="1409"/>
                      <a:pt x="1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3"/>
              <p:cNvSpPr/>
              <p:nvPr/>
            </p:nvSpPr>
            <p:spPr>
              <a:xfrm rot="-713702">
                <a:off x="93093" y="3347514"/>
                <a:ext cx="173106" cy="150271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2402" fill="none" extrusionOk="0">
                    <a:moveTo>
                      <a:pt x="0" y="2401"/>
                    </a:moveTo>
                    <a:cubicBezTo>
                      <a:pt x="1070" y="1775"/>
                      <a:pt x="2010" y="966"/>
                      <a:pt x="2766" y="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3"/>
              <p:cNvSpPr/>
              <p:nvPr/>
            </p:nvSpPr>
            <p:spPr>
              <a:xfrm rot="-713702">
                <a:off x="180337" y="3312855"/>
                <a:ext cx="50674" cy="7845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254" extrusionOk="0">
                    <a:moveTo>
                      <a:pt x="287" y="1"/>
                    </a:moveTo>
                    <a:cubicBezTo>
                      <a:pt x="287" y="1"/>
                      <a:pt x="0" y="966"/>
                      <a:pt x="470" y="1253"/>
                    </a:cubicBezTo>
                    <a:cubicBezTo>
                      <a:pt x="470" y="1253"/>
                      <a:pt x="809" y="836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3"/>
              <p:cNvSpPr/>
              <p:nvPr/>
            </p:nvSpPr>
            <p:spPr>
              <a:xfrm rot="-713702">
                <a:off x="215542" y="3371477"/>
                <a:ext cx="78451" cy="2364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78" extrusionOk="0">
                    <a:moveTo>
                      <a:pt x="504" y="1"/>
                    </a:moveTo>
                    <a:cubicBezTo>
                      <a:pt x="308" y="1"/>
                      <a:pt x="120" y="53"/>
                      <a:pt x="1" y="218"/>
                    </a:cubicBezTo>
                    <a:cubicBezTo>
                      <a:pt x="1" y="218"/>
                      <a:pt x="139" y="377"/>
                      <a:pt x="477" y="377"/>
                    </a:cubicBezTo>
                    <a:cubicBezTo>
                      <a:pt x="667" y="377"/>
                      <a:pt x="922" y="326"/>
                      <a:pt x="1251" y="167"/>
                    </a:cubicBezTo>
                    <a:lnTo>
                      <a:pt x="1251" y="167"/>
                    </a:lnTo>
                    <a:cubicBezTo>
                      <a:pt x="1251" y="167"/>
                      <a:pt x="1251" y="167"/>
                      <a:pt x="1251" y="167"/>
                    </a:cubicBezTo>
                    <a:cubicBezTo>
                      <a:pt x="1253" y="167"/>
                      <a:pt x="1254" y="166"/>
                      <a:pt x="1254" y="165"/>
                    </a:cubicBezTo>
                    <a:lnTo>
                      <a:pt x="1254" y="165"/>
                    </a:lnTo>
                    <a:cubicBezTo>
                      <a:pt x="1253" y="166"/>
                      <a:pt x="1252" y="166"/>
                      <a:pt x="1251" y="167"/>
                    </a:cubicBezTo>
                    <a:lnTo>
                      <a:pt x="1251" y="167"/>
                    </a:lnTo>
                    <a:cubicBezTo>
                      <a:pt x="1219" y="166"/>
                      <a:pt x="851" y="1"/>
                      <a:pt x="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3"/>
              <p:cNvSpPr/>
              <p:nvPr/>
            </p:nvSpPr>
            <p:spPr>
              <a:xfrm rot="-713702">
                <a:off x="302628" y="4473513"/>
                <a:ext cx="182928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46" fill="none" extrusionOk="0">
                    <a:moveTo>
                      <a:pt x="1" y="2245"/>
                    </a:moveTo>
                    <a:cubicBezTo>
                      <a:pt x="1097" y="1671"/>
                      <a:pt x="2088" y="914"/>
                      <a:pt x="2924" y="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3"/>
              <p:cNvSpPr/>
              <p:nvPr/>
            </p:nvSpPr>
            <p:spPr>
              <a:xfrm rot="-713702">
                <a:off x="395120" y="4435286"/>
                <a:ext cx="53927" cy="78389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253" extrusionOk="0">
                    <a:moveTo>
                      <a:pt x="365" y="0"/>
                    </a:moveTo>
                    <a:cubicBezTo>
                      <a:pt x="365" y="0"/>
                      <a:pt x="0" y="939"/>
                      <a:pt x="496" y="1253"/>
                    </a:cubicBezTo>
                    <a:cubicBezTo>
                      <a:pt x="496" y="1253"/>
                      <a:pt x="861" y="887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3"/>
              <p:cNvSpPr/>
              <p:nvPr/>
            </p:nvSpPr>
            <p:spPr>
              <a:xfrm rot="-713702">
                <a:off x="430909" y="4496877"/>
                <a:ext cx="78451" cy="2352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76" extrusionOk="0">
                    <a:moveTo>
                      <a:pt x="457" y="1"/>
                    </a:moveTo>
                    <a:cubicBezTo>
                      <a:pt x="286" y="1"/>
                      <a:pt x="121" y="45"/>
                      <a:pt x="1" y="174"/>
                    </a:cubicBezTo>
                    <a:cubicBezTo>
                      <a:pt x="1" y="174"/>
                      <a:pt x="165" y="376"/>
                      <a:pt x="572" y="376"/>
                    </a:cubicBezTo>
                    <a:cubicBezTo>
                      <a:pt x="750" y="376"/>
                      <a:pt x="975" y="337"/>
                      <a:pt x="1253" y="226"/>
                    </a:cubicBezTo>
                    <a:cubicBezTo>
                      <a:pt x="1253" y="226"/>
                      <a:pt x="841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3"/>
              <p:cNvSpPr/>
              <p:nvPr/>
            </p:nvSpPr>
            <p:spPr>
              <a:xfrm rot="-713702">
                <a:off x="130769" y="3865036"/>
                <a:ext cx="215585" cy="244988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916" fill="none" extrusionOk="0">
                    <a:moveTo>
                      <a:pt x="1" y="1"/>
                    </a:moveTo>
                    <a:cubicBezTo>
                      <a:pt x="888" y="1514"/>
                      <a:pt x="2062" y="2845"/>
                      <a:pt x="3445" y="3915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3"/>
              <p:cNvSpPr/>
              <p:nvPr/>
            </p:nvSpPr>
            <p:spPr>
              <a:xfrm rot="-713702">
                <a:off x="282181" y="4005581"/>
                <a:ext cx="111108" cy="34346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549" extrusionOk="0">
                    <a:moveTo>
                      <a:pt x="922" y="1"/>
                    </a:moveTo>
                    <a:cubicBezTo>
                      <a:pt x="564" y="1"/>
                      <a:pt x="188" y="85"/>
                      <a:pt x="1" y="389"/>
                    </a:cubicBezTo>
                    <a:cubicBezTo>
                      <a:pt x="1" y="389"/>
                      <a:pt x="186" y="548"/>
                      <a:pt x="565" y="548"/>
                    </a:cubicBezTo>
                    <a:cubicBezTo>
                      <a:pt x="854" y="548"/>
                      <a:pt x="1256" y="455"/>
                      <a:pt x="1775" y="128"/>
                    </a:cubicBezTo>
                    <a:cubicBezTo>
                      <a:pt x="1775" y="128"/>
                      <a:pt x="1362" y="1"/>
                      <a:pt x="9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3"/>
              <p:cNvSpPr/>
              <p:nvPr/>
            </p:nvSpPr>
            <p:spPr>
              <a:xfrm rot="-713702">
                <a:off x="258263" y="4036915"/>
                <a:ext cx="73572" cy="11273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802" extrusionOk="0">
                    <a:moveTo>
                      <a:pt x="575" y="1"/>
                    </a:moveTo>
                    <a:lnTo>
                      <a:pt x="575" y="1"/>
                    </a:lnTo>
                    <a:cubicBezTo>
                      <a:pt x="575" y="1"/>
                      <a:pt x="1" y="523"/>
                      <a:pt x="601" y="1801"/>
                    </a:cubicBezTo>
                    <a:cubicBezTo>
                      <a:pt x="601" y="1801"/>
                      <a:pt x="1175" y="522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1" name="Google Shape;651;p13"/>
          <p:cNvSpPr/>
          <p:nvPr/>
        </p:nvSpPr>
        <p:spPr>
          <a:xfrm rot="-5400000">
            <a:off x="7667784" y="3224725"/>
            <a:ext cx="736716" cy="3181833"/>
          </a:xfrm>
          <a:custGeom>
            <a:avLst/>
            <a:gdLst/>
            <a:ahLst/>
            <a:cxnLst/>
            <a:rect l="l" t="t" r="r" b="b"/>
            <a:pathLst>
              <a:path w="17118" h="52249" extrusionOk="0">
                <a:moveTo>
                  <a:pt x="1" y="1"/>
                </a:moveTo>
                <a:lnTo>
                  <a:pt x="292" y="52248"/>
                </a:lnTo>
                <a:cubicBezTo>
                  <a:pt x="9510" y="37166"/>
                  <a:pt x="17117" y="22612"/>
                  <a:pt x="13710" y="13684"/>
                </a:cubicBezTo>
                <a:cubicBezTo>
                  <a:pt x="10065" y="4174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13"/>
          <p:cNvSpPr/>
          <p:nvPr/>
        </p:nvSpPr>
        <p:spPr>
          <a:xfrm rot="5400200">
            <a:off x="586561" y="-861936"/>
            <a:ext cx="734319" cy="2382816"/>
          </a:xfrm>
          <a:custGeom>
            <a:avLst/>
            <a:gdLst/>
            <a:ahLst/>
            <a:cxnLst/>
            <a:rect l="l" t="t" r="r" b="b"/>
            <a:pathLst>
              <a:path w="17118" h="52249" extrusionOk="0">
                <a:moveTo>
                  <a:pt x="1" y="1"/>
                </a:moveTo>
                <a:lnTo>
                  <a:pt x="292" y="52248"/>
                </a:lnTo>
                <a:cubicBezTo>
                  <a:pt x="9510" y="37166"/>
                  <a:pt x="17117" y="22612"/>
                  <a:pt x="13710" y="13684"/>
                </a:cubicBezTo>
                <a:cubicBezTo>
                  <a:pt x="10065" y="4174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" name="Google Shape;653;p13"/>
          <p:cNvGrpSpPr/>
          <p:nvPr/>
        </p:nvGrpSpPr>
        <p:grpSpPr>
          <a:xfrm>
            <a:off x="7540438" y="183241"/>
            <a:ext cx="413699" cy="408074"/>
            <a:chOff x="2245510" y="1675368"/>
            <a:chExt cx="2564780" cy="2529909"/>
          </a:xfrm>
        </p:grpSpPr>
        <p:sp>
          <p:nvSpPr>
            <p:cNvPr id="654" name="Google Shape;654;p13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13"/>
          <p:cNvGrpSpPr/>
          <p:nvPr/>
        </p:nvGrpSpPr>
        <p:grpSpPr>
          <a:xfrm rot="-458880">
            <a:off x="8428885" y="253623"/>
            <a:ext cx="491423" cy="484742"/>
            <a:chOff x="2245510" y="1675368"/>
            <a:chExt cx="2564780" cy="2529909"/>
          </a:xfrm>
        </p:grpSpPr>
        <p:sp>
          <p:nvSpPr>
            <p:cNvPr id="657" name="Google Shape;657;p13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13"/>
          <p:cNvSpPr txBox="1">
            <a:spLocks noGrp="1"/>
          </p:cNvSpPr>
          <p:nvPr>
            <p:ph type="title"/>
          </p:nvPr>
        </p:nvSpPr>
        <p:spPr>
          <a:xfrm>
            <a:off x="1875450" y="535000"/>
            <a:ext cx="53931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2"/>
          </p:nvPr>
        </p:nvSpPr>
        <p:spPr>
          <a:xfrm>
            <a:off x="1973538" y="1858976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1" name="Google Shape;661;p13"/>
          <p:cNvSpPr txBox="1">
            <a:spLocks noGrp="1"/>
          </p:cNvSpPr>
          <p:nvPr>
            <p:ph type="title" idx="3" hasCustomPrompt="1"/>
          </p:nvPr>
        </p:nvSpPr>
        <p:spPr>
          <a:xfrm>
            <a:off x="1078938" y="1920938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2" name="Google Shape;662;p13"/>
          <p:cNvSpPr txBox="1">
            <a:spLocks noGrp="1"/>
          </p:cNvSpPr>
          <p:nvPr>
            <p:ph type="subTitle" idx="1"/>
          </p:nvPr>
        </p:nvSpPr>
        <p:spPr>
          <a:xfrm>
            <a:off x="1973538" y="2309825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 idx="4"/>
          </p:nvPr>
        </p:nvSpPr>
        <p:spPr>
          <a:xfrm>
            <a:off x="5918563" y="1858976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5" hasCustomPrompt="1"/>
          </p:nvPr>
        </p:nvSpPr>
        <p:spPr>
          <a:xfrm>
            <a:off x="5023963" y="1920938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subTitle" idx="6"/>
          </p:nvPr>
        </p:nvSpPr>
        <p:spPr>
          <a:xfrm>
            <a:off x="5918563" y="2309825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title" idx="7"/>
          </p:nvPr>
        </p:nvSpPr>
        <p:spPr>
          <a:xfrm>
            <a:off x="1973525" y="3326151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8" hasCustomPrompt="1"/>
          </p:nvPr>
        </p:nvSpPr>
        <p:spPr>
          <a:xfrm>
            <a:off x="1078925" y="3388113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subTitle" idx="9"/>
          </p:nvPr>
        </p:nvSpPr>
        <p:spPr>
          <a:xfrm>
            <a:off x="1973525" y="3777000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title" idx="13"/>
          </p:nvPr>
        </p:nvSpPr>
        <p:spPr>
          <a:xfrm>
            <a:off x="5918550" y="3326151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14" hasCustomPrompt="1"/>
          </p:nvPr>
        </p:nvSpPr>
        <p:spPr>
          <a:xfrm>
            <a:off x="5023950" y="3388113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subTitle" idx="15"/>
          </p:nvPr>
        </p:nvSpPr>
        <p:spPr>
          <a:xfrm>
            <a:off x="5918550" y="3777000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13"/>
          <p:cNvGrpSpPr/>
          <p:nvPr/>
        </p:nvGrpSpPr>
        <p:grpSpPr>
          <a:xfrm>
            <a:off x="-382902" y="2706430"/>
            <a:ext cx="2272366" cy="2965494"/>
            <a:chOff x="-361509" y="2830304"/>
            <a:chExt cx="2153902" cy="2810895"/>
          </a:xfrm>
        </p:grpSpPr>
        <p:grpSp>
          <p:nvGrpSpPr>
            <p:cNvPr id="607" name="Google Shape;607;p13"/>
            <p:cNvGrpSpPr/>
            <p:nvPr/>
          </p:nvGrpSpPr>
          <p:grpSpPr>
            <a:xfrm>
              <a:off x="171949" y="3264600"/>
              <a:ext cx="1384523" cy="1583072"/>
              <a:chOff x="282825" y="3422180"/>
              <a:chExt cx="1248217" cy="1427220"/>
            </a:xfrm>
          </p:grpSpPr>
          <p:sp>
            <p:nvSpPr>
              <p:cNvPr id="608" name="Google Shape;608;p13"/>
              <p:cNvSpPr/>
              <p:nvPr/>
            </p:nvSpPr>
            <p:spPr>
              <a:xfrm rot="-713680">
                <a:off x="1276971" y="4595328"/>
                <a:ext cx="232598" cy="232598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1" y="4123"/>
                      <a:pt x="4124" y="3210"/>
                      <a:pt x="4124" y="2062"/>
                    </a:cubicBezTo>
                    <a:cubicBezTo>
                      <a:pt x="4124" y="914"/>
                      <a:pt x="3211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 rot="-713680">
                <a:off x="717469" y="4472684"/>
                <a:ext cx="166383" cy="142582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528" extrusionOk="0">
                    <a:moveTo>
                      <a:pt x="1670" y="1"/>
                    </a:moveTo>
                    <a:cubicBezTo>
                      <a:pt x="1367" y="1"/>
                      <a:pt x="1059" y="112"/>
                      <a:pt x="809" y="362"/>
                    </a:cubicBezTo>
                    <a:cubicBezTo>
                      <a:pt x="0" y="1171"/>
                      <a:pt x="575" y="2528"/>
                      <a:pt x="1697" y="2528"/>
                    </a:cubicBezTo>
                    <a:cubicBezTo>
                      <a:pt x="2375" y="2528"/>
                      <a:pt x="2923" y="1954"/>
                      <a:pt x="2949" y="1275"/>
                    </a:cubicBezTo>
                    <a:cubicBezTo>
                      <a:pt x="2949" y="511"/>
                      <a:pt x="2319" y="1"/>
                      <a:pt x="16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3"/>
              <p:cNvSpPr/>
              <p:nvPr/>
            </p:nvSpPr>
            <p:spPr>
              <a:xfrm rot="-713680">
                <a:off x="291696" y="3434209"/>
                <a:ext cx="127072" cy="99322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1761" extrusionOk="0">
                    <a:moveTo>
                      <a:pt x="1078" y="1"/>
                    </a:moveTo>
                    <a:cubicBezTo>
                      <a:pt x="440" y="1"/>
                      <a:pt x="1" y="732"/>
                      <a:pt x="374" y="1338"/>
                    </a:cubicBezTo>
                    <a:cubicBezTo>
                      <a:pt x="527" y="1610"/>
                      <a:pt x="812" y="1760"/>
                      <a:pt x="1107" y="1760"/>
                    </a:cubicBezTo>
                    <a:cubicBezTo>
                      <a:pt x="1266" y="1760"/>
                      <a:pt x="1428" y="1717"/>
                      <a:pt x="1574" y="1625"/>
                    </a:cubicBezTo>
                    <a:cubicBezTo>
                      <a:pt x="2253" y="1234"/>
                      <a:pt x="2096" y="216"/>
                      <a:pt x="1313" y="34"/>
                    </a:cubicBezTo>
                    <a:cubicBezTo>
                      <a:pt x="1233" y="11"/>
                      <a:pt x="1154" y="1"/>
                      <a:pt x="10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3"/>
              <p:cNvSpPr/>
              <p:nvPr/>
            </p:nvSpPr>
            <p:spPr>
              <a:xfrm rot="-713680">
                <a:off x="490181" y="4448606"/>
                <a:ext cx="124308" cy="9988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71" extrusionOk="0">
                    <a:moveTo>
                      <a:pt x="1101" y="0"/>
                    </a:moveTo>
                    <a:cubicBezTo>
                      <a:pt x="478" y="0"/>
                      <a:pt x="0" y="685"/>
                      <a:pt x="325" y="1287"/>
                    </a:cubicBezTo>
                    <a:cubicBezTo>
                      <a:pt x="472" y="1600"/>
                      <a:pt x="788" y="1770"/>
                      <a:pt x="1107" y="1770"/>
                    </a:cubicBezTo>
                    <a:cubicBezTo>
                      <a:pt x="1241" y="1770"/>
                      <a:pt x="1376" y="1740"/>
                      <a:pt x="1499" y="1679"/>
                    </a:cubicBezTo>
                    <a:cubicBezTo>
                      <a:pt x="2204" y="1287"/>
                      <a:pt x="2099" y="270"/>
                      <a:pt x="1342" y="35"/>
                    </a:cubicBezTo>
                    <a:cubicBezTo>
                      <a:pt x="1260" y="11"/>
                      <a:pt x="1179" y="0"/>
                      <a:pt x="1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 rot="-713680">
                <a:off x="375975" y="4095175"/>
                <a:ext cx="160179" cy="141172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2503" extrusionOk="0">
                    <a:moveTo>
                      <a:pt x="1422" y="1"/>
                    </a:moveTo>
                    <a:cubicBezTo>
                      <a:pt x="1210" y="1"/>
                      <a:pt x="991" y="58"/>
                      <a:pt x="784" y="185"/>
                    </a:cubicBezTo>
                    <a:cubicBezTo>
                      <a:pt x="183" y="550"/>
                      <a:pt x="1" y="1307"/>
                      <a:pt x="366" y="1907"/>
                    </a:cubicBezTo>
                    <a:cubicBezTo>
                      <a:pt x="613" y="2311"/>
                      <a:pt x="1019" y="2503"/>
                      <a:pt x="1423" y="2503"/>
                    </a:cubicBezTo>
                    <a:cubicBezTo>
                      <a:pt x="1958" y="2503"/>
                      <a:pt x="2488" y="2166"/>
                      <a:pt x="2636" y="1542"/>
                    </a:cubicBezTo>
                    <a:cubicBezTo>
                      <a:pt x="2840" y="708"/>
                      <a:pt x="2172" y="1"/>
                      <a:pt x="14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3" name="Google Shape;613;p13"/>
            <p:cNvSpPr/>
            <p:nvPr/>
          </p:nvSpPr>
          <p:spPr>
            <a:xfrm rot="-713702">
              <a:off x="-20152" y="3088277"/>
              <a:ext cx="65376" cy="80078"/>
            </a:xfrm>
            <a:custGeom>
              <a:avLst/>
              <a:gdLst/>
              <a:ahLst/>
              <a:cxnLst/>
              <a:rect l="l" t="t" r="r" b="b"/>
              <a:pathLst>
                <a:path w="1045" h="1280" extrusionOk="0">
                  <a:moveTo>
                    <a:pt x="1044" y="1"/>
                  </a:moveTo>
                  <a:lnTo>
                    <a:pt x="1044" y="1"/>
                  </a:lnTo>
                  <a:cubicBezTo>
                    <a:pt x="0" y="653"/>
                    <a:pt x="183" y="1279"/>
                    <a:pt x="183" y="1279"/>
                  </a:cubicBezTo>
                  <a:cubicBezTo>
                    <a:pt x="862" y="1201"/>
                    <a:pt x="1044" y="1"/>
                    <a:pt x="1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3"/>
            <p:cNvGrpSpPr/>
            <p:nvPr/>
          </p:nvGrpSpPr>
          <p:grpSpPr>
            <a:xfrm>
              <a:off x="-361509" y="2830304"/>
              <a:ext cx="2153902" cy="2810895"/>
              <a:chOff x="-361509" y="2830304"/>
              <a:chExt cx="2153902" cy="2810895"/>
            </a:xfrm>
          </p:grpSpPr>
          <p:sp>
            <p:nvSpPr>
              <p:cNvPr id="615" name="Google Shape;615;p13"/>
              <p:cNvSpPr/>
              <p:nvPr/>
            </p:nvSpPr>
            <p:spPr>
              <a:xfrm rot="-713702">
                <a:off x="-119652" y="2975369"/>
                <a:ext cx="1670188" cy="2520765"/>
              </a:xfrm>
              <a:custGeom>
                <a:avLst/>
                <a:gdLst/>
                <a:ahLst/>
                <a:cxnLst/>
                <a:rect l="l" t="t" r="r" b="b"/>
                <a:pathLst>
                  <a:path w="26697" h="40293" fill="none" extrusionOk="0">
                    <a:moveTo>
                      <a:pt x="26696" y="38779"/>
                    </a:moveTo>
                    <a:cubicBezTo>
                      <a:pt x="23382" y="40292"/>
                      <a:pt x="22391" y="36169"/>
                      <a:pt x="20381" y="34603"/>
                    </a:cubicBezTo>
                    <a:cubicBezTo>
                      <a:pt x="17276" y="32202"/>
                      <a:pt x="14275" y="35960"/>
                      <a:pt x="10961" y="34473"/>
                    </a:cubicBezTo>
                    <a:cubicBezTo>
                      <a:pt x="9003" y="33586"/>
                      <a:pt x="7516" y="30532"/>
                      <a:pt x="8847" y="28601"/>
                    </a:cubicBezTo>
                    <a:cubicBezTo>
                      <a:pt x="11300" y="24974"/>
                      <a:pt x="16180" y="29723"/>
                      <a:pt x="13414" y="32933"/>
                    </a:cubicBezTo>
                    <a:cubicBezTo>
                      <a:pt x="11978" y="34577"/>
                      <a:pt x="9630" y="34134"/>
                      <a:pt x="7907" y="33272"/>
                    </a:cubicBezTo>
                    <a:cubicBezTo>
                      <a:pt x="4202" y="31472"/>
                      <a:pt x="835" y="27531"/>
                      <a:pt x="2323" y="23199"/>
                    </a:cubicBezTo>
                    <a:cubicBezTo>
                      <a:pt x="3419" y="19937"/>
                      <a:pt x="8299" y="22730"/>
                      <a:pt x="5454" y="25235"/>
                    </a:cubicBezTo>
                    <a:cubicBezTo>
                      <a:pt x="3262" y="27192"/>
                      <a:pt x="366" y="26096"/>
                      <a:pt x="157" y="23121"/>
                    </a:cubicBezTo>
                    <a:cubicBezTo>
                      <a:pt x="0" y="21138"/>
                      <a:pt x="1201" y="18946"/>
                      <a:pt x="2766" y="17771"/>
                    </a:cubicBezTo>
                    <a:cubicBezTo>
                      <a:pt x="3654" y="17119"/>
                      <a:pt x="5037" y="16519"/>
                      <a:pt x="6185" y="16519"/>
                    </a:cubicBezTo>
                    <a:cubicBezTo>
                      <a:pt x="9290" y="16571"/>
                      <a:pt x="8038" y="19468"/>
                      <a:pt x="5246" y="18763"/>
                    </a:cubicBezTo>
                    <a:cubicBezTo>
                      <a:pt x="209" y="17484"/>
                      <a:pt x="2871" y="8116"/>
                      <a:pt x="7933" y="9995"/>
                    </a:cubicBezTo>
                    <a:cubicBezTo>
                      <a:pt x="8821" y="10334"/>
                      <a:pt x="9317" y="11561"/>
                      <a:pt x="9108" y="12474"/>
                    </a:cubicBezTo>
                    <a:cubicBezTo>
                      <a:pt x="8560" y="14796"/>
                      <a:pt x="5924" y="14823"/>
                      <a:pt x="4985" y="12787"/>
                    </a:cubicBezTo>
                    <a:cubicBezTo>
                      <a:pt x="3967" y="10438"/>
                      <a:pt x="5324" y="6863"/>
                      <a:pt x="8012" y="6315"/>
                    </a:cubicBezTo>
                    <a:cubicBezTo>
                      <a:pt x="10491" y="5793"/>
                      <a:pt x="8690" y="8377"/>
                      <a:pt x="6550" y="7203"/>
                    </a:cubicBezTo>
                    <a:cubicBezTo>
                      <a:pt x="4593" y="6107"/>
                      <a:pt x="4854" y="679"/>
                      <a:pt x="7438" y="2062"/>
                    </a:cubicBezTo>
                    <a:cubicBezTo>
                      <a:pt x="8194" y="2479"/>
                      <a:pt x="7072" y="3079"/>
                      <a:pt x="6316" y="2453"/>
                    </a:cubicBezTo>
                    <a:cubicBezTo>
                      <a:pt x="5820" y="2010"/>
                      <a:pt x="5533" y="653"/>
                      <a:pt x="5585" y="0"/>
                    </a:cubicBezTo>
                  </a:path>
                </a:pathLst>
              </a:custGeom>
              <a:solidFill>
                <a:schemeClr val="dk2"/>
              </a:solidFill>
              <a:ln w="19050" cap="rnd" cmpd="sng">
                <a:solidFill>
                  <a:srgbClr val="754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 rot="-713702">
                <a:off x="1154063" y="4875628"/>
                <a:ext cx="127437" cy="13888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20" extrusionOk="0">
                    <a:moveTo>
                      <a:pt x="1" y="1"/>
                    </a:moveTo>
                    <a:cubicBezTo>
                      <a:pt x="1" y="1"/>
                      <a:pt x="497" y="2193"/>
                      <a:pt x="1801" y="2219"/>
                    </a:cubicBezTo>
                    <a:cubicBezTo>
                      <a:pt x="1801" y="2219"/>
                      <a:pt x="2036" y="101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 rot="-713702">
                <a:off x="252562" y="4925016"/>
                <a:ext cx="173169" cy="62311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96" extrusionOk="0">
                    <a:moveTo>
                      <a:pt x="731" y="0"/>
                    </a:moveTo>
                    <a:cubicBezTo>
                      <a:pt x="472" y="0"/>
                      <a:pt x="221" y="66"/>
                      <a:pt x="1" y="231"/>
                    </a:cubicBezTo>
                    <a:cubicBezTo>
                      <a:pt x="1" y="231"/>
                      <a:pt x="374" y="996"/>
                      <a:pt x="1845" y="996"/>
                    </a:cubicBezTo>
                    <a:cubicBezTo>
                      <a:pt x="2114" y="996"/>
                      <a:pt x="2420" y="970"/>
                      <a:pt x="2767" y="910"/>
                    </a:cubicBezTo>
                    <a:cubicBezTo>
                      <a:pt x="2767" y="910"/>
                      <a:pt x="1696" y="0"/>
                      <a:pt x="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 rot="-713702">
                <a:off x="578906" y="4641269"/>
                <a:ext cx="76825" cy="94717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1227" y="0"/>
                    </a:moveTo>
                    <a:cubicBezTo>
                      <a:pt x="1201" y="0"/>
                      <a:pt x="1" y="731"/>
                      <a:pt x="236" y="1514"/>
                    </a:cubicBezTo>
                    <a:cubicBezTo>
                      <a:pt x="236" y="1514"/>
                      <a:pt x="993" y="1409"/>
                      <a:pt x="1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3"/>
              <p:cNvSpPr/>
              <p:nvPr/>
            </p:nvSpPr>
            <p:spPr>
              <a:xfrm rot="-713702">
                <a:off x="571597" y="4916295"/>
                <a:ext cx="118490" cy="176359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2819" extrusionOk="0">
                    <a:moveTo>
                      <a:pt x="1267" y="0"/>
                    </a:moveTo>
                    <a:cubicBezTo>
                      <a:pt x="1267" y="0"/>
                      <a:pt x="1268" y="1"/>
                      <a:pt x="1268" y="1"/>
                    </a:cubicBezTo>
                    <a:lnTo>
                      <a:pt x="1268" y="1"/>
                    </a:lnTo>
                    <a:cubicBezTo>
                      <a:pt x="1268" y="0"/>
                      <a:pt x="1268" y="0"/>
                      <a:pt x="1267" y="0"/>
                    </a:cubicBezTo>
                    <a:close/>
                    <a:moveTo>
                      <a:pt x="1268" y="1"/>
                    </a:moveTo>
                    <a:lnTo>
                      <a:pt x="1268" y="1"/>
                    </a:lnTo>
                    <a:cubicBezTo>
                      <a:pt x="1257" y="52"/>
                      <a:pt x="1" y="1867"/>
                      <a:pt x="850" y="2818"/>
                    </a:cubicBezTo>
                    <a:cubicBezTo>
                      <a:pt x="850" y="2818"/>
                      <a:pt x="1893" y="2166"/>
                      <a:pt x="1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 rot="-713702">
                <a:off x="370627" y="5047398"/>
                <a:ext cx="114361" cy="168226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2689" extrusionOk="0">
                    <a:moveTo>
                      <a:pt x="601" y="0"/>
                    </a:moveTo>
                    <a:cubicBezTo>
                      <a:pt x="601" y="0"/>
                      <a:pt x="1" y="1044"/>
                      <a:pt x="1592" y="2688"/>
                    </a:cubicBezTo>
                    <a:cubicBezTo>
                      <a:pt x="1592" y="2688"/>
                      <a:pt x="1827" y="444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 rot="-713702">
                <a:off x="1049462" y="5009389"/>
                <a:ext cx="163597" cy="8070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290" extrusionOk="0">
                    <a:moveTo>
                      <a:pt x="2111" y="1"/>
                    </a:moveTo>
                    <a:cubicBezTo>
                      <a:pt x="1070" y="1"/>
                      <a:pt x="0" y="1290"/>
                      <a:pt x="4" y="1290"/>
                    </a:cubicBezTo>
                    <a:cubicBezTo>
                      <a:pt x="4" y="1290"/>
                      <a:pt x="4" y="1290"/>
                      <a:pt x="5" y="1289"/>
                    </a:cubicBezTo>
                    <a:cubicBezTo>
                      <a:pt x="2275" y="1289"/>
                      <a:pt x="2614" y="115"/>
                      <a:pt x="2614" y="115"/>
                    </a:cubicBezTo>
                    <a:cubicBezTo>
                      <a:pt x="2450" y="35"/>
                      <a:pt x="2281" y="1"/>
                      <a:pt x="2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 rot="-713702">
                <a:off x="408681" y="4805564"/>
                <a:ext cx="129063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224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75" y="2219"/>
                      <a:pt x="1775" y="2245"/>
                      <a:pt x="1775" y="2245"/>
                    </a:cubicBezTo>
                    <a:cubicBezTo>
                      <a:pt x="2062" y="99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 rot="-713702">
                <a:off x="-151470" y="4261236"/>
                <a:ext cx="115925" cy="17310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2767" extrusionOk="0">
                    <a:moveTo>
                      <a:pt x="392" y="1"/>
                    </a:moveTo>
                    <a:cubicBezTo>
                      <a:pt x="0" y="2245"/>
                      <a:pt x="1096" y="2767"/>
                      <a:pt x="1096" y="2767"/>
                    </a:cubicBezTo>
                    <a:cubicBezTo>
                      <a:pt x="1853" y="1723"/>
                      <a:pt x="392" y="1"/>
                      <a:pt x="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 rot="-713702">
                <a:off x="-77651" y="4442939"/>
                <a:ext cx="125747" cy="145329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323" extrusionOk="0">
                    <a:moveTo>
                      <a:pt x="1984" y="0"/>
                    </a:moveTo>
                    <a:cubicBezTo>
                      <a:pt x="0" y="1148"/>
                      <a:pt x="313" y="2323"/>
                      <a:pt x="313" y="2323"/>
                    </a:cubicBezTo>
                    <a:cubicBezTo>
                      <a:pt x="1592" y="2244"/>
                      <a:pt x="2010" y="0"/>
                      <a:pt x="1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 rot="-713702">
                <a:off x="-29615" y="3974104"/>
                <a:ext cx="124183" cy="145391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2324" extrusionOk="0">
                    <a:moveTo>
                      <a:pt x="1958" y="1"/>
                    </a:moveTo>
                    <a:cubicBezTo>
                      <a:pt x="1" y="1149"/>
                      <a:pt x="288" y="2323"/>
                      <a:pt x="288" y="2323"/>
                    </a:cubicBezTo>
                    <a:cubicBezTo>
                      <a:pt x="1593" y="2245"/>
                      <a:pt x="1984" y="1"/>
                      <a:pt x="19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 rot="-713702">
                <a:off x="141136" y="3682298"/>
                <a:ext cx="138823" cy="11467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33" extrusionOk="0">
                    <a:moveTo>
                      <a:pt x="98" y="0"/>
                    </a:moveTo>
                    <a:cubicBezTo>
                      <a:pt x="35" y="0"/>
                      <a:pt x="0" y="6"/>
                      <a:pt x="0" y="6"/>
                    </a:cubicBezTo>
                    <a:cubicBezTo>
                      <a:pt x="26" y="1311"/>
                      <a:pt x="2218" y="1833"/>
                      <a:pt x="2218" y="1833"/>
                    </a:cubicBezTo>
                    <a:cubicBezTo>
                      <a:pt x="1374" y="144"/>
                      <a:pt x="404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 rot="-713702">
                <a:off x="61545" y="3559339"/>
                <a:ext cx="119241" cy="82268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315" extrusionOk="0">
                    <a:moveTo>
                      <a:pt x="1905" y="0"/>
                    </a:moveTo>
                    <a:cubicBezTo>
                      <a:pt x="131" y="313"/>
                      <a:pt x="0" y="1279"/>
                      <a:pt x="0" y="1279"/>
                    </a:cubicBezTo>
                    <a:cubicBezTo>
                      <a:pt x="85" y="1303"/>
                      <a:pt x="169" y="1314"/>
                      <a:pt x="252" y="1314"/>
                    </a:cubicBezTo>
                    <a:cubicBezTo>
                      <a:pt x="1141" y="1314"/>
                      <a:pt x="1905" y="24"/>
                      <a:pt x="1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 rot="-713702">
                <a:off x="-6238" y="3303726"/>
                <a:ext cx="88211" cy="127374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036" extrusionOk="0">
                    <a:moveTo>
                      <a:pt x="1383" y="0"/>
                    </a:moveTo>
                    <a:lnTo>
                      <a:pt x="1383" y="0"/>
                    </a:lnTo>
                    <a:cubicBezTo>
                      <a:pt x="0" y="1175"/>
                      <a:pt x="418" y="2036"/>
                      <a:pt x="418" y="2036"/>
                    </a:cubicBezTo>
                    <a:cubicBezTo>
                      <a:pt x="1409" y="1801"/>
                      <a:pt x="1383" y="0"/>
                      <a:pt x="13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 rot="-713702">
                <a:off x="-10976" y="3591307"/>
                <a:ext cx="93091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6" extrusionOk="0">
                    <a:moveTo>
                      <a:pt x="392" y="1"/>
                    </a:moveTo>
                    <a:cubicBezTo>
                      <a:pt x="1" y="1775"/>
                      <a:pt x="836" y="2245"/>
                      <a:pt x="836" y="2245"/>
                    </a:cubicBezTo>
                    <a:cubicBezTo>
                      <a:pt x="1488" y="1436"/>
                      <a:pt x="418" y="1"/>
                      <a:pt x="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 rot="-713702">
                <a:off x="-54272" y="3424749"/>
                <a:ext cx="122494" cy="75261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2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35" y="1048"/>
                      <a:pt x="1405" y="1203"/>
                      <a:pt x="1737" y="1203"/>
                    </a:cubicBezTo>
                    <a:cubicBezTo>
                      <a:pt x="1877" y="1203"/>
                      <a:pt x="1958" y="1175"/>
                      <a:pt x="1958" y="1175"/>
                    </a:cubicBezTo>
                    <a:cubicBezTo>
                      <a:pt x="1801" y="158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3"/>
              <p:cNvSpPr/>
              <p:nvPr/>
            </p:nvSpPr>
            <p:spPr>
              <a:xfrm rot="-713702">
                <a:off x="291363" y="4609874"/>
                <a:ext cx="146956" cy="49298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788" extrusionOk="0">
                    <a:moveTo>
                      <a:pt x="1413" y="1"/>
                    </a:moveTo>
                    <a:cubicBezTo>
                      <a:pt x="321" y="1"/>
                      <a:pt x="0" y="558"/>
                      <a:pt x="0" y="558"/>
                    </a:cubicBezTo>
                    <a:cubicBezTo>
                      <a:pt x="196" y="724"/>
                      <a:pt x="430" y="787"/>
                      <a:pt x="672" y="787"/>
                    </a:cubicBezTo>
                    <a:cubicBezTo>
                      <a:pt x="1462" y="787"/>
                      <a:pt x="2349" y="115"/>
                      <a:pt x="2349" y="115"/>
                    </a:cubicBezTo>
                    <a:cubicBezTo>
                      <a:pt x="1987" y="33"/>
                      <a:pt x="1677" y="1"/>
                      <a:pt x="14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 rot="-713702">
                <a:off x="89463" y="3172340"/>
                <a:ext cx="93091" cy="30717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491" extrusionOk="0">
                    <a:moveTo>
                      <a:pt x="902" y="1"/>
                    </a:moveTo>
                    <a:cubicBezTo>
                      <a:pt x="204" y="1"/>
                      <a:pt x="0" y="358"/>
                      <a:pt x="0" y="358"/>
                    </a:cubicBezTo>
                    <a:cubicBezTo>
                      <a:pt x="125" y="454"/>
                      <a:pt x="271" y="491"/>
                      <a:pt x="421" y="491"/>
                    </a:cubicBezTo>
                    <a:cubicBezTo>
                      <a:pt x="928" y="491"/>
                      <a:pt x="1487" y="71"/>
                      <a:pt x="1487" y="71"/>
                    </a:cubicBezTo>
                    <a:cubicBezTo>
                      <a:pt x="1262" y="21"/>
                      <a:pt x="1068" y="1"/>
                      <a:pt x="9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 rot="-713702">
                <a:off x="178728" y="4118220"/>
                <a:ext cx="130690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214" extrusionOk="0">
                    <a:moveTo>
                      <a:pt x="268" y="1"/>
                    </a:moveTo>
                    <a:cubicBezTo>
                      <a:pt x="98" y="1"/>
                      <a:pt x="0" y="39"/>
                      <a:pt x="0" y="39"/>
                    </a:cubicBezTo>
                    <a:cubicBezTo>
                      <a:pt x="209" y="1109"/>
                      <a:pt x="2088" y="1213"/>
                      <a:pt x="2088" y="1213"/>
                    </a:cubicBezTo>
                    <a:cubicBezTo>
                      <a:pt x="1309" y="169"/>
                      <a:pt x="627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 rot="-713702">
                <a:off x="162444" y="4570303"/>
                <a:ext cx="99659" cy="14532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323" extrusionOk="0">
                    <a:moveTo>
                      <a:pt x="1097" y="0"/>
                    </a:moveTo>
                    <a:cubicBezTo>
                      <a:pt x="1" y="1540"/>
                      <a:pt x="627" y="2323"/>
                      <a:pt x="627" y="2323"/>
                    </a:cubicBezTo>
                    <a:cubicBezTo>
                      <a:pt x="1592" y="1827"/>
                      <a:pt x="1123" y="0"/>
                      <a:pt x="1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 rot="-713702">
                <a:off x="232375" y="3642116"/>
                <a:ext cx="148645" cy="46483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743" extrusionOk="0">
                    <a:moveTo>
                      <a:pt x="1223" y="0"/>
                    </a:moveTo>
                    <a:cubicBezTo>
                      <a:pt x="318" y="0"/>
                      <a:pt x="0" y="463"/>
                      <a:pt x="0" y="463"/>
                    </a:cubicBezTo>
                    <a:cubicBezTo>
                      <a:pt x="213" y="668"/>
                      <a:pt x="484" y="743"/>
                      <a:pt x="767" y="743"/>
                    </a:cubicBezTo>
                    <a:cubicBezTo>
                      <a:pt x="1529" y="743"/>
                      <a:pt x="2375" y="202"/>
                      <a:pt x="2375" y="202"/>
                    </a:cubicBezTo>
                    <a:cubicBezTo>
                      <a:pt x="1915" y="55"/>
                      <a:pt x="1534" y="0"/>
                      <a:pt x="1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 rot="-713702">
                <a:off x="1339824" y="4793232"/>
                <a:ext cx="81705" cy="313493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5010"/>
                    </a:moveTo>
                    <a:cubicBezTo>
                      <a:pt x="888" y="5010"/>
                      <a:pt x="1" y="2818"/>
                      <a:pt x="1305" y="0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 rot="-713702">
                <a:off x="1274584" y="4666330"/>
                <a:ext cx="135569" cy="179612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52" y="0"/>
                    </a:moveTo>
                    <a:cubicBezTo>
                      <a:pt x="52" y="0"/>
                      <a:pt x="0" y="2558"/>
                      <a:pt x="1488" y="2871"/>
                    </a:cubicBezTo>
                    <a:cubicBezTo>
                      <a:pt x="1488" y="2871"/>
                      <a:pt x="2166" y="1644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 rot="-713702">
                <a:off x="1368237" y="4731898"/>
                <a:ext cx="187808" cy="92653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968" y="0"/>
                    </a:moveTo>
                    <a:cubicBezTo>
                      <a:pt x="2670" y="0"/>
                      <a:pt x="414" y="46"/>
                      <a:pt x="0" y="1410"/>
                    </a:cubicBezTo>
                    <a:cubicBezTo>
                      <a:pt x="0" y="1410"/>
                      <a:pt x="151" y="1480"/>
                      <a:pt x="430" y="1480"/>
                    </a:cubicBezTo>
                    <a:cubicBezTo>
                      <a:pt x="927" y="1480"/>
                      <a:pt x="1830" y="1255"/>
                      <a:pt x="3001" y="1"/>
                    </a:cubicBezTo>
                    <a:cubicBezTo>
                      <a:pt x="3001" y="1"/>
                      <a:pt x="2990" y="0"/>
                      <a:pt x="2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3"/>
              <p:cNvSpPr/>
              <p:nvPr/>
            </p:nvSpPr>
            <p:spPr>
              <a:xfrm rot="-713702">
                <a:off x="788130" y="4500141"/>
                <a:ext cx="55554" cy="321688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142" fill="none" extrusionOk="0">
                    <a:moveTo>
                      <a:pt x="888" y="5141"/>
                    </a:moveTo>
                    <a:cubicBezTo>
                      <a:pt x="888" y="3367"/>
                      <a:pt x="601" y="1644"/>
                      <a:pt x="0" y="0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3"/>
              <p:cNvSpPr/>
              <p:nvPr/>
            </p:nvSpPr>
            <p:spPr>
              <a:xfrm rot="-713702">
                <a:off x="696882" y="4557912"/>
                <a:ext cx="102913" cy="47546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142" y="0"/>
                    </a:moveTo>
                    <a:cubicBezTo>
                      <a:pt x="96" y="0"/>
                      <a:pt x="49" y="1"/>
                      <a:pt x="0" y="3"/>
                    </a:cubicBezTo>
                    <a:cubicBezTo>
                      <a:pt x="0" y="3"/>
                      <a:pt x="680" y="759"/>
                      <a:pt x="1318" y="759"/>
                    </a:cubicBezTo>
                    <a:cubicBezTo>
                      <a:pt x="1429" y="759"/>
                      <a:pt x="1539" y="736"/>
                      <a:pt x="1644" y="682"/>
                    </a:cubicBezTo>
                    <a:cubicBezTo>
                      <a:pt x="1644" y="682"/>
                      <a:pt x="1425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3"/>
              <p:cNvSpPr/>
              <p:nvPr/>
            </p:nvSpPr>
            <p:spPr>
              <a:xfrm rot="-713702">
                <a:off x="776838" y="4494831"/>
                <a:ext cx="73509" cy="9634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540" extrusionOk="0">
                    <a:moveTo>
                      <a:pt x="1174" y="0"/>
                    </a:moveTo>
                    <a:cubicBezTo>
                      <a:pt x="1174" y="0"/>
                      <a:pt x="0" y="783"/>
                      <a:pt x="287" y="1540"/>
                    </a:cubicBezTo>
                    <a:cubicBezTo>
                      <a:pt x="287" y="1540"/>
                      <a:pt x="1044" y="1409"/>
                      <a:pt x="1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3"/>
              <p:cNvSpPr/>
              <p:nvPr/>
            </p:nvSpPr>
            <p:spPr>
              <a:xfrm rot="-713702">
                <a:off x="93093" y="3347514"/>
                <a:ext cx="173106" cy="150271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2402" fill="none" extrusionOk="0">
                    <a:moveTo>
                      <a:pt x="0" y="2401"/>
                    </a:moveTo>
                    <a:cubicBezTo>
                      <a:pt x="1070" y="1775"/>
                      <a:pt x="2010" y="966"/>
                      <a:pt x="2766" y="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3"/>
              <p:cNvSpPr/>
              <p:nvPr/>
            </p:nvSpPr>
            <p:spPr>
              <a:xfrm rot="-713702">
                <a:off x="180337" y="3312855"/>
                <a:ext cx="50674" cy="7845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254" extrusionOk="0">
                    <a:moveTo>
                      <a:pt x="287" y="1"/>
                    </a:moveTo>
                    <a:cubicBezTo>
                      <a:pt x="287" y="1"/>
                      <a:pt x="0" y="966"/>
                      <a:pt x="470" y="1253"/>
                    </a:cubicBezTo>
                    <a:cubicBezTo>
                      <a:pt x="470" y="1253"/>
                      <a:pt x="809" y="836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3"/>
              <p:cNvSpPr/>
              <p:nvPr/>
            </p:nvSpPr>
            <p:spPr>
              <a:xfrm rot="-713702">
                <a:off x="215542" y="3371477"/>
                <a:ext cx="78451" cy="2364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78" extrusionOk="0">
                    <a:moveTo>
                      <a:pt x="504" y="1"/>
                    </a:moveTo>
                    <a:cubicBezTo>
                      <a:pt x="308" y="1"/>
                      <a:pt x="120" y="53"/>
                      <a:pt x="1" y="218"/>
                    </a:cubicBezTo>
                    <a:cubicBezTo>
                      <a:pt x="1" y="218"/>
                      <a:pt x="139" y="377"/>
                      <a:pt x="477" y="377"/>
                    </a:cubicBezTo>
                    <a:cubicBezTo>
                      <a:pt x="667" y="377"/>
                      <a:pt x="922" y="326"/>
                      <a:pt x="1251" y="167"/>
                    </a:cubicBezTo>
                    <a:lnTo>
                      <a:pt x="1251" y="167"/>
                    </a:lnTo>
                    <a:cubicBezTo>
                      <a:pt x="1251" y="167"/>
                      <a:pt x="1251" y="167"/>
                      <a:pt x="1251" y="167"/>
                    </a:cubicBezTo>
                    <a:cubicBezTo>
                      <a:pt x="1253" y="167"/>
                      <a:pt x="1254" y="166"/>
                      <a:pt x="1254" y="165"/>
                    </a:cubicBezTo>
                    <a:lnTo>
                      <a:pt x="1254" y="165"/>
                    </a:lnTo>
                    <a:cubicBezTo>
                      <a:pt x="1253" y="166"/>
                      <a:pt x="1252" y="166"/>
                      <a:pt x="1251" y="167"/>
                    </a:cubicBezTo>
                    <a:lnTo>
                      <a:pt x="1251" y="167"/>
                    </a:lnTo>
                    <a:cubicBezTo>
                      <a:pt x="1219" y="166"/>
                      <a:pt x="851" y="1"/>
                      <a:pt x="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3"/>
              <p:cNvSpPr/>
              <p:nvPr/>
            </p:nvSpPr>
            <p:spPr>
              <a:xfrm rot="-713702">
                <a:off x="302628" y="4473513"/>
                <a:ext cx="182928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46" fill="none" extrusionOk="0">
                    <a:moveTo>
                      <a:pt x="1" y="2245"/>
                    </a:moveTo>
                    <a:cubicBezTo>
                      <a:pt x="1097" y="1671"/>
                      <a:pt x="2088" y="914"/>
                      <a:pt x="2924" y="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3"/>
              <p:cNvSpPr/>
              <p:nvPr/>
            </p:nvSpPr>
            <p:spPr>
              <a:xfrm rot="-713702">
                <a:off x="395120" y="4435286"/>
                <a:ext cx="53927" cy="78389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253" extrusionOk="0">
                    <a:moveTo>
                      <a:pt x="365" y="0"/>
                    </a:moveTo>
                    <a:cubicBezTo>
                      <a:pt x="365" y="0"/>
                      <a:pt x="0" y="939"/>
                      <a:pt x="496" y="1253"/>
                    </a:cubicBezTo>
                    <a:cubicBezTo>
                      <a:pt x="496" y="1253"/>
                      <a:pt x="861" y="887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3"/>
              <p:cNvSpPr/>
              <p:nvPr/>
            </p:nvSpPr>
            <p:spPr>
              <a:xfrm rot="-713702">
                <a:off x="430909" y="4496877"/>
                <a:ext cx="78451" cy="2352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76" extrusionOk="0">
                    <a:moveTo>
                      <a:pt x="457" y="1"/>
                    </a:moveTo>
                    <a:cubicBezTo>
                      <a:pt x="286" y="1"/>
                      <a:pt x="121" y="45"/>
                      <a:pt x="1" y="174"/>
                    </a:cubicBezTo>
                    <a:cubicBezTo>
                      <a:pt x="1" y="174"/>
                      <a:pt x="165" y="376"/>
                      <a:pt x="572" y="376"/>
                    </a:cubicBezTo>
                    <a:cubicBezTo>
                      <a:pt x="750" y="376"/>
                      <a:pt x="975" y="337"/>
                      <a:pt x="1253" y="226"/>
                    </a:cubicBezTo>
                    <a:cubicBezTo>
                      <a:pt x="1253" y="226"/>
                      <a:pt x="841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3"/>
              <p:cNvSpPr/>
              <p:nvPr/>
            </p:nvSpPr>
            <p:spPr>
              <a:xfrm rot="-713702">
                <a:off x="130769" y="3865036"/>
                <a:ext cx="215585" cy="244988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916" fill="none" extrusionOk="0">
                    <a:moveTo>
                      <a:pt x="1" y="1"/>
                    </a:moveTo>
                    <a:cubicBezTo>
                      <a:pt x="888" y="1514"/>
                      <a:pt x="2062" y="2845"/>
                      <a:pt x="3445" y="3915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3"/>
              <p:cNvSpPr/>
              <p:nvPr/>
            </p:nvSpPr>
            <p:spPr>
              <a:xfrm rot="-713702">
                <a:off x="282181" y="4005581"/>
                <a:ext cx="111108" cy="34346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549" extrusionOk="0">
                    <a:moveTo>
                      <a:pt x="922" y="1"/>
                    </a:moveTo>
                    <a:cubicBezTo>
                      <a:pt x="564" y="1"/>
                      <a:pt x="188" y="85"/>
                      <a:pt x="1" y="389"/>
                    </a:cubicBezTo>
                    <a:cubicBezTo>
                      <a:pt x="1" y="389"/>
                      <a:pt x="186" y="548"/>
                      <a:pt x="565" y="548"/>
                    </a:cubicBezTo>
                    <a:cubicBezTo>
                      <a:pt x="854" y="548"/>
                      <a:pt x="1256" y="455"/>
                      <a:pt x="1775" y="128"/>
                    </a:cubicBezTo>
                    <a:cubicBezTo>
                      <a:pt x="1775" y="128"/>
                      <a:pt x="1362" y="1"/>
                      <a:pt x="9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3"/>
              <p:cNvSpPr/>
              <p:nvPr/>
            </p:nvSpPr>
            <p:spPr>
              <a:xfrm rot="-713702">
                <a:off x="258263" y="4036915"/>
                <a:ext cx="73572" cy="11273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802" extrusionOk="0">
                    <a:moveTo>
                      <a:pt x="575" y="1"/>
                    </a:moveTo>
                    <a:lnTo>
                      <a:pt x="575" y="1"/>
                    </a:lnTo>
                    <a:cubicBezTo>
                      <a:pt x="575" y="1"/>
                      <a:pt x="1" y="523"/>
                      <a:pt x="601" y="1801"/>
                    </a:cubicBezTo>
                    <a:cubicBezTo>
                      <a:pt x="601" y="1801"/>
                      <a:pt x="1175" y="522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1" name="Google Shape;651;p13"/>
          <p:cNvSpPr/>
          <p:nvPr/>
        </p:nvSpPr>
        <p:spPr>
          <a:xfrm rot="-5400000">
            <a:off x="7667784" y="3224725"/>
            <a:ext cx="736716" cy="3181833"/>
          </a:xfrm>
          <a:custGeom>
            <a:avLst/>
            <a:gdLst/>
            <a:ahLst/>
            <a:cxnLst/>
            <a:rect l="l" t="t" r="r" b="b"/>
            <a:pathLst>
              <a:path w="17118" h="52249" extrusionOk="0">
                <a:moveTo>
                  <a:pt x="1" y="1"/>
                </a:moveTo>
                <a:lnTo>
                  <a:pt x="292" y="52248"/>
                </a:lnTo>
                <a:cubicBezTo>
                  <a:pt x="9510" y="37166"/>
                  <a:pt x="17117" y="22612"/>
                  <a:pt x="13710" y="13684"/>
                </a:cubicBezTo>
                <a:cubicBezTo>
                  <a:pt x="10065" y="4174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13"/>
          <p:cNvSpPr/>
          <p:nvPr/>
        </p:nvSpPr>
        <p:spPr>
          <a:xfrm rot="5400200">
            <a:off x="586561" y="-861936"/>
            <a:ext cx="734319" cy="2382816"/>
          </a:xfrm>
          <a:custGeom>
            <a:avLst/>
            <a:gdLst/>
            <a:ahLst/>
            <a:cxnLst/>
            <a:rect l="l" t="t" r="r" b="b"/>
            <a:pathLst>
              <a:path w="17118" h="52249" extrusionOk="0">
                <a:moveTo>
                  <a:pt x="1" y="1"/>
                </a:moveTo>
                <a:lnTo>
                  <a:pt x="292" y="52248"/>
                </a:lnTo>
                <a:cubicBezTo>
                  <a:pt x="9510" y="37166"/>
                  <a:pt x="17117" y="22612"/>
                  <a:pt x="13710" y="13684"/>
                </a:cubicBezTo>
                <a:cubicBezTo>
                  <a:pt x="10065" y="4174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" name="Google Shape;653;p13"/>
          <p:cNvGrpSpPr/>
          <p:nvPr/>
        </p:nvGrpSpPr>
        <p:grpSpPr>
          <a:xfrm>
            <a:off x="7540438" y="183241"/>
            <a:ext cx="413699" cy="408074"/>
            <a:chOff x="2245510" y="1675368"/>
            <a:chExt cx="2564780" cy="2529909"/>
          </a:xfrm>
        </p:grpSpPr>
        <p:sp>
          <p:nvSpPr>
            <p:cNvPr id="654" name="Google Shape;654;p13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13"/>
          <p:cNvGrpSpPr/>
          <p:nvPr/>
        </p:nvGrpSpPr>
        <p:grpSpPr>
          <a:xfrm rot="-458880">
            <a:off x="8428885" y="253623"/>
            <a:ext cx="491423" cy="484742"/>
            <a:chOff x="2245510" y="1675368"/>
            <a:chExt cx="2564780" cy="2529909"/>
          </a:xfrm>
        </p:grpSpPr>
        <p:sp>
          <p:nvSpPr>
            <p:cNvPr id="657" name="Google Shape;657;p13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13"/>
          <p:cNvSpPr txBox="1">
            <a:spLocks noGrp="1"/>
          </p:cNvSpPr>
          <p:nvPr>
            <p:ph type="title"/>
          </p:nvPr>
        </p:nvSpPr>
        <p:spPr>
          <a:xfrm>
            <a:off x="1875450" y="535000"/>
            <a:ext cx="53931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2"/>
          </p:nvPr>
        </p:nvSpPr>
        <p:spPr>
          <a:xfrm>
            <a:off x="1973538" y="1858976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1" name="Google Shape;661;p13"/>
          <p:cNvSpPr txBox="1">
            <a:spLocks noGrp="1"/>
          </p:cNvSpPr>
          <p:nvPr>
            <p:ph type="title" idx="3" hasCustomPrompt="1"/>
          </p:nvPr>
        </p:nvSpPr>
        <p:spPr>
          <a:xfrm>
            <a:off x="1078938" y="1920938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2" name="Google Shape;662;p13"/>
          <p:cNvSpPr txBox="1">
            <a:spLocks noGrp="1"/>
          </p:cNvSpPr>
          <p:nvPr>
            <p:ph type="subTitle" idx="1"/>
          </p:nvPr>
        </p:nvSpPr>
        <p:spPr>
          <a:xfrm>
            <a:off x="1973538" y="2309825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 idx="4"/>
          </p:nvPr>
        </p:nvSpPr>
        <p:spPr>
          <a:xfrm>
            <a:off x="5918563" y="1858976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5" hasCustomPrompt="1"/>
          </p:nvPr>
        </p:nvSpPr>
        <p:spPr>
          <a:xfrm>
            <a:off x="5023963" y="1920938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subTitle" idx="6"/>
          </p:nvPr>
        </p:nvSpPr>
        <p:spPr>
          <a:xfrm>
            <a:off x="5918563" y="2309825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title" idx="7"/>
          </p:nvPr>
        </p:nvSpPr>
        <p:spPr>
          <a:xfrm>
            <a:off x="1973525" y="3326151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8" hasCustomPrompt="1"/>
          </p:nvPr>
        </p:nvSpPr>
        <p:spPr>
          <a:xfrm>
            <a:off x="1078925" y="3388113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subTitle" idx="9"/>
          </p:nvPr>
        </p:nvSpPr>
        <p:spPr>
          <a:xfrm>
            <a:off x="1973525" y="3777000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title" idx="13"/>
          </p:nvPr>
        </p:nvSpPr>
        <p:spPr>
          <a:xfrm>
            <a:off x="5918550" y="3326151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14" hasCustomPrompt="1"/>
          </p:nvPr>
        </p:nvSpPr>
        <p:spPr>
          <a:xfrm>
            <a:off x="5023950" y="3388113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subTitle" idx="15"/>
          </p:nvPr>
        </p:nvSpPr>
        <p:spPr>
          <a:xfrm>
            <a:off x="5918550" y="3777000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6" name="Google Shape;606;p13"/>
          <p:cNvGrpSpPr/>
          <p:nvPr/>
        </p:nvGrpSpPr>
        <p:grpSpPr>
          <a:xfrm>
            <a:off x="-382902" y="2706430"/>
            <a:ext cx="2272366" cy="2965494"/>
            <a:chOff x="-361509" y="2830304"/>
            <a:chExt cx="2153902" cy="2810895"/>
          </a:xfrm>
        </p:grpSpPr>
        <p:grpSp>
          <p:nvGrpSpPr>
            <p:cNvPr id="607" name="Google Shape;607;p13"/>
            <p:cNvGrpSpPr/>
            <p:nvPr/>
          </p:nvGrpSpPr>
          <p:grpSpPr>
            <a:xfrm>
              <a:off x="171949" y="3264600"/>
              <a:ext cx="1384523" cy="1583072"/>
              <a:chOff x="282825" y="3422180"/>
              <a:chExt cx="1248217" cy="1427220"/>
            </a:xfrm>
          </p:grpSpPr>
          <p:sp>
            <p:nvSpPr>
              <p:cNvPr id="608" name="Google Shape;608;p13"/>
              <p:cNvSpPr/>
              <p:nvPr/>
            </p:nvSpPr>
            <p:spPr>
              <a:xfrm rot="-713680">
                <a:off x="1276971" y="4595328"/>
                <a:ext cx="232598" cy="232598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1" y="4123"/>
                      <a:pt x="4124" y="3210"/>
                      <a:pt x="4124" y="2062"/>
                    </a:cubicBezTo>
                    <a:cubicBezTo>
                      <a:pt x="4124" y="914"/>
                      <a:pt x="3211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 rot="-713680">
                <a:off x="717469" y="4472684"/>
                <a:ext cx="166383" cy="142582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528" extrusionOk="0">
                    <a:moveTo>
                      <a:pt x="1670" y="1"/>
                    </a:moveTo>
                    <a:cubicBezTo>
                      <a:pt x="1367" y="1"/>
                      <a:pt x="1059" y="112"/>
                      <a:pt x="809" y="362"/>
                    </a:cubicBezTo>
                    <a:cubicBezTo>
                      <a:pt x="0" y="1171"/>
                      <a:pt x="575" y="2528"/>
                      <a:pt x="1697" y="2528"/>
                    </a:cubicBezTo>
                    <a:cubicBezTo>
                      <a:pt x="2375" y="2528"/>
                      <a:pt x="2923" y="1954"/>
                      <a:pt x="2949" y="1275"/>
                    </a:cubicBezTo>
                    <a:cubicBezTo>
                      <a:pt x="2949" y="511"/>
                      <a:pt x="2319" y="1"/>
                      <a:pt x="16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3"/>
              <p:cNvSpPr/>
              <p:nvPr/>
            </p:nvSpPr>
            <p:spPr>
              <a:xfrm rot="-713680">
                <a:off x="291696" y="3434209"/>
                <a:ext cx="127072" cy="99322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1761" extrusionOk="0">
                    <a:moveTo>
                      <a:pt x="1078" y="1"/>
                    </a:moveTo>
                    <a:cubicBezTo>
                      <a:pt x="440" y="1"/>
                      <a:pt x="1" y="732"/>
                      <a:pt x="374" y="1338"/>
                    </a:cubicBezTo>
                    <a:cubicBezTo>
                      <a:pt x="527" y="1610"/>
                      <a:pt x="812" y="1760"/>
                      <a:pt x="1107" y="1760"/>
                    </a:cubicBezTo>
                    <a:cubicBezTo>
                      <a:pt x="1266" y="1760"/>
                      <a:pt x="1428" y="1717"/>
                      <a:pt x="1574" y="1625"/>
                    </a:cubicBezTo>
                    <a:cubicBezTo>
                      <a:pt x="2253" y="1234"/>
                      <a:pt x="2096" y="216"/>
                      <a:pt x="1313" y="34"/>
                    </a:cubicBezTo>
                    <a:cubicBezTo>
                      <a:pt x="1233" y="11"/>
                      <a:pt x="1154" y="1"/>
                      <a:pt x="10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3"/>
              <p:cNvSpPr/>
              <p:nvPr/>
            </p:nvSpPr>
            <p:spPr>
              <a:xfrm rot="-713680">
                <a:off x="490181" y="4448606"/>
                <a:ext cx="124308" cy="9988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71" extrusionOk="0">
                    <a:moveTo>
                      <a:pt x="1101" y="0"/>
                    </a:moveTo>
                    <a:cubicBezTo>
                      <a:pt x="478" y="0"/>
                      <a:pt x="0" y="685"/>
                      <a:pt x="325" y="1287"/>
                    </a:cubicBezTo>
                    <a:cubicBezTo>
                      <a:pt x="472" y="1600"/>
                      <a:pt x="788" y="1770"/>
                      <a:pt x="1107" y="1770"/>
                    </a:cubicBezTo>
                    <a:cubicBezTo>
                      <a:pt x="1241" y="1770"/>
                      <a:pt x="1376" y="1740"/>
                      <a:pt x="1499" y="1679"/>
                    </a:cubicBezTo>
                    <a:cubicBezTo>
                      <a:pt x="2204" y="1287"/>
                      <a:pt x="2099" y="270"/>
                      <a:pt x="1342" y="35"/>
                    </a:cubicBezTo>
                    <a:cubicBezTo>
                      <a:pt x="1260" y="11"/>
                      <a:pt x="1179" y="0"/>
                      <a:pt x="1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 rot="-713680">
                <a:off x="375975" y="4095175"/>
                <a:ext cx="160179" cy="141172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2503" extrusionOk="0">
                    <a:moveTo>
                      <a:pt x="1422" y="1"/>
                    </a:moveTo>
                    <a:cubicBezTo>
                      <a:pt x="1210" y="1"/>
                      <a:pt x="991" y="58"/>
                      <a:pt x="784" y="185"/>
                    </a:cubicBezTo>
                    <a:cubicBezTo>
                      <a:pt x="183" y="550"/>
                      <a:pt x="1" y="1307"/>
                      <a:pt x="366" y="1907"/>
                    </a:cubicBezTo>
                    <a:cubicBezTo>
                      <a:pt x="613" y="2311"/>
                      <a:pt x="1019" y="2503"/>
                      <a:pt x="1423" y="2503"/>
                    </a:cubicBezTo>
                    <a:cubicBezTo>
                      <a:pt x="1958" y="2503"/>
                      <a:pt x="2488" y="2166"/>
                      <a:pt x="2636" y="1542"/>
                    </a:cubicBezTo>
                    <a:cubicBezTo>
                      <a:pt x="2840" y="708"/>
                      <a:pt x="2172" y="1"/>
                      <a:pt x="14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3" name="Google Shape;613;p13"/>
            <p:cNvSpPr/>
            <p:nvPr/>
          </p:nvSpPr>
          <p:spPr>
            <a:xfrm rot="-713702">
              <a:off x="-20152" y="3088277"/>
              <a:ext cx="65376" cy="80078"/>
            </a:xfrm>
            <a:custGeom>
              <a:avLst/>
              <a:gdLst/>
              <a:ahLst/>
              <a:cxnLst/>
              <a:rect l="l" t="t" r="r" b="b"/>
              <a:pathLst>
                <a:path w="1045" h="1280" extrusionOk="0">
                  <a:moveTo>
                    <a:pt x="1044" y="1"/>
                  </a:moveTo>
                  <a:lnTo>
                    <a:pt x="1044" y="1"/>
                  </a:lnTo>
                  <a:cubicBezTo>
                    <a:pt x="0" y="653"/>
                    <a:pt x="183" y="1279"/>
                    <a:pt x="183" y="1279"/>
                  </a:cubicBezTo>
                  <a:cubicBezTo>
                    <a:pt x="862" y="1201"/>
                    <a:pt x="1044" y="1"/>
                    <a:pt x="1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4" name="Google Shape;614;p13"/>
            <p:cNvGrpSpPr/>
            <p:nvPr/>
          </p:nvGrpSpPr>
          <p:grpSpPr>
            <a:xfrm>
              <a:off x="-361509" y="2830304"/>
              <a:ext cx="2153902" cy="2810895"/>
              <a:chOff x="-361509" y="2830304"/>
              <a:chExt cx="2153902" cy="2810895"/>
            </a:xfrm>
          </p:grpSpPr>
          <p:sp>
            <p:nvSpPr>
              <p:cNvPr id="615" name="Google Shape;615;p13"/>
              <p:cNvSpPr/>
              <p:nvPr/>
            </p:nvSpPr>
            <p:spPr>
              <a:xfrm rot="-713702">
                <a:off x="-119652" y="2975369"/>
                <a:ext cx="1670188" cy="2520765"/>
              </a:xfrm>
              <a:custGeom>
                <a:avLst/>
                <a:gdLst/>
                <a:ahLst/>
                <a:cxnLst/>
                <a:rect l="l" t="t" r="r" b="b"/>
                <a:pathLst>
                  <a:path w="26697" h="40293" fill="none" extrusionOk="0">
                    <a:moveTo>
                      <a:pt x="26696" y="38779"/>
                    </a:moveTo>
                    <a:cubicBezTo>
                      <a:pt x="23382" y="40292"/>
                      <a:pt x="22391" y="36169"/>
                      <a:pt x="20381" y="34603"/>
                    </a:cubicBezTo>
                    <a:cubicBezTo>
                      <a:pt x="17276" y="32202"/>
                      <a:pt x="14275" y="35960"/>
                      <a:pt x="10961" y="34473"/>
                    </a:cubicBezTo>
                    <a:cubicBezTo>
                      <a:pt x="9003" y="33586"/>
                      <a:pt x="7516" y="30532"/>
                      <a:pt x="8847" y="28601"/>
                    </a:cubicBezTo>
                    <a:cubicBezTo>
                      <a:pt x="11300" y="24974"/>
                      <a:pt x="16180" y="29723"/>
                      <a:pt x="13414" y="32933"/>
                    </a:cubicBezTo>
                    <a:cubicBezTo>
                      <a:pt x="11978" y="34577"/>
                      <a:pt x="9630" y="34134"/>
                      <a:pt x="7907" y="33272"/>
                    </a:cubicBezTo>
                    <a:cubicBezTo>
                      <a:pt x="4202" y="31472"/>
                      <a:pt x="835" y="27531"/>
                      <a:pt x="2323" y="23199"/>
                    </a:cubicBezTo>
                    <a:cubicBezTo>
                      <a:pt x="3419" y="19937"/>
                      <a:pt x="8299" y="22730"/>
                      <a:pt x="5454" y="25235"/>
                    </a:cubicBezTo>
                    <a:cubicBezTo>
                      <a:pt x="3262" y="27192"/>
                      <a:pt x="366" y="26096"/>
                      <a:pt x="157" y="23121"/>
                    </a:cubicBezTo>
                    <a:cubicBezTo>
                      <a:pt x="0" y="21138"/>
                      <a:pt x="1201" y="18946"/>
                      <a:pt x="2766" y="17771"/>
                    </a:cubicBezTo>
                    <a:cubicBezTo>
                      <a:pt x="3654" y="17119"/>
                      <a:pt x="5037" y="16519"/>
                      <a:pt x="6185" y="16519"/>
                    </a:cubicBezTo>
                    <a:cubicBezTo>
                      <a:pt x="9290" y="16571"/>
                      <a:pt x="8038" y="19468"/>
                      <a:pt x="5246" y="18763"/>
                    </a:cubicBezTo>
                    <a:cubicBezTo>
                      <a:pt x="209" y="17484"/>
                      <a:pt x="2871" y="8116"/>
                      <a:pt x="7933" y="9995"/>
                    </a:cubicBezTo>
                    <a:cubicBezTo>
                      <a:pt x="8821" y="10334"/>
                      <a:pt x="9317" y="11561"/>
                      <a:pt x="9108" y="12474"/>
                    </a:cubicBezTo>
                    <a:cubicBezTo>
                      <a:pt x="8560" y="14796"/>
                      <a:pt x="5924" y="14823"/>
                      <a:pt x="4985" y="12787"/>
                    </a:cubicBezTo>
                    <a:cubicBezTo>
                      <a:pt x="3967" y="10438"/>
                      <a:pt x="5324" y="6863"/>
                      <a:pt x="8012" y="6315"/>
                    </a:cubicBezTo>
                    <a:cubicBezTo>
                      <a:pt x="10491" y="5793"/>
                      <a:pt x="8690" y="8377"/>
                      <a:pt x="6550" y="7203"/>
                    </a:cubicBezTo>
                    <a:cubicBezTo>
                      <a:pt x="4593" y="6107"/>
                      <a:pt x="4854" y="679"/>
                      <a:pt x="7438" y="2062"/>
                    </a:cubicBezTo>
                    <a:cubicBezTo>
                      <a:pt x="8194" y="2479"/>
                      <a:pt x="7072" y="3079"/>
                      <a:pt x="6316" y="2453"/>
                    </a:cubicBezTo>
                    <a:cubicBezTo>
                      <a:pt x="5820" y="2010"/>
                      <a:pt x="5533" y="653"/>
                      <a:pt x="5585" y="0"/>
                    </a:cubicBezTo>
                  </a:path>
                </a:pathLst>
              </a:custGeom>
              <a:solidFill>
                <a:schemeClr val="dk2"/>
              </a:solidFill>
              <a:ln w="19050" cap="rnd" cmpd="sng">
                <a:solidFill>
                  <a:srgbClr val="754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 rot="-713702">
                <a:off x="1154063" y="4875628"/>
                <a:ext cx="127437" cy="13888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20" extrusionOk="0">
                    <a:moveTo>
                      <a:pt x="1" y="1"/>
                    </a:moveTo>
                    <a:cubicBezTo>
                      <a:pt x="1" y="1"/>
                      <a:pt x="497" y="2193"/>
                      <a:pt x="1801" y="2219"/>
                    </a:cubicBezTo>
                    <a:cubicBezTo>
                      <a:pt x="1801" y="2219"/>
                      <a:pt x="2036" y="101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 rot="-713702">
                <a:off x="252562" y="4925016"/>
                <a:ext cx="173169" cy="62311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96" extrusionOk="0">
                    <a:moveTo>
                      <a:pt x="731" y="0"/>
                    </a:moveTo>
                    <a:cubicBezTo>
                      <a:pt x="472" y="0"/>
                      <a:pt x="221" y="66"/>
                      <a:pt x="1" y="231"/>
                    </a:cubicBezTo>
                    <a:cubicBezTo>
                      <a:pt x="1" y="231"/>
                      <a:pt x="374" y="996"/>
                      <a:pt x="1845" y="996"/>
                    </a:cubicBezTo>
                    <a:cubicBezTo>
                      <a:pt x="2114" y="996"/>
                      <a:pt x="2420" y="970"/>
                      <a:pt x="2767" y="910"/>
                    </a:cubicBezTo>
                    <a:cubicBezTo>
                      <a:pt x="2767" y="910"/>
                      <a:pt x="1696" y="0"/>
                      <a:pt x="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 rot="-713702">
                <a:off x="578906" y="4641269"/>
                <a:ext cx="76825" cy="94717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1227" y="0"/>
                    </a:moveTo>
                    <a:cubicBezTo>
                      <a:pt x="1201" y="0"/>
                      <a:pt x="1" y="731"/>
                      <a:pt x="236" y="1514"/>
                    </a:cubicBezTo>
                    <a:cubicBezTo>
                      <a:pt x="236" y="1514"/>
                      <a:pt x="993" y="1409"/>
                      <a:pt x="1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3"/>
              <p:cNvSpPr/>
              <p:nvPr/>
            </p:nvSpPr>
            <p:spPr>
              <a:xfrm rot="-713702">
                <a:off x="571597" y="4916295"/>
                <a:ext cx="118490" cy="176359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2819" extrusionOk="0">
                    <a:moveTo>
                      <a:pt x="1267" y="0"/>
                    </a:moveTo>
                    <a:cubicBezTo>
                      <a:pt x="1267" y="0"/>
                      <a:pt x="1268" y="1"/>
                      <a:pt x="1268" y="1"/>
                    </a:cubicBezTo>
                    <a:lnTo>
                      <a:pt x="1268" y="1"/>
                    </a:lnTo>
                    <a:cubicBezTo>
                      <a:pt x="1268" y="0"/>
                      <a:pt x="1268" y="0"/>
                      <a:pt x="1267" y="0"/>
                    </a:cubicBezTo>
                    <a:close/>
                    <a:moveTo>
                      <a:pt x="1268" y="1"/>
                    </a:moveTo>
                    <a:lnTo>
                      <a:pt x="1268" y="1"/>
                    </a:lnTo>
                    <a:cubicBezTo>
                      <a:pt x="1257" y="52"/>
                      <a:pt x="1" y="1867"/>
                      <a:pt x="850" y="2818"/>
                    </a:cubicBezTo>
                    <a:cubicBezTo>
                      <a:pt x="850" y="2818"/>
                      <a:pt x="1893" y="2166"/>
                      <a:pt x="1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 rot="-713702">
                <a:off x="370627" y="5047398"/>
                <a:ext cx="114361" cy="168226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2689" extrusionOk="0">
                    <a:moveTo>
                      <a:pt x="601" y="0"/>
                    </a:moveTo>
                    <a:cubicBezTo>
                      <a:pt x="601" y="0"/>
                      <a:pt x="1" y="1044"/>
                      <a:pt x="1592" y="2688"/>
                    </a:cubicBezTo>
                    <a:cubicBezTo>
                      <a:pt x="1592" y="2688"/>
                      <a:pt x="1827" y="444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 rot="-713702">
                <a:off x="1049462" y="5009389"/>
                <a:ext cx="163597" cy="8070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290" extrusionOk="0">
                    <a:moveTo>
                      <a:pt x="2111" y="1"/>
                    </a:moveTo>
                    <a:cubicBezTo>
                      <a:pt x="1070" y="1"/>
                      <a:pt x="0" y="1290"/>
                      <a:pt x="4" y="1290"/>
                    </a:cubicBezTo>
                    <a:cubicBezTo>
                      <a:pt x="4" y="1290"/>
                      <a:pt x="4" y="1290"/>
                      <a:pt x="5" y="1289"/>
                    </a:cubicBezTo>
                    <a:cubicBezTo>
                      <a:pt x="2275" y="1289"/>
                      <a:pt x="2614" y="115"/>
                      <a:pt x="2614" y="115"/>
                    </a:cubicBezTo>
                    <a:cubicBezTo>
                      <a:pt x="2450" y="35"/>
                      <a:pt x="2281" y="1"/>
                      <a:pt x="2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 rot="-713702">
                <a:off x="408681" y="4805564"/>
                <a:ext cx="129063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224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75" y="2219"/>
                      <a:pt x="1775" y="2245"/>
                      <a:pt x="1775" y="2245"/>
                    </a:cubicBezTo>
                    <a:cubicBezTo>
                      <a:pt x="2062" y="99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 rot="-713702">
                <a:off x="-151470" y="4261236"/>
                <a:ext cx="115925" cy="17310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2767" extrusionOk="0">
                    <a:moveTo>
                      <a:pt x="392" y="1"/>
                    </a:moveTo>
                    <a:cubicBezTo>
                      <a:pt x="0" y="2245"/>
                      <a:pt x="1096" y="2767"/>
                      <a:pt x="1096" y="2767"/>
                    </a:cubicBezTo>
                    <a:cubicBezTo>
                      <a:pt x="1853" y="1723"/>
                      <a:pt x="392" y="1"/>
                      <a:pt x="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 rot="-713702">
                <a:off x="-77651" y="4442939"/>
                <a:ext cx="125747" cy="145329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323" extrusionOk="0">
                    <a:moveTo>
                      <a:pt x="1984" y="0"/>
                    </a:moveTo>
                    <a:cubicBezTo>
                      <a:pt x="0" y="1148"/>
                      <a:pt x="313" y="2323"/>
                      <a:pt x="313" y="2323"/>
                    </a:cubicBezTo>
                    <a:cubicBezTo>
                      <a:pt x="1592" y="2244"/>
                      <a:pt x="2010" y="0"/>
                      <a:pt x="1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 rot="-713702">
                <a:off x="-29615" y="3974104"/>
                <a:ext cx="124183" cy="145391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2324" extrusionOk="0">
                    <a:moveTo>
                      <a:pt x="1958" y="1"/>
                    </a:moveTo>
                    <a:cubicBezTo>
                      <a:pt x="1" y="1149"/>
                      <a:pt x="288" y="2323"/>
                      <a:pt x="288" y="2323"/>
                    </a:cubicBezTo>
                    <a:cubicBezTo>
                      <a:pt x="1593" y="2245"/>
                      <a:pt x="1984" y="1"/>
                      <a:pt x="19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 rot="-713702">
                <a:off x="141136" y="3682298"/>
                <a:ext cx="138823" cy="11467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33" extrusionOk="0">
                    <a:moveTo>
                      <a:pt x="98" y="0"/>
                    </a:moveTo>
                    <a:cubicBezTo>
                      <a:pt x="35" y="0"/>
                      <a:pt x="0" y="6"/>
                      <a:pt x="0" y="6"/>
                    </a:cubicBezTo>
                    <a:cubicBezTo>
                      <a:pt x="26" y="1311"/>
                      <a:pt x="2218" y="1833"/>
                      <a:pt x="2218" y="1833"/>
                    </a:cubicBezTo>
                    <a:cubicBezTo>
                      <a:pt x="1374" y="144"/>
                      <a:pt x="404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 rot="-713702">
                <a:off x="61545" y="3559339"/>
                <a:ext cx="119241" cy="82268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315" extrusionOk="0">
                    <a:moveTo>
                      <a:pt x="1905" y="0"/>
                    </a:moveTo>
                    <a:cubicBezTo>
                      <a:pt x="131" y="313"/>
                      <a:pt x="0" y="1279"/>
                      <a:pt x="0" y="1279"/>
                    </a:cubicBezTo>
                    <a:cubicBezTo>
                      <a:pt x="85" y="1303"/>
                      <a:pt x="169" y="1314"/>
                      <a:pt x="252" y="1314"/>
                    </a:cubicBezTo>
                    <a:cubicBezTo>
                      <a:pt x="1141" y="1314"/>
                      <a:pt x="1905" y="24"/>
                      <a:pt x="1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 rot="-713702">
                <a:off x="-6238" y="3303726"/>
                <a:ext cx="88211" cy="127374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036" extrusionOk="0">
                    <a:moveTo>
                      <a:pt x="1383" y="0"/>
                    </a:moveTo>
                    <a:lnTo>
                      <a:pt x="1383" y="0"/>
                    </a:lnTo>
                    <a:cubicBezTo>
                      <a:pt x="0" y="1175"/>
                      <a:pt x="418" y="2036"/>
                      <a:pt x="418" y="2036"/>
                    </a:cubicBezTo>
                    <a:cubicBezTo>
                      <a:pt x="1409" y="1801"/>
                      <a:pt x="1383" y="0"/>
                      <a:pt x="13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 rot="-713702">
                <a:off x="-10976" y="3591307"/>
                <a:ext cx="93091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6" extrusionOk="0">
                    <a:moveTo>
                      <a:pt x="392" y="1"/>
                    </a:moveTo>
                    <a:cubicBezTo>
                      <a:pt x="1" y="1775"/>
                      <a:pt x="836" y="2245"/>
                      <a:pt x="836" y="2245"/>
                    </a:cubicBezTo>
                    <a:cubicBezTo>
                      <a:pt x="1488" y="1436"/>
                      <a:pt x="418" y="1"/>
                      <a:pt x="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 rot="-713702">
                <a:off x="-54272" y="3424749"/>
                <a:ext cx="122494" cy="75261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2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35" y="1048"/>
                      <a:pt x="1405" y="1203"/>
                      <a:pt x="1737" y="1203"/>
                    </a:cubicBezTo>
                    <a:cubicBezTo>
                      <a:pt x="1877" y="1203"/>
                      <a:pt x="1958" y="1175"/>
                      <a:pt x="1958" y="1175"/>
                    </a:cubicBezTo>
                    <a:cubicBezTo>
                      <a:pt x="1801" y="158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3"/>
              <p:cNvSpPr/>
              <p:nvPr/>
            </p:nvSpPr>
            <p:spPr>
              <a:xfrm rot="-713702">
                <a:off x="291363" y="4609874"/>
                <a:ext cx="146956" cy="49298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788" extrusionOk="0">
                    <a:moveTo>
                      <a:pt x="1413" y="1"/>
                    </a:moveTo>
                    <a:cubicBezTo>
                      <a:pt x="321" y="1"/>
                      <a:pt x="0" y="558"/>
                      <a:pt x="0" y="558"/>
                    </a:cubicBezTo>
                    <a:cubicBezTo>
                      <a:pt x="196" y="724"/>
                      <a:pt x="430" y="787"/>
                      <a:pt x="672" y="787"/>
                    </a:cubicBezTo>
                    <a:cubicBezTo>
                      <a:pt x="1462" y="787"/>
                      <a:pt x="2349" y="115"/>
                      <a:pt x="2349" y="115"/>
                    </a:cubicBezTo>
                    <a:cubicBezTo>
                      <a:pt x="1987" y="33"/>
                      <a:pt x="1677" y="1"/>
                      <a:pt x="14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 rot="-713702">
                <a:off x="89463" y="3172340"/>
                <a:ext cx="93091" cy="30717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491" extrusionOk="0">
                    <a:moveTo>
                      <a:pt x="902" y="1"/>
                    </a:moveTo>
                    <a:cubicBezTo>
                      <a:pt x="204" y="1"/>
                      <a:pt x="0" y="358"/>
                      <a:pt x="0" y="358"/>
                    </a:cubicBezTo>
                    <a:cubicBezTo>
                      <a:pt x="125" y="454"/>
                      <a:pt x="271" y="491"/>
                      <a:pt x="421" y="491"/>
                    </a:cubicBezTo>
                    <a:cubicBezTo>
                      <a:pt x="928" y="491"/>
                      <a:pt x="1487" y="71"/>
                      <a:pt x="1487" y="71"/>
                    </a:cubicBezTo>
                    <a:cubicBezTo>
                      <a:pt x="1262" y="21"/>
                      <a:pt x="1068" y="1"/>
                      <a:pt x="9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3"/>
              <p:cNvSpPr/>
              <p:nvPr/>
            </p:nvSpPr>
            <p:spPr>
              <a:xfrm rot="-713702">
                <a:off x="178728" y="4118220"/>
                <a:ext cx="130690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214" extrusionOk="0">
                    <a:moveTo>
                      <a:pt x="268" y="1"/>
                    </a:moveTo>
                    <a:cubicBezTo>
                      <a:pt x="98" y="1"/>
                      <a:pt x="0" y="39"/>
                      <a:pt x="0" y="39"/>
                    </a:cubicBezTo>
                    <a:cubicBezTo>
                      <a:pt x="209" y="1109"/>
                      <a:pt x="2088" y="1213"/>
                      <a:pt x="2088" y="1213"/>
                    </a:cubicBezTo>
                    <a:cubicBezTo>
                      <a:pt x="1309" y="169"/>
                      <a:pt x="627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3"/>
              <p:cNvSpPr/>
              <p:nvPr/>
            </p:nvSpPr>
            <p:spPr>
              <a:xfrm rot="-713702">
                <a:off x="162444" y="4570303"/>
                <a:ext cx="99659" cy="14532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323" extrusionOk="0">
                    <a:moveTo>
                      <a:pt x="1097" y="0"/>
                    </a:moveTo>
                    <a:cubicBezTo>
                      <a:pt x="1" y="1540"/>
                      <a:pt x="627" y="2323"/>
                      <a:pt x="627" y="2323"/>
                    </a:cubicBezTo>
                    <a:cubicBezTo>
                      <a:pt x="1592" y="1827"/>
                      <a:pt x="1123" y="0"/>
                      <a:pt x="1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3"/>
              <p:cNvSpPr/>
              <p:nvPr/>
            </p:nvSpPr>
            <p:spPr>
              <a:xfrm rot="-713702">
                <a:off x="232375" y="3642116"/>
                <a:ext cx="148645" cy="46483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743" extrusionOk="0">
                    <a:moveTo>
                      <a:pt x="1223" y="0"/>
                    </a:moveTo>
                    <a:cubicBezTo>
                      <a:pt x="318" y="0"/>
                      <a:pt x="0" y="463"/>
                      <a:pt x="0" y="463"/>
                    </a:cubicBezTo>
                    <a:cubicBezTo>
                      <a:pt x="213" y="668"/>
                      <a:pt x="484" y="743"/>
                      <a:pt x="767" y="743"/>
                    </a:cubicBezTo>
                    <a:cubicBezTo>
                      <a:pt x="1529" y="743"/>
                      <a:pt x="2375" y="202"/>
                      <a:pt x="2375" y="202"/>
                    </a:cubicBezTo>
                    <a:cubicBezTo>
                      <a:pt x="1915" y="55"/>
                      <a:pt x="1534" y="0"/>
                      <a:pt x="1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3"/>
              <p:cNvSpPr/>
              <p:nvPr/>
            </p:nvSpPr>
            <p:spPr>
              <a:xfrm rot="-713702">
                <a:off x="1339824" y="4793232"/>
                <a:ext cx="81705" cy="313493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5010"/>
                    </a:moveTo>
                    <a:cubicBezTo>
                      <a:pt x="888" y="5010"/>
                      <a:pt x="1" y="2818"/>
                      <a:pt x="1305" y="0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 rot="-713702">
                <a:off x="1274584" y="4666330"/>
                <a:ext cx="135569" cy="179612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52" y="0"/>
                    </a:moveTo>
                    <a:cubicBezTo>
                      <a:pt x="52" y="0"/>
                      <a:pt x="0" y="2558"/>
                      <a:pt x="1488" y="2871"/>
                    </a:cubicBezTo>
                    <a:cubicBezTo>
                      <a:pt x="1488" y="2871"/>
                      <a:pt x="2166" y="1644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 rot="-713702">
                <a:off x="1368237" y="4731898"/>
                <a:ext cx="187808" cy="92653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968" y="0"/>
                    </a:moveTo>
                    <a:cubicBezTo>
                      <a:pt x="2670" y="0"/>
                      <a:pt x="414" y="46"/>
                      <a:pt x="0" y="1410"/>
                    </a:cubicBezTo>
                    <a:cubicBezTo>
                      <a:pt x="0" y="1410"/>
                      <a:pt x="151" y="1480"/>
                      <a:pt x="430" y="1480"/>
                    </a:cubicBezTo>
                    <a:cubicBezTo>
                      <a:pt x="927" y="1480"/>
                      <a:pt x="1830" y="1255"/>
                      <a:pt x="3001" y="1"/>
                    </a:cubicBezTo>
                    <a:cubicBezTo>
                      <a:pt x="3001" y="1"/>
                      <a:pt x="2990" y="0"/>
                      <a:pt x="2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3"/>
              <p:cNvSpPr/>
              <p:nvPr/>
            </p:nvSpPr>
            <p:spPr>
              <a:xfrm rot="-713702">
                <a:off x="788130" y="4500141"/>
                <a:ext cx="55554" cy="321688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142" fill="none" extrusionOk="0">
                    <a:moveTo>
                      <a:pt x="888" y="5141"/>
                    </a:moveTo>
                    <a:cubicBezTo>
                      <a:pt x="888" y="3367"/>
                      <a:pt x="601" y="1644"/>
                      <a:pt x="0" y="0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3"/>
              <p:cNvSpPr/>
              <p:nvPr/>
            </p:nvSpPr>
            <p:spPr>
              <a:xfrm rot="-713702">
                <a:off x="696882" y="4557912"/>
                <a:ext cx="102913" cy="47546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142" y="0"/>
                    </a:moveTo>
                    <a:cubicBezTo>
                      <a:pt x="96" y="0"/>
                      <a:pt x="49" y="1"/>
                      <a:pt x="0" y="3"/>
                    </a:cubicBezTo>
                    <a:cubicBezTo>
                      <a:pt x="0" y="3"/>
                      <a:pt x="680" y="759"/>
                      <a:pt x="1318" y="759"/>
                    </a:cubicBezTo>
                    <a:cubicBezTo>
                      <a:pt x="1429" y="759"/>
                      <a:pt x="1539" y="736"/>
                      <a:pt x="1644" y="682"/>
                    </a:cubicBezTo>
                    <a:cubicBezTo>
                      <a:pt x="1644" y="682"/>
                      <a:pt x="1425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3"/>
              <p:cNvSpPr/>
              <p:nvPr/>
            </p:nvSpPr>
            <p:spPr>
              <a:xfrm rot="-713702">
                <a:off x="776838" y="4494831"/>
                <a:ext cx="73509" cy="9634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540" extrusionOk="0">
                    <a:moveTo>
                      <a:pt x="1174" y="0"/>
                    </a:moveTo>
                    <a:cubicBezTo>
                      <a:pt x="1174" y="0"/>
                      <a:pt x="0" y="783"/>
                      <a:pt x="287" y="1540"/>
                    </a:cubicBezTo>
                    <a:cubicBezTo>
                      <a:pt x="287" y="1540"/>
                      <a:pt x="1044" y="1409"/>
                      <a:pt x="1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3"/>
              <p:cNvSpPr/>
              <p:nvPr/>
            </p:nvSpPr>
            <p:spPr>
              <a:xfrm rot="-713702">
                <a:off x="93093" y="3347514"/>
                <a:ext cx="173106" cy="150271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2402" fill="none" extrusionOk="0">
                    <a:moveTo>
                      <a:pt x="0" y="2401"/>
                    </a:moveTo>
                    <a:cubicBezTo>
                      <a:pt x="1070" y="1775"/>
                      <a:pt x="2010" y="966"/>
                      <a:pt x="2766" y="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3"/>
              <p:cNvSpPr/>
              <p:nvPr/>
            </p:nvSpPr>
            <p:spPr>
              <a:xfrm rot="-713702">
                <a:off x="180337" y="3312855"/>
                <a:ext cx="50674" cy="7845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254" extrusionOk="0">
                    <a:moveTo>
                      <a:pt x="287" y="1"/>
                    </a:moveTo>
                    <a:cubicBezTo>
                      <a:pt x="287" y="1"/>
                      <a:pt x="0" y="966"/>
                      <a:pt x="470" y="1253"/>
                    </a:cubicBezTo>
                    <a:cubicBezTo>
                      <a:pt x="470" y="1253"/>
                      <a:pt x="809" y="836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3"/>
              <p:cNvSpPr/>
              <p:nvPr/>
            </p:nvSpPr>
            <p:spPr>
              <a:xfrm rot="-713702">
                <a:off x="215542" y="3371477"/>
                <a:ext cx="78451" cy="2364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78" extrusionOk="0">
                    <a:moveTo>
                      <a:pt x="504" y="1"/>
                    </a:moveTo>
                    <a:cubicBezTo>
                      <a:pt x="308" y="1"/>
                      <a:pt x="120" y="53"/>
                      <a:pt x="1" y="218"/>
                    </a:cubicBezTo>
                    <a:cubicBezTo>
                      <a:pt x="1" y="218"/>
                      <a:pt x="139" y="377"/>
                      <a:pt x="477" y="377"/>
                    </a:cubicBezTo>
                    <a:cubicBezTo>
                      <a:pt x="667" y="377"/>
                      <a:pt x="922" y="326"/>
                      <a:pt x="1251" y="167"/>
                    </a:cubicBezTo>
                    <a:lnTo>
                      <a:pt x="1251" y="167"/>
                    </a:lnTo>
                    <a:cubicBezTo>
                      <a:pt x="1251" y="167"/>
                      <a:pt x="1251" y="167"/>
                      <a:pt x="1251" y="167"/>
                    </a:cubicBezTo>
                    <a:cubicBezTo>
                      <a:pt x="1253" y="167"/>
                      <a:pt x="1254" y="166"/>
                      <a:pt x="1254" y="165"/>
                    </a:cubicBezTo>
                    <a:lnTo>
                      <a:pt x="1254" y="165"/>
                    </a:lnTo>
                    <a:cubicBezTo>
                      <a:pt x="1253" y="166"/>
                      <a:pt x="1252" y="166"/>
                      <a:pt x="1251" y="167"/>
                    </a:cubicBezTo>
                    <a:lnTo>
                      <a:pt x="1251" y="167"/>
                    </a:lnTo>
                    <a:cubicBezTo>
                      <a:pt x="1219" y="166"/>
                      <a:pt x="851" y="1"/>
                      <a:pt x="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3"/>
              <p:cNvSpPr/>
              <p:nvPr/>
            </p:nvSpPr>
            <p:spPr>
              <a:xfrm rot="-713702">
                <a:off x="302628" y="4473513"/>
                <a:ext cx="182928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46" fill="none" extrusionOk="0">
                    <a:moveTo>
                      <a:pt x="1" y="2245"/>
                    </a:moveTo>
                    <a:cubicBezTo>
                      <a:pt x="1097" y="1671"/>
                      <a:pt x="2088" y="914"/>
                      <a:pt x="2924" y="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3"/>
              <p:cNvSpPr/>
              <p:nvPr/>
            </p:nvSpPr>
            <p:spPr>
              <a:xfrm rot="-713702">
                <a:off x="395120" y="4435286"/>
                <a:ext cx="53927" cy="78389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253" extrusionOk="0">
                    <a:moveTo>
                      <a:pt x="365" y="0"/>
                    </a:moveTo>
                    <a:cubicBezTo>
                      <a:pt x="365" y="0"/>
                      <a:pt x="0" y="939"/>
                      <a:pt x="496" y="1253"/>
                    </a:cubicBezTo>
                    <a:cubicBezTo>
                      <a:pt x="496" y="1253"/>
                      <a:pt x="861" y="887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3"/>
              <p:cNvSpPr/>
              <p:nvPr/>
            </p:nvSpPr>
            <p:spPr>
              <a:xfrm rot="-713702">
                <a:off x="430909" y="4496877"/>
                <a:ext cx="78451" cy="2352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76" extrusionOk="0">
                    <a:moveTo>
                      <a:pt x="457" y="1"/>
                    </a:moveTo>
                    <a:cubicBezTo>
                      <a:pt x="286" y="1"/>
                      <a:pt x="121" y="45"/>
                      <a:pt x="1" y="174"/>
                    </a:cubicBezTo>
                    <a:cubicBezTo>
                      <a:pt x="1" y="174"/>
                      <a:pt x="165" y="376"/>
                      <a:pt x="572" y="376"/>
                    </a:cubicBezTo>
                    <a:cubicBezTo>
                      <a:pt x="750" y="376"/>
                      <a:pt x="975" y="337"/>
                      <a:pt x="1253" y="226"/>
                    </a:cubicBezTo>
                    <a:cubicBezTo>
                      <a:pt x="1253" y="226"/>
                      <a:pt x="841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13"/>
              <p:cNvSpPr/>
              <p:nvPr/>
            </p:nvSpPr>
            <p:spPr>
              <a:xfrm rot="-713702">
                <a:off x="130769" y="3865036"/>
                <a:ext cx="215585" cy="244988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916" fill="none" extrusionOk="0">
                    <a:moveTo>
                      <a:pt x="1" y="1"/>
                    </a:moveTo>
                    <a:cubicBezTo>
                      <a:pt x="888" y="1514"/>
                      <a:pt x="2062" y="2845"/>
                      <a:pt x="3445" y="3915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13"/>
              <p:cNvSpPr/>
              <p:nvPr/>
            </p:nvSpPr>
            <p:spPr>
              <a:xfrm rot="-713702">
                <a:off x="282181" y="4005581"/>
                <a:ext cx="111108" cy="34346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549" extrusionOk="0">
                    <a:moveTo>
                      <a:pt x="922" y="1"/>
                    </a:moveTo>
                    <a:cubicBezTo>
                      <a:pt x="564" y="1"/>
                      <a:pt x="188" y="85"/>
                      <a:pt x="1" y="389"/>
                    </a:cubicBezTo>
                    <a:cubicBezTo>
                      <a:pt x="1" y="389"/>
                      <a:pt x="186" y="548"/>
                      <a:pt x="565" y="548"/>
                    </a:cubicBezTo>
                    <a:cubicBezTo>
                      <a:pt x="854" y="548"/>
                      <a:pt x="1256" y="455"/>
                      <a:pt x="1775" y="128"/>
                    </a:cubicBezTo>
                    <a:cubicBezTo>
                      <a:pt x="1775" y="128"/>
                      <a:pt x="1362" y="1"/>
                      <a:pt x="9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3"/>
              <p:cNvSpPr/>
              <p:nvPr/>
            </p:nvSpPr>
            <p:spPr>
              <a:xfrm rot="-713702">
                <a:off x="258263" y="4036915"/>
                <a:ext cx="73572" cy="11273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802" extrusionOk="0">
                    <a:moveTo>
                      <a:pt x="575" y="1"/>
                    </a:moveTo>
                    <a:lnTo>
                      <a:pt x="575" y="1"/>
                    </a:lnTo>
                    <a:cubicBezTo>
                      <a:pt x="575" y="1"/>
                      <a:pt x="1" y="523"/>
                      <a:pt x="601" y="1801"/>
                    </a:cubicBezTo>
                    <a:cubicBezTo>
                      <a:pt x="601" y="1801"/>
                      <a:pt x="1175" y="522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51" name="Google Shape;651;p13"/>
          <p:cNvSpPr/>
          <p:nvPr/>
        </p:nvSpPr>
        <p:spPr>
          <a:xfrm rot="-5400000">
            <a:off x="7667784" y="3224725"/>
            <a:ext cx="736716" cy="3181833"/>
          </a:xfrm>
          <a:custGeom>
            <a:avLst/>
            <a:gdLst/>
            <a:ahLst/>
            <a:cxnLst/>
            <a:rect l="l" t="t" r="r" b="b"/>
            <a:pathLst>
              <a:path w="17118" h="52249" extrusionOk="0">
                <a:moveTo>
                  <a:pt x="1" y="1"/>
                </a:moveTo>
                <a:lnTo>
                  <a:pt x="292" y="52248"/>
                </a:lnTo>
                <a:cubicBezTo>
                  <a:pt x="9510" y="37166"/>
                  <a:pt x="17117" y="22612"/>
                  <a:pt x="13710" y="13684"/>
                </a:cubicBezTo>
                <a:cubicBezTo>
                  <a:pt x="10065" y="4174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13"/>
          <p:cNvSpPr/>
          <p:nvPr/>
        </p:nvSpPr>
        <p:spPr>
          <a:xfrm rot="5400200">
            <a:off x="586561" y="-861936"/>
            <a:ext cx="734319" cy="2382816"/>
          </a:xfrm>
          <a:custGeom>
            <a:avLst/>
            <a:gdLst/>
            <a:ahLst/>
            <a:cxnLst/>
            <a:rect l="l" t="t" r="r" b="b"/>
            <a:pathLst>
              <a:path w="17118" h="52249" extrusionOk="0">
                <a:moveTo>
                  <a:pt x="1" y="1"/>
                </a:moveTo>
                <a:lnTo>
                  <a:pt x="292" y="52248"/>
                </a:lnTo>
                <a:cubicBezTo>
                  <a:pt x="9510" y="37166"/>
                  <a:pt x="17117" y="22612"/>
                  <a:pt x="13710" y="13684"/>
                </a:cubicBezTo>
                <a:cubicBezTo>
                  <a:pt x="10065" y="4174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3" name="Google Shape;653;p13"/>
          <p:cNvGrpSpPr/>
          <p:nvPr/>
        </p:nvGrpSpPr>
        <p:grpSpPr>
          <a:xfrm>
            <a:off x="7540438" y="183241"/>
            <a:ext cx="413699" cy="408074"/>
            <a:chOff x="2245510" y="1675368"/>
            <a:chExt cx="2564780" cy="2529909"/>
          </a:xfrm>
        </p:grpSpPr>
        <p:sp>
          <p:nvSpPr>
            <p:cNvPr id="654" name="Google Shape;654;p13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13"/>
          <p:cNvGrpSpPr/>
          <p:nvPr/>
        </p:nvGrpSpPr>
        <p:grpSpPr>
          <a:xfrm rot="-458880">
            <a:off x="8428885" y="253623"/>
            <a:ext cx="491423" cy="484742"/>
            <a:chOff x="2245510" y="1675368"/>
            <a:chExt cx="2564780" cy="2529909"/>
          </a:xfrm>
        </p:grpSpPr>
        <p:sp>
          <p:nvSpPr>
            <p:cNvPr id="657" name="Google Shape;657;p13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9" name="Google Shape;659;p13"/>
          <p:cNvSpPr txBox="1">
            <a:spLocks noGrp="1"/>
          </p:cNvSpPr>
          <p:nvPr>
            <p:ph type="title"/>
          </p:nvPr>
        </p:nvSpPr>
        <p:spPr>
          <a:xfrm>
            <a:off x="1875450" y="535000"/>
            <a:ext cx="53931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2"/>
          </p:nvPr>
        </p:nvSpPr>
        <p:spPr>
          <a:xfrm>
            <a:off x="1973538" y="1858976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1" name="Google Shape;661;p13"/>
          <p:cNvSpPr txBox="1">
            <a:spLocks noGrp="1"/>
          </p:cNvSpPr>
          <p:nvPr>
            <p:ph type="title" idx="3" hasCustomPrompt="1"/>
          </p:nvPr>
        </p:nvSpPr>
        <p:spPr>
          <a:xfrm>
            <a:off x="1078938" y="1920938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2" name="Google Shape;662;p13"/>
          <p:cNvSpPr txBox="1">
            <a:spLocks noGrp="1"/>
          </p:cNvSpPr>
          <p:nvPr>
            <p:ph type="subTitle" idx="1"/>
          </p:nvPr>
        </p:nvSpPr>
        <p:spPr>
          <a:xfrm>
            <a:off x="1973538" y="2309825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 idx="4"/>
          </p:nvPr>
        </p:nvSpPr>
        <p:spPr>
          <a:xfrm>
            <a:off x="5918563" y="1858976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5" hasCustomPrompt="1"/>
          </p:nvPr>
        </p:nvSpPr>
        <p:spPr>
          <a:xfrm>
            <a:off x="5023963" y="1920938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subTitle" idx="6"/>
          </p:nvPr>
        </p:nvSpPr>
        <p:spPr>
          <a:xfrm>
            <a:off x="5918563" y="2309825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title" idx="7"/>
          </p:nvPr>
        </p:nvSpPr>
        <p:spPr>
          <a:xfrm>
            <a:off x="1973525" y="3326151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8" hasCustomPrompt="1"/>
          </p:nvPr>
        </p:nvSpPr>
        <p:spPr>
          <a:xfrm>
            <a:off x="1078925" y="3388113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subTitle" idx="9"/>
          </p:nvPr>
        </p:nvSpPr>
        <p:spPr>
          <a:xfrm>
            <a:off x="1973525" y="3777000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title" idx="13"/>
          </p:nvPr>
        </p:nvSpPr>
        <p:spPr>
          <a:xfrm>
            <a:off x="5918550" y="3326151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14" hasCustomPrompt="1"/>
          </p:nvPr>
        </p:nvSpPr>
        <p:spPr>
          <a:xfrm>
            <a:off x="5023950" y="3388113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subTitle" idx="15"/>
          </p:nvPr>
        </p:nvSpPr>
        <p:spPr>
          <a:xfrm>
            <a:off x="5918550" y="3777000"/>
            <a:ext cx="2210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5"/>
          <p:cNvSpPr txBox="1">
            <a:spLocks noGrp="1"/>
          </p:cNvSpPr>
          <p:nvPr>
            <p:ph type="body" idx="1"/>
          </p:nvPr>
        </p:nvSpPr>
        <p:spPr>
          <a:xfrm>
            <a:off x="715150" y="1971950"/>
            <a:ext cx="38010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9pPr>
          </a:lstStyle>
          <a:p>
            <a:endParaRPr/>
          </a:p>
        </p:txBody>
      </p:sp>
      <p:sp>
        <p:nvSpPr>
          <p:cNvPr id="680" name="Google Shape;680;p15"/>
          <p:cNvSpPr txBox="1">
            <a:spLocks noGrp="1"/>
          </p:cNvSpPr>
          <p:nvPr>
            <p:ph type="body" idx="2"/>
          </p:nvPr>
        </p:nvSpPr>
        <p:spPr>
          <a:xfrm>
            <a:off x="4623050" y="1971950"/>
            <a:ext cx="38010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15"/>
          <p:cNvSpPr/>
          <p:nvPr/>
        </p:nvSpPr>
        <p:spPr>
          <a:xfrm rot="-10799769" flipH="1">
            <a:off x="-55850" y="-138343"/>
            <a:ext cx="3255754" cy="1494547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15"/>
          <p:cNvSpPr/>
          <p:nvPr/>
        </p:nvSpPr>
        <p:spPr>
          <a:xfrm rot="5247868">
            <a:off x="6956262" y="-171676"/>
            <a:ext cx="2573808" cy="2101606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" name="Google Shape;683;p15"/>
          <p:cNvGrpSpPr/>
          <p:nvPr/>
        </p:nvGrpSpPr>
        <p:grpSpPr>
          <a:xfrm rot="1330042">
            <a:off x="154460" y="4236429"/>
            <a:ext cx="492137" cy="485446"/>
            <a:chOff x="2245510" y="1675368"/>
            <a:chExt cx="2564780" cy="2529909"/>
          </a:xfrm>
        </p:grpSpPr>
        <p:sp>
          <p:nvSpPr>
            <p:cNvPr id="684" name="Google Shape;684;p15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5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679" name="Google Shape;679;p15"/>
          <p:cNvSpPr txBox="1">
            <a:spLocks noGrp="1"/>
          </p:cNvSpPr>
          <p:nvPr>
            <p:ph type="body" idx="1"/>
          </p:nvPr>
        </p:nvSpPr>
        <p:spPr>
          <a:xfrm>
            <a:off x="715150" y="1971950"/>
            <a:ext cx="38010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9pPr>
          </a:lstStyle>
          <a:p>
            <a:endParaRPr/>
          </a:p>
        </p:txBody>
      </p:sp>
      <p:sp>
        <p:nvSpPr>
          <p:cNvPr id="680" name="Google Shape;680;p15"/>
          <p:cNvSpPr txBox="1">
            <a:spLocks noGrp="1"/>
          </p:cNvSpPr>
          <p:nvPr>
            <p:ph type="body" idx="2"/>
          </p:nvPr>
        </p:nvSpPr>
        <p:spPr>
          <a:xfrm>
            <a:off x="4623050" y="1971950"/>
            <a:ext cx="3801000" cy="26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  <a:defRPr/>
            </a:lvl9pPr>
          </a:lstStyle>
          <a:p>
            <a:endParaRPr/>
          </a:p>
        </p:txBody>
      </p:sp>
      <p:sp>
        <p:nvSpPr>
          <p:cNvPr id="681" name="Google Shape;681;p15"/>
          <p:cNvSpPr/>
          <p:nvPr/>
        </p:nvSpPr>
        <p:spPr>
          <a:xfrm rot="-10799769" flipH="1">
            <a:off x="-55850" y="-138343"/>
            <a:ext cx="3255754" cy="1494547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15"/>
          <p:cNvSpPr/>
          <p:nvPr/>
        </p:nvSpPr>
        <p:spPr>
          <a:xfrm rot="5247868">
            <a:off x="6956262" y="-171676"/>
            <a:ext cx="2573808" cy="2101606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3" name="Google Shape;683;p15"/>
          <p:cNvGrpSpPr/>
          <p:nvPr/>
        </p:nvGrpSpPr>
        <p:grpSpPr>
          <a:xfrm rot="1330042">
            <a:off x="154460" y="4236429"/>
            <a:ext cx="492137" cy="485446"/>
            <a:chOff x="2245510" y="1675368"/>
            <a:chExt cx="2564780" cy="2529909"/>
          </a:xfrm>
        </p:grpSpPr>
        <p:sp>
          <p:nvSpPr>
            <p:cNvPr id="684" name="Google Shape;684;p15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/>
          <p:nvPr/>
        </p:nvSpPr>
        <p:spPr>
          <a:xfrm rot="10800000" flipH="1">
            <a:off x="-483475" y="3272407"/>
            <a:ext cx="2800107" cy="1968193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"/>
          <p:cNvSpPr/>
          <p:nvPr/>
        </p:nvSpPr>
        <p:spPr>
          <a:xfrm rot="189267">
            <a:off x="6366544" y="-142088"/>
            <a:ext cx="2988378" cy="607567"/>
          </a:xfrm>
          <a:custGeom>
            <a:avLst/>
            <a:gdLst/>
            <a:ahLst/>
            <a:cxnLst/>
            <a:rect l="l" t="t" r="r" b="b"/>
            <a:pathLst>
              <a:path w="51875" h="11818" extrusionOk="0">
                <a:moveTo>
                  <a:pt x="39331" y="1"/>
                </a:moveTo>
                <a:cubicBezTo>
                  <a:pt x="24778" y="1"/>
                  <a:pt x="603" y="3336"/>
                  <a:pt x="603" y="3336"/>
                </a:cubicBezTo>
                <a:cubicBezTo>
                  <a:pt x="0" y="8175"/>
                  <a:pt x="11637" y="11817"/>
                  <a:pt x="24063" y="11817"/>
                </a:cubicBezTo>
                <a:cubicBezTo>
                  <a:pt x="33958" y="11817"/>
                  <a:pt x="44353" y="9508"/>
                  <a:pt x="49470" y="3653"/>
                </a:cubicBezTo>
                <a:cubicBezTo>
                  <a:pt x="51875" y="904"/>
                  <a:pt x="46906" y="1"/>
                  <a:pt x="39331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3"/>
          <p:cNvSpPr/>
          <p:nvPr/>
        </p:nvSpPr>
        <p:spPr>
          <a:xfrm flipH="1">
            <a:off x="6659117" y="3976760"/>
            <a:ext cx="2514319" cy="1266754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715100" y="2341475"/>
            <a:ext cx="3852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title" idx="2" hasCustomPrompt="1"/>
          </p:nvPr>
        </p:nvSpPr>
        <p:spPr>
          <a:xfrm>
            <a:off x="2105750" y="1385800"/>
            <a:ext cx="1070700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0" name="Google Shape;130;p3"/>
          <p:cNvSpPr txBox="1">
            <a:spLocks noGrp="1"/>
          </p:cNvSpPr>
          <p:nvPr>
            <p:ph type="subTitle" idx="1"/>
          </p:nvPr>
        </p:nvSpPr>
        <p:spPr>
          <a:xfrm>
            <a:off x="831950" y="3183275"/>
            <a:ext cx="3618300" cy="35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6"/>
          <p:cNvSpPr/>
          <p:nvPr/>
        </p:nvSpPr>
        <p:spPr>
          <a:xfrm rot="-5400000">
            <a:off x="7227278" y="2585932"/>
            <a:ext cx="736716" cy="4444169"/>
          </a:xfrm>
          <a:custGeom>
            <a:avLst/>
            <a:gdLst/>
            <a:ahLst/>
            <a:cxnLst/>
            <a:rect l="l" t="t" r="r" b="b"/>
            <a:pathLst>
              <a:path w="17118" h="52249" extrusionOk="0">
                <a:moveTo>
                  <a:pt x="1" y="1"/>
                </a:moveTo>
                <a:lnTo>
                  <a:pt x="292" y="52248"/>
                </a:lnTo>
                <a:cubicBezTo>
                  <a:pt x="9510" y="37166"/>
                  <a:pt x="17117" y="22612"/>
                  <a:pt x="13710" y="13684"/>
                </a:cubicBezTo>
                <a:cubicBezTo>
                  <a:pt x="10065" y="4174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" name="Google Shape;688;p16"/>
          <p:cNvGrpSpPr/>
          <p:nvPr/>
        </p:nvGrpSpPr>
        <p:grpSpPr>
          <a:xfrm rot="1657002">
            <a:off x="7381331" y="118276"/>
            <a:ext cx="604650" cy="577692"/>
            <a:chOff x="-1928550" y="2618100"/>
            <a:chExt cx="915675" cy="874850"/>
          </a:xfrm>
        </p:grpSpPr>
        <p:sp>
          <p:nvSpPr>
            <p:cNvPr id="689" name="Google Shape;689;p16"/>
            <p:cNvSpPr/>
            <p:nvPr/>
          </p:nvSpPr>
          <p:spPr>
            <a:xfrm>
              <a:off x="-1928550" y="2618100"/>
              <a:ext cx="915675" cy="874850"/>
            </a:xfrm>
            <a:custGeom>
              <a:avLst/>
              <a:gdLst/>
              <a:ahLst/>
              <a:cxnLst/>
              <a:rect l="l" t="t" r="r" b="b"/>
              <a:pathLst>
                <a:path w="36627" h="34994" extrusionOk="0">
                  <a:moveTo>
                    <a:pt x="26716" y="1"/>
                  </a:moveTo>
                  <a:cubicBezTo>
                    <a:pt x="23985" y="1"/>
                    <a:pt x="21395" y="1297"/>
                    <a:pt x="19781" y="3471"/>
                  </a:cubicBezTo>
                  <a:cubicBezTo>
                    <a:pt x="18614" y="2737"/>
                    <a:pt x="17246" y="2336"/>
                    <a:pt x="15845" y="2336"/>
                  </a:cubicBezTo>
                  <a:cubicBezTo>
                    <a:pt x="14311" y="2336"/>
                    <a:pt x="12776" y="2803"/>
                    <a:pt x="11542" y="3704"/>
                  </a:cubicBezTo>
                  <a:cubicBezTo>
                    <a:pt x="9674" y="5072"/>
                    <a:pt x="8440" y="7207"/>
                    <a:pt x="7939" y="9742"/>
                  </a:cubicBezTo>
                  <a:cubicBezTo>
                    <a:pt x="7372" y="9542"/>
                    <a:pt x="6772" y="9442"/>
                    <a:pt x="6172" y="9442"/>
                  </a:cubicBezTo>
                  <a:cubicBezTo>
                    <a:pt x="5271" y="9442"/>
                    <a:pt x="4437" y="9675"/>
                    <a:pt x="3670" y="10075"/>
                  </a:cubicBezTo>
                  <a:cubicBezTo>
                    <a:pt x="1368" y="11276"/>
                    <a:pt x="0" y="14078"/>
                    <a:pt x="367" y="16914"/>
                  </a:cubicBezTo>
                  <a:cubicBezTo>
                    <a:pt x="801" y="20249"/>
                    <a:pt x="3036" y="23385"/>
                    <a:pt x="6705" y="25753"/>
                  </a:cubicBezTo>
                  <a:cubicBezTo>
                    <a:pt x="7106" y="26020"/>
                    <a:pt x="7539" y="26287"/>
                    <a:pt x="7973" y="26520"/>
                  </a:cubicBezTo>
                  <a:cubicBezTo>
                    <a:pt x="7973" y="26554"/>
                    <a:pt x="7973" y="26554"/>
                    <a:pt x="7973" y="26587"/>
                  </a:cubicBezTo>
                  <a:cubicBezTo>
                    <a:pt x="9741" y="31924"/>
                    <a:pt x="13677" y="34993"/>
                    <a:pt x="18781" y="34993"/>
                  </a:cubicBezTo>
                  <a:cubicBezTo>
                    <a:pt x="24785" y="34993"/>
                    <a:pt x="31556" y="30590"/>
                    <a:pt x="34525" y="24719"/>
                  </a:cubicBezTo>
                  <a:cubicBezTo>
                    <a:pt x="35793" y="22284"/>
                    <a:pt x="36193" y="19982"/>
                    <a:pt x="35793" y="17948"/>
                  </a:cubicBezTo>
                  <a:cubicBezTo>
                    <a:pt x="35659" y="17214"/>
                    <a:pt x="35392" y="16547"/>
                    <a:pt x="35059" y="15913"/>
                  </a:cubicBezTo>
                  <a:cubicBezTo>
                    <a:pt x="35526" y="14745"/>
                    <a:pt x="35859" y="13478"/>
                    <a:pt x="36026" y="12210"/>
                  </a:cubicBezTo>
                  <a:cubicBezTo>
                    <a:pt x="36627" y="7307"/>
                    <a:pt x="34125" y="2470"/>
                    <a:pt x="30089" y="669"/>
                  </a:cubicBezTo>
                  <a:cubicBezTo>
                    <a:pt x="29055" y="235"/>
                    <a:pt x="27954" y="1"/>
                    <a:pt x="26820" y="1"/>
                  </a:cubicBezTo>
                  <a:cubicBezTo>
                    <a:pt x="26785" y="1"/>
                    <a:pt x="26750" y="1"/>
                    <a:pt x="26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-1882675" y="2661875"/>
              <a:ext cx="823925" cy="638425"/>
            </a:xfrm>
            <a:custGeom>
              <a:avLst/>
              <a:gdLst/>
              <a:ahLst/>
              <a:cxnLst/>
              <a:rect l="l" t="t" r="r" b="b"/>
              <a:pathLst>
                <a:path w="32957" h="25537" extrusionOk="0">
                  <a:moveTo>
                    <a:pt x="24995" y="0"/>
                  </a:moveTo>
                  <a:cubicBezTo>
                    <a:pt x="21969" y="0"/>
                    <a:pt x="18886" y="1957"/>
                    <a:pt x="18447" y="4955"/>
                  </a:cubicBezTo>
                  <a:cubicBezTo>
                    <a:pt x="17745" y="3223"/>
                    <a:pt x="15896" y="2345"/>
                    <a:pt x="14011" y="2345"/>
                  </a:cubicBezTo>
                  <a:cubicBezTo>
                    <a:pt x="12848" y="2345"/>
                    <a:pt x="11671" y="2679"/>
                    <a:pt x="10741" y="3354"/>
                  </a:cubicBezTo>
                  <a:cubicBezTo>
                    <a:pt x="8306" y="5155"/>
                    <a:pt x="7405" y="8458"/>
                    <a:pt x="7639" y="11493"/>
                  </a:cubicBezTo>
                  <a:cubicBezTo>
                    <a:pt x="7147" y="10183"/>
                    <a:pt x="5737" y="9447"/>
                    <a:pt x="4339" y="9447"/>
                  </a:cubicBezTo>
                  <a:cubicBezTo>
                    <a:pt x="3745" y="9447"/>
                    <a:pt x="3153" y="9580"/>
                    <a:pt x="2635" y="9859"/>
                  </a:cubicBezTo>
                  <a:cubicBezTo>
                    <a:pt x="867" y="10759"/>
                    <a:pt x="0" y="12961"/>
                    <a:pt x="267" y="14929"/>
                  </a:cubicBezTo>
                  <a:cubicBezTo>
                    <a:pt x="1048" y="21058"/>
                    <a:pt x="9245" y="25537"/>
                    <a:pt x="15276" y="25537"/>
                  </a:cubicBezTo>
                  <a:cubicBezTo>
                    <a:pt x="15941" y="25537"/>
                    <a:pt x="16580" y="25482"/>
                    <a:pt x="17179" y="25370"/>
                  </a:cubicBezTo>
                  <a:cubicBezTo>
                    <a:pt x="20782" y="24669"/>
                    <a:pt x="24084" y="22701"/>
                    <a:pt x="26786" y="20200"/>
                  </a:cubicBezTo>
                  <a:cubicBezTo>
                    <a:pt x="29655" y="17564"/>
                    <a:pt x="32023" y="14129"/>
                    <a:pt x="32490" y="10259"/>
                  </a:cubicBezTo>
                  <a:cubicBezTo>
                    <a:pt x="32957" y="6390"/>
                    <a:pt x="31122" y="2087"/>
                    <a:pt x="27553" y="519"/>
                  </a:cubicBezTo>
                  <a:cubicBezTo>
                    <a:pt x="26749" y="166"/>
                    <a:pt x="25875" y="0"/>
                    <a:pt x="24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-1687550" y="2979050"/>
              <a:ext cx="620475" cy="470325"/>
            </a:xfrm>
            <a:custGeom>
              <a:avLst/>
              <a:gdLst/>
              <a:ahLst/>
              <a:cxnLst/>
              <a:rect l="l" t="t" r="r" b="b"/>
              <a:pathLst>
                <a:path w="24819" h="18813" extrusionOk="0">
                  <a:moveTo>
                    <a:pt x="20337" y="1"/>
                  </a:moveTo>
                  <a:cubicBezTo>
                    <a:pt x="18749" y="1"/>
                    <a:pt x="17275" y="1067"/>
                    <a:pt x="16412" y="2409"/>
                  </a:cubicBezTo>
                  <a:cubicBezTo>
                    <a:pt x="15601" y="3671"/>
                    <a:pt x="15196" y="5150"/>
                    <a:pt x="14855" y="6625"/>
                  </a:cubicBezTo>
                  <a:lnTo>
                    <a:pt x="14855" y="6625"/>
                  </a:lnTo>
                  <a:cubicBezTo>
                    <a:pt x="14929" y="5502"/>
                    <a:pt x="13812" y="4398"/>
                    <a:pt x="12626" y="4398"/>
                  </a:cubicBezTo>
                  <a:cubicBezTo>
                    <a:pt x="12554" y="4398"/>
                    <a:pt x="12482" y="4402"/>
                    <a:pt x="12410" y="4410"/>
                  </a:cubicBezTo>
                  <a:cubicBezTo>
                    <a:pt x="11009" y="4544"/>
                    <a:pt x="9908" y="5911"/>
                    <a:pt x="9674" y="7312"/>
                  </a:cubicBezTo>
                  <a:cubicBezTo>
                    <a:pt x="9441" y="8713"/>
                    <a:pt x="9841" y="10148"/>
                    <a:pt x="10375" y="11482"/>
                  </a:cubicBezTo>
                  <a:cubicBezTo>
                    <a:pt x="8827" y="10557"/>
                    <a:pt x="6941" y="10056"/>
                    <a:pt x="5078" y="10056"/>
                  </a:cubicBezTo>
                  <a:cubicBezTo>
                    <a:pt x="3247" y="10056"/>
                    <a:pt x="1439" y="10540"/>
                    <a:pt x="1" y="11582"/>
                  </a:cubicBezTo>
                  <a:cubicBezTo>
                    <a:pt x="1712" y="16743"/>
                    <a:pt x="5256" y="18812"/>
                    <a:pt x="9141" y="18812"/>
                  </a:cubicBezTo>
                  <a:cubicBezTo>
                    <a:pt x="14572" y="18812"/>
                    <a:pt x="20667" y="14770"/>
                    <a:pt x="23351" y="9481"/>
                  </a:cubicBezTo>
                  <a:cubicBezTo>
                    <a:pt x="24218" y="7746"/>
                    <a:pt x="24818" y="5745"/>
                    <a:pt x="24451" y="3843"/>
                  </a:cubicBezTo>
                  <a:cubicBezTo>
                    <a:pt x="24051" y="1909"/>
                    <a:pt x="22517" y="141"/>
                    <a:pt x="20549" y="7"/>
                  </a:cubicBezTo>
                  <a:cubicBezTo>
                    <a:pt x="20478" y="3"/>
                    <a:pt x="20408" y="1"/>
                    <a:pt x="20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16"/>
          <p:cNvGrpSpPr/>
          <p:nvPr/>
        </p:nvGrpSpPr>
        <p:grpSpPr>
          <a:xfrm>
            <a:off x="8447495" y="385844"/>
            <a:ext cx="562456" cy="554809"/>
            <a:chOff x="2245510" y="1675368"/>
            <a:chExt cx="2564780" cy="2529909"/>
          </a:xfrm>
        </p:grpSpPr>
        <p:sp>
          <p:nvSpPr>
            <p:cNvPr id="693" name="Google Shape;693;p16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16"/>
          <p:cNvGrpSpPr/>
          <p:nvPr/>
        </p:nvGrpSpPr>
        <p:grpSpPr>
          <a:xfrm rot="6126141">
            <a:off x="-120225" y="-721890"/>
            <a:ext cx="2272472" cy="2965631"/>
            <a:chOff x="-361509" y="2830304"/>
            <a:chExt cx="2153902" cy="2810895"/>
          </a:xfrm>
        </p:grpSpPr>
        <p:grpSp>
          <p:nvGrpSpPr>
            <p:cNvPr id="696" name="Google Shape;696;p16"/>
            <p:cNvGrpSpPr/>
            <p:nvPr/>
          </p:nvGrpSpPr>
          <p:grpSpPr>
            <a:xfrm>
              <a:off x="171949" y="3264600"/>
              <a:ext cx="1384523" cy="1583072"/>
              <a:chOff x="282825" y="3422180"/>
              <a:chExt cx="1248217" cy="1427220"/>
            </a:xfrm>
          </p:grpSpPr>
          <p:sp>
            <p:nvSpPr>
              <p:cNvPr id="697" name="Google Shape;697;p16"/>
              <p:cNvSpPr/>
              <p:nvPr/>
            </p:nvSpPr>
            <p:spPr>
              <a:xfrm rot="-713680">
                <a:off x="1276971" y="4595328"/>
                <a:ext cx="232598" cy="232598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1" y="4123"/>
                      <a:pt x="4124" y="3210"/>
                      <a:pt x="4124" y="2062"/>
                    </a:cubicBezTo>
                    <a:cubicBezTo>
                      <a:pt x="4124" y="914"/>
                      <a:pt x="3211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6"/>
              <p:cNvSpPr/>
              <p:nvPr/>
            </p:nvSpPr>
            <p:spPr>
              <a:xfrm rot="-713680">
                <a:off x="717469" y="4472684"/>
                <a:ext cx="166383" cy="142582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528" extrusionOk="0">
                    <a:moveTo>
                      <a:pt x="1670" y="1"/>
                    </a:moveTo>
                    <a:cubicBezTo>
                      <a:pt x="1367" y="1"/>
                      <a:pt x="1059" y="112"/>
                      <a:pt x="809" y="362"/>
                    </a:cubicBezTo>
                    <a:cubicBezTo>
                      <a:pt x="0" y="1171"/>
                      <a:pt x="575" y="2528"/>
                      <a:pt x="1697" y="2528"/>
                    </a:cubicBezTo>
                    <a:cubicBezTo>
                      <a:pt x="2375" y="2528"/>
                      <a:pt x="2923" y="1954"/>
                      <a:pt x="2949" y="1275"/>
                    </a:cubicBezTo>
                    <a:cubicBezTo>
                      <a:pt x="2949" y="511"/>
                      <a:pt x="2319" y="1"/>
                      <a:pt x="16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6"/>
              <p:cNvSpPr/>
              <p:nvPr/>
            </p:nvSpPr>
            <p:spPr>
              <a:xfrm rot="-713680">
                <a:off x="291696" y="3434209"/>
                <a:ext cx="127072" cy="99322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1761" extrusionOk="0">
                    <a:moveTo>
                      <a:pt x="1078" y="1"/>
                    </a:moveTo>
                    <a:cubicBezTo>
                      <a:pt x="440" y="1"/>
                      <a:pt x="1" y="732"/>
                      <a:pt x="374" y="1338"/>
                    </a:cubicBezTo>
                    <a:cubicBezTo>
                      <a:pt x="527" y="1610"/>
                      <a:pt x="812" y="1760"/>
                      <a:pt x="1107" y="1760"/>
                    </a:cubicBezTo>
                    <a:cubicBezTo>
                      <a:pt x="1266" y="1760"/>
                      <a:pt x="1428" y="1717"/>
                      <a:pt x="1574" y="1625"/>
                    </a:cubicBezTo>
                    <a:cubicBezTo>
                      <a:pt x="2253" y="1234"/>
                      <a:pt x="2096" y="216"/>
                      <a:pt x="1313" y="34"/>
                    </a:cubicBezTo>
                    <a:cubicBezTo>
                      <a:pt x="1233" y="11"/>
                      <a:pt x="1154" y="1"/>
                      <a:pt x="10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6"/>
              <p:cNvSpPr/>
              <p:nvPr/>
            </p:nvSpPr>
            <p:spPr>
              <a:xfrm rot="-713680">
                <a:off x="490181" y="4448606"/>
                <a:ext cx="124308" cy="9988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71" extrusionOk="0">
                    <a:moveTo>
                      <a:pt x="1101" y="0"/>
                    </a:moveTo>
                    <a:cubicBezTo>
                      <a:pt x="478" y="0"/>
                      <a:pt x="0" y="685"/>
                      <a:pt x="325" y="1287"/>
                    </a:cubicBezTo>
                    <a:cubicBezTo>
                      <a:pt x="472" y="1600"/>
                      <a:pt x="788" y="1770"/>
                      <a:pt x="1107" y="1770"/>
                    </a:cubicBezTo>
                    <a:cubicBezTo>
                      <a:pt x="1241" y="1770"/>
                      <a:pt x="1376" y="1740"/>
                      <a:pt x="1499" y="1679"/>
                    </a:cubicBezTo>
                    <a:cubicBezTo>
                      <a:pt x="2204" y="1287"/>
                      <a:pt x="2099" y="270"/>
                      <a:pt x="1342" y="35"/>
                    </a:cubicBezTo>
                    <a:cubicBezTo>
                      <a:pt x="1260" y="11"/>
                      <a:pt x="1179" y="0"/>
                      <a:pt x="1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6"/>
              <p:cNvSpPr/>
              <p:nvPr/>
            </p:nvSpPr>
            <p:spPr>
              <a:xfrm rot="-713680">
                <a:off x="375975" y="4095175"/>
                <a:ext cx="160179" cy="141172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2503" extrusionOk="0">
                    <a:moveTo>
                      <a:pt x="1422" y="1"/>
                    </a:moveTo>
                    <a:cubicBezTo>
                      <a:pt x="1210" y="1"/>
                      <a:pt x="991" y="58"/>
                      <a:pt x="784" y="185"/>
                    </a:cubicBezTo>
                    <a:cubicBezTo>
                      <a:pt x="183" y="550"/>
                      <a:pt x="1" y="1307"/>
                      <a:pt x="366" y="1907"/>
                    </a:cubicBezTo>
                    <a:cubicBezTo>
                      <a:pt x="613" y="2311"/>
                      <a:pt x="1019" y="2503"/>
                      <a:pt x="1423" y="2503"/>
                    </a:cubicBezTo>
                    <a:cubicBezTo>
                      <a:pt x="1958" y="2503"/>
                      <a:pt x="2488" y="2166"/>
                      <a:pt x="2636" y="1542"/>
                    </a:cubicBezTo>
                    <a:cubicBezTo>
                      <a:pt x="2840" y="708"/>
                      <a:pt x="2172" y="1"/>
                      <a:pt x="14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2" name="Google Shape;702;p16"/>
            <p:cNvSpPr/>
            <p:nvPr/>
          </p:nvSpPr>
          <p:spPr>
            <a:xfrm rot="-713702">
              <a:off x="-20152" y="3088277"/>
              <a:ext cx="65376" cy="80078"/>
            </a:xfrm>
            <a:custGeom>
              <a:avLst/>
              <a:gdLst/>
              <a:ahLst/>
              <a:cxnLst/>
              <a:rect l="l" t="t" r="r" b="b"/>
              <a:pathLst>
                <a:path w="1045" h="1280" extrusionOk="0">
                  <a:moveTo>
                    <a:pt x="1044" y="1"/>
                  </a:moveTo>
                  <a:lnTo>
                    <a:pt x="1044" y="1"/>
                  </a:lnTo>
                  <a:cubicBezTo>
                    <a:pt x="0" y="653"/>
                    <a:pt x="183" y="1279"/>
                    <a:pt x="183" y="1279"/>
                  </a:cubicBezTo>
                  <a:cubicBezTo>
                    <a:pt x="862" y="1201"/>
                    <a:pt x="1044" y="1"/>
                    <a:pt x="1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3" name="Google Shape;703;p16"/>
            <p:cNvGrpSpPr/>
            <p:nvPr/>
          </p:nvGrpSpPr>
          <p:grpSpPr>
            <a:xfrm>
              <a:off x="-361509" y="2830304"/>
              <a:ext cx="2153902" cy="2810895"/>
              <a:chOff x="-361509" y="2830304"/>
              <a:chExt cx="2153902" cy="2810895"/>
            </a:xfrm>
          </p:grpSpPr>
          <p:sp>
            <p:nvSpPr>
              <p:cNvPr id="704" name="Google Shape;704;p16"/>
              <p:cNvSpPr/>
              <p:nvPr/>
            </p:nvSpPr>
            <p:spPr>
              <a:xfrm rot="-713702">
                <a:off x="-119652" y="2975369"/>
                <a:ext cx="1670188" cy="2520765"/>
              </a:xfrm>
              <a:custGeom>
                <a:avLst/>
                <a:gdLst/>
                <a:ahLst/>
                <a:cxnLst/>
                <a:rect l="l" t="t" r="r" b="b"/>
                <a:pathLst>
                  <a:path w="26697" h="40293" fill="none" extrusionOk="0">
                    <a:moveTo>
                      <a:pt x="26696" y="38779"/>
                    </a:moveTo>
                    <a:cubicBezTo>
                      <a:pt x="23382" y="40292"/>
                      <a:pt x="22391" y="36169"/>
                      <a:pt x="20381" y="34603"/>
                    </a:cubicBezTo>
                    <a:cubicBezTo>
                      <a:pt x="17276" y="32202"/>
                      <a:pt x="14275" y="35960"/>
                      <a:pt x="10961" y="34473"/>
                    </a:cubicBezTo>
                    <a:cubicBezTo>
                      <a:pt x="9003" y="33586"/>
                      <a:pt x="7516" y="30532"/>
                      <a:pt x="8847" y="28601"/>
                    </a:cubicBezTo>
                    <a:cubicBezTo>
                      <a:pt x="11300" y="24974"/>
                      <a:pt x="16180" y="29723"/>
                      <a:pt x="13414" y="32933"/>
                    </a:cubicBezTo>
                    <a:cubicBezTo>
                      <a:pt x="11978" y="34577"/>
                      <a:pt x="9630" y="34134"/>
                      <a:pt x="7907" y="33272"/>
                    </a:cubicBezTo>
                    <a:cubicBezTo>
                      <a:pt x="4202" y="31472"/>
                      <a:pt x="835" y="27531"/>
                      <a:pt x="2323" y="23199"/>
                    </a:cubicBezTo>
                    <a:cubicBezTo>
                      <a:pt x="3419" y="19937"/>
                      <a:pt x="8299" y="22730"/>
                      <a:pt x="5454" y="25235"/>
                    </a:cubicBezTo>
                    <a:cubicBezTo>
                      <a:pt x="3262" y="27192"/>
                      <a:pt x="366" y="26096"/>
                      <a:pt x="157" y="23121"/>
                    </a:cubicBezTo>
                    <a:cubicBezTo>
                      <a:pt x="0" y="21138"/>
                      <a:pt x="1201" y="18946"/>
                      <a:pt x="2766" y="17771"/>
                    </a:cubicBezTo>
                    <a:cubicBezTo>
                      <a:pt x="3654" y="17119"/>
                      <a:pt x="5037" y="16519"/>
                      <a:pt x="6185" y="16519"/>
                    </a:cubicBezTo>
                    <a:cubicBezTo>
                      <a:pt x="9290" y="16571"/>
                      <a:pt x="8038" y="19468"/>
                      <a:pt x="5246" y="18763"/>
                    </a:cubicBezTo>
                    <a:cubicBezTo>
                      <a:pt x="209" y="17484"/>
                      <a:pt x="2871" y="8116"/>
                      <a:pt x="7933" y="9995"/>
                    </a:cubicBezTo>
                    <a:cubicBezTo>
                      <a:pt x="8821" y="10334"/>
                      <a:pt x="9317" y="11561"/>
                      <a:pt x="9108" y="12474"/>
                    </a:cubicBezTo>
                    <a:cubicBezTo>
                      <a:pt x="8560" y="14796"/>
                      <a:pt x="5924" y="14823"/>
                      <a:pt x="4985" y="12787"/>
                    </a:cubicBezTo>
                    <a:cubicBezTo>
                      <a:pt x="3967" y="10438"/>
                      <a:pt x="5324" y="6863"/>
                      <a:pt x="8012" y="6315"/>
                    </a:cubicBezTo>
                    <a:cubicBezTo>
                      <a:pt x="10491" y="5793"/>
                      <a:pt x="8690" y="8377"/>
                      <a:pt x="6550" y="7203"/>
                    </a:cubicBezTo>
                    <a:cubicBezTo>
                      <a:pt x="4593" y="6107"/>
                      <a:pt x="4854" y="679"/>
                      <a:pt x="7438" y="2062"/>
                    </a:cubicBezTo>
                    <a:cubicBezTo>
                      <a:pt x="8194" y="2479"/>
                      <a:pt x="7072" y="3079"/>
                      <a:pt x="6316" y="2453"/>
                    </a:cubicBezTo>
                    <a:cubicBezTo>
                      <a:pt x="5820" y="2010"/>
                      <a:pt x="5533" y="653"/>
                      <a:pt x="5585" y="0"/>
                    </a:cubicBezTo>
                  </a:path>
                </a:pathLst>
              </a:custGeom>
              <a:solidFill>
                <a:schemeClr val="dk2"/>
              </a:solidFill>
              <a:ln w="19050" cap="rnd" cmpd="sng">
                <a:solidFill>
                  <a:srgbClr val="754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6"/>
              <p:cNvSpPr/>
              <p:nvPr/>
            </p:nvSpPr>
            <p:spPr>
              <a:xfrm rot="-713702">
                <a:off x="1154063" y="4875628"/>
                <a:ext cx="127437" cy="13888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20" extrusionOk="0">
                    <a:moveTo>
                      <a:pt x="1" y="1"/>
                    </a:moveTo>
                    <a:cubicBezTo>
                      <a:pt x="1" y="1"/>
                      <a:pt x="497" y="2193"/>
                      <a:pt x="1801" y="2219"/>
                    </a:cubicBezTo>
                    <a:cubicBezTo>
                      <a:pt x="1801" y="2219"/>
                      <a:pt x="2036" y="101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6"/>
              <p:cNvSpPr/>
              <p:nvPr/>
            </p:nvSpPr>
            <p:spPr>
              <a:xfrm rot="-713702">
                <a:off x="252562" y="4925016"/>
                <a:ext cx="173169" cy="62311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96" extrusionOk="0">
                    <a:moveTo>
                      <a:pt x="731" y="0"/>
                    </a:moveTo>
                    <a:cubicBezTo>
                      <a:pt x="472" y="0"/>
                      <a:pt x="221" y="66"/>
                      <a:pt x="1" y="231"/>
                    </a:cubicBezTo>
                    <a:cubicBezTo>
                      <a:pt x="1" y="231"/>
                      <a:pt x="374" y="996"/>
                      <a:pt x="1845" y="996"/>
                    </a:cubicBezTo>
                    <a:cubicBezTo>
                      <a:pt x="2114" y="996"/>
                      <a:pt x="2420" y="970"/>
                      <a:pt x="2767" y="910"/>
                    </a:cubicBezTo>
                    <a:cubicBezTo>
                      <a:pt x="2767" y="910"/>
                      <a:pt x="1696" y="0"/>
                      <a:pt x="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6"/>
              <p:cNvSpPr/>
              <p:nvPr/>
            </p:nvSpPr>
            <p:spPr>
              <a:xfrm rot="-713702">
                <a:off x="578906" y="4641269"/>
                <a:ext cx="76825" cy="94717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1227" y="0"/>
                    </a:moveTo>
                    <a:cubicBezTo>
                      <a:pt x="1201" y="0"/>
                      <a:pt x="1" y="731"/>
                      <a:pt x="236" y="1514"/>
                    </a:cubicBezTo>
                    <a:cubicBezTo>
                      <a:pt x="236" y="1514"/>
                      <a:pt x="993" y="1409"/>
                      <a:pt x="1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6"/>
              <p:cNvSpPr/>
              <p:nvPr/>
            </p:nvSpPr>
            <p:spPr>
              <a:xfrm rot="-713702">
                <a:off x="571597" y="4916295"/>
                <a:ext cx="118490" cy="176359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2819" extrusionOk="0">
                    <a:moveTo>
                      <a:pt x="1267" y="0"/>
                    </a:moveTo>
                    <a:cubicBezTo>
                      <a:pt x="1267" y="0"/>
                      <a:pt x="1268" y="1"/>
                      <a:pt x="1268" y="1"/>
                    </a:cubicBezTo>
                    <a:lnTo>
                      <a:pt x="1268" y="1"/>
                    </a:lnTo>
                    <a:cubicBezTo>
                      <a:pt x="1268" y="0"/>
                      <a:pt x="1268" y="0"/>
                      <a:pt x="1267" y="0"/>
                    </a:cubicBezTo>
                    <a:close/>
                    <a:moveTo>
                      <a:pt x="1268" y="1"/>
                    </a:moveTo>
                    <a:lnTo>
                      <a:pt x="1268" y="1"/>
                    </a:lnTo>
                    <a:cubicBezTo>
                      <a:pt x="1257" y="52"/>
                      <a:pt x="1" y="1867"/>
                      <a:pt x="850" y="2818"/>
                    </a:cubicBezTo>
                    <a:cubicBezTo>
                      <a:pt x="850" y="2818"/>
                      <a:pt x="1893" y="2166"/>
                      <a:pt x="1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6"/>
              <p:cNvSpPr/>
              <p:nvPr/>
            </p:nvSpPr>
            <p:spPr>
              <a:xfrm rot="-713702">
                <a:off x="370627" y="5047398"/>
                <a:ext cx="114361" cy="168226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2689" extrusionOk="0">
                    <a:moveTo>
                      <a:pt x="601" y="0"/>
                    </a:moveTo>
                    <a:cubicBezTo>
                      <a:pt x="601" y="0"/>
                      <a:pt x="1" y="1044"/>
                      <a:pt x="1592" y="2688"/>
                    </a:cubicBezTo>
                    <a:cubicBezTo>
                      <a:pt x="1592" y="2688"/>
                      <a:pt x="1827" y="444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6"/>
              <p:cNvSpPr/>
              <p:nvPr/>
            </p:nvSpPr>
            <p:spPr>
              <a:xfrm rot="-713702">
                <a:off x="1049462" y="5009389"/>
                <a:ext cx="163597" cy="8070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290" extrusionOk="0">
                    <a:moveTo>
                      <a:pt x="2111" y="1"/>
                    </a:moveTo>
                    <a:cubicBezTo>
                      <a:pt x="1070" y="1"/>
                      <a:pt x="0" y="1290"/>
                      <a:pt x="4" y="1290"/>
                    </a:cubicBezTo>
                    <a:cubicBezTo>
                      <a:pt x="4" y="1290"/>
                      <a:pt x="4" y="1290"/>
                      <a:pt x="5" y="1289"/>
                    </a:cubicBezTo>
                    <a:cubicBezTo>
                      <a:pt x="2275" y="1289"/>
                      <a:pt x="2614" y="115"/>
                      <a:pt x="2614" y="115"/>
                    </a:cubicBezTo>
                    <a:cubicBezTo>
                      <a:pt x="2450" y="35"/>
                      <a:pt x="2281" y="1"/>
                      <a:pt x="2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6"/>
              <p:cNvSpPr/>
              <p:nvPr/>
            </p:nvSpPr>
            <p:spPr>
              <a:xfrm rot="-713702">
                <a:off x="408681" y="4805564"/>
                <a:ext cx="129063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224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75" y="2219"/>
                      <a:pt x="1775" y="2245"/>
                      <a:pt x="1775" y="2245"/>
                    </a:cubicBezTo>
                    <a:cubicBezTo>
                      <a:pt x="2062" y="99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6"/>
              <p:cNvSpPr/>
              <p:nvPr/>
            </p:nvSpPr>
            <p:spPr>
              <a:xfrm rot="-713702">
                <a:off x="-151470" y="4261236"/>
                <a:ext cx="115925" cy="17310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2767" extrusionOk="0">
                    <a:moveTo>
                      <a:pt x="392" y="1"/>
                    </a:moveTo>
                    <a:cubicBezTo>
                      <a:pt x="0" y="2245"/>
                      <a:pt x="1096" y="2767"/>
                      <a:pt x="1096" y="2767"/>
                    </a:cubicBezTo>
                    <a:cubicBezTo>
                      <a:pt x="1853" y="1723"/>
                      <a:pt x="392" y="1"/>
                      <a:pt x="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6"/>
              <p:cNvSpPr/>
              <p:nvPr/>
            </p:nvSpPr>
            <p:spPr>
              <a:xfrm rot="-713702">
                <a:off x="-77651" y="4442939"/>
                <a:ext cx="125747" cy="145329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323" extrusionOk="0">
                    <a:moveTo>
                      <a:pt x="1984" y="0"/>
                    </a:moveTo>
                    <a:cubicBezTo>
                      <a:pt x="0" y="1148"/>
                      <a:pt x="313" y="2323"/>
                      <a:pt x="313" y="2323"/>
                    </a:cubicBezTo>
                    <a:cubicBezTo>
                      <a:pt x="1592" y="2244"/>
                      <a:pt x="2010" y="0"/>
                      <a:pt x="1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6"/>
              <p:cNvSpPr/>
              <p:nvPr/>
            </p:nvSpPr>
            <p:spPr>
              <a:xfrm rot="-713702">
                <a:off x="-29615" y="3974104"/>
                <a:ext cx="124183" cy="145391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2324" extrusionOk="0">
                    <a:moveTo>
                      <a:pt x="1958" y="1"/>
                    </a:moveTo>
                    <a:cubicBezTo>
                      <a:pt x="1" y="1149"/>
                      <a:pt x="288" y="2323"/>
                      <a:pt x="288" y="2323"/>
                    </a:cubicBezTo>
                    <a:cubicBezTo>
                      <a:pt x="1593" y="2245"/>
                      <a:pt x="1984" y="1"/>
                      <a:pt x="19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6"/>
              <p:cNvSpPr/>
              <p:nvPr/>
            </p:nvSpPr>
            <p:spPr>
              <a:xfrm rot="-713702">
                <a:off x="141136" y="3682298"/>
                <a:ext cx="138823" cy="11467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33" extrusionOk="0">
                    <a:moveTo>
                      <a:pt x="98" y="0"/>
                    </a:moveTo>
                    <a:cubicBezTo>
                      <a:pt x="35" y="0"/>
                      <a:pt x="0" y="6"/>
                      <a:pt x="0" y="6"/>
                    </a:cubicBezTo>
                    <a:cubicBezTo>
                      <a:pt x="26" y="1311"/>
                      <a:pt x="2218" y="1833"/>
                      <a:pt x="2218" y="1833"/>
                    </a:cubicBezTo>
                    <a:cubicBezTo>
                      <a:pt x="1374" y="144"/>
                      <a:pt x="404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6"/>
              <p:cNvSpPr/>
              <p:nvPr/>
            </p:nvSpPr>
            <p:spPr>
              <a:xfrm rot="-713702">
                <a:off x="61545" y="3559339"/>
                <a:ext cx="119241" cy="82268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315" extrusionOk="0">
                    <a:moveTo>
                      <a:pt x="1905" y="0"/>
                    </a:moveTo>
                    <a:cubicBezTo>
                      <a:pt x="131" y="313"/>
                      <a:pt x="0" y="1279"/>
                      <a:pt x="0" y="1279"/>
                    </a:cubicBezTo>
                    <a:cubicBezTo>
                      <a:pt x="85" y="1303"/>
                      <a:pt x="169" y="1314"/>
                      <a:pt x="252" y="1314"/>
                    </a:cubicBezTo>
                    <a:cubicBezTo>
                      <a:pt x="1141" y="1314"/>
                      <a:pt x="1905" y="24"/>
                      <a:pt x="1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6"/>
              <p:cNvSpPr/>
              <p:nvPr/>
            </p:nvSpPr>
            <p:spPr>
              <a:xfrm rot="-713702">
                <a:off x="-6238" y="3303726"/>
                <a:ext cx="88211" cy="127374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036" extrusionOk="0">
                    <a:moveTo>
                      <a:pt x="1383" y="0"/>
                    </a:moveTo>
                    <a:lnTo>
                      <a:pt x="1383" y="0"/>
                    </a:lnTo>
                    <a:cubicBezTo>
                      <a:pt x="0" y="1175"/>
                      <a:pt x="418" y="2036"/>
                      <a:pt x="418" y="2036"/>
                    </a:cubicBezTo>
                    <a:cubicBezTo>
                      <a:pt x="1409" y="1801"/>
                      <a:pt x="1383" y="0"/>
                      <a:pt x="13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6"/>
              <p:cNvSpPr/>
              <p:nvPr/>
            </p:nvSpPr>
            <p:spPr>
              <a:xfrm rot="-713702">
                <a:off x="-10976" y="3591307"/>
                <a:ext cx="93091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6" extrusionOk="0">
                    <a:moveTo>
                      <a:pt x="392" y="1"/>
                    </a:moveTo>
                    <a:cubicBezTo>
                      <a:pt x="1" y="1775"/>
                      <a:pt x="836" y="2245"/>
                      <a:pt x="836" y="2245"/>
                    </a:cubicBezTo>
                    <a:cubicBezTo>
                      <a:pt x="1488" y="1436"/>
                      <a:pt x="418" y="1"/>
                      <a:pt x="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6"/>
              <p:cNvSpPr/>
              <p:nvPr/>
            </p:nvSpPr>
            <p:spPr>
              <a:xfrm rot="-713702">
                <a:off x="-54272" y="3424749"/>
                <a:ext cx="122494" cy="75261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2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35" y="1048"/>
                      <a:pt x="1405" y="1203"/>
                      <a:pt x="1737" y="1203"/>
                    </a:cubicBezTo>
                    <a:cubicBezTo>
                      <a:pt x="1877" y="1203"/>
                      <a:pt x="1958" y="1175"/>
                      <a:pt x="1958" y="1175"/>
                    </a:cubicBezTo>
                    <a:cubicBezTo>
                      <a:pt x="1801" y="158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6"/>
              <p:cNvSpPr/>
              <p:nvPr/>
            </p:nvSpPr>
            <p:spPr>
              <a:xfrm rot="-713702">
                <a:off x="291363" y="4609874"/>
                <a:ext cx="146956" cy="49298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788" extrusionOk="0">
                    <a:moveTo>
                      <a:pt x="1413" y="1"/>
                    </a:moveTo>
                    <a:cubicBezTo>
                      <a:pt x="321" y="1"/>
                      <a:pt x="0" y="558"/>
                      <a:pt x="0" y="558"/>
                    </a:cubicBezTo>
                    <a:cubicBezTo>
                      <a:pt x="196" y="724"/>
                      <a:pt x="430" y="787"/>
                      <a:pt x="672" y="787"/>
                    </a:cubicBezTo>
                    <a:cubicBezTo>
                      <a:pt x="1462" y="787"/>
                      <a:pt x="2349" y="115"/>
                      <a:pt x="2349" y="115"/>
                    </a:cubicBezTo>
                    <a:cubicBezTo>
                      <a:pt x="1987" y="33"/>
                      <a:pt x="1677" y="1"/>
                      <a:pt x="14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6"/>
              <p:cNvSpPr/>
              <p:nvPr/>
            </p:nvSpPr>
            <p:spPr>
              <a:xfrm rot="-713702">
                <a:off x="89463" y="3172340"/>
                <a:ext cx="93091" cy="30717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491" extrusionOk="0">
                    <a:moveTo>
                      <a:pt x="902" y="1"/>
                    </a:moveTo>
                    <a:cubicBezTo>
                      <a:pt x="204" y="1"/>
                      <a:pt x="0" y="358"/>
                      <a:pt x="0" y="358"/>
                    </a:cubicBezTo>
                    <a:cubicBezTo>
                      <a:pt x="125" y="454"/>
                      <a:pt x="271" y="491"/>
                      <a:pt x="421" y="491"/>
                    </a:cubicBezTo>
                    <a:cubicBezTo>
                      <a:pt x="928" y="491"/>
                      <a:pt x="1487" y="71"/>
                      <a:pt x="1487" y="71"/>
                    </a:cubicBezTo>
                    <a:cubicBezTo>
                      <a:pt x="1262" y="21"/>
                      <a:pt x="1068" y="1"/>
                      <a:pt x="9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6"/>
              <p:cNvSpPr/>
              <p:nvPr/>
            </p:nvSpPr>
            <p:spPr>
              <a:xfrm rot="-713702">
                <a:off x="178728" y="4118220"/>
                <a:ext cx="130690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214" extrusionOk="0">
                    <a:moveTo>
                      <a:pt x="268" y="1"/>
                    </a:moveTo>
                    <a:cubicBezTo>
                      <a:pt x="98" y="1"/>
                      <a:pt x="0" y="39"/>
                      <a:pt x="0" y="39"/>
                    </a:cubicBezTo>
                    <a:cubicBezTo>
                      <a:pt x="209" y="1109"/>
                      <a:pt x="2088" y="1213"/>
                      <a:pt x="2088" y="1213"/>
                    </a:cubicBezTo>
                    <a:cubicBezTo>
                      <a:pt x="1309" y="169"/>
                      <a:pt x="627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6"/>
              <p:cNvSpPr/>
              <p:nvPr/>
            </p:nvSpPr>
            <p:spPr>
              <a:xfrm rot="-713702">
                <a:off x="162444" y="4570303"/>
                <a:ext cx="99659" cy="14532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323" extrusionOk="0">
                    <a:moveTo>
                      <a:pt x="1097" y="0"/>
                    </a:moveTo>
                    <a:cubicBezTo>
                      <a:pt x="1" y="1540"/>
                      <a:pt x="627" y="2323"/>
                      <a:pt x="627" y="2323"/>
                    </a:cubicBezTo>
                    <a:cubicBezTo>
                      <a:pt x="1592" y="1827"/>
                      <a:pt x="1123" y="0"/>
                      <a:pt x="1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6"/>
              <p:cNvSpPr/>
              <p:nvPr/>
            </p:nvSpPr>
            <p:spPr>
              <a:xfrm rot="-713702">
                <a:off x="232375" y="3642116"/>
                <a:ext cx="148645" cy="46483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743" extrusionOk="0">
                    <a:moveTo>
                      <a:pt x="1223" y="0"/>
                    </a:moveTo>
                    <a:cubicBezTo>
                      <a:pt x="318" y="0"/>
                      <a:pt x="0" y="463"/>
                      <a:pt x="0" y="463"/>
                    </a:cubicBezTo>
                    <a:cubicBezTo>
                      <a:pt x="213" y="668"/>
                      <a:pt x="484" y="743"/>
                      <a:pt x="767" y="743"/>
                    </a:cubicBezTo>
                    <a:cubicBezTo>
                      <a:pt x="1529" y="743"/>
                      <a:pt x="2375" y="202"/>
                      <a:pt x="2375" y="202"/>
                    </a:cubicBezTo>
                    <a:cubicBezTo>
                      <a:pt x="1915" y="55"/>
                      <a:pt x="1534" y="0"/>
                      <a:pt x="1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6"/>
              <p:cNvSpPr/>
              <p:nvPr/>
            </p:nvSpPr>
            <p:spPr>
              <a:xfrm rot="-713702">
                <a:off x="1339824" y="4793232"/>
                <a:ext cx="81705" cy="313493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5010"/>
                    </a:moveTo>
                    <a:cubicBezTo>
                      <a:pt x="888" y="5010"/>
                      <a:pt x="1" y="2818"/>
                      <a:pt x="1305" y="0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6"/>
              <p:cNvSpPr/>
              <p:nvPr/>
            </p:nvSpPr>
            <p:spPr>
              <a:xfrm rot="-713702">
                <a:off x="1274584" y="4666330"/>
                <a:ext cx="135569" cy="179612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52" y="0"/>
                    </a:moveTo>
                    <a:cubicBezTo>
                      <a:pt x="52" y="0"/>
                      <a:pt x="0" y="2558"/>
                      <a:pt x="1488" y="2871"/>
                    </a:cubicBezTo>
                    <a:cubicBezTo>
                      <a:pt x="1488" y="2871"/>
                      <a:pt x="2166" y="1644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6"/>
              <p:cNvSpPr/>
              <p:nvPr/>
            </p:nvSpPr>
            <p:spPr>
              <a:xfrm rot="-713702">
                <a:off x="1368237" y="4731898"/>
                <a:ext cx="187808" cy="92653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968" y="0"/>
                    </a:moveTo>
                    <a:cubicBezTo>
                      <a:pt x="2670" y="0"/>
                      <a:pt x="414" y="46"/>
                      <a:pt x="0" y="1410"/>
                    </a:cubicBezTo>
                    <a:cubicBezTo>
                      <a:pt x="0" y="1410"/>
                      <a:pt x="151" y="1480"/>
                      <a:pt x="430" y="1480"/>
                    </a:cubicBezTo>
                    <a:cubicBezTo>
                      <a:pt x="927" y="1480"/>
                      <a:pt x="1830" y="1255"/>
                      <a:pt x="3001" y="1"/>
                    </a:cubicBezTo>
                    <a:cubicBezTo>
                      <a:pt x="3001" y="1"/>
                      <a:pt x="2990" y="0"/>
                      <a:pt x="2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6"/>
              <p:cNvSpPr/>
              <p:nvPr/>
            </p:nvSpPr>
            <p:spPr>
              <a:xfrm rot="-713702">
                <a:off x="788130" y="4500141"/>
                <a:ext cx="55554" cy="321688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142" fill="none" extrusionOk="0">
                    <a:moveTo>
                      <a:pt x="888" y="5141"/>
                    </a:moveTo>
                    <a:cubicBezTo>
                      <a:pt x="888" y="3367"/>
                      <a:pt x="601" y="1644"/>
                      <a:pt x="0" y="0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6"/>
              <p:cNvSpPr/>
              <p:nvPr/>
            </p:nvSpPr>
            <p:spPr>
              <a:xfrm rot="-713702">
                <a:off x="696882" y="4557912"/>
                <a:ext cx="102913" cy="47546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142" y="0"/>
                    </a:moveTo>
                    <a:cubicBezTo>
                      <a:pt x="96" y="0"/>
                      <a:pt x="49" y="1"/>
                      <a:pt x="0" y="3"/>
                    </a:cubicBezTo>
                    <a:cubicBezTo>
                      <a:pt x="0" y="3"/>
                      <a:pt x="680" y="759"/>
                      <a:pt x="1318" y="759"/>
                    </a:cubicBezTo>
                    <a:cubicBezTo>
                      <a:pt x="1429" y="759"/>
                      <a:pt x="1539" y="736"/>
                      <a:pt x="1644" y="682"/>
                    </a:cubicBezTo>
                    <a:cubicBezTo>
                      <a:pt x="1644" y="682"/>
                      <a:pt x="1425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6"/>
              <p:cNvSpPr/>
              <p:nvPr/>
            </p:nvSpPr>
            <p:spPr>
              <a:xfrm rot="-713702">
                <a:off x="776838" y="4494831"/>
                <a:ext cx="73509" cy="9634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540" extrusionOk="0">
                    <a:moveTo>
                      <a:pt x="1174" y="0"/>
                    </a:moveTo>
                    <a:cubicBezTo>
                      <a:pt x="1174" y="0"/>
                      <a:pt x="0" y="783"/>
                      <a:pt x="287" y="1540"/>
                    </a:cubicBezTo>
                    <a:cubicBezTo>
                      <a:pt x="287" y="1540"/>
                      <a:pt x="1044" y="1409"/>
                      <a:pt x="1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6"/>
              <p:cNvSpPr/>
              <p:nvPr/>
            </p:nvSpPr>
            <p:spPr>
              <a:xfrm rot="-713702">
                <a:off x="93093" y="3347514"/>
                <a:ext cx="173106" cy="150271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2402" fill="none" extrusionOk="0">
                    <a:moveTo>
                      <a:pt x="0" y="2401"/>
                    </a:moveTo>
                    <a:cubicBezTo>
                      <a:pt x="1070" y="1775"/>
                      <a:pt x="2010" y="966"/>
                      <a:pt x="2766" y="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6"/>
              <p:cNvSpPr/>
              <p:nvPr/>
            </p:nvSpPr>
            <p:spPr>
              <a:xfrm rot="-713702">
                <a:off x="180337" y="3312855"/>
                <a:ext cx="50674" cy="7845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254" extrusionOk="0">
                    <a:moveTo>
                      <a:pt x="287" y="1"/>
                    </a:moveTo>
                    <a:cubicBezTo>
                      <a:pt x="287" y="1"/>
                      <a:pt x="0" y="966"/>
                      <a:pt x="470" y="1253"/>
                    </a:cubicBezTo>
                    <a:cubicBezTo>
                      <a:pt x="470" y="1253"/>
                      <a:pt x="809" y="836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6"/>
              <p:cNvSpPr/>
              <p:nvPr/>
            </p:nvSpPr>
            <p:spPr>
              <a:xfrm rot="-713702">
                <a:off x="215542" y="3371477"/>
                <a:ext cx="78451" cy="2364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78" extrusionOk="0">
                    <a:moveTo>
                      <a:pt x="504" y="1"/>
                    </a:moveTo>
                    <a:cubicBezTo>
                      <a:pt x="308" y="1"/>
                      <a:pt x="120" y="53"/>
                      <a:pt x="1" y="218"/>
                    </a:cubicBezTo>
                    <a:cubicBezTo>
                      <a:pt x="1" y="218"/>
                      <a:pt x="139" y="377"/>
                      <a:pt x="477" y="377"/>
                    </a:cubicBezTo>
                    <a:cubicBezTo>
                      <a:pt x="667" y="377"/>
                      <a:pt x="922" y="326"/>
                      <a:pt x="1251" y="167"/>
                    </a:cubicBezTo>
                    <a:lnTo>
                      <a:pt x="1251" y="167"/>
                    </a:lnTo>
                    <a:cubicBezTo>
                      <a:pt x="1251" y="167"/>
                      <a:pt x="1251" y="167"/>
                      <a:pt x="1251" y="167"/>
                    </a:cubicBezTo>
                    <a:cubicBezTo>
                      <a:pt x="1253" y="167"/>
                      <a:pt x="1254" y="166"/>
                      <a:pt x="1254" y="165"/>
                    </a:cubicBezTo>
                    <a:lnTo>
                      <a:pt x="1254" y="165"/>
                    </a:lnTo>
                    <a:cubicBezTo>
                      <a:pt x="1253" y="166"/>
                      <a:pt x="1252" y="166"/>
                      <a:pt x="1251" y="167"/>
                    </a:cubicBezTo>
                    <a:lnTo>
                      <a:pt x="1251" y="167"/>
                    </a:lnTo>
                    <a:cubicBezTo>
                      <a:pt x="1219" y="166"/>
                      <a:pt x="851" y="1"/>
                      <a:pt x="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6"/>
              <p:cNvSpPr/>
              <p:nvPr/>
            </p:nvSpPr>
            <p:spPr>
              <a:xfrm rot="-713702">
                <a:off x="302628" y="4473513"/>
                <a:ext cx="182928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46" fill="none" extrusionOk="0">
                    <a:moveTo>
                      <a:pt x="1" y="2245"/>
                    </a:moveTo>
                    <a:cubicBezTo>
                      <a:pt x="1097" y="1671"/>
                      <a:pt x="2088" y="914"/>
                      <a:pt x="2924" y="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6"/>
              <p:cNvSpPr/>
              <p:nvPr/>
            </p:nvSpPr>
            <p:spPr>
              <a:xfrm rot="-713702">
                <a:off x="395120" y="4435286"/>
                <a:ext cx="53927" cy="78389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253" extrusionOk="0">
                    <a:moveTo>
                      <a:pt x="365" y="0"/>
                    </a:moveTo>
                    <a:cubicBezTo>
                      <a:pt x="365" y="0"/>
                      <a:pt x="0" y="939"/>
                      <a:pt x="496" y="1253"/>
                    </a:cubicBezTo>
                    <a:cubicBezTo>
                      <a:pt x="496" y="1253"/>
                      <a:pt x="861" y="887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6"/>
              <p:cNvSpPr/>
              <p:nvPr/>
            </p:nvSpPr>
            <p:spPr>
              <a:xfrm rot="-713702">
                <a:off x="430909" y="4496877"/>
                <a:ext cx="78451" cy="2352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76" extrusionOk="0">
                    <a:moveTo>
                      <a:pt x="457" y="1"/>
                    </a:moveTo>
                    <a:cubicBezTo>
                      <a:pt x="286" y="1"/>
                      <a:pt x="121" y="45"/>
                      <a:pt x="1" y="174"/>
                    </a:cubicBezTo>
                    <a:cubicBezTo>
                      <a:pt x="1" y="174"/>
                      <a:pt x="165" y="376"/>
                      <a:pt x="572" y="376"/>
                    </a:cubicBezTo>
                    <a:cubicBezTo>
                      <a:pt x="750" y="376"/>
                      <a:pt x="975" y="337"/>
                      <a:pt x="1253" y="226"/>
                    </a:cubicBezTo>
                    <a:cubicBezTo>
                      <a:pt x="1253" y="226"/>
                      <a:pt x="841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6"/>
              <p:cNvSpPr/>
              <p:nvPr/>
            </p:nvSpPr>
            <p:spPr>
              <a:xfrm rot="-713702">
                <a:off x="130769" y="3865036"/>
                <a:ext cx="215585" cy="244988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916" fill="none" extrusionOk="0">
                    <a:moveTo>
                      <a:pt x="1" y="1"/>
                    </a:moveTo>
                    <a:cubicBezTo>
                      <a:pt x="888" y="1514"/>
                      <a:pt x="2062" y="2845"/>
                      <a:pt x="3445" y="3915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6"/>
              <p:cNvSpPr/>
              <p:nvPr/>
            </p:nvSpPr>
            <p:spPr>
              <a:xfrm rot="-713702">
                <a:off x="282181" y="4005581"/>
                <a:ext cx="111108" cy="34346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549" extrusionOk="0">
                    <a:moveTo>
                      <a:pt x="922" y="1"/>
                    </a:moveTo>
                    <a:cubicBezTo>
                      <a:pt x="564" y="1"/>
                      <a:pt x="188" y="85"/>
                      <a:pt x="1" y="389"/>
                    </a:cubicBezTo>
                    <a:cubicBezTo>
                      <a:pt x="1" y="389"/>
                      <a:pt x="186" y="548"/>
                      <a:pt x="565" y="548"/>
                    </a:cubicBezTo>
                    <a:cubicBezTo>
                      <a:pt x="854" y="548"/>
                      <a:pt x="1256" y="455"/>
                      <a:pt x="1775" y="128"/>
                    </a:cubicBezTo>
                    <a:cubicBezTo>
                      <a:pt x="1775" y="128"/>
                      <a:pt x="1362" y="1"/>
                      <a:pt x="9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6"/>
              <p:cNvSpPr/>
              <p:nvPr/>
            </p:nvSpPr>
            <p:spPr>
              <a:xfrm rot="-713702">
                <a:off x="258263" y="4036915"/>
                <a:ext cx="73572" cy="11273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802" extrusionOk="0">
                    <a:moveTo>
                      <a:pt x="575" y="1"/>
                    </a:moveTo>
                    <a:lnTo>
                      <a:pt x="575" y="1"/>
                    </a:lnTo>
                    <a:cubicBezTo>
                      <a:pt x="575" y="1"/>
                      <a:pt x="1" y="523"/>
                      <a:pt x="601" y="1801"/>
                    </a:cubicBezTo>
                    <a:cubicBezTo>
                      <a:pt x="601" y="1801"/>
                      <a:pt x="1175" y="522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0" name="Google Shape;740;p16"/>
          <p:cNvSpPr/>
          <p:nvPr/>
        </p:nvSpPr>
        <p:spPr>
          <a:xfrm>
            <a:off x="-45498" y="3975125"/>
            <a:ext cx="3126714" cy="1266754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6"/>
          <p:cNvSpPr txBox="1">
            <a:spLocks noGrp="1"/>
          </p:cNvSpPr>
          <p:nvPr>
            <p:ph type="title"/>
          </p:nvPr>
        </p:nvSpPr>
        <p:spPr>
          <a:xfrm>
            <a:off x="720000" y="2707813"/>
            <a:ext cx="21147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2" name="Google Shape;742;p16"/>
          <p:cNvSpPr txBox="1">
            <a:spLocks noGrp="1"/>
          </p:cNvSpPr>
          <p:nvPr>
            <p:ph type="subTitle" idx="1"/>
          </p:nvPr>
        </p:nvSpPr>
        <p:spPr>
          <a:xfrm>
            <a:off x="720000" y="3142538"/>
            <a:ext cx="2114700" cy="6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6"/>
          <p:cNvSpPr txBox="1">
            <a:spLocks noGrp="1"/>
          </p:cNvSpPr>
          <p:nvPr>
            <p:ph type="title" idx="2"/>
          </p:nvPr>
        </p:nvSpPr>
        <p:spPr>
          <a:xfrm>
            <a:off x="1875450" y="535000"/>
            <a:ext cx="53931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16"/>
          <p:cNvSpPr txBox="1">
            <a:spLocks noGrp="1"/>
          </p:cNvSpPr>
          <p:nvPr>
            <p:ph type="title" idx="3"/>
          </p:nvPr>
        </p:nvSpPr>
        <p:spPr>
          <a:xfrm>
            <a:off x="3514650" y="2707813"/>
            <a:ext cx="21147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5" name="Google Shape;745;p16"/>
          <p:cNvSpPr txBox="1">
            <a:spLocks noGrp="1"/>
          </p:cNvSpPr>
          <p:nvPr>
            <p:ph type="subTitle" idx="4"/>
          </p:nvPr>
        </p:nvSpPr>
        <p:spPr>
          <a:xfrm>
            <a:off x="3514650" y="3142538"/>
            <a:ext cx="2114700" cy="6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6"/>
          <p:cNvSpPr txBox="1">
            <a:spLocks noGrp="1"/>
          </p:cNvSpPr>
          <p:nvPr>
            <p:ph type="title" idx="5"/>
          </p:nvPr>
        </p:nvSpPr>
        <p:spPr>
          <a:xfrm>
            <a:off x="6309300" y="2707813"/>
            <a:ext cx="21147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7" name="Google Shape;747;p16"/>
          <p:cNvSpPr txBox="1">
            <a:spLocks noGrp="1"/>
          </p:cNvSpPr>
          <p:nvPr>
            <p:ph type="subTitle" idx="6"/>
          </p:nvPr>
        </p:nvSpPr>
        <p:spPr>
          <a:xfrm>
            <a:off x="6309300" y="3142538"/>
            <a:ext cx="2114700" cy="6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6"/>
          <p:cNvSpPr/>
          <p:nvPr/>
        </p:nvSpPr>
        <p:spPr>
          <a:xfrm rot="-5400000">
            <a:off x="7227278" y="2585932"/>
            <a:ext cx="736716" cy="4444169"/>
          </a:xfrm>
          <a:custGeom>
            <a:avLst/>
            <a:gdLst/>
            <a:ahLst/>
            <a:cxnLst/>
            <a:rect l="l" t="t" r="r" b="b"/>
            <a:pathLst>
              <a:path w="17118" h="52249" extrusionOk="0">
                <a:moveTo>
                  <a:pt x="1" y="1"/>
                </a:moveTo>
                <a:lnTo>
                  <a:pt x="292" y="52248"/>
                </a:lnTo>
                <a:cubicBezTo>
                  <a:pt x="9510" y="37166"/>
                  <a:pt x="17117" y="22612"/>
                  <a:pt x="13710" y="13684"/>
                </a:cubicBezTo>
                <a:cubicBezTo>
                  <a:pt x="10065" y="4174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8" name="Google Shape;688;p16"/>
          <p:cNvGrpSpPr/>
          <p:nvPr/>
        </p:nvGrpSpPr>
        <p:grpSpPr>
          <a:xfrm rot="1657002">
            <a:off x="7381331" y="118276"/>
            <a:ext cx="604650" cy="577692"/>
            <a:chOff x="-1928550" y="2618100"/>
            <a:chExt cx="915675" cy="874850"/>
          </a:xfrm>
        </p:grpSpPr>
        <p:sp>
          <p:nvSpPr>
            <p:cNvPr id="689" name="Google Shape;689;p16"/>
            <p:cNvSpPr/>
            <p:nvPr/>
          </p:nvSpPr>
          <p:spPr>
            <a:xfrm>
              <a:off x="-1928550" y="2618100"/>
              <a:ext cx="915675" cy="874850"/>
            </a:xfrm>
            <a:custGeom>
              <a:avLst/>
              <a:gdLst/>
              <a:ahLst/>
              <a:cxnLst/>
              <a:rect l="l" t="t" r="r" b="b"/>
              <a:pathLst>
                <a:path w="36627" h="34994" extrusionOk="0">
                  <a:moveTo>
                    <a:pt x="26716" y="1"/>
                  </a:moveTo>
                  <a:cubicBezTo>
                    <a:pt x="23985" y="1"/>
                    <a:pt x="21395" y="1297"/>
                    <a:pt x="19781" y="3471"/>
                  </a:cubicBezTo>
                  <a:cubicBezTo>
                    <a:pt x="18614" y="2737"/>
                    <a:pt x="17246" y="2336"/>
                    <a:pt x="15845" y="2336"/>
                  </a:cubicBezTo>
                  <a:cubicBezTo>
                    <a:pt x="14311" y="2336"/>
                    <a:pt x="12776" y="2803"/>
                    <a:pt x="11542" y="3704"/>
                  </a:cubicBezTo>
                  <a:cubicBezTo>
                    <a:pt x="9674" y="5072"/>
                    <a:pt x="8440" y="7207"/>
                    <a:pt x="7939" y="9742"/>
                  </a:cubicBezTo>
                  <a:cubicBezTo>
                    <a:pt x="7372" y="9542"/>
                    <a:pt x="6772" y="9442"/>
                    <a:pt x="6172" y="9442"/>
                  </a:cubicBezTo>
                  <a:cubicBezTo>
                    <a:pt x="5271" y="9442"/>
                    <a:pt x="4437" y="9675"/>
                    <a:pt x="3670" y="10075"/>
                  </a:cubicBezTo>
                  <a:cubicBezTo>
                    <a:pt x="1368" y="11276"/>
                    <a:pt x="0" y="14078"/>
                    <a:pt x="367" y="16914"/>
                  </a:cubicBezTo>
                  <a:cubicBezTo>
                    <a:pt x="801" y="20249"/>
                    <a:pt x="3036" y="23385"/>
                    <a:pt x="6705" y="25753"/>
                  </a:cubicBezTo>
                  <a:cubicBezTo>
                    <a:pt x="7106" y="26020"/>
                    <a:pt x="7539" y="26287"/>
                    <a:pt x="7973" y="26520"/>
                  </a:cubicBezTo>
                  <a:cubicBezTo>
                    <a:pt x="7973" y="26554"/>
                    <a:pt x="7973" y="26554"/>
                    <a:pt x="7973" y="26587"/>
                  </a:cubicBezTo>
                  <a:cubicBezTo>
                    <a:pt x="9741" y="31924"/>
                    <a:pt x="13677" y="34993"/>
                    <a:pt x="18781" y="34993"/>
                  </a:cubicBezTo>
                  <a:cubicBezTo>
                    <a:pt x="24785" y="34993"/>
                    <a:pt x="31556" y="30590"/>
                    <a:pt x="34525" y="24719"/>
                  </a:cubicBezTo>
                  <a:cubicBezTo>
                    <a:pt x="35793" y="22284"/>
                    <a:pt x="36193" y="19982"/>
                    <a:pt x="35793" y="17948"/>
                  </a:cubicBezTo>
                  <a:cubicBezTo>
                    <a:pt x="35659" y="17214"/>
                    <a:pt x="35392" y="16547"/>
                    <a:pt x="35059" y="15913"/>
                  </a:cubicBezTo>
                  <a:cubicBezTo>
                    <a:pt x="35526" y="14745"/>
                    <a:pt x="35859" y="13478"/>
                    <a:pt x="36026" y="12210"/>
                  </a:cubicBezTo>
                  <a:cubicBezTo>
                    <a:pt x="36627" y="7307"/>
                    <a:pt x="34125" y="2470"/>
                    <a:pt x="30089" y="669"/>
                  </a:cubicBezTo>
                  <a:cubicBezTo>
                    <a:pt x="29055" y="235"/>
                    <a:pt x="27954" y="1"/>
                    <a:pt x="26820" y="1"/>
                  </a:cubicBezTo>
                  <a:cubicBezTo>
                    <a:pt x="26785" y="1"/>
                    <a:pt x="26750" y="1"/>
                    <a:pt x="26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-1882675" y="2661875"/>
              <a:ext cx="823925" cy="638425"/>
            </a:xfrm>
            <a:custGeom>
              <a:avLst/>
              <a:gdLst/>
              <a:ahLst/>
              <a:cxnLst/>
              <a:rect l="l" t="t" r="r" b="b"/>
              <a:pathLst>
                <a:path w="32957" h="25537" extrusionOk="0">
                  <a:moveTo>
                    <a:pt x="24995" y="0"/>
                  </a:moveTo>
                  <a:cubicBezTo>
                    <a:pt x="21969" y="0"/>
                    <a:pt x="18886" y="1957"/>
                    <a:pt x="18447" y="4955"/>
                  </a:cubicBezTo>
                  <a:cubicBezTo>
                    <a:pt x="17745" y="3223"/>
                    <a:pt x="15896" y="2345"/>
                    <a:pt x="14011" y="2345"/>
                  </a:cubicBezTo>
                  <a:cubicBezTo>
                    <a:pt x="12848" y="2345"/>
                    <a:pt x="11671" y="2679"/>
                    <a:pt x="10741" y="3354"/>
                  </a:cubicBezTo>
                  <a:cubicBezTo>
                    <a:pt x="8306" y="5155"/>
                    <a:pt x="7405" y="8458"/>
                    <a:pt x="7639" y="11493"/>
                  </a:cubicBezTo>
                  <a:cubicBezTo>
                    <a:pt x="7147" y="10183"/>
                    <a:pt x="5737" y="9447"/>
                    <a:pt x="4339" y="9447"/>
                  </a:cubicBezTo>
                  <a:cubicBezTo>
                    <a:pt x="3745" y="9447"/>
                    <a:pt x="3153" y="9580"/>
                    <a:pt x="2635" y="9859"/>
                  </a:cubicBezTo>
                  <a:cubicBezTo>
                    <a:pt x="867" y="10759"/>
                    <a:pt x="0" y="12961"/>
                    <a:pt x="267" y="14929"/>
                  </a:cubicBezTo>
                  <a:cubicBezTo>
                    <a:pt x="1048" y="21058"/>
                    <a:pt x="9245" y="25537"/>
                    <a:pt x="15276" y="25537"/>
                  </a:cubicBezTo>
                  <a:cubicBezTo>
                    <a:pt x="15941" y="25537"/>
                    <a:pt x="16580" y="25482"/>
                    <a:pt x="17179" y="25370"/>
                  </a:cubicBezTo>
                  <a:cubicBezTo>
                    <a:pt x="20782" y="24669"/>
                    <a:pt x="24084" y="22701"/>
                    <a:pt x="26786" y="20200"/>
                  </a:cubicBezTo>
                  <a:cubicBezTo>
                    <a:pt x="29655" y="17564"/>
                    <a:pt x="32023" y="14129"/>
                    <a:pt x="32490" y="10259"/>
                  </a:cubicBezTo>
                  <a:cubicBezTo>
                    <a:pt x="32957" y="6390"/>
                    <a:pt x="31122" y="2087"/>
                    <a:pt x="27553" y="519"/>
                  </a:cubicBezTo>
                  <a:cubicBezTo>
                    <a:pt x="26749" y="166"/>
                    <a:pt x="25875" y="0"/>
                    <a:pt x="24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-1687550" y="2979050"/>
              <a:ext cx="620475" cy="470325"/>
            </a:xfrm>
            <a:custGeom>
              <a:avLst/>
              <a:gdLst/>
              <a:ahLst/>
              <a:cxnLst/>
              <a:rect l="l" t="t" r="r" b="b"/>
              <a:pathLst>
                <a:path w="24819" h="18813" extrusionOk="0">
                  <a:moveTo>
                    <a:pt x="20337" y="1"/>
                  </a:moveTo>
                  <a:cubicBezTo>
                    <a:pt x="18749" y="1"/>
                    <a:pt x="17275" y="1067"/>
                    <a:pt x="16412" y="2409"/>
                  </a:cubicBezTo>
                  <a:cubicBezTo>
                    <a:pt x="15601" y="3671"/>
                    <a:pt x="15196" y="5150"/>
                    <a:pt x="14855" y="6625"/>
                  </a:cubicBezTo>
                  <a:lnTo>
                    <a:pt x="14855" y="6625"/>
                  </a:lnTo>
                  <a:cubicBezTo>
                    <a:pt x="14929" y="5502"/>
                    <a:pt x="13812" y="4398"/>
                    <a:pt x="12626" y="4398"/>
                  </a:cubicBezTo>
                  <a:cubicBezTo>
                    <a:pt x="12554" y="4398"/>
                    <a:pt x="12482" y="4402"/>
                    <a:pt x="12410" y="4410"/>
                  </a:cubicBezTo>
                  <a:cubicBezTo>
                    <a:pt x="11009" y="4544"/>
                    <a:pt x="9908" y="5911"/>
                    <a:pt x="9674" y="7312"/>
                  </a:cubicBezTo>
                  <a:cubicBezTo>
                    <a:pt x="9441" y="8713"/>
                    <a:pt x="9841" y="10148"/>
                    <a:pt x="10375" y="11482"/>
                  </a:cubicBezTo>
                  <a:cubicBezTo>
                    <a:pt x="8827" y="10557"/>
                    <a:pt x="6941" y="10056"/>
                    <a:pt x="5078" y="10056"/>
                  </a:cubicBezTo>
                  <a:cubicBezTo>
                    <a:pt x="3247" y="10056"/>
                    <a:pt x="1439" y="10540"/>
                    <a:pt x="1" y="11582"/>
                  </a:cubicBezTo>
                  <a:cubicBezTo>
                    <a:pt x="1712" y="16743"/>
                    <a:pt x="5256" y="18812"/>
                    <a:pt x="9141" y="18812"/>
                  </a:cubicBezTo>
                  <a:cubicBezTo>
                    <a:pt x="14572" y="18812"/>
                    <a:pt x="20667" y="14770"/>
                    <a:pt x="23351" y="9481"/>
                  </a:cubicBezTo>
                  <a:cubicBezTo>
                    <a:pt x="24218" y="7746"/>
                    <a:pt x="24818" y="5745"/>
                    <a:pt x="24451" y="3843"/>
                  </a:cubicBezTo>
                  <a:cubicBezTo>
                    <a:pt x="24051" y="1909"/>
                    <a:pt x="22517" y="141"/>
                    <a:pt x="20549" y="7"/>
                  </a:cubicBezTo>
                  <a:cubicBezTo>
                    <a:pt x="20478" y="3"/>
                    <a:pt x="20408" y="1"/>
                    <a:pt x="20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16"/>
          <p:cNvGrpSpPr/>
          <p:nvPr/>
        </p:nvGrpSpPr>
        <p:grpSpPr>
          <a:xfrm>
            <a:off x="8447495" y="385844"/>
            <a:ext cx="562456" cy="554809"/>
            <a:chOff x="2245510" y="1675368"/>
            <a:chExt cx="2564780" cy="2529909"/>
          </a:xfrm>
        </p:grpSpPr>
        <p:sp>
          <p:nvSpPr>
            <p:cNvPr id="693" name="Google Shape;693;p16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16"/>
          <p:cNvGrpSpPr/>
          <p:nvPr/>
        </p:nvGrpSpPr>
        <p:grpSpPr>
          <a:xfrm rot="6126141">
            <a:off x="-120225" y="-721890"/>
            <a:ext cx="2272472" cy="2965631"/>
            <a:chOff x="-361509" y="2830304"/>
            <a:chExt cx="2153902" cy="2810895"/>
          </a:xfrm>
        </p:grpSpPr>
        <p:grpSp>
          <p:nvGrpSpPr>
            <p:cNvPr id="696" name="Google Shape;696;p16"/>
            <p:cNvGrpSpPr/>
            <p:nvPr/>
          </p:nvGrpSpPr>
          <p:grpSpPr>
            <a:xfrm>
              <a:off x="171949" y="3264600"/>
              <a:ext cx="1384523" cy="1583072"/>
              <a:chOff x="282825" y="3422180"/>
              <a:chExt cx="1248217" cy="1427220"/>
            </a:xfrm>
          </p:grpSpPr>
          <p:sp>
            <p:nvSpPr>
              <p:cNvPr id="697" name="Google Shape;697;p16"/>
              <p:cNvSpPr/>
              <p:nvPr/>
            </p:nvSpPr>
            <p:spPr>
              <a:xfrm rot="-713680">
                <a:off x="1276971" y="4595328"/>
                <a:ext cx="232598" cy="232598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1" y="4123"/>
                      <a:pt x="4124" y="3210"/>
                      <a:pt x="4124" y="2062"/>
                    </a:cubicBezTo>
                    <a:cubicBezTo>
                      <a:pt x="4124" y="914"/>
                      <a:pt x="3211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6"/>
              <p:cNvSpPr/>
              <p:nvPr/>
            </p:nvSpPr>
            <p:spPr>
              <a:xfrm rot="-713680">
                <a:off x="717469" y="4472684"/>
                <a:ext cx="166383" cy="142582"/>
              </a:xfrm>
              <a:custGeom>
                <a:avLst/>
                <a:gdLst/>
                <a:ahLst/>
                <a:cxnLst/>
                <a:rect l="l" t="t" r="r" b="b"/>
                <a:pathLst>
                  <a:path w="2950" h="2528" extrusionOk="0">
                    <a:moveTo>
                      <a:pt x="1670" y="1"/>
                    </a:moveTo>
                    <a:cubicBezTo>
                      <a:pt x="1367" y="1"/>
                      <a:pt x="1059" y="112"/>
                      <a:pt x="809" y="362"/>
                    </a:cubicBezTo>
                    <a:cubicBezTo>
                      <a:pt x="0" y="1171"/>
                      <a:pt x="575" y="2528"/>
                      <a:pt x="1697" y="2528"/>
                    </a:cubicBezTo>
                    <a:cubicBezTo>
                      <a:pt x="2375" y="2528"/>
                      <a:pt x="2923" y="1954"/>
                      <a:pt x="2949" y="1275"/>
                    </a:cubicBezTo>
                    <a:cubicBezTo>
                      <a:pt x="2949" y="511"/>
                      <a:pt x="2319" y="1"/>
                      <a:pt x="16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6"/>
              <p:cNvSpPr/>
              <p:nvPr/>
            </p:nvSpPr>
            <p:spPr>
              <a:xfrm rot="-713680">
                <a:off x="291696" y="3434209"/>
                <a:ext cx="127072" cy="99322"/>
              </a:xfrm>
              <a:custGeom>
                <a:avLst/>
                <a:gdLst/>
                <a:ahLst/>
                <a:cxnLst/>
                <a:rect l="l" t="t" r="r" b="b"/>
                <a:pathLst>
                  <a:path w="2253" h="1761" extrusionOk="0">
                    <a:moveTo>
                      <a:pt x="1078" y="1"/>
                    </a:moveTo>
                    <a:cubicBezTo>
                      <a:pt x="440" y="1"/>
                      <a:pt x="1" y="732"/>
                      <a:pt x="374" y="1338"/>
                    </a:cubicBezTo>
                    <a:cubicBezTo>
                      <a:pt x="527" y="1610"/>
                      <a:pt x="812" y="1760"/>
                      <a:pt x="1107" y="1760"/>
                    </a:cubicBezTo>
                    <a:cubicBezTo>
                      <a:pt x="1266" y="1760"/>
                      <a:pt x="1428" y="1717"/>
                      <a:pt x="1574" y="1625"/>
                    </a:cubicBezTo>
                    <a:cubicBezTo>
                      <a:pt x="2253" y="1234"/>
                      <a:pt x="2096" y="216"/>
                      <a:pt x="1313" y="34"/>
                    </a:cubicBezTo>
                    <a:cubicBezTo>
                      <a:pt x="1233" y="11"/>
                      <a:pt x="1154" y="1"/>
                      <a:pt x="10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6"/>
              <p:cNvSpPr/>
              <p:nvPr/>
            </p:nvSpPr>
            <p:spPr>
              <a:xfrm rot="-713680">
                <a:off x="490181" y="4448606"/>
                <a:ext cx="124308" cy="9988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771" extrusionOk="0">
                    <a:moveTo>
                      <a:pt x="1101" y="0"/>
                    </a:moveTo>
                    <a:cubicBezTo>
                      <a:pt x="478" y="0"/>
                      <a:pt x="0" y="685"/>
                      <a:pt x="325" y="1287"/>
                    </a:cubicBezTo>
                    <a:cubicBezTo>
                      <a:pt x="472" y="1600"/>
                      <a:pt x="788" y="1770"/>
                      <a:pt x="1107" y="1770"/>
                    </a:cubicBezTo>
                    <a:cubicBezTo>
                      <a:pt x="1241" y="1770"/>
                      <a:pt x="1376" y="1740"/>
                      <a:pt x="1499" y="1679"/>
                    </a:cubicBezTo>
                    <a:cubicBezTo>
                      <a:pt x="2204" y="1287"/>
                      <a:pt x="2099" y="270"/>
                      <a:pt x="1342" y="35"/>
                    </a:cubicBezTo>
                    <a:cubicBezTo>
                      <a:pt x="1260" y="11"/>
                      <a:pt x="1179" y="0"/>
                      <a:pt x="11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6"/>
              <p:cNvSpPr/>
              <p:nvPr/>
            </p:nvSpPr>
            <p:spPr>
              <a:xfrm rot="-713680">
                <a:off x="375975" y="4095175"/>
                <a:ext cx="160179" cy="141172"/>
              </a:xfrm>
              <a:custGeom>
                <a:avLst/>
                <a:gdLst/>
                <a:ahLst/>
                <a:cxnLst/>
                <a:rect l="l" t="t" r="r" b="b"/>
                <a:pathLst>
                  <a:path w="2840" h="2503" extrusionOk="0">
                    <a:moveTo>
                      <a:pt x="1422" y="1"/>
                    </a:moveTo>
                    <a:cubicBezTo>
                      <a:pt x="1210" y="1"/>
                      <a:pt x="991" y="58"/>
                      <a:pt x="784" y="185"/>
                    </a:cubicBezTo>
                    <a:cubicBezTo>
                      <a:pt x="183" y="550"/>
                      <a:pt x="1" y="1307"/>
                      <a:pt x="366" y="1907"/>
                    </a:cubicBezTo>
                    <a:cubicBezTo>
                      <a:pt x="613" y="2311"/>
                      <a:pt x="1019" y="2503"/>
                      <a:pt x="1423" y="2503"/>
                    </a:cubicBezTo>
                    <a:cubicBezTo>
                      <a:pt x="1958" y="2503"/>
                      <a:pt x="2488" y="2166"/>
                      <a:pt x="2636" y="1542"/>
                    </a:cubicBezTo>
                    <a:cubicBezTo>
                      <a:pt x="2840" y="708"/>
                      <a:pt x="2172" y="1"/>
                      <a:pt x="14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2" name="Google Shape;702;p16"/>
            <p:cNvSpPr/>
            <p:nvPr/>
          </p:nvSpPr>
          <p:spPr>
            <a:xfrm rot="-713702">
              <a:off x="-20152" y="3088277"/>
              <a:ext cx="65376" cy="80078"/>
            </a:xfrm>
            <a:custGeom>
              <a:avLst/>
              <a:gdLst/>
              <a:ahLst/>
              <a:cxnLst/>
              <a:rect l="l" t="t" r="r" b="b"/>
              <a:pathLst>
                <a:path w="1045" h="1280" extrusionOk="0">
                  <a:moveTo>
                    <a:pt x="1044" y="1"/>
                  </a:moveTo>
                  <a:lnTo>
                    <a:pt x="1044" y="1"/>
                  </a:lnTo>
                  <a:cubicBezTo>
                    <a:pt x="0" y="653"/>
                    <a:pt x="183" y="1279"/>
                    <a:pt x="183" y="1279"/>
                  </a:cubicBezTo>
                  <a:cubicBezTo>
                    <a:pt x="862" y="1201"/>
                    <a:pt x="1044" y="1"/>
                    <a:pt x="10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03" name="Google Shape;703;p16"/>
            <p:cNvGrpSpPr/>
            <p:nvPr/>
          </p:nvGrpSpPr>
          <p:grpSpPr>
            <a:xfrm>
              <a:off x="-361509" y="2830304"/>
              <a:ext cx="2153902" cy="2810895"/>
              <a:chOff x="-361509" y="2830304"/>
              <a:chExt cx="2153902" cy="2810895"/>
            </a:xfrm>
          </p:grpSpPr>
          <p:sp>
            <p:nvSpPr>
              <p:cNvPr id="704" name="Google Shape;704;p16"/>
              <p:cNvSpPr/>
              <p:nvPr/>
            </p:nvSpPr>
            <p:spPr>
              <a:xfrm rot="-713702">
                <a:off x="-119652" y="2975369"/>
                <a:ext cx="1670188" cy="2520765"/>
              </a:xfrm>
              <a:custGeom>
                <a:avLst/>
                <a:gdLst/>
                <a:ahLst/>
                <a:cxnLst/>
                <a:rect l="l" t="t" r="r" b="b"/>
                <a:pathLst>
                  <a:path w="26697" h="40293" fill="none" extrusionOk="0">
                    <a:moveTo>
                      <a:pt x="26696" y="38779"/>
                    </a:moveTo>
                    <a:cubicBezTo>
                      <a:pt x="23382" y="40292"/>
                      <a:pt x="22391" y="36169"/>
                      <a:pt x="20381" y="34603"/>
                    </a:cubicBezTo>
                    <a:cubicBezTo>
                      <a:pt x="17276" y="32202"/>
                      <a:pt x="14275" y="35960"/>
                      <a:pt x="10961" y="34473"/>
                    </a:cubicBezTo>
                    <a:cubicBezTo>
                      <a:pt x="9003" y="33586"/>
                      <a:pt x="7516" y="30532"/>
                      <a:pt x="8847" y="28601"/>
                    </a:cubicBezTo>
                    <a:cubicBezTo>
                      <a:pt x="11300" y="24974"/>
                      <a:pt x="16180" y="29723"/>
                      <a:pt x="13414" y="32933"/>
                    </a:cubicBezTo>
                    <a:cubicBezTo>
                      <a:pt x="11978" y="34577"/>
                      <a:pt x="9630" y="34134"/>
                      <a:pt x="7907" y="33272"/>
                    </a:cubicBezTo>
                    <a:cubicBezTo>
                      <a:pt x="4202" y="31472"/>
                      <a:pt x="835" y="27531"/>
                      <a:pt x="2323" y="23199"/>
                    </a:cubicBezTo>
                    <a:cubicBezTo>
                      <a:pt x="3419" y="19937"/>
                      <a:pt x="8299" y="22730"/>
                      <a:pt x="5454" y="25235"/>
                    </a:cubicBezTo>
                    <a:cubicBezTo>
                      <a:pt x="3262" y="27192"/>
                      <a:pt x="366" y="26096"/>
                      <a:pt x="157" y="23121"/>
                    </a:cubicBezTo>
                    <a:cubicBezTo>
                      <a:pt x="0" y="21138"/>
                      <a:pt x="1201" y="18946"/>
                      <a:pt x="2766" y="17771"/>
                    </a:cubicBezTo>
                    <a:cubicBezTo>
                      <a:pt x="3654" y="17119"/>
                      <a:pt x="5037" y="16519"/>
                      <a:pt x="6185" y="16519"/>
                    </a:cubicBezTo>
                    <a:cubicBezTo>
                      <a:pt x="9290" y="16571"/>
                      <a:pt x="8038" y="19468"/>
                      <a:pt x="5246" y="18763"/>
                    </a:cubicBezTo>
                    <a:cubicBezTo>
                      <a:pt x="209" y="17484"/>
                      <a:pt x="2871" y="8116"/>
                      <a:pt x="7933" y="9995"/>
                    </a:cubicBezTo>
                    <a:cubicBezTo>
                      <a:pt x="8821" y="10334"/>
                      <a:pt x="9317" y="11561"/>
                      <a:pt x="9108" y="12474"/>
                    </a:cubicBezTo>
                    <a:cubicBezTo>
                      <a:pt x="8560" y="14796"/>
                      <a:pt x="5924" y="14823"/>
                      <a:pt x="4985" y="12787"/>
                    </a:cubicBezTo>
                    <a:cubicBezTo>
                      <a:pt x="3967" y="10438"/>
                      <a:pt x="5324" y="6863"/>
                      <a:pt x="8012" y="6315"/>
                    </a:cubicBezTo>
                    <a:cubicBezTo>
                      <a:pt x="10491" y="5793"/>
                      <a:pt x="8690" y="8377"/>
                      <a:pt x="6550" y="7203"/>
                    </a:cubicBezTo>
                    <a:cubicBezTo>
                      <a:pt x="4593" y="6107"/>
                      <a:pt x="4854" y="679"/>
                      <a:pt x="7438" y="2062"/>
                    </a:cubicBezTo>
                    <a:cubicBezTo>
                      <a:pt x="8194" y="2479"/>
                      <a:pt x="7072" y="3079"/>
                      <a:pt x="6316" y="2453"/>
                    </a:cubicBezTo>
                    <a:cubicBezTo>
                      <a:pt x="5820" y="2010"/>
                      <a:pt x="5533" y="653"/>
                      <a:pt x="5585" y="0"/>
                    </a:cubicBezTo>
                  </a:path>
                </a:pathLst>
              </a:custGeom>
              <a:solidFill>
                <a:schemeClr val="dk2"/>
              </a:solidFill>
              <a:ln w="19050" cap="rnd" cmpd="sng">
                <a:solidFill>
                  <a:srgbClr val="754C2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16"/>
              <p:cNvSpPr/>
              <p:nvPr/>
            </p:nvSpPr>
            <p:spPr>
              <a:xfrm rot="-713702">
                <a:off x="1154063" y="4875628"/>
                <a:ext cx="127437" cy="138885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20" extrusionOk="0">
                    <a:moveTo>
                      <a:pt x="1" y="1"/>
                    </a:moveTo>
                    <a:cubicBezTo>
                      <a:pt x="1" y="1"/>
                      <a:pt x="497" y="2193"/>
                      <a:pt x="1801" y="2219"/>
                    </a:cubicBezTo>
                    <a:cubicBezTo>
                      <a:pt x="1801" y="2219"/>
                      <a:pt x="2036" y="1019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6"/>
              <p:cNvSpPr/>
              <p:nvPr/>
            </p:nvSpPr>
            <p:spPr>
              <a:xfrm rot="-713702">
                <a:off x="252562" y="4925016"/>
                <a:ext cx="173169" cy="62311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96" extrusionOk="0">
                    <a:moveTo>
                      <a:pt x="731" y="0"/>
                    </a:moveTo>
                    <a:cubicBezTo>
                      <a:pt x="472" y="0"/>
                      <a:pt x="221" y="66"/>
                      <a:pt x="1" y="231"/>
                    </a:cubicBezTo>
                    <a:cubicBezTo>
                      <a:pt x="1" y="231"/>
                      <a:pt x="374" y="996"/>
                      <a:pt x="1845" y="996"/>
                    </a:cubicBezTo>
                    <a:cubicBezTo>
                      <a:pt x="2114" y="996"/>
                      <a:pt x="2420" y="970"/>
                      <a:pt x="2767" y="910"/>
                    </a:cubicBezTo>
                    <a:cubicBezTo>
                      <a:pt x="2767" y="910"/>
                      <a:pt x="1696" y="0"/>
                      <a:pt x="7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16"/>
              <p:cNvSpPr/>
              <p:nvPr/>
            </p:nvSpPr>
            <p:spPr>
              <a:xfrm rot="-713702">
                <a:off x="578906" y="4641269"/>
                <a:ext cx="76825" cy="94717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1227" y="0"/>
                    </a:moveTo>
                    <a:cubicBezTo>
                      <a:pt x="1201" y="0"/>
                      <a:pt x="1" y="731"/>
                      <a:pt x="236" y="1514"/>
                    </a:cubicBezTo>
                    <a:cubicBezTo>
                      <a:pt x="236" y="1514"/>
                      <a:pt x="993" y="1409"/>
                      <a:pt x="1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16"/>
              <p:cNvSpPr/>
              <p:nvPr/>
            </p:nvSpPr>
            <p:spPr>
              <a:xfrm rot="-713702">
                <a:off x="571597" y="4916295"/>
                <a:ext cx="118490" cy="176359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2819" extrusionOk="0">
                    <a:moveTo>
                      <a:pt x="1267" y="0"/>
                    </a:moveTo>
                    <a:cubicBezTo>
                      <a:pt x="1267" y="0"/>
                      <a:pt x="1268" y="1"/>
                      <a:pt x="1268" y="1"/>
                    </a:cubicBezTo>
                    <a:lnTo>
                      <a:pt x="1268" y="1"/>
                    </a:lnTo>
                    <a:cubicBezTo>
                      <a:pt x="1268" y="0"/>
                      <a:pt x="1268" y="0"/>
                      <a:pt x="1267" y="0"/>
                    </a:cubicBezTo>
                    <a:close/>
                    <a:moveTo>
                      <a:pt x="1268" y="1"/>
                    </a:moveTo>
                    <a:lnTo>
                      <a:pt x="1268" y="1"/>
                    </a:lnTo>
                    <a:cubicBezTo>
                      <a:pt x="1257" y="52"/>
                      <a:pt x="1" y="1867"/>
                      <a:pt x="850" y="2818"/>
                    </a:cubicBezTo>
                    <a:cubicBezTo>
                      <a:pt x="850" y="2818"/>
                      <a:pt x="1893" y="2166"/>
                      <a:pt x="1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6"/>
              <p:cNvSpPr/>
              <p:nvPr/>
            </p:nvSpPr>
            <p:spPr>
              <a:xfrm rot="-713702">
                <a:off x="370627" y="5047398"/>
                <a:ext cx="114361" cy="168226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2689" extrusionOk="0">
                    <a:moveTo>
                      <a:pt x="601" y="0"/>
                    </a:moveTo>
                    <a:cubicBezTo>
                      <a:pt x="601" y="0"/>
                      <a:pt x="1" y="1044"/>
                      <a:pt x="1592" y="2688"/>
                    </a:cubicBezTo>
                    <a:cubicBezTo>
                      <a:pt x="1592" y="2688"/>
                      <a:pt x="1827" y="444"/>
                      <a:pt x="6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6"/>
              <p:cNvSpPr/>
              <p:nvPr/>
            </p:nvSpPr>
            <p:spPr>
              <a:xfrm rot="-713702">
                <a:off x="1049462" y="5009389"/>
                <a:ext cx="163597" cy="8070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290" extrusionOk="0">
                    <a:moveTo>
                      <a:pt x="2111" y="1"/>
                    </a:moveTo>
                    <a:cubicBezTo>
                      <a:pt x="1070" y="1"/>
                      <a:pt x="0" y="1290"/>
                      <a:pt x="4" y="1290"/>
                    </a:cubicBezTo>
                    <a:cubicBezTo>
                      <a:pt x="4" y="1290"/>
                      <a:pt x="4" y="1290"/>
                      <a:pt x="5" y="1289"/>
                    </a:cubicBezTo>
                    <a:cubicBezTo>
                      <a:pt x="2275" y="1289"/>
                      <a:pt x="2614" y="115"/>
                      <a:pt x="2614" y="115"/>
                    </a:cubicBezTo>
                    <a:cubicBezTo>
                      <a:pt x="2450" y="35"/>
                      <a:pt x="2281" y="1"/>
                      <a:pt x="21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6"/>
              <p:cNvSpPr/>
              <p:nvPr/>
            </p:nvSpPr>
            <p:spPr>
              <a:xfrm rot="-713702">
                <a:off x="408681" y="4805564"/>
                <a:ext cx="129063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224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75" y="2219"/>
                      <a:pt x="1775" y="2245"/>
                      <a:pt x="1775" y="2245"/>
                    </a:cubicBezTo>
                    <a:cubicBezTo>
                      <a:pt x="2062" y="99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6"/>
              <p:cNvSpPr/>
              <p:nvPr/>
            </p:nvSpPr>
            <p:spPr>
              <a:xfrm rot="-713702">
                <a:off x="-151470" y="4261236"/>
                <a:ext cx="115925" cy="173106"/>
              </a:xfrm>
              <a:custGeom>
                <a:avLst/>
                <a:gdLst/>
                <a:ahLst/>
                <a:cxnLst/>
                <a:rect l="l" t="t" r="r" b="b"/>
                <a:pathLst>
                  <a:path w="1853" h="2767" extrusionOk="0">
                    <a:moveTo>
                      <a:pt x="392" y="1"/>
                    </a:moveTo>
                    <a:cubicBezTo>
                      <a:pt x="0" y="2245"/>
                      <a:pt x="1096" y="2767"/>
                      <a:pt x="1096" y="2767"/>
                    </a:cubicBezTo>
                    <a:cubicBezTo>
                      <a:pt x="1853" y="1723"/>
                      <a:pt x="392" y="1"/>
                      <a:pt x="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6"/>
              <p:cNvSpPr/>
              <p:nvPr/>
            </p:nvSpPr>
            <p:spPr>
              <a:xfrm rot="-713702">
                <a:off x="-77651" y="4442939"/>
                <a:ext cx="125747" cy="145329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323" extrusionOk="0">
                    <a:moveTo>
                      <a:pt x="1984" y="0"/>
                    </a:moveTo>
                    <a:cubicBezTo>
                      <a:pt x="0" y="1148"/>
                      <a:pt x="313" y="2323"/>
                      <a:pt x="313" y="2323"/>
                    </a:cubicBezTo>
                    <a:cubicBezTo>
                      <a:pt x="1592" y="2244"/>
                      <a:pt x="2010" y="0"/>
                      <a:pt x="19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6"/>
              <p:cNvSpPr/>
              <p:nvPr/>
            </p:nvSpPr>
            <p:spPr>
              <a:xfrm rot="-713702">
                <a:off x="-29615" y="3974104"/>
                <a:ext cx="124183" cy="145391"/>
              </a:xfrm>
              <a:custGeom>
                <a:avLst/>
                <a:gdLst/>
                <a:ahLst/>
                <a:cxnLst/>
                <a:rect l="l" t="t" r="r" b="b"/>
                <a:pathLst>
                  <a:path w="1985" h="2324" extrusionOk="0">
                    <a:moveTo>
                      <a:pt x="1958" y="1"/>
                    </a:moveTo>
                    <a:cubicBezTo>
                      <a:pt x="1" y="1149"/>
                      <a:pt x="288" y="2323"/>
                      <a:pt x="288" y="2323"/>
                    </a:cubicBezTo>
                    <a:cubicBezTo>
                      <a:pt x="1593" y="2245"/>
                      <a:pt x="1984" y="1"/>
                      <a:pt x="19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6"/>
              <p:cNvSpPr/>
              <p:nvPr/>
            </p:nvSpPr>
            <p:spPr>
              <a:xfrm rot="-713702">
                <a:off x="141136" y="3682298"/>
                <a:ext cx="138823" cy="11467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833" extrusionOk="0">
                    <a:moveTo>
                      <a:pt x="98" y="0"/>
                    </a:moveTo>
                    <a:cubicBezTo>
                      <a:pt x="35" y="0"/>
                      <a:pt x="0" y="6"/>
                      <a:pt x="0" y="6"/>
                    </a:cubicBezTo>
                    <a:cubicBezTo>
                      <a:pt x="26" y="1311"/>
                      <a:pt x="2218" y="1833"/>
                      <a:pt x="2218" y="1833"/>
                    </a:cubicBezTo>
                    <a:cubicBezTo>
                      <a:pt x="1374" y="144"/>
                      <a:pt x="404" y="0"/>
                      <a:pt x="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6"/>
              <p:cNvSpPr/>
              <p:nvPr/>
            </p:nvSpPr>
            <p:spPr>
              <a:xfrm rot="-713702">
                <a:off x="61545" y="3559339"/>
                <a:ext cx="119241" cy="82268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315" extrusionOk="0">
                    <a:moveTo>
                      <a:pt x="1905" y="0"/>
                    </a:moveTo>
                    <a:cubicBezTo>
                      <a:pt x="131" y="313"/>
                      <a:pt x="0" y="1279"/>
                      <a:pt x="0" y="1279"/>
                    </a:cubicBezTo>
                    <a:cubicBezTo>
                      <a:pt x="85" y="1303"/>
                      <a:pt x="169" y="1314"/>
                      <a:pt x="252" y="1314"/>
                    </a:cubicBezTo>
                    <a:cubicBezTo>
                      <a:pt x="1141" y="1314"/>
                      <a:pt x="1905" y="24"/>
                      <a:pt x="19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6"/>
              <p:cNvSpPr/>
              <p:nvPr/>
            </p:nvSpPr>
            <p:spPr>
              <a:xfrm rot="-713702">
                <a:off x="-6238" y="3303726"/>
                <a:ext cx="88211" cy="127374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036" extrusionOk="0">
                    <a:moveTo>
                      <a:pt x="1383" y="0"/>
                    </a:moveTo>
                    <a:lnTo>
                      <a:pt x="1383" y="0"/>
                    </a:lnTo>
                    <a:cubicBezTo>
                      <a:pt x="0" y="1175"/>
                      <a:pt x="418" y="2036"/>
                      <a:pt x="418" y="2036"/>
                    </a:cubicBezTo>
                    <a:cubicBezTo>
                      <a:pt x="1409" y="1801"/>
                      <a:pt x="1383" y="0"/>
                      <a:pt x="13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6"/>
              <p:cNvSpPr/>
              <p:nvPr/>
            </p:nvSpPr>
            <p:spPr>
              <a:xfrm rot="-713702">
                <a:off x="-10976" y="3591307"/>
                <a:ext cx="93091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6" extrusionOk="0">
                    <a:moveTo>
                      <a:pt x="392" y="1"/>
                    </a:moveTo>
                    <a:cubicBezTo>
                      <a:pt x="1" y="1775"/>
                      <a:pt x="836" y="2245"/>
                      <a:pt x="836" y="2245"/>
                    </a:cubicBezTo>
                    <a:cubicBezTo>
                      <a:pt x="1488" y="1436"/>
                      <a:pt x="418" y="1"/>
                      <a:pt x="3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6"/>
              <p:cNvSpPr/>
              <p:nvPr/>
            </p:nvSpPr>
            <p:spPr>
              <a:xfrm rot="-713702">
                <a:off x="-54272" y="3424749"/>
                <a:ext cx="122494" cy="75261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20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735" y="1048"/>
                      <a:pt x="1405" y="1203"/>
                      <a:pt x="1737" y="1203"/>
                    </a:cubicBezTo>
                    <a:cubicBezTo>
                      <a:pt x="1877" y="1203"/>
                      <a:pt x="1958" y="1175"/>
                      <a:pt x="1958" y="1175"/>
                    </a:cubicBezTo>
                    <a:cubicBezTo>
                      <a:pt x="1801" y="158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6"/>
              <p:cNvSpPr/>
              <p:nvPr/>
            </p:nvSpPr>
            <p:spPr>
              <a:xfrm rot="-713702">
                <a:off x="291363" y="4609874"/>
                <a:ext cx="146956" cy="49298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788" extrusionOk="0">
                    <a:moveTo>
                      <a:pt x="1413" y="1"/>
                    </a:moveTo>
                    <a:cubicBezTo>
                      <a:pt x="321" y="1"/>
                      <a:pt x="0" y="558"/>
                      <a:pt x="0" y="558"/>
                    </a:cubicBezTo>
                    <a:cubicBezTo>
                      <a:pt x="196" y="724"/>
                      <a:pt x="430" y="787"/>
                      <a:pt x="672" y="787"/>
                    </a:cubicBezTo>
                    <a:cubicBezTo>
                      <a:pt x="1462" y="787"/>
                      <a:pt x="2349" y="115"/>
                      <a:pt x="2349" y="115"/>
                    </a:cubicBezTo>
                    <a:cubicBezTo>
                      <a:pt x="1987" y="33"/>
                      <a:pt x="1677" y="1"/>
                      <a:pt x="141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6"/>
              <p:cNvSpPr/>
              <p:nvPr/>
            </p:nvSpPr>
            <p:spPr>
              <a:xfrm rot="-713702">
                <a:off x="89463" y="3172340"/>
                <a:ext cx="93091" cy="30717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491" extrusionOk="0">
                    <a:moveTo>
                      <a:pt x="902" y="1"/>
                    </a:moveTo>
                    <a:cubicBezTo>
                      <a:pt x="204" y="1"/>
                      <a:pt x="0" y="358"/>
                      <a:pt x="0" y="358"/>
                    </a:cubicBezTo>
                    <a:cubicBezTo>
                      <a:pt x="125" y="454"/>
                      <a:pt x="271" y="491"/>
                      <a:pt x="421" y="491"/>
                    </a:cubicBezTo>
                    <a:cubicBezTo>
                      <a:pt x="928" y="491"/>
                      <a:pt x="1487" y="71"/>
                      <a:pt x="1487" y="71"/>
                    </a:cubicBezTo>
                    <a:cubicBezTo>
                      <a:pt x="1262" y="21"/>
                      <a:pt x="1068" y="1"/>
                      <a:pt x="9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6"/>
              <p:cNvSpPr/>
              <p:nvPr/>
            </p:nvSpPr>
            <p:spPr>
              <a:xfrm rot="-713702">
                <a:off x="178728" y="4118220"/>
                <a:ext cx="130690" cy="75949"/>
              </a:xfrm>
              <a:custGeom>
                <a:avLst/>
                <a:gdLst/>
                <a:ahLst/>
                <a:cxnLst/>
                <a:rect l="l" t="t" r="r" b="b"/>
                <a:pathLst>
                  <a:path w="2089" h="1214" extrusionOk="0">
                    <a:moveTo>
                      <a:pt x="268" y="1"/>
                    </a:moveTo>
                    <a:cubicBezTo>
                      <a:pt x="98" y="1"/>
                      <a:pt x="0" y="39"/>
                      <a:pt x="0" y="39"/>
                    </a:cubicBezTo>
                    <a:cubicBezTo>
                      <a:pt x="209" y="1109"/>
                      <a:pt x="2088" y="1213"/>
                      <a:pt x="2088" y="1213"/>
                    </a:cubicBezTo>
                    <a:cubicBezTo>
                      <a:pt x="1309" y="169"/>
                      <a:pt x="627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6"/>
              <p:cNvSpPr/>
              <p:nvPr/>
            </p:nvSpPr>
            <p:spPr>
              <a:xfrm rot="-713702">
                <a:off x="162444" y="4570303"/>
                <a:ext cx="99659" cy="145329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2323" extrusionOk="0">
                    <a:moveTo>
                      <a:pt x="1097" y="0"/>
                    </a:moveTo>
                    <a:cubicBezTo>
                      <a:pt x="1" y="1540"/>
                      <a:pt x="627" y="2323"/>
                      <a:pt x="627" y="2323"/>
                    </a:cubicBezTo>
                    <a:cubicBezTo>
                      <a:pt x="1592" y="1827"/>
                      <a:pt x="1123" y="0"/>
                      <a:pt x="10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6"/>
              <p:cNvSpPr/>
              <p:nvPr/>
            </p:nvSpPr>
            <p:spPr>
              <a:xfrm rot="-713702">
                <a:off x="232375" y="3642116"/>
                <a:ext cx="148645" cy="46483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743" extrusionOk="0">
                    <a:moveTo>
                      <a:pt x="1223" y="0"/>
                    </a:moveTo>
                    <a:cubicBezTo>
                      <a:pt x="318" y="0"/>
                      <a:pt x="0" y="463"/>
                      <a:pt x="0" y="463"/>
                    </a:cubicBezTo>
                    <a:cubicBezTo>
                      <a:pt x="213" y="668"/>
                      <a:pt x="484" y="743"/>
                      <a:pt x="767" y="743"/>
                    </a:cubicBezTo>
                    <a:cubicBezTo>
                      <a:pt x="1529" y="743"/>
                      <a:pt x="2375" y="202"/>
                      <a:pt x="2375" y="202"/>
                    </a:cubicBezTo>
                    <a:cubicBezTo>
                      <a:pt x="1915" y="55"/>
                      <a:pt x="1534" y="0"/>
                      <a:pt x="1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6"/>
              <p:cNvSpPr/>
              <p:nvPr/>
            </p:nvSpPr>
            <p:spPr>
              <a:xfrm rot="-713702">
                <a:off x="1339824" y="4793232"/>
                <a:ext cx="81705" cy="313493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5010"/>
                    </a:moveTo>
                    <a:cubicBezTo>
                      <a:pt x="888" y="5010"/>
                      <a:pt x="1" y="2818"/>
                      <a:pt x="1305" y="0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6"/>
              <p:cNvSpPr/>
              <p:nvPr/>
            </p:nvSpPr>
            <p:spPr>
              <a:xfrm rot="-713702">
                <a:off x="1274584" y="4666330"/>
                <a:ext cx="135569" cy="179612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52" y="0"/>
                    </a:moveTo>
                    <a:cubicBezTo>
                      <a:pt x="52" y="0"/>
                      <a:pt x="0" y="2558"/>
                      <a:pt x="1488" y="2871"/>
                    </a:cubicBezTo>
                    <a:cubicBezTo>
                      <a:pt x="1488" y="2871"/>
                      <a:pt x="2166" y="1644"/>
                      <a:pt x="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6"/>
              <p:cNvSpPr/>
              <p:nvPr/>
            </p:nvSpPr>
            <p:spPr>
              <a:xfrm rot="-713702">
                <a:off x="1368237" y="4731898"/>
                <a:ext cx="187808" cy="92653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968" y="0"/>
                    </a:moveTo>
                    <a:cubicBezTo>
                      <a:pt x="2670" y="0"/>
                      <a:pt x="414" y="46"/>
                      <a:pt x="0" y="1410"/>
                    </a:cubicBezTo>
                    <a:cubicBezTo>
                      <a:pt x="0" y="1410"/>
                      <a:pt x="151" y="1480"/>
                      <a:pt x="430" y="1480"/>
                    </a:cubicBezTo>
                    <a:cubicBezTo>
                      <a:pt x="927" y="1480"/>
                      <a:pt x="1830" y="1255"/>
                      <a:pt x="3001" y="1"/>
                    </a:cubicBezTo>
                    <a:cubicBezTo>
                      <a:pt x="3001" y="1"/>
                      <a:pt x="2990" y="0"/>
                      <a:pt x="29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6"/>
              <p:cNvSpPr/>
              <p:nvPr/>
            </p:nvSpPr>
            <p:spPr>
              <a:xfrm rot="-713702">
                <a:off x="788130" y="4500141"/>
                <a:ext cx="55554" cy="321688"/>
              </a:xfrm>
              <a:custGeom>
                <a:avLst/>
                <a:gdLst/>
                <a:ahLst/>
                <a:cxnLst/>
                <a:rect l="l" t="t" r="r" b="b"/>
                <a:pathLst>
                  <a:path w="888" h="5142" fill="none" extrusionOk="0">
                    <a:moveTo>
                      <a:pt x="888" y="5141"/>
                    </a:moveTo>
                    <a:cubicBezTo>
                      <a:pt x="888" y="3367"/>
                      <a:pt x="601" y="1644"/>
                      <a:pt x="0" y="0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6"/>
              <p:cNvSpPr/>
              <p:nvPr/>
            </p:nvSpPr>
            <p:spPr>
              <a:xfrm rot="-713702">
                <a:off x="696882" y="4557912"/>
                <a:ext cx="102913" cy="47546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142" y="0"/>
                    </a:moveTo>
                    <a:cubicBezTo>
                      <a:pt x="96" y="0"/>
                      <a:pt x="49" y="1"/>
                      <a:pt x="0" y="3"/>
                    </a:cubicBezTo>
                    <a:cubicBezTo>
                      <a:pt x="0" y="3"/>
                      <a:pt x="680" y="759"/>
                      <a:pt x="1318" y="759"/>
                    </a:cubicBezTo>
                    <a:cubicBezTo>
                      <a:pt x="1429" y="759"/>
                      <a:pt x="1539" y="736"/>
                      <a:pt x="1644" y="682"/>
                    </a:cubicBezTo>
                    <a:cubicBezTo>
                      <a:pt x="1644" y="682"/>
                      <a:pt x="1425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6"/>
              <p:cNvSpPr/>
              <p:nvPr/>
            </p:nvSpPr>
            <p:spPr>
              <a:xfrm rot="-713702">
                <a:off x="776838" y="4494831"/>
                <a:ext cx="73509" cy="96344"/>
              </a:xfrm>
              <a:custGeom>
                <a:avLst/>
                <a:gdLst/>
                <a:ahLst/>
                <a:cxnLst/>
                <a:rect l="l" t="t" r="r" b="b"/>
                <a:pathLst>
                  <a:path w="1175" h="1540" extrusionOk="0">
                    <a:moveTo>
                      <a:pt x="1174" y="0"/>
                    </a:moveTo>
                    <a:cubicBezTo>
                      <a:pt x="1174" y="0"/>
                      <a:pt x="0" y="783"/>
                      <a:pt x="287" y="1540"/>
                    </a:cubicBezTo>
                    <a:cubicBezTo>
                      <a:pt x="287" y="1540"/>
                      <a:pt x="1044" y="1409"/>
                      <a:pt x="11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6"/>
              <p:cNvSpPr/>
              <p:nvPr/>
            </p:nvSpPr>
            <p:spPr>
              <a:xfrm rot="-713702">
                <a:off x="93093" y="3347514"/>
                <a:ext cx="173106" cy="150271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2402" fill="none" extrusionOk="0">
                    <a:moveTo>
                      <a:pt x="0" y="2401"/>
                    </a:moveTo>
                    <a:cubicBezTo>
                      <a:pt x="1070" y="1775"/>
                      <a:pt x="2010" y="966"/>
                      <a:pt x="2766" y="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6"/>
              <p:cNvSpPr/>
              <p:nvPr/>
            </p:nvSpPr>
            <p:spPr>
              <a:xfrm rot="-713702">
                <a:off x="180337" y="3312855"/>
                <a:ext cx="50674" cy="7845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254" extrusionOk="0">
                    <a:moveTo>
                      <a:pt x="287" y="1"/>
                    </a:moveTo>
                    <a:cubicBezTo>
                      <a:pt x="287" y="1"/>
                      <a:pt x="0" y="966"/>
                      <a:pt x="470" y="1253"/>
                    </a:cubicBezTo>
                    <a:cubicBezTo>
                      <a:pt x="470" y="1253"/>
                      <a:pt x="809" y="836"/>
                      <a:pt x="2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6"/>
              <p:cNvSpPr/>
              <p:nvPr/>
            </p:nvSpPr>
            <p:spPr>
              <a:xfrm rot="-713702">
                <a:off x="215542" y="3371477"/>
                <a:ext cx="78451" cy="23648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78" extrusionOk="0">
                    <a:moveTo>
                      <a:pt x="504" y="1"/>
                    </a:moveTo>
                    <a:cubicBezTo>
                      <a:pt x="308" y="1"/>
                      <a:pt x="120" y="53"/>
                      <a:pt x="1" y="218"/>
                    </a:cubicBezTo>
                    <a:cubicBezTo>
                      <a:pt x="1" y="218"/>
                      <a:pt x="139" y="377"/>
                      <a:pt x="477" y="377"/>
                    </a:cubicBezTo>
                    <a:cubicBezTo>
                      <a:pt x="667" y="377"/>
                      <a:pt x="922" y="326"/>
                      <a:pt x="1251" y="167"/>
                    </a:cubicBezTo>
                    <a:lnTo>
                      <a:pt x="1251" y="167"/>
                    </a:lnTo>
                    <a:cubicBezTo>
                      <a:pt x="1251" y="167"/>
                      <a:pt x="1251" y="167"/>
                      <a:pt x="1251" y="167"/>
                    </a:cubicBezTo>
                    <a:cubicBezTo>
                      <a:pt x="1253" y="167"/>
                      <a:pt x="1254" y="166"/>
                      <a:pt x="1254" y="165"/>
                    </a:cubicBezTo>
                    <a:lnTo>
                      <a:pt x="1254" y="165"/>
                    </a:lnTo>
                    <a:cubicBezTo>
                      <a:pt x="1253" y="166"/>
                      <a:pt x="1252" y="166"/>
                      <a:pt x="1251" y="167"/>
                    </a:cubicBezTo>
                    <a:lnTo>
                      <a:pt x="1251" y="167"/>
                    </a:lnTo>
                    <a:cubicBezTo>
                      <a:pt x="1219" y="166"/>
                      <a:pt x="851" y="1"/>
                      <a:pt x="5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6"/>
              <p:cNvSpPr/>
              <p:nvPr/>
            </p:nvSpPr>
            <p:spPr>
              <a:xfrm rot="-713702">
                <a:off x="302628" y="4473513"/>
                <a:ext cx="182928" cy="140512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2246" fill="none" extrusionOk="0">
                    <a:moveTo>
                      <a:pt x="1" y="2245"/>
                    </a:moveTo>
                    <a:cubicBezTo>
                      <a:pt x="1097" y="1671"/>
                      <a:pt x="2088" y="914"/>
                      <a:pt x="2924" y="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6"/>
              <p:cNvSpPr/>
              <p:nvPr/>
            </p:nvSpPr>
            <p:spPr>
              <a:xfrm rot="-713702">
                <a:off x="395120" y="4435286"/>
                <a:ext cx="53927" cy="78389"/>
              </a:xfrm>
              <a:custGeom>
                <a:avLst/>
                <a:gdLst/>
                <a:ahLst/>
                <a:cxnLst/>
                <a:rect l="l" t="t" r="r" b="b"/>
                <a:pathLst>
                  <a:path w="862" h="1253" extrusionOk="0">
                    <a:moveTo>
                      <a:pt x="365" y="0"/>
                    </a:moveTo>
                    <a:cubicBezTo>
                      <a:pt x="365" y="0"/>
                      <a:pt x="0" y="939"/>
                      <a:pt x="496" y="1253"/>
                    </a:cubicBezTo>
                    <a:cubicBezTo>
                      <a:pt x="496" y="1253"/>
                      <a:pt x="861" y="887"/>
                      <a:pt x="3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6"/>
              <p:cNvSpPr/>
              <p:nvPr/>
            </p:nvSpPr>
            <p:spPr>
              <a:xfrm rot="-713702">
                <a:off x="430909" y="4496877"/>
                <a:ext cx="78451" cy="23523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76" extrusionOk="0">
                    <a:moveTo>
                      <a:pt x="457" y="1"/>
                    </a:moveTo>
                    <a:cubicBezTo>
                      <a:pt x="286" y="1"/>
                      <a:pt x="121" y="45"/>
                      <a:pt x="1" y="174"/>
                    </a:cubicBezTo>
                    <a:cubicBezTo>
                      <a:pt x="1" y="174"/>
                      <a:pt x="165" y="376"/>
                      <a:pt x="572" y="376"/>
                    </a:cubicBezTo>
                    <a:cubicBezTo>
                      <a:pt x="750" y="376"/>
                      <a:pt x="975" y="337"/>
                      <a:pt x="1253" y="226"/>
                    </a:cubicBezTo>
                    <a:cubicBezTo>
                      <a:pt x="1253" y="226"/>
                      <a:pt x="841" y="1"/>
                      <a:pt x="4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6"/>
              <p:cNvSpPr/>
              <p:nvPr/>
            </p:nvSpPr>
            <p:spPr>
              <a:xfrm rot="-713702">
                <a:off x="130769" y="3865036"/>
                <a:ext cx="215585" cy="244988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916" fill="none" extrusionOk="0">
                    <a:moveTo>
                      <a:pt x="1" y="1"/>
                    </a:moveTo>
                    <a:cubicBezTo>
                      <a:pt x="888" y="1514"/>
                      <a:pt x="2062" y="2845"/>
                      <a:pt x="3445" y="3915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6"/>
              <p:cNvSpPr/>
              <p:nvPr/>
            </p:nvSpPr>
            <p:spPr>
              <a:xfrm rot="-713702">
                <a:off x="282181" y="4005581"/>
                <a:ext cx="111108" cy="34346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549" extrusionOk="0">
                    <a:moveTo>
                      <a:pt x="922" y="1"/>
                    </a:moveTo>
                    <a:cubicBezTo>
                      <a:pt x="564" y="1"/>
                      <a:pt x="188" y="85"/>
                      <a:pt x="1" y="389"/>
                    </a:cubicBezTo>
                    <a:cubicBezTo>
                      <a:pt x="1" y="389"/>
                      <a:pt x="186" y="548"/>
                      <a:pt x="565" y="548"/>
                    </a:cubicBezTo>
                    <a:cubicBezTo>
                      <a:pt x="854" y="548"/>
                      <a:pt x="1256" y="455"/>
                      <a:pt x="1775" y="128"/>
                    </a:cubicBezTo>
                    <a:cubicBezTo>
                      <a:pt x="1775" y="128"/>
                      <a:pt x="1362" y="1"/>
                      <a:pt x="92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6"/>
              <p:cNvSpPr/>
              <p:nvPr/>
            </p:nvSpPr>
            <p:spPr>
              <a:xfrm rot="-713702">
                <a:off x="258263" y="4036915"/>
                <a:ext cx="73572" cy="112735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802" extrusionOk="0">
                    <a:moveTo>
                      <a:pt x="575" y="1"/>
                    </a:moveTo>
                    <a:lnTo>
                      <a:pt x="575" y="1"/>
                    </a:lnTo>
                    <a:cubicBezTo>
                      <a:pt x="575" y="1"/>
                      <a:pt x="1" y="523"/>
                      <a:pt x="601" y="1801"/>
                    </a:cubicBezTo>
                    <a:cubicBezTo>
                      <a:pt x="601" y="1801"/>
                      <a:pt x="1175" y="522"/>
                      <a:pt x="5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40" name="Google Shape;740;p16"/>
          <p:cNvSpPr/>
          <p:nvPr/>
        </p:nvSpPr>
        <p:spPr>
          <a:xfrm>
            <a:off x="-45498" y="3975125"/>
            <a:ext cx="3126714" cy="1266754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16"/>
          <p:cNvSpPr txBox="1">
            <a:spLocks noGrp="1"/>
          </p:cNvSpPr>
          <p:nvPr>
            <p:ph type="title"/>
          </p:nvPr>
        </p:nvSpPr>
        <p:spPr>
          <a:xfrm>
            <a:off x="720000" y="2707813"/>
            <a:ext cx="21147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2" name="Google Shape;742;p16"/>
          <p:cNvSpPr txBox="1">
            <a:spLocks noGrp="1"/>
          </p:cNvSpPr>
          <p:nvPr>
            <p:ph type="subTitle" idx="1"/>
          </p:nvPr>
        </p:nvSpPr>
        <p:spPr>
          <a:xfrm>
            <a:off x="720000" y="3142538"/>
            <a:ext cx="2114700" cy="6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16"/>
          <p:cNvSpPr txBox="1">
            <a:spLocks noGrp="1"/>
          </p:cNvSpPr>
          <p:nvPr>
            <p:ph type="title" idx="2"/>
          </p:nvPr>
        </p:nvSpPr>
        <p:spPr>
          <a:xfrm>
            <a:off x="1875450" y="535000"/>
            <a:ext cx="53931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44" name="Google Shape;744;p16"/>
          <p:cNvSpPr txBox="1">
            <a:spLocks noGrp="1"/>
          </p:cNvSpPr>
          <p:nvPr>
            <p:ph type="title" idx="3"/>
          </p:nvPr>
        </p:nvSpPr>
        <p:spPr>
          <a:xfrm>
            <a:off x="3514650" y="2707813"/>
            <a:ext cx="21147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5" name="Google Shape;745;p16"/>
          <p:cNvSpPr txBox="1">
            <a:spLocks noGrp="1"/>
          </p:cNvSpPr>
          <p:nvPr>
            <p:ph type="subTitle" idx="4"/>
          </p:nvPr>
        </p:nvSpPr>
        <p:spPr>
          <a:xfrm>
            <a:off x="3514650" y="3142538"/>
            <a:ext cx="2114700" cy="6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16"/>
          <p:cNvSpPr txBox="1">
            <a:spLocks noGrp="1"/>
          </p:cNvSpPr>
          <p:nvPr>
            <p:ph type="title" idx="5"/>
          </p:nvPr>
        </p:nvSpPr>
        <p:spPr>
          <a:xfrm>
            <a:off x="6309300" y="2707813"/>
            <a:ext cx="21147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47" name="Google Shape;747;p16"/>
          <p:cNvSpPr txBox="1">
            <a:spLocks noGrp="1"/>
          </p:cNvSpPr>
          <p:nvPr>
            <p:ph type="subTitle" idx="6"/>
          </p:nvPr>
        </p:nvSpPr>
        <p:spPr>
          <a:xfrm>
            <a:off x="6309300" y="3142538"/>
            <a:ext cx="2114700" cy="6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17"/>
          <p:cNvGrpSpPr/>
          <p:nvPr/>
        </p:nvGrpSpPr>
        <p:grpSpPr>
          <a:xfrm rot="1330042">
            <a:off x="8424110" y="4365779"/>
            <a:ext cx="492137" cy="485446"/>
            <a:chOff x="2245510" y="1675368"/>
            <a:chExt cx="2564780" cy="2529909"/>
          </a:xfrm>
        </p:grpSpPr>
        <p:sp>
          <p:nvSpPr>
            <p:cNvPr id="750" name="Google Shape;750;p17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2" name="Google Shape;752;p17"/>
          <p:cNvSpPr/>
          <p:nvPr/>
        </p:nvSpPr>
        <p:spPr>
          <a:xfrm flipH="1">
            <a:off x="6930346" y="-39232"/>
            <a:ext cx="2800107" cy="1968193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3" name="Google Shape;753;p17"/>
          <p:cNvGrpSpPr/>
          <p:nvPr/>
        </p:nvGrpSpPr>
        <p:grpSpPr>
          <a:xfrm rot="-614745" flipH="1">
            <a:off x="-652820" y="-501910"/>
            <a:ext cx="3440715" cy="2073034"/>
            <a:chOff x="5980336" y="-444524"/>
            <a:chExt cx="3251872" cy="1959256"/>
          </a:xfrm>
        </p:grpSpPr>
        <p:sp>
          <p:nvSpPr>
            <p:cNvPr id="754" name="Google Shape;754;p17"/>
            <p:cNvSpPr/>
            <p:nvPr/>
          </p:nvSpPr>
          <p:spPr>
            <a:xfrm rot="-5691343">
              <a:off x="6755600" y="-1024423"/>
              <a:ext cx="1701344" cy="3119052"/>
            </a:xfrm>
            <a:custGeom>
              <a:avLst/>
              <a:gdLst/>
              <a:ahLst/>
              <a:cxnLst/>
              <a:rect l="l" t="t" r="r" b="b"/>
              <a:pathLst>
                <a:path w="25523" h="46791" fill="none" extrusionOk="0">
                  <a:moveTo>
                    <a:pt x="6212" y="46791"/>
                  </a:moveTo>
                  <a:cubicBezTo>
                    <a:pt x="6368" y="45434"/>
                    <a:pt x="6577" y="43659"/>
                    <a:pt x="6055" y="42354"/>
                  </a:cubicBezTo>
                  <a:cubicBezTo>
                    <a:pt x="4933" y="39510"/>
                    <a:pt x="1" y="41206"/>
                    <a:pt x="3889" y="43972"/>
                  </a:cubicBezTo>
                  <a:cubicBezTo>
                    <a:pt x="6003" y="45460"/>
                    <a:pt x="8821" y="46739"/>
                    <a:pt x="11248" y="45173"/>
                  </a:cubicBezTo>
                  <a:cubicBezTo>
                    <a:pt x="13231" y="43868"/>
                    <a:pt x="14536" y="41232"/>
                    <a:pt x="14823" y="38936"/>
                  </a:cubicBezTo>
                  <a:cubicBezTo>
                    <a:pt x="15084" y="36639"/>
                    <a:pt x="12135" y="33273"/>
                    <a:pt x="9839" y="35100"/>
                  </a:cubicBezTo>
                  <a:cubicBezTo>
                    <a:pt x="7125" y="37240"/>
                    <a:pt x="11274" y="40554"/>
                    <a:pt x="13597" y="40319"/>
                  </a:cubicBezTo>
                  <a:cubicBezTo>
                    <a:pt x="15476" y="40058"/>
                    <a:pt x="17250" y="39249"/>
                    <a:pt x="18711" y="37996"/>
                  </a:cubicBezTo>
                  <a:cubicBezTo>
                    <a:pt x="22521" y="34787"/>
                    <a:pt x="25522" y="25053"/>
                    <a:pt x="18216" y="24061"/>
                  </a:cubicBezTo>
                  <a:cubicBezTo>
                    <a:pt x="17354" y="23931"/>
                    <a:pt x="15293" y="24113"/>
                    <a:pt x="15136" y="25288"/>
                  </a:cubicBezTo>
                  <a:cubicBezTo>
                    <a:pt x="15032" y="26227"/>
                    <a:pt x="16833" y="27010"/>
                    <a:pt x="17511" y="27036"/>
                  </a:cubicBezTo>
                  <a:cubicBezTo>
                    <a:pt x="18529" y="27062"/>
                    <a:pt x="19625" y="26593"/>
                    <a:pt x="20016" y="25627"/>
                  </a:cubicBezTo>
                  <a:cubicBezTo>
                    <a:pt x="20747" y="23957"/>
                    <a:pt x="19703" y="21269"/>
                    <a:pt x="18659" y="19912"/>
                  </a:cubicBezTo>
                  <a:cubicBezTo>
                    <a:pt x="18111" y="19181"/>
                    <a:pt x="17459" y="18477"/>
                    <a:pt x="16572" y="18190"/>
                  </a:cubicBezTo>
                  <a:cubicBezTo>
                    <a:pt x="15658" y="17903"/>
                    <a:pt x="15189" y="18503"/>
                    <a:pt x="15841" y="19260"/>
                  </a:cubicBezTo>
                  <a:cubicBezTo>
                    <a:pt x="16833" y="20408"/>
                    <a:pt x="18581" y="20408"/>
                    <a:pt x="19573" y="19312"/>
                  </a:cubicBezTo>
                  <a:cubicBezTo>
                    <a:pt x="20382" y="18425"/>
                    <a:pt x="20512" y="16963"/>
                    <a:pt x="20095" y="15867"/>
                  </a:cubicBezTo>
                  <a:cubicBezTo>
                    <a:pt x="19886" y="15293"/>
                    <a:pt x="19025" y="13779"/>
                    <a:pt x="18242" y="13962"/>
                  </a:cubicBezTo>
                  <a:cubicBezTo>
                    <a:pt x="17433" y="14119"/>
                    <a:pt x="17615" y="15084"/>
                    <a:pt x="17981" y="15554"/>
                  </a:cubicBezTo>
                  <a:cubicBezTo>
                    <a:pt x="18503" y="16232"/>
                    <a:pt x="19625" y="16285"/>
                    <a:pt x="20408" y="16311"/>
                  </a:cubicBezTo>
                  <a:cubicBezTo>
                    <a:pt x="24948" y="16415"/>
                    <a:pt x="25209" y="9500"/>
                    <a:pt x="22782" y="7073"/>
                  </a:cubicBezTo>
                  <a:cubicBezTo>
                    <a:pt x="21504" y="5872"/>
                    <a:pt x="20042" y="4907"/>
                    <a:pt x="18424" y="4202"/>
                  </a:cubicBezTo>
                  <a:cubicBezTo>
                    <a:pt x="17381" y="3759"/>
                    <a:pt x="14667" y="3472"/>
                    <a:pt x="14223" y="4907"/>
                  </a:cubicBezTo>
                  <a:cubicBezTo>
                    <a:pt x="13571" y="7047"/>
                    <a:pt x="16806" y="7804"/>
                    <a:pt x="18163" y="7021"/>
                  </a:cubicBezTo>
                  <a:cubicBezTo>
                    <a:pt x="20199" y="5820"/>
                    <a:pt x="20434" y="1828"/>
                    <a:pt x="19259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rgbClr val="754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7"/>
            <p:cNvSpPr/>
            <p:nvPr/>
          </p:nvSpPr>
          <p:spPr>
            <a:xfrm rot="-5691343">
              <a:off x="8459776" y="145732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78" y="1573"/>
                    <a:pt x="2070" y="1573"/>
                  </a:cubicBezTo>
                  <a:cubicBezTo>
                    <a:pt x="2188" y="1573"/>
                    <a:pt x="2308" y="1555"/>
                    <a:pt x="2427" y="1514"/>
                  </a:cubicBezTo>
                  <a:cubicBezTo>
                    <a:pt x="2427" y="1514"/>
                    <a:pt x="2271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7"/>
            <p:cNvSpPr/>
            <p:nvPr/>
          </p:nvSpPr>
          <p:spPr>
            <a:xfrm rot="-5691343">
              <a:off x="8102935" y="-175450"/>
              <a:ext cx="123586" cy="182713"/>
            </a:xfrm>
            <a:custGeom>
              <a:avLst/>
              <a:gdLst/>
              <a:ahLst/>
              <a:cxnLst/>
              <a:rect l="l" t="t" r="r" b="b"/>
              <a:pathLst>
                <a:path w="1854" h="2741" extrusionOk="0">
                  <a:moveTo>
                    <a:pt x="392" y="0"/>
                  </a:moveTo>
                  <a:lnTo>
                    <a:pt x="392" y="0"/>
                  </a:lnTo>
                  <a:cubicBezTo>
                    <a:pt x="392" y="1"/>
                    <a:pt x="1" y="2219"/>
                    <a:pt x="1175" y="2740"/>
                  </a:cubicBezTo>
                  <a:cubicBezTo>
                    <a:pt x="1175" y="2740"/>
                    <a:pt x="1853" y="1723"/>
                    <a:pt x="392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7"/>
            <p:cNvSpPr/>
            <p:nvPr/>
          </p:nvSpPr>
          <p:spPr>
            <a:xfrm rot="-5691343">
              <a:off x="7782108" y="-124907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57" y="1574"/>
                    <a:pt x="2064" y="1574"/>
                  </a:cubicBezTo>
                  <a:cubicBezTo>
                    <a:pt x="2184" y="1574"/>
                    <a:pt x="2305" y="1555"/>
                    <a:pt x="2427" y="1514"/>
                  </a:cubicBezTo>
                  <a:cubicBezTo>
                    <a:pt x="2427" y="1514"/>
                    <a:pt x="2245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7"/>
            <p:cNvSpPr/>
            <p:nvPr/>
          </p:nvSpPr>
          <p:spPr>
            <a:xfrm rot="-5691343">
              <a:off x="8898289" y="1084405"/>
              <a:ext cx="121853" cy="89057"/>
            </a:xfrm>
            <a:custGeom>
              <a:avLst/>
              <a:gdLst/>
              <a:ahLst/>
              <a:cxnLst/>
              <a:rect l="l" t="t" r="r" b="b"/>
              <a:pathLst>
                <a:path w="1828" h="1336" extrusionOk="0">
                  <a:moveTo>
                    <a:pt x="0" y="1"/>
                  </a:moveTo>
                  <a:cubicBezTo>
                    <a:pt x="0" y="25"/>
                    <a:pt x="710" y="1335"/>
                    <a:pt x="1598" y="1335"/>
                  </a:cubicBezTo>
                  <a:cubicBezTo>
                    <a:pt x="1673" y="1335"/>
                    <a:pt x="1750" y="1326"/>
                    <a:pt x="1827" y="1306"/>
                  </a:cubicBezTo>
                  <a:cubicBezTo>
                    <a:pt x="1827" y="1306"/>
                    <a:pt x="1749" y="36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7"/>
            <p:cNvSpPr/>
            <p:nvPr/>
          </p:nvSpPr>
          <p:spPr>
            <a:xfrm rot="-5691343">
              <a:off x="8900035" y="947188"/>
              <a:ext cx="98256" cy="149650"/>
            </a:xfrm>
            <a:custGeom>
              <a:avLst/>
              <a:gdLst/>
              <a:ahLst/>
              <a:cxnLst/>
              <a:rect l="l" t="t" r="r" b="b"/>
              <a:pathLst>
                <a:path w="1474" h="2245" extrusionOk="0">
                  <a:moveTo>
                    <a:pt x="691" y="0"/>
                  </a:moveTo>
                  <a:cubicBezTo>
                    <a:pt x="692" y="1"/>
                    <a:pt x="692" y="1"/>
                    <a:pt x="692" y="2"/>
                  </a:cubicBezTo>
                  <a:lnTo>
                    <a:pt x="692" y="2"/>
                  </a:lnTo>
                  <a:cubicBezTo>
                    <a:pt x="692" y="1"/>
                    <a:pt x="692" y="0"/>
                    <a:pt x="691" y="0"/>
                  </a:cubicBezTo>
                  <a:close/>
                  <a:moveTo>
                    <a:pt x="692" y="2"/>
                  </a:moveTo>
                  <a:lnTo>
                    <a:pt x="692" y="2"/>
                  </a:lnTo>
                  <a:cubicBezTo>
                    <a:pt x="693" y="55"/>
                    <a:pt x="0" y="1654"/>
                    <a:pt x="770" y="2244"/>
                  </a:cubicBezTo>
                  <a:cubicBezTo>
                    <a:pt x="770" y="2244"/>
                    <a:pt x="1474" y="1592"/>
                    <a:pt x="69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7"/>
            <p:cNvSpPr/>
            <p:nvPr/>
          </p:nvSpPr>
          <p:spPr>
            <a:xfrm rot="-5691343">
              <a:off x="8580796" y="389261"/>
              <a:ext cx="134052" cy="151383"/>
            </a:xfrm>
            <a:custGeom>
              <a:avLst/>
              <a:gdLst/>
              <a:ahLst/>
              <a:cxnLst/>
              <a:rect l="l" t="t" r="r" b="b"/>
              <a:pathLst>
                <a:path w="2011" h="2271" extrusionOk="0">
                  <a:moveTo>
                    <a:pt x="1" y="0"/>
                  </a:moveTo>
                  <a:cubicBezTo>
                    <a:pt x="1" y="0"/>
                    <a:pt x="471" y="2218"/>
                    <a:pt x="1775" y="2271"/>
                  </a:cubicBezTo>
                  <a:cubicBezTo>
                    <a:pt x="1775" y="2271"/>
                    <a:pt x="2010" y="10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7"/>
            <p:cNvSpPr/>
            <p:nvPr/>
          </p:nvSpPr>
          <p:spPr>
            <a:xfrm rot="-5691343">
              <a:off x="7455013" y="70606"/>
              <a:ext cx="121786" cy="74925"/>
            </a:xfrm>
            <a:custGeom>
              <a:avLst/>
              <a:gdLst/>
              <a:ahLst/>
              <a:cxnLst/>
              <a:rect l="l" t="t" r="r" b="b"/>
              <a:pathLst>
                <a:path w="1827" h="1124" extrusionOk="0">
                  <a:moveTo>
                    <a:pt x="0" y="1"/>
                  </a:moveTo>
                  <a:cubicBezTo>
                    <a:pt x="0" y="1"/>
                    <a:pt x="749" y="1123"/>
                    <a:pt x="1540" y="1123"/>
                  </a:cubicBezTo>
                  <a:cubicBezTo>
                    <a:pt x="1636" y="1123"/>
                    <a:pt x="1732" y="1107"/>
                    <a:pt x="1827" y="1071"/>
                  </a:cubicBezTo>
                  <a:cubicBezTo>
                    <a:pt x="1827" y="1071"/>
                    <a:pt x="1670" y="18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7"/>
            <p:cNvSpPr/>
            <p:nvPr/>
          </p:nvSpPr>
          <p:spPr>
            <a:xfrm rot="-5691343">
              <a:off x="6408744" y="334293"/>
              <a:ext cx="121853" cy="74458"/>
            </a:xfrm>
            <a:custGeom>
              <a:avLst/>
              <a:gdLst/>
              <a:ahLst/>
              <a:cxnLst/>
              <a:rect l="l" t="t" r="r" b="b"/>
              <a:pathLst>
                <a:path w="1828" h="1117" extrusionOk="0">
                  <a:moveTo>
                    <a:pt x="1" y="0"/>
                  </a:moveTo>
                  <a:cubicBezTo>
                    <a:pt x="1" y="0"/>
                    <a:pt x="759" y="1116"/>
                    <a:pt x="1556" y="1116"/>
                  </a:cubicBezTo>
                  <a:cubicBezTo>
                    <a:pt x="1646" y="1116"/>
                    <a:pt x="1737" y="1102"/>
                    <a:pt x="1827" y="1070"/>
                  </a:cubicBezTo>
                  <a:cubicBezTo>
                    <a:pt x="1827" y="1070"/>
                    <a:pt x="1671" y="18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7"/>
            <p:cNvSpPr/>
            <p:nvPr/>
          </p:nvSpPr>
          <p:spPr>
            <a:xfrm rot="-5691343">
              <a:off x="6920951" y="40475"/>
              <a:ext cx="93990" cy="140984"/>
            </a:xfrm>
            <a:custGeom>
              <a:avLst/>
              <a:gdLst/>
              <a:ahLst/>
              <a:cxnLst/>
              <a:rect l="l" t="t" r="r" b="b"/>
              <a:pathLst>
                <a:path w="1410" h="2115" extrusionOk="0">
                  <a:moveTo>
                    <a:pt x="627" y="1"/>
                  </a:moveTo>
                  <a:cubicBezTo>
                    <a:pt x="627" y="27"/>
                    <a:pt x="0" y="1541"/>
                    <a:pt x="757" y="2115"/>
                  </a:cubicBezTo>
                  <a:cubicBezTo>
                    <a:pt x="757" y="2115"/>
                    <a:pt x="1409" y="1488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7"/>
            <p:cNvSpPr/>
            <p:nvPr/>
          </p:nvSpPr>
          <p:spPr>
            <a:xfrm rot="-5691343">
              <a:off x="7530217" y="224343"/>
              <a:ext cx="130519" cy="59460"/>
            </a:xfrm>
            <a:custGeom>
              <a:avLst/>
              <a:gdLst/>
              <a:ahLst/>
              <a:cxnLst/>
              <a:rect l="l" t="t" r="r" b="b"/>
              <a:pathLst>
                <a:path w="1958" h="892" extrusionOk="0">
                  <a:moveTo>
                    <a:pt x="151" y="1"/>
                  </a:moveTo>
                  <a:cubicBezTo>
                    <a:pt x="102" y="1"/>
                    <a:pt x="52" y="1"/>
                    <a:pt x="0" y="3"/>
                  </a:cubicBezTo>
                  <a:cubicBezTo>
                    <a:pt x="0" y="3"/>
                    <a:pt x="796" y="891"/>
                    <a:pt x="1546" y="891"/>
                  </a:cubicBezTo>
                  <a:cubicBezTo>
                    <a:pt x="1687" y="891"/>
                    <a:pt x="1826" y="860"/>
                    <a:pt x="1958" y="786"/>
                  </a:cubicBezTo>
                  <a:cubicBezTo>
                    <a:pt x="1958" y="786"/>
                    <a:pt x="171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7"/>
            <p:cNvSpPr/>
            <p:nvPr/>
          </p:nvSpPr>
          <p:spPr>
            <a:xfrm rot="-5691343">
              <a:off x="7398467" y="-6881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1"/>
                    <a:pt x="1" y="1201"/>
                    <a:pt x="523" y="2010"/>
                  </a:cubicBezTo>
                  <a:cubicBezTo>
                    <a:pt x="523" y="2010"/>
                    <a:pt x="1358" y="1671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7"/>
            <p:cNvSpPr/>
            <p:nvPr/>
          </p:nvSpPr>
          <p:spPr>
            <a:xfrm rot="-5691343">
              <a:off x="6055189" y="107233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0"/>
                    <a:pt x="1" y="1201"/>
                    <a:pt x="523" y="2009"/>
                  </a:cubicBezTo>
                  <a:cubicBezTo>
                    <a:pt x="523" y="2009"/>
                    <a:pt x="1358" y="1670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7"/>
            <p:cNvSpPr/>
            <p:nvPr/>
          </p:nvSpPr>
          <p:spPr>
            <a:xfrm rot="-5691343">
              <a:off x="7191905" y="119823"/>
              <a:ext cx="88723" cy="133985"/>
            </a:xfrm>
            <a:custGeom>
              <a:avLst/>
              <a:gdLst/>
              <a:ahLst/>
              <a:cxnLst/>
              <a:rect l="l" t="t" r="r" b="b"/>
              <a:pathLst>
                <a:path w="1331" h="2010" extrusionOk="0">
                  <a:moveTo>
                    <a:pt x="1174" y="0"/>
                  </a:moveTo>
                  <a:lnTo>
                    <a:pt x="1174" y="0"/>
                  </a:lnTo>
                  <a:cubicBezTo>
                    <a:pt x="1174" y="1"/>
                    <a:pt x="0" y="1201"/>
                    <a:pt x="496" y="2010"/>
                  </a:cubicBezTo>
                  <a:cubicBezTo>
                    <a:pt x="496" y="2010"/>
                    <a:pt x="1331" y="1671"/>
                    <a:pt x="1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7"/>
            <p:cNvSpPr/>
            <p:nvPr/>
          </p:nvSpPr>
          <p:spPr>
            <a:xfrm rot="-5691343">
              <a:off x="6505769" y="351091"/>
              <a:ext cx="104455" cy="102722"/>
            </a:xfrm>
            <a:custGeom>
              <a:avLst/>
              <a:gdLst/>
              <a:ahLst/>
              <a:cxnLst/>
              <a:rect l="l" t="t" r="r" b="b"/>
              <a:pathLst>
                <a:path w="1567" h="1541" extrusionOk="0">
                  <a:moveTo>
                    <a:pt x="1452" y="1"/>
                  </a:moveTo>
                  <a:cubicBezTo>
                    <a:pt x="1354" y="1"/>
                    <a:pt x="540" y="47"/>
                    <a:pt x="1" y="1541"/>
                  </a:cubicBezTo>
                  <a:cubicBezTo>
                    <a:pt x="1" y="1541"/>
                    <a:pt x="1567" y="967"/>
                    <a:pt x="1462" y="1"/>
                  </a:cubicBezTo>
                  <a:cubicBezTo>
                    <a:pt x="1462" y="1"/>
                    <a:pt x="1459" y="1"/>
                    <a:pt x="1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7"/>
            <p:cNvSpPr/>
            <p:nvPr/>
          </p:nvSpPr>
          <p:spPr>
            <a:xfrm rot="-5691343">
              <a:off x="6287298" y="3690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262" y="0"/>
                  </a:moveTo>
                  <a:cubicBezTo>
                    <a:pt x="261" y="0"/>
                    <a:pt x="1" y="1644"/>
                    <a:pt x="888" y="2010"/>
                  </a:cubicBezTo>
                  <a:cubicBezTo>
                    <a:pt x="888" y="2010"/>
                    <a:pt x="1358" y="1253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7"/>
            <p:cNvSpPr/>
            <p:nvPr/>
          </p:nvSpPr>
          <p:spPr>
            <a:xfrm rot="-5691343">
              <a:off x="6373992" y="64095"/>
              <a:ext cx="135785" cy="50461"/>
            </a:xfrm>
            <a:custGeom>
              <a:avLst/>
              <a:gdLst/>
              <a:ahLst/>
              <a:cxnLst/>
              <a:rect l="l" t="t" r="r" b="b"/>
              <a:pathLst>
                <a:path w="2037" h="757" extrusionOk="0">
                  <a:moveTo>
                    <a:pt x="1558" y="0"/>
                  </a:moveTo>
                  <a:cubicBezTo>
                    <a:pt x="1213" y="0"/>
                    <a:pt x="686" y="137"/>
                    <a:pt x="1" y="712"/>
                  </a:cubicBezTo>
                  <a:cubicBezTo>
                    <a:pt x="1" y="712"/>
                    <a:pt x="255" y="756"/>
                    <a:pt x="586" y="756"/>
                  </a:cubicBezTo>
                  <a:cubicBezTo>
                    <a:pt x="1099" y="756"/>
                    <a:pt x="1799" y="651"/>
                    <a:pt x="2036" y="112"/>
                  </a:cubicBezTo>
                  <a:cubicBezTo>
                    <a:pt x="2036" y="112"/>
                    <a:pt x="1871" y="0"/>
                    <a:pt x="1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7"/>
            <p:cNvSpPr/>
            <p:nvPr/>
          </p:nvSpPr>
          <p:spPr>
            <a:xfrm rot="-5691343">
              <a:off x="7638351" y="-212155"/>
              <a:ext cx="128786" cy="189712"/>
            </a:xfrm>
            <a:custGeom>
              <a:avLst/>
              <a:gdLst/>
              <a:ahLst/>
              <a:cxnLst/>
              <a:rect l="l" t="t" r="r" b="b"/>
              <a:pathLst>
                <a:path w="1932" h="2846" extrusionOk="0">
                  <a:moveTo>
                    <a:pt x="1175" y="1"/>
                  </a:moveTo>
                  <a:cubicBezTo>
                    <a:pt x="1175" y="1"/>
                    <a:pt x="0" y="1958"/>
                    <a:pt x="940" y="2845"/>
                  </a:cubicBezTo>
                  <a:cubicBezTo>
                    <a:pt x="940" y="2845"/>
                    <a:pt x="1932" y="2141"/>
                    <a:pt x="1175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7"/>
            <p:cNvSpPr/>
            <p:nvPr/>
          </p:nvSpPr>
          <p:spPr>
            <a:xfrm rot="-5691343">
              <a:off x="8635508" y="586496"/>
              <a:ext cx="189712" cy="60593"/>
            </a:xfrm>
            <a:custGeom>
              <a:avLst/>
              <a:gdLst/>
              <a:ahLst/>
              <a:cxnLst/>
              <a:rect l="l" t="t" r="r" b="b"/>
              <a:pathLst>
                <a:path w="2846" h="909" extrusionOk="0">
                  <a:moveTo>
                    <a:pt x="1965" y="0"/>
                  </a:moveTo>
                  <a:cubicBezTo>
                    <a:pt x="1036" y="0"/>
                    <a:pt x="1" y="705"/>
                    <a:pt x="1" y="705"/>
                  </a:cubicBezTo>
                  <a:cubicBezTo>
                    <a:pt x="516" y="852"/>
                    <a:pt x="947" y="909"/>
                    <a:pt x="1304" y="909"/>
                  </a:cubicBezTo>
                  <a:cubicBezTo>
                    <a:pt x="2464" y="909"/>
                    <a:pt x="2845" y="314"/>
                    <a:pt x="2845" y="314"/>
                  </a:cubicBezTo>
                  <a:cubicBezTo>
                    <a:pt x="2596" y="85"/>
                    <a:pt x="2287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7"/>
            <p:cNvSpPr/>
            <p:nvPr/>
          </p:nvSpPr>
          <p:spPr>
            <a:xfrm rot="-5691343">
              <a:off x="8748418" y="723614"/>
              <a:ext cx="135785" cy="367092"/>
            </a:xfrm>
            <a:custGeom>
              <a:avLst/>
              <a:gdLst/>
              <a:ahLst/>
              <a:cxnLst/>
              <a:rect l="l" t="t" r="r" b="b"/>
              <a:pathLst>
                <a:path w="2037" h="5507" fill="none" extrusionOk="0">
                  <a:moveTo>
                    <a:pt x="1723" y="5507"/>
                  </a:moveTo>
                  <a:cubicBezTo>
                    <a:pt x="1723" y="5507"/>
                    <a:pt x="2036" y="2427"/>
                    <a:pt x="1" y="0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7"/>
            <p:cNvSpPr/>
            <p:nvPr/>
          </p:nvSpPr>
          <p:spPr>
            <a:xfrm rot="-5691343">
              <a:off x="8516314" y="923634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8" y="416"/>
                  </a:cubicBezTo>
                  <a:cubicBezTo>
                    <a:pt x="0" y="1329"/>
                    <a:pt x="627" y="2843"/>
                    <a:pt x="1905" y="2843"/>
                  </a:cubicBezTo>
                  <a:cubicBezTo>
                    <a:pt x="2688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7"/>
            <p:cNvSpPr/>
            <p:nvPr/>
          </p:nvSpPr>
          <p:spPr>
            <a:xfrm rot="-5691343">
              <a:off x="8636914" y="972536"/>
              <a:ext cx="147917" cy="49461"/>
            </a:xfrm>
            <a:custGeom>
              <a:avLst/>
              <a:gdLst/>
              <a:ahLst/>
              <a:cxnLst/>
              <a:rect l="l" t="t" r="r" b="b"/>
              <a:pathLst>
                <a:path w="2219" h="742" extrusionOk="0">
                  <a:moveTo>
                    <a:pt x="965" y="0"/>
                  </a:moveTo>
                  <a:cubicBezTo>
                    <a:pt x="697" y="0"/>
                    <a:pt x="378" y="40"/>
                    <a:pt x="0" y="143"/>
                  </a:cubicBezTo>
                  <a:cubicBezTo>
                    <a:pt x="0" y="163"/>
                    <a:pt x="824" y="742"/>
                    <a:pt x="1555" y="742"/>
                  </a:cubicBezTo>
                  <a:cubicBezTo>
                    <a:pt x="1797" y="742"/>
                    <a:pt x="2030" y="678"/>
                    <a:pt x="2218" y="509"/>
                  </a:cubicBezTo>
                  <a:cubicBezTo>
                    <a:pt x="2218" y="509"/>
                    <a:pt x="1916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7"/>
            <p:cNvSpPr/>
            <p:nvPr/>
          </p:nvSpPr>
          <p:spPr>
            <a:xfrm rot="-5691343">
              <a:off x="8608551" y="853696"/>
              <a:ext cx="97456" cy="144451"/>
            </a:xfrm>
            <a:custGeom>
              <a:avLst/>
              <a:gdLst/>
              <a:ahLst/>
              <a:cxnLst/>
              <a:rect l="l" t="t" r="r" b="b"/>
              <a:pathLst>
                <a:path w="1462" h="2167" extrusionOk="0">
                  <a:moveTo>
                    <a:pt x="1175" y="1"/>
                  </a:moveTo>
                  <a:cubicBezTo>
                    <a:pt x="1175" y="1"/>
                    <a:pt x="1" y="1332"/>
                    <a:pt x="601" y="2167"/>
                  </a:cubicBezTo>
                  <a:cubicBezTo>
                    <a:pt x="601" y="2167"/>
                    <a:pt x="1462" y="1749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7"/>
            <p:cNvSpPr/>
            <p:nvPr/>
          </p:nvSpPr>
          <p:spPr>
            <a:xfrm rot="-5691343">
              <a:off x="7081497" y="201562"/>
              <a:ext cx="217509" cy="222775"/>
            </a:xfrm>
            <a:custGeom>
              <a:avLst/>
              <a:gdLst/>
              <a:ahLst/>
              <a:cxnLst/>
              <a:rect l="l" t="t" r="r" b="b"/>
              <a:pathLst>
                <a:path w="3263" h="3342" fill="none" extrusionOk="0">
                  <a:moveTo>
                    <a:pt x="3263" y="3341"/>
                  </a:moveTo>
                  <a:cubicBezTo>
                    <a:pt x="2610" y="1880"/>
                    <a:pt x="1462" y="679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7"/>
            <p:cNvSpPr/>
            <p:nvPr/>
          </p:nvSpPr>
          <p:spPr>
            <a:xfrm rot="-5691343">
              <a:off x="6996349" y="369629"/>
              <a:ext cx="176580" cy="153316"/>
            </a:xfrm>
            <a:custGeom>
              <a:avLst/>
              <a:gdLst/>
              <a:ahLst/>
              <a:cxnLst/>
              <a:rect l="l" t="t" r="r" b="b"/>
              <a:pathLst>
                <a:path w="2649" h="2300" extrusionOk="0">
                  <a:moveTo>
                    <a:pt x="1365" y="1"/>
                  </a:moveTo>
                  <a:cubicBezTo>
                    <a:pt x="905" y="1"/>
                    <a:pt x="442" y="277"/>
                    <a:pt x="274" y="810"/>
                  </a:cubicBezTo>
                  <a:cubicBezTo>
                    <a:pt x="1" y="1589"/>
                    <a:pt x="626" y="2299"/>
                    <a:pt x="1344" y="2299"/>
                  </a:cubicBezTo>
                  <a:cubicBezTo>
                    <a:pt x="1516" y="2299"/>
                    <a:pt x="1694" y="2258"/>
                    <a:pt x="1866" y="2167"/>
                  </a:cubicBezTo>
                  <a:cubicBezTo>
                    <a:pt x="2440" y="1880"/>
                    <a:pt x="2649" y="1202"/>
                    <a:pt x="2362" y="628"/>
                  </a:cubicBezTo>
                  <a:cubicBezTo>
                    <a:pt x="2157" y="205"/>
                    <a:pt x="1762" y="1"/>
                    <a:pt x="1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7"/>
            <p:cNvSpPr/>
            <p:nvPr/>
          </p:nvSpPr>
          <p:spPr>
            <a:xfrm rot="-5691343">
              <a:off x="7082285" y="388470"/>
              <a:ext cx="114854" cy="44328"/>
            </a:xfrm>
            <a:custGeom>
              <a:avLst/>
              <a:gdLst/>
              <a:ahLst/>
              <a:cxnLst/>
              <a:rect l="l" t="t" r="r" b="b"/>
              <a:pathLst>
                <a:path w="1723" h="665" extrusionOk="0">
                  <a:moveTo>
                    <a:pt x="1325" y="0"/>
                  </a:moveTo>
                  <a:cubicBezTo>
                    <a:pt x="1028" y="0"/>
                    <a:pt x="574" y="120"/>
                    <a:pt x="0" y="638"/>
                  </a:cubicBezTo>
                  <a:cubicBezTo>
                    <a:pt x="0" y="638"/>
                    <a:pt x="182" y="664"/>
                    <a:pt x="429" y="664"/>
                  </a:cubicBezTo>
                  <a:cubicBezTo>
                    <a:pt x="876" y="664"/>
                    <a:pt x="1538" y="578"/>
                    <a:pt x="1723" y="90"/>
                  </a:cubicBezTo>
                  <a:cubicBezTo>
                    <a:pt x="1723" y="90"/>
                    <a:pt x="1582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7"/>
            <p:cNvSpPr/>
            <p:nvPr/>
          </p:nvSpPr>
          <p:spPr>
            <a:xfrm rot="-5691343">
              <a:off x="7033522" y="309058"/>
              <a:ext cx="80058" cy="116587"/>
            </a:xfrm>
            <a:custGeom>
              <a:avLst/>
              <a:gdLst/>
              <a:ahLst/>
              <a:cxnLst/>
              <a:rect l="l" t="t" r="r" b="b"/>
              <a:pathLst>
                <a:path w="1201" h="1749" extrusionOk="0">
                  <a:moveTo>
                    <a:pt x="365" y="0"/>
                  </a:moveTo>
                  <a:cubicBezTo>
                    <a:pt x="365" y="0"/>
                    <a:pt x="0" y="1383"/>
                    <a:pt x="731" y="1749"/>
                  </a:cubicBezTo>
                  <a:cubicBezTo>
                    <a:pt x="731" y="1749"/>
                    <a:pt x="1201" y="1148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7"/>
            <p:cNvSpPr/>
            <p:nvPr/>
          </p:nvSpPr>
          <p:spPr>
            <a:xfrm rot="-5691343">
              <a:off x="6109446" y="247455"/>
              <a:ext cx="238373" cy="200111"/>
            </a:xfrm>
            <a:custGeom>
              <a:avLst/>
              <a:gdLst/>
              <a:ahLst/>
              <a:cxnLst/>
              <a:rect l="l" t="t" r="r" b="b"/>
              <a:pathLst>
                <a:path w="3576" h="3002" fill="none" extrusionOk="0">
                  <a:moveTo>
                    <a:pt x="3576" y="3002"/>
                  </a:moveTo>
                  <a:cubicBezTo>
                    <a:pt x="2793" y="1592"/>
                    <a:pt x="1514" y="522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7"/>
            <p:cNvSpPr/>
            <p:nvPr/>
          </p:nvSpPr>
          <p:spPr>
            <a:xfrm rot="-5691343">
              <a:off x="6049851" y="411618"/>
              <a:ext cx="172247" cy="152850"/>
            </a:xfrm>
            <a:custGeom>
              <a:avLst/>
              <a:gdLst/>
              <a:ahLst/>
              <a:cxnLst/>
              <a:rect l="l" t="t" r="r" b="b"/>
              <a:pathLst>
                <a:path w="2584" h="2293" extrusionOk="0">
                  <a:moveTo>
                    <a:pt x="1290" y="1"/>
                  </a:moveTo>
                  <a:cubicBezTo>
                    <a:pt x="794" y="1"/>
                    <a:pt x="304" y="321"/>
                    <a:pt x="183" y="896"/>
                  </a:cubicBezTo>
                  <a:cubicBezTo>
                    <a:pt x="1" y="1665"/>
                    <a:pt x="619" y="2293"/>
                    <a:pt x="1307" y="2293"/>
                  </a:cubicBezTo>
                  <a:cubicBezTo>
                    <a:pt x="1506" y="2293"/>
                    <a:pt x="1712" y="2240"/>
                    <a:pt x="1905" y="2123"/>
                  </a:cubicBezTo>
                  <a:cubicBezTo>
                    <a:pt x="2427" y="1758"/>
                    <a:pt x="2584" y="1053"/>
                    <a:pt x="2245" y="531"/>
                  </a:cubicBezTo>
                  <a:cubicBezTo>
                    <a:pt x="2014" y="169"/>
                    <a:pt x="1650" y="1"/>
                    <a:pt x="1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7"/>
            <p:cNvSpPr/>
            <p:nvPr/>
          </p:nvSpPr>
          <p:spPr>
            <a:xfrm rot="-5691343">
              <a:off x="6132968" y="422822"/>
              <a:ext cx="109654" cy="51861"/>
            </a:xfrm>
            <a:custGeom>
              <a:avLst/>
              <a:gdLst/>
              <a:ahLst/>
              <a:cxnLst/>
              <a:rect l="l" t="t" r="r" b="b"/>
              <a:pathLst>
                <a:path w="1645" h="778" extrusionOk="0">
                  <a:moveTo>
                    <a:pt x="1379" y="1"/>
                  </a:moveTo>
                  <a:cubicBezTo>
                    <a:pt x="1096" y="1"/>
                    <a:pt x="604" y="123"/>
                    <a:pt x="1" y="776"/>
                  </a:cubicBezTo>
                  <a:cubicBezTo>
                    <a:pt x="1" y="776"/>
                    <a:pt x="38" y="778"/>
                    <a:pt x="101" y="778"/>
                  </a:cubicBezTo>
                  <a:cubicBezTo>
                    <a:pt x="427" y="778"/>
                    <a:pt x="1448" y="723"/>
                    <a:pt x="1645" y="45"/>
                  </a:cubicBezTo>
                  <a:cubicBezTo>
                    <a:pt x="1645" y="45"/>
                    <a:pt x="155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7"/>
            <p:cNvSpPr/>
            <p:nvPr/>
          </p:nvSpPr>
          <p:spPr>
            <a:xfrm rot="-5691343">
              <a:off x="6079011" y="351418"/>
              <a:ext cx="77458" cy="114854"/>
            </a:xfrm>
            <a:custGeom>
              <a:avLst/>
              <a:gdLst/>
              <a:ahLst/>
              <a:cxnLst/>
              <a:rect l="l" t="t" r="r" b="b"/>
              <a:pathLst>
                <a:path w="1162" h="172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96" y="1"/>
                    <a:pt x="197" y="1"/>
                    <a:pt x="197" y="2"/>
                  </a:cubicBezTo>
                  <a:lnTo>
                    <a:pt x="197" y="2"/>
                  </a:lnTo>
                  <a:cubicBezTo>
                    <a:pt x="197" y="1"/>
                    <a:pt x="197" y="0"/>
                    <a:pt x="196" y="0"/>
                  </a:cubicBezTo>
                  <a:close/>
                  <a:moveTo>
                    <a:pt x="197" y="2"/>
                  </a:moveTo>
                  <a:cubicBezTo>
                    <a:pt x="214" y="49"/>
                    <a:pt x="0" y="1415"/>
                    <a:pt x="744" y="1723"/>
                  </a:cubicBezTo>
                  <a:cubicBezTo>
                    <a:pt x="744" y="1723"/>
                    <a:pt x="1161" y="1071"/>
                    <a:pt x="197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7"/>
            <p:cNvSpPr/>
            <p:nvPr/>
          </p:nvSpPr>
          <p:spPr>
            <a:xfrm rot="-5691343">
              <a:off x="7673874" y="230804"/>
              <a:ext cx="309699" cy="50528"/>
            </a:xfrm>
            <a:custGeom>
              <a:avLst/>
              <a:gdLst/>
              <a:ahLst/>
              <a:cxnLst/>
              <a:rect l="l" t="t" r="r" b="b"/>
              <a:pathLst>
                <a:path w="4646" h="758" fill="none" extrusionOk="0">
                  <a:moveTo>
                    <a:pt x="4645" y="1"/>
                  </a:moveTo>
                  <a:cubicBezTo>
                    <a:pt x="3184" y="653"/>
                    <a:pt x="1514" y="758"/>
                    <a:pt x="0" y="28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7"/>
            <p:cNvSpPr/>
            <p:nvPr/>
          </p:nvSpPr>
          <p:spPr>
            <a:xfrm rot="-5691343">
              <a:off x="7743618" y="351547"/>
              <a:ext cx="180313" cy="153183"/>
            </a:xfrm>
            <a:custGeom>
              <a:avLst/>
              <a:gdLst/>
              <a:ahLst/>
              <a:cxnLst/>
              <a:rect l="l" t="t" r="r" b="b"/>
              <a:pathLst>
                <a:path w="2705" h="2298" extrusionOk="0">
                  <a:moveTo>
                    <a:pt x="1396" y="0"/>
                  </a:moveTo>
                  <a:cubicBezTo>
                    <a:pt x="978" y="0"/>
                    <a:pt x="559" y="222"/>
                    <a:pt x="356" y="679"/>
                  </a:cubicBezTo>
                  <a:cubicBezTo>
                    <a:pt x="0" y="1479"/>
                    <a:pt x="629" y="2298"/>
                    <a:pt x="1403" y="2298"/>
                  </a:cubicBezTo>
                  <a:cubicBezTo>
                    <a:pt x="1538" y="2298"/>
                    <a:pt x="1678" y="2273"/>
                    <a:pt x="1817" y="2219"/>
                  </a:cubicBezTo>
                  <a:cubicBezTo>
                    <a:pt x="2391" y="1984"/>
                    <a:pt x="2704" y="1331"/>
                    <a:pt x="2470" y="731"/>
                  </a:cubicBezTo>
                  <a:cubicBezTo>
                    <a:pt x="2282" y="249"/>
                    <a:pt x="1839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7"/>
            <p:cNvSpPr/>
            <p:nvPr/>
          </p:nvSpPr>
          <p:spPr>
            <a:xfrm rot="-5691343">
              <a:off x="7761440" y="303929"/>
              <a:ext cx="80058" cy="104455"/>
            </a:xfrm>
            <a:custGeom>
              <a:avLst/>
              <a:gdLst/>
              <a:ahLst/>
              <a:cxnLst/>
              <a:rect l="l" t="t" r="r" b="b"/>
              <a:pathLst>
                <a:path w="1201" h="1567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1436"/>
                    <a:pt x="914" y="1566"/>
                    <a:pt x="914" y="1566"/>
                  </a:cubicBezTo>
                  <a:cubicBezTo>
                    <a:pt x="1201" y="81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7"/>
            <p:cNvSpPr/>
            <p:nvPr/>
          </p:nvSpPr>
          <p:spPr>
            <a:xfrm rot="-5691343">
              <a:off x="7832403" y="332124"/>
              <a:ext cx="97522" cy="72925"/>
            </a:xfrm>
            <a:custGeom>
              <a:avLst/>
              <a:gdLst/>
              <a:ahLst/>
              <a:cxnLst/>
              <a:rect l="l" t="t" r="r" b="b"/>
              <a:pathLst>
                <a:path w="1463" h="1094" extrusionOk="0">
                  <a:moveTo>
                    <a:pt x="1287" y="1"/>
                  </a:moveTo>
                  <a:cubicBezTo>
                    <a:pt x="581" y="1"/>
                    <a:pt x="1" y="1094"/>
                    <a:pt x="1" y="1094"/>
                  </a:cubicBezTo>
                  <a:cubicBezTo>
                    <a:pt x="1410" y="781"/>
                    <a:pt x="1462" y="24"/>
                    <a:pt x="1462" y="24"/>
                  </a:cubicBezTo>
                  <a:cubicBezTo>
                    <a:pt x="1403" y="8"/>
                    <a:pt x="1345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7"/>
            <p:cNvSpPr/>
            <p:nvPr/>
          </p:nvSpPr>
          <p:spPr>
            <a:xfrm rot="-5691343">
              <a:off x="8127111" y="500858"/>
              <a:ext cx="328830" cy="233174"/>
            </a:xfrm>
            <a:custGeom>
              <a:avLst/>
              <a:gdLst/>
              <a:ahLst/>
              <a:cxnLst/>
              <a:rect l="l" t="t" r="r" b="b"/>
              <a:pathLst>
                <a:path w="4933" h="3498" fill="none" extrusionOk="0">
                  <a:moveTo>
                    <a:pt x="4933" y="3497"/>
                  </a:moveTo>
                  <a:cubicBezTo>
                    <a:pt x="4933" y="3497"/>
                    <a:pt x="3054" y="888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7"/>
            <p:cNvSpPr/>
            <p:nvPr/>
          </p:nvSpPr>
          <p:spPr>
            <a:xfrm rot="-5691343">
              <a:off x="8061785" y="710839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7" y="416"/>
                  </a:cubicBezTo>
                  <a:cubicBezTo>
                    <a:pt x="0" y="1329"/>
                    <a:pt x="626" y="2843"/>
                    <a:pt x="1879" y="2843"/>
                  </a:cubicBezTo>
                  <a:cubicBezTo>
                    <a:pt x="2662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7"/>
            <p:cNvSpPr/>
            <p:nvPr/>
          </p:nvSpPr>
          <p:spPr>
            <a:xfrm rot="-5691343">
              <a:off x="8106495" y="621112"/>
              <a:ext cx="104388" cy="153116"/>
            </a:xfrm>
            <a:custGeom>
              <a:avLst/>
              <a:gdLst/>
              <a:ahLst/>
              <a:cxnLst/>
              <a:rect l="l" t="t" r="r" b="b"/>
              <a:pathLst>
                <a:path w="1566" h="2297" extrusionOk="0">
                  <a:moveTo>
                    <a:pt x="496" y="0"/>
                  </a:moveTo>
                  <a:cubicBezTo>
                    <a:pt x="496" y="0"/>
                    <a:pt x="0" y="1775"/>
                    <a:pt x="914" y="2297"/>
                  </a:cubicBezTo>
                  <a:cubicBezTo>
                    <a:pt x="914" y="2297"/>
                    <a:pt x="1566" y="154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7"/>
            <p:cNvSpPr/>
            <p:nvPr/>
          </p:nvSpPr>
          <p:spPr>
            <a:xfrm rot="-5691343">
              <a:off x="8177020" y="726810"/>
              <a:ext cx="146184" cy="62326"/>
            </a:xfrm>
            <a:custGeom>
              <a:avLst/>
              <a:gdLst/>
              <a:ahLst/>
              <a:cxnLst/>
              <a:rect l="l" t="t" r="r" b="b"/>
              <a:pathLst>
                <a:path w="2193" h="935" extrusionOk="0">
                  <a:moveTo>
                    <a:pt x="1752" y="0"/>
                  </a:moveTo>
                  <a:cubicBezTo>
                    <a:pt x="1371" y="0"/>
                    <a:pt x="763" y="163"/>
                    <a:pt x="0" y="926"/>
                  </a:cubicBezTo>
                  <a:cubicBezTo>
                    <a:pt x="0" y="926"/>
                    <a:pt x="107" y="935"/>
                    <a:pt x="274" y="935"/>
                  </a:cubicBezTo>
                  <a:cubicBezTo>
                    <a:pt x="803" y="935"/>
                    <a:pt x="1935" y="844"/>
                    <a:pt x="2192" y="91"/>
                  </a:cubicBezTo>
                  <a:cubicBezTo>
                    <a:pt x="2192" y="91"/>
                    <a:pt x="2035" y="0"/>
                    <a:pt x="1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3" name="Google Shape;793;p17"/>
            <p:cNvGrpSpPr/>
            <p:nvPr/>
          </p:nvGrpSpPr>
          <p:grpSpPr>
            <a:xfrm>
              <a:off x="6603933" y="132308"/>
              <a:ext cx="260159" cy="256599"/>
              <a:chOff x="2398800" y="1826575"/>
              <a:chExt cx="2258325" cy="2227425"/>
            </a:xfrm>
          </p:grpSpPr>
          <p:sp>
            <p:nvSpPr>
              <p:cNvPr id="794" name="Google Shape;794;p17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7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6" name="Google Shape;796;p17"/>
            <p:cNvGrpSpPr/>
            <p:nvPr/>
          </p:nvGrpSpPr>
          <p:grpSpPr>
            <a:xfrm>
              <a:off x="8301500" y="-135163"/>
              <a:ext cx="298325" cy="294243"/>
              <a:chOff x="2398800" y="1826575"/>
              <a:chExt cx="2258325" cy="2227425"/>
            </a:xfrm>
          </p:grpSpPr>
          <p:sp>
            <p:nvSpPr>
              <p:cNvPr id="797" name="Google Shape;797;p17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7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9" name="Google Shape;799;p17"/>
            <p:cNvGrpSpPr/>
            <p:nvPr/>
          </p:nvGrpSpPr>
          <p:grpSpPr>
            <a:xfrm>
              <a:off x="8962468" y="798297"/>
              <a:ext cx="240512" cy="236998"/>
              <a:chOff x="2398800" y="1826575"/>
              <a:chExt cx="2258325" cy="222742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-144139">
            <a:off x="243916" y="4437180"/>
            <a:ext cx="535872" cy="526536"/>
            <a:chOff x="3144525" y="406375"/>
            <a:chExt cx="766611" cy="753358"/>
          </a:xfrm>
        </p:grpSpPr>
        <p:sp>
          <p:nvSpPr>
            <p:cNvPr id="803" name="Google Shape;803;p17"/>
            <p:cNvSpPr/>
            <p:nvPr/>
          </p:nvSpPr>
          <p:spPr>
            <a:xfrm>
              <a:off x="3144525" y="406375"/>
              <a:ext cx="732785" cy="753358"/>
            </a:xfrm>
            <a:custGeom>
              <a:avLst/>
              <a:gdLst/>
              <a:ahLst/>
              <a:cxnLst/>
              <a:rect l="l" t="t" r="r" b="b"/>
              <a:pathLst>
                <a:path w="40463" h="41599" extrusionOk="0">
                  <a:moveTo>
                    <a:pt x="23884" y="0"/>
                  </a:moveTo>
                  <a:cubicBezTo>
                    <a:pt x="19481" y="0"/>
                    <a:pt x="14877" y="1735"/>
                    <a:pt x="10908" y="4837"/>
                  </a:cubicBezTo>
                  <a:cubicBezTo>
                    <a:pt x="9040" y="6305"/>
                    <a:pt x="7405" y="8006"/>
                    <a:pt x="6071" y="9941"/>
                  </a:cubicBezTo>
                  <a:lnTo>
                    <a:pt x="6004" y="9907"/>
                  </a:lnTo>
                  <a:cubicBezTo>
                    <a:pt x="5671" y="9774"/>
                    <a:pt x="5304" y="9740"/>
                    <a:pt x="4937" y="9740"/>
                  </a:cubicBezTo>
                  <a:cubicBezTo>
                    <a:pt x="3703" y="9774"/>
                    <a:pt x="2535" y="10374"/>
                    <a:pt x="1801" y="11408"/>
                  </a:cubicBezTo>
                  <a:cubicBezTo>
                    <a:pt x="967" y="12509"/>
                    <a:pt x="701" y="13843"/>
                    <a:pt x="534" y="15011"/>
                  </a:cubicBezTo>
                  <a:cubicBezTo>
                    <a:pt x="0" y="19180"/>
                    <a:pt x="801" y="24484"/>
                    <a:pt x="2702" y="29154"/>
                  </a:cubicBezTo>
                  <a:cubicBezTo>
                    <a:pt x="4837" y="34391"/>
                    <a:pt x="8106" y="38361"/>
                    <a:pt x="11909" y="40296"/>
                  </a:cubicBezTo>
                  <a:cubicBezTo>
                    <a:pt x="13678" y="41164"/>
                    <a:pt x="15633" y="41598"/>
                    <a:pt x="17625" y="41598"/>
                  </a:cubicBezTo>
                  <a:cubicBezTo>
                    <a:pt x="17698" y="41598"/>
                    <a:pt x="17772" y="41598"/>
                    <a:pt x="17846" y="41596"/>
                  </a:cubicBezTo>
                  <a:cubicBezTo>
                    <a:pt x="21849" y="41596"/>
                    <a:pt x="26285" y="40095"/>
                    <a:pt x="30222" y="37994"/>
                  </a:cubicBezTo>
                  <a:cubicBezTo>
                    <a:pt x="30689" y="37794"/>
                    <a:pt x="31156" y="37560"/>
                    <a:pt x="31623" y="37293"/>
                  </a:cubicBezTo>
                  <a:cubicBezTo>
                    <a:pt x="32390" y="36860"/>
                    <a:pt x="33157" y="36359"/>
                    <a:pt x="33824" y="35792"/>
                  </a:cubicBezTo>
                  <a:cubicBezTo>
                    <a:pt x="35259" y="34792"/>
                    <a:pt x="36593" y="33724"/>
                    <a:pt x="37860" y="32523"/>
                  </a:cubicBezTo>
                  <a:cubicBezTo>
                    <a:pt x="38494" y="31890"/>
                    <a:pt x="40462" y="29988"/>
                    <a:pt x="39929" y="27653"/>
                  </a:cubicBezTo>
                  <a:cubicBezTo>
                    <a:pt x="39828" y="27253"/>
                    <a:pt x="39662" y="26886"/>
                    <a:pt x="39428" y="26552"/>
                  </a:cubicBezTo>
                  <a:cubicBezTo>
                    <a:pt x="40162" y="23850"/>
                    <a:pt x="40462" y="21082"/>
                    <a:pt x="40262" y="18280"/>
                  </a:cubicBezTo>
                  <a:cubicBezTo>
                    <a:pt x="39795" y="10141"/>
                    <a:pt x="35759" y="3569"/>
                    <a:pt x="29788" y="1134"/>
                  </a:cubicBezTo>
                  <a:cubicBezTo>
                    <a:pt x="27920" y="367"/>
                    <a:pt x="25885" y="0"/>
                    <a:pt x="23884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3213376" y="429174"/>
              <a:ext cx="697760" cy="665633"/>
            </a:xfrm>
            <a:custGeom>
              <a:avLst/>
              <a:gdLst/>
              <a:ahLst/>
              <a:cxnLst/>
              <a:rect l="l" t="t" r="r" b="b"/>
              <a:pathLst>
                <a:path w="38529" h="36755" extrusionOk="0">
                  <a:moveTo>
                    <a:pt x="20055" y="1"/>
                  </a:moveTo>
                  <a:cubicBezTo>
                    <a:pt x="15683" y="1"/>
                    <a:pt x="11330" y="1850"/>
                    <a:pt x="7873" y="4579"/>
                  </a:cubicBezTo>
                  <a:cubicBezTo>
                    <a:pt x="2202" y="9082"/>
                    <a:pt x="1" y="14452"/>
                    <a:pt x="368" y="19489"/>
                  </a:cubicBezTo>
                  <a:cubicBezTo>
                    <a:pt x="1001" y="28780"/>
                    <a:pt x="10740" y="36755"/>
                    <a:pt x="20066" y="36755"/>
                  </a:cubicBezTo>
                  <a:cubicBezTo>
                    <a:pt x="22527" y="36755"/>
                    <a:pt x="24959" y="36200"/>
                    <a:pt x="27187" y="34967"/>
                  </a:cubicBezTo>
                  <a:cubicBezTo>
                    <a:pt x="38528" y="28696"/>
                    <a:pt x="37828" y="6046"/>
                    <a:pt x="25486" y="1043"/>
                  </a:cubicBezTo>
                  <a:cubicBezTo>
                    <a:pt x="23715" y="325"/>
                    <a:pt x="21883" y="1"/>
                    <a:pt x="20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3158415" y="605395"/>
              <a:ext cx="692907" cy="531782"/>
            </a:xfrm>
            <a:custGeom>
              <a:avLst/>
              <a:gdLst/>
              <a:ahLst/>
              <a:cxnLst/>
              <a:rect l="l" t="t" r="r" b="b"/>
              <a:pathLst>
                <a:path w="38261" h="29364" extrusionOk="0">
                  <a:moveTo>
                    <a:pt x="4150" y="1"/>
                  </a:moveTo>
                  <a:cubicBezTo>
                    <a:pt x="3329" y="1"/>
                    <a:pt x="2523" y="475"/>
                    <a:pt x="2002" y="1152"/>
                  </a:cubicBezTo>
                  <a:cubicBezTo>
                    <a:pt x="1435" y="2053"/>
                    <a:pt x="1101" y="3087"/>
                    <a:pt x="1001" y="4188"/>
                  </a:cubicBezTo>
                  <a:cubicBezTo>
                    <a:pt x="0" y="12093"/>
                    <a:pt x="4003" y="24269"/>
                    <a:pt x="11709" y="28171"/>
                  </a:cubicBezTo>
                  <a:cubicBezTo>
                    <a:pt x="13352" y="29004"/>
                    <a:pt x="15185" y="29363"/>
                    <a:pt x="17103" y="29363"/>
                  </a:cubicBezTo>
                  <a:cubicBezTo>
                    <a:pt x="24023" y="29363"/>
                    <a:pt x="32047" y="24681"/>
                    <a:pt x="36226" y="20633"/>
                  </a:cubicBezTo>
                  <a:cubicBezTo>
                    <a:pt x="37227" y="19665"/>
                    <a:pt x="38261" y="18331"/>
                    <a:pt x="37927" y="16963"/>
                  </a:cubicBezTo>
                  <a:cubicBezTo>
                    <a:pt x="37558" y="15408"/>
                    <a:pt x="35835" y="14853"/>
                    <a:pt x="34141" y="14853"/>
                  </a:cubicBezTo>
                  <a:cubicBezTo>
                    <a:pt x="33691" y="14853"/>
                    <a:pt x="33244" y="14892"/>
                    <a:pt x="32824" y="14962"/>
                  </a:cubicBezTo>
                  <a:cubicBezTo>
                    <a:pt x="27353" y="15796"/>
                    <a:pt x="22283" y="18431"/>
                    <a:pt x="18413" y="22434"/>
                  </a:cubicBezTo>
                  <a:cubicBezTo>
                    <a:pt x="17646" y="20266"/>
                    <a:pt x="18914" y="17997"/>
                    <a:pt x="19681" y="15863"/>
                  </a:cubicBezTo>
                  <a:cubicBezTo>
                    <a:pt x="20448" y="13694"/>
                    <a:pt x="20381" y="10659"/>
                    <a:pt x="18213" y="9858"/>
                  </a:cubicBezTo>
                  <a:cubicBezTo>
                    <a:pt x="17910" y="9751"/>
                    <a:pt x="17598" y="9704"/>
                    <a:pt x="17283" y="9704"/>
                  </a:cubicBezTo>
                  <a:cubicBezTo>
                    <a:pt x="16419" y="9704"/>
                    <a:pt x="15535" y="10061"/>
                    <a:pt x="14777" y="10525"/>
                  </a:cubicBezTo>
                  <a:cubicBezTo>
                    <a:pt x="12242" y="12227"/>
                    <a:pt x="10775" y="15129"/>
                    <a:pt x="10908" y="18164"/>
                  </a:cubicBezTo>
                  <a:lnTo>
                    <a:pt x="6805" y="3087"/>
                  </a:lnTo>
                  <a:cubicBezTo>
                    <a:pt x="6505" y="1886"/>
                    <a:pt x="6005" y="518"/>
                    <a:pt x="4837" y="118"/>
                  </a:cubicBezTo>
                  <a:cubicBezTo>
                    <a:pt x="4611" y="38"/>
                    <a:pt x="4380" y="1"/>
                    <a:pt x="4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17"/>
          <p:cNvSpPr txBox="1">
            <a:spLocks noGrp="1"/>
          </p:cNvSpPr>
          <p:nvPr>
            <p:ph type="title"/>
          </p:nvPr>
        </p:nvSpPr>
        <p:spPr>
          <a:xfrm>
            <a:off x="720000" y="1632900"/>
            <a:ext cx="21885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7" name="Google Shape;807;p17"/>
          <p:cNvSpPr txBox="1">
            <a:spLocks noGrp="1"/>
          </p:cNvSpPr>
          <p:nvPr>
            <p:ph type="subTitle" idx="1"/>
          </p:nvPr>
        </p:nvSpPr>
        <p:spPr>
          <a:xfrm>
            <a:off x="720000" y="2067625"/>
            <a:ext cx="218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7"/>
          <p:cNvSpPr txBox="1">
            <a:spLocks noGrp="1"/>
          </p:cNvSpPr>
          <p:nvPr>
            <p:ph type="title" idx="2"/>
          </p:nvPr>
        </p:nvSpPr>
        <p:spPr>
          <a:xfrm>
            <a:off x="1847100" y="535000"/>
            <a:ext cx="54498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17"/>
          <p:cNvSpPr txBox="1">
            <a:spLocks noGrp="1"/>
          </p:cNvSpPr>
          <p:nvPr>
            <p:ph type="title" idx="3"/>
          </p:nvPr>
        </p:nvSpPr>
        <p:spPr>
          <a:xfrm>
            <a:off x="3477750" y="1632900"/>
            <a:ext cx="21885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0" name="Google Shape;810;p17"/>
          <p:cNvSpPr txBox="1">
            <a:spLocks noGrp="1"/>
          </p:cNvSpPr>
          <p:nvPr>
            <p:ph type="subTitle" idx="4"/>
          </p:nvPr>
        </p:nvSpPr>
        <p:spPr>
          <a:xfrm>
            <a:off x="3477750" y="2067625"/>
            <a:ext cx="218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17"/>
          <p:cNvSpPr txBox="1">
            <a:spLocks noGrp="1"/>
          </p:cNvSpPr>
          <p:nvPr>
            <p:ph type="title" idx="5"/>
          </p:nvPr>
        </p:nvSpPr>
        <p:spPr>
          <a:xfrm>
            <a:off x="6235500" y="1632900"/>
            <a:ext cx="21885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2" name="Google Shape;812;p17"/>
          <p:cNvSpPr txBox="1">
            <a:spLocks noGrp="1"/>
          </p:cNvSpPr>
          <p:nvPr>
            <p:ph type="subTitle" idx="6"/>
          </p:nvPr>
        </p:nvSpPr>
        <p:spPr>
          <a:xfrm>
            <a:off x="6235500" y="2067625"/>
            <a:ext cx="218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17"/>
          <p:cNvSpPr txBox="1">
            <a:spLocks noGrp="1"/>
          </p:cNvSpPr>
          <p:nvPr>
            <p:ph type="title" idx="7"/>
          </p:nvPr>
        </p:nvSpPr>
        <p:spPr>
          <a:xfrm>
            <a:off x="720000" y="3218075"/>
            <a:ext cx="21885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4" name="Google Shape;814;p17"/>
          <p:cNvSpPr txBox="1">
            <a:spLocks noGrp="1"/>
          </p:cNvSpPr>
          <p:nvPr>
            <p:ph type="subTitle" idx="8"/>
          </p:nvPr>
        </p:nvSpPr>
        <p:spPr>
          <a:xfrm>
            <a:off x="720000" y="3652800"/>
            <a:ext cx="218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title" idx="9"/>
          </p:nvPr>
        </p:nvSpPr>
        <p:spPr>
          <a:xfrm>
            <a:off x="3477750" y="3218075"/>
            <a:ext cx="21885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6" name="Google Shape;816;p17"/>
          <p:cNvSpPr txBox="1">
            <a:spLocks noGrp="1"/>
          </p:cNvSpPr>
          <p:nvPr>
            <p:ph type="subTitle" idx="13"/>
          </p:nvPr>
        </p:nvSpPr>
        <p:spPr>
          <a:xfrm>
            <a:off x="3477750" y="3652800"/>
            <a:ext cx="218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17"/>
          <p:cNvSpPr txBox="1">
            <a:spLocks noGrp="1"/>
          </p:cNvSpPr>
          <p:nvPr>
            <p:ph type="title" idx="14"/>
          </p:nvPr>
        </p:nvSpPr>
        <p:spPr>
          <a:xfrm>
            <a:off x="6235500" y="3218075"/>
            <a:ext cx="21885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8" name="Google Shape;818;p17"/>
          <p:cNvSpPr txBox="1">
            <a:spLocks noGrp="1"/>
          </p:cNvSpPr>
          <p:nvPr>
            <p:ph type="subTitle" idx="15"/>
          </p:nvPr>
        </p:nvSpPr>
        <p:spPr>
          <a:xfrm>
            <a:off x="6235500" y="3652800"/>
            <a:ext cx="218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17"/>
          <p:cNvGrpSpPr/>
          <p:nvPr/>
        </p:nvGrpSpPr>
        <p:grpSpPr>
          <a:xfrm rot="1330042">
            <a:off x="8424110" y="4365779"/>
            <a:ext cx="492137" cy="485446"/>
            <a:chOff x="2245510" y="1675368"/>
            <a:chExt cx="2564780" cy="2529909"/>
          </a:xfrm>
        </p:grpSpPr>
        <p:sp>
          <p:nvSpPr>
            <p:cNvPr id="750" name="Google Shape;750;p17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2" name="Google Shape;752;p17"/>
          <p:cNvSpPr/>
          <p:nvPr/>
        </p:nvSpPr>
        <p:spPr>
          <a:xfrm flipH="1">
            <a:off x="6930346" y="-39232"/>
            <a:ext cx="2800107" cy="1968193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3" name="Google Shape;753;p17"/>
          <p:cNvGrpSpPr/>
          <p:nvPr/>
        </p:nvGrpSpPr>
        <p:grpSpPr>
          <a:xfrm rot="-614745" flipH="1">
            <a:off x="-652820" y="-501910"/>
            <a:ext cx="3440715" cy="2073034"/>
            <a:chOff x="5980336" y="-444524"/>
            <a:chExt cx="3251872" cy="1959256"/>
          </a:xfrm>
        </p:grpSpPr>
        <p:sp>
          <p:nvSpPr>
            <p:cNvPr id="754" name="Google Shape;754;p17"/>
            <p:cNvSpPr/>
            <p:nvPr/>
          </p:nvSpPr>
          <p:spPr>
            <a:xfrm rot="-5691343">
              <a:off x="6755600" y="-1024423"/>
              <a:ext cx="1701344" cy="3119052"/>
            </a:xfrm>
            <a:custGeom>
              <a:avLst/>
              <a:gdLst/>
              <a:ahLst/>
              <a:cxnLst/>
              <a:rect l="l" t="t" r="r" b="b"/>
              <a:pathLst>
                <a:path w="25523" h="46791" fill="none" extrusionOk="0">
                  <a:moveTo>
                    <a:pt x="6212" y="46791"/>
                  </a:moveTo>
                  <a:cubicBezTo>
                    <a:pt x="6368" y="45434"/>
                    <a:pt x="6577" y="43659"/>
                    <a:pt x="6055" y="42354"/>
                  </a:cubicBezTo>
                  <a:cubicBezTo>
                    <a:pt x="4933" y="39510"/>
                    <a:pt x="1" y="41206"/>
                    <a:pt x="3889" y="43972"/>
                  </a:cubicBezTo>
                  <a:cubicBezTo>
                    <a:pt x="6003" y="45460"/>
                    <a:pt x="8821" y="46739"/>
                    <a:pt x="11248" y="45173"/>
                  </a:cubicBezTo>
                  <a:cubicBezTo>
                    <a:pt x="13231" y="43868"/>
                    <a:pt x="14536" y="41232"/>
                    <a:pt x="14823" y="38936"/>
                  </a:cubicBezTo>
                  <a:cubicBezTo>
                    <a:pt x="15084" y="36639"/>
                    <a:pt x="12135" y="33273"/>
                    <a:pt x="9839" y="35100"/>
                  </a:cubicBezTo>
                  <a:cubicBezTo>
                    <a:pt x="7125" y="37240"/>
                    <a:pt x="11274" y="40554"/>
                    <a:pt x="13597" y="40319"/>
                  </a:cubicBezTo>
                  <a:cubicBezTo>
                    <a:pt x="15476" y="40058"/>
                    <a:pt x="17250" y="39249"/>
                    <a:pt x="18711" y="37996"/>
                  </a:cubicBezTo>
                  <a:cubicBezTo>
                    <a:pt x="22521" y="34787"/>
                    <a:pt x="25522" y="25053"/>
                    <a:pt x="18216" y="24061"/>
                  </a:cubicBezTo>
                  <a:cubicBezTo>
                    <a:pt x="17354" y="23931"/>
                    <a:pt x="15293" y="24113"/>
                    <a:pt x="15136" y="25288"/>
                  </a:cubicBezTo>
                  <a:cubicBezTo>
                    <a:pt x="15032" y="26227"/>
                    <a:pt x="16833" y="27010"/>
                    <a:pt x="17511" y="27036"/>
                  </a:cubicBezTo>
                  <a:cubicBezTo>
                    <a:pt x="18529" y="27062"/>
                    <a:pt x="19625" y="26593"/>
                    <a:pt x="20016" y="25627"/>
                  </a:cubicBezTo>
                  <a:cubicBezTo>
                    <a:pt x="20747" y="23957"/>
                    <a:pt x="19703" y="21269"/>
                    <a:pt x="18659" y="19912"/>
                  </a:cubicBezTo>
                  <a:cubicBezTo>
                    <a:pt x="18111" y="19181"/>
                    <a:pt x="17459" y="18477"/>
                    <a:pt x="16572" y="18190"/>
                  </a:cubicBezTo>
                  <a:cubicBezTo>
                    <a:pt x="15658" y="17903"/>
                    <a:pt x="15189" y="18503"/>
                    <a:pt x="15841" y="19260"/>
                  </a:cubicBezTo>
                  <a:cubicBezTo>
                    <a:pt x="16833" y="20408"/>
                    <a:pt x="18581" y="20408"/>
                    <a:pt x="19573" y="19312"/>
                  </a:cubicBezTo>
                  <a:cubicBezTo>
                    <a:pt x="20382" y="18425"/>
                    <a:pt x="20512" y="16963"/>
                    <a:pt x="20095" y="15867"/>
                  </a:cubicBezTo>
                  <a:cubicBezTo>
                    <a:pt x="19886" y="15293"/>
                    <a:pt x="19025" y="13779"/>
                    <a:pt x="18242" y="13962"/>
                  </a:cubicBezTo>
                  <a:cubicBezTo>
                    <a:pt x="17433" y="14119"/>
                    <a:pt x="17615" y="15084"/>
                    <a:pt x="17981" y="15554"/>
                  </a:cubicBezTo>
                  <a:cubicBezTo>
                    <a:pt x="18503" y="16232"/>
                    <a:pt x="19625" y="16285"/>
                    <a:pt x="20408" y="16311"/>
                  </a:cubicBezTo>
                  <a:cubicBezTo>
                    <a:pt x="24948" y="16415"/>
                    <a:pt x="25209" y="9500"/>
                    <a:pt x="22782" y="7073"/>
                  </a:cubicBezTo>
                  <a:cubicBezTo>
                    <a:pt x="21504" y="5872"/>
                    <a:pt x="20042" y="4907"/>
                    <a:pt x="18424" y="4202"/>
                  </a:cubicBezTo>
                  <a:cubicBezTo>
                    <a:pt x="17381" y="3759"/>
                    <a:pt x="14667" y="3472"/>
                    <a:pt x="14223" y="4907"/>
                  </a:cubicBezTo>
                  <a:cubicBezTo>
                    <a:pt x="13571" y="7047"/>
                    <a:pt x="16806" y="7804"/>
                    <a:pt x="18163" y="7021"/>
                  </a:cubicBezTo>
                  <a:cubicBezTo>
                    <a:pt x="20199" y="5820"/>
                    <a:pt x="20434" y="1828"/>
                    <a:pt x="19259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rgbClr val="754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7"/>
            <p:cNvSpPr/>
            <p:nvPr/>
          </p:nvSpPr>
          <p:spPr>
            <a:xfrm rot="-5691343">
              <a:off x="8459776" y="145732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78" y="1573"/>
                    <a:pt x="2070" y="1573"/>
                  </a:cubicBezTo>
                  <a:cubicBezTo>
                    <a:pt x="2188" y="1573"/>
                    <a:pt x="2308" y="1555"/>
                    <a:pt x="2427" y="1514"/>
                  </a:cubicBezTo>
                  <a:cubicBezTo>
                    <a:pt x="2427" y="1514"/>
                    <a:pt x="2271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7"/>
            <p:cNvSpPr/>
            <p:nvPr/>
          </p:nvSpPr>
          <p:spPr>
            <a:xfrm rot="-5691343">
              <a:off x="8102935" y="-175450"/>
              <a:ext cx="123586" cy="182713"/>
            </a:xfrm>
            <a:custGeom>
              <a:avLst/>
              <a:gdLst/>
              <a:ahLst/>
              <a:cxnLst/>
              <a:rect l="l" t="t" r="r" b="b"/>
              <a:pathLst>
                <a:path w="1854" h="2741" extrusionOk="0">
                  <a:moveTo>
                    <a:pt x="392" y="0"/>
                  </a:moveTo>
                  <a:lnTo>
                    <a:pt x="392" y="0"/>
                  </a:lnTo>
                  <a:cubicBezTo>
                    <a:pt x="392" y="1"/>
                    <a:pt x="1" y="2219"/>
                    <a:pt x="1175" y="2740"/>
                  </a:cubicBezTo>
                  <a:cubicBezTo>
                    <a:pt x="1175" y="2740"/>
                    <a:pt x="1853" y="1723"/>
                    <a:pt x="392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7"/>
            <p:cNvSpPr/>
            <p:nvPr/>
          </p:nvSpPr>
          <p:spPr>
            <a:xfrm rot="-5691343">
              <a:off x="7782108" y="-124907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57" y="1574"/>
                    <a:pt x="2064" y="1574"/>
                  </a:cubicBezTo>
                  <a:cubicBezTo>
                    <a:pt x="2184" y="1574"/>
                    <a:pt x="2305" y="1555"/>
                    <a:pt x="2427" y="1514"/>
                  </a:cubicBezTo>
                  <a:cubicBezTo>
                    <a:pt x="2427" y="1514"/>
                    <a:pt x="2245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7"/>
            <p:cNvSpPr/>
            <p:nvPr/>
          </p:nvSpPr>
          <p:spPr>
            <a:xfrm rot="-5691343">
              <a:off x="8898289" y="1084405"/>
              <a:ext cx="121853" cy="89057"/>
            </a:xfrm>
            <a:custGeom>
              <a:avLst/>
              <a:gdLst/>
              <a:ahLst/>
              <a:cxnLst/>
              <a:rect l="l" t="t" r="r" b="b"/>
              <a:pathLst>
                <a:path w="1828" h="1336" extrusionOk="0">
                  <a:moveTo>
                    <a:pt x="0" y="1"/>
                  </a:moveTo>
                  <a:cubicBezTo>
                    <a:pt x="0" y="25"/>
                    <a:pt x="710" y="1335"/>
                    <a:pt x="1598" y="1335"/>
                  </a:cubicBezTo>
                  <a:cubicBezTo>
                    <a:pt x="1673" y="1335"/>
                    <a:pt x="1750" y="1326"/>
                    <a:pt x="1827" y="1306"/>
                  </a:cubicBezTo>
                  <a:cubicBezTo>
                    <a:pt x="1827" y="1306"/>
                    <a:pt x="1749" y="36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7"/>
            <p:cNvSpPr/>
            <p:nvPr/>
          </p:nvSpPr>
          <p:spPr>
            <a:xfrm rot="-5691343">
              <a:off x="8900035" y="947188"/>
              <a:ext cx="98256" cy="149650"/>
            </a:xfrm>
            <a:custGeom>
              <a:avLst/>
              <a:gdLst/>
              <a:ahLst/>
              <a:cxnLst/>
              <a:rect l="l" t="t" r="r" b="b"/>
              <a:pathLst>
                <a:path w="1474" h="2245" extrusionOk="0">
                  <a:moveTo>
                    <a:pt x="691" y="0"/>
                  </a:moveTo>
                  <a:cubicBezTo>
                    <a:pt x="692" y="1"/>
                    <a:pt x="692" y="1"/>
                    <a:pt x="692" y="2"/>
                  </a:cubicBezTo>
                  <a:lnTo>
                    <a:pt x="692" y="2"/>
                  </a:lnTo>
                  <a:cubicBezTo>
                    <a:pt x="692" y="1"/>
                    <a:pt x="692" y="0"/>
                    <a:pt x="691" y="0"/>
                  </a:cubicBezTo>
                  <a:close/>
                  <a:moveTo>
                    <a:pt x="692" y="2"/>
                  </a:moveTo>
                  <a:lnTo>
                    <a:pt x="692" y="2"/>
                  </a:lnTo>
                  <a:cubicBezTo>
                    <a:pt x="693" y="55"/>
                    <a:pt x="0" y="1654"/>
                    <a:pt x="770" y="2244"/>
                  </a:cubicBezTo>
                  <a:cubicBezTo>
                    <a:pt x="770" y="2244"/>
                    <a:pt x="1474" y="1592"/>
                    <a:pt x="69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7"/>
            <p:cNvSpPr/>
            <p:nvPr/>
          </p:nvSpPr>
          <p:spPr>
            <a:xfrm rot="-5691343">
              <a:off x="8580796" y="389261"/>
              <a:ext cx="134052" cy="151383"/>
            </a:xfrm>
            <a:custGeom>
              <a:avLst/>
              <a:gdLst/>
              <a:ahLst/>
              <a:cxnLst/>
              <a:rect l="l" t="t" r="r" b="b"/>
              <a:pathLst>
                <a:path w="2011" h="2271" extrusionOk="0">
                  <a:moveTo>
                    <a:pt x="1" y="0"/>
                  </a:moveTo>
                  <a:cubicBezTo>
                    <a:pt x="1" y="0"/>
                    <a:pt x="471" y="2218"/>
                    <a:pt x="1775" y="2271"/>
                  </a:cubicBezTo>
                  <a:cubicBezTo>
                    <a:pt x="1775" y="2271"/>
                    <a:pt x="2010" y="10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7"/>
            <p:cNvSpPr/>
            <p:nvPr/>
          </p:nvSpPr>
          <p:spPr>
            <a:xfrm rot="-5691343">
              <a:off x="7455013" y="70606"/>
              <a:ext cx="121786" cy="74925"/>
            </a:xfrm>
            <a:custGeom>
              <a:avLst/>
              <a:gdLst/>
              <a:ahLst/>
              <a:cxnLst/>
              <a:rect l="l" t="t" r="r" b="b"/>
              <a:pathLst>
                <a:path w="1827" h="1124" extrusionOk="0">
                  <a:moveTo>
                    <a:pt x="0" y="1"/>
                  </a:moveTo>
                  <a:cubicBezTo>
                    <a:pt x="0" y="1"/>
                    <a:pt x="749" y="1123"/>
                    <a:pt x="1540" y="1123"/>
                  </a:cubicBezTo>
                  <a:cubicBezTo>
                    <a:pt x="1636" y="1123"/>
                    <a:pt x="1732" y="1107"/>
                    <a:pt x="1827" y="1071"/>
                  </a:cubicBezTo>
                  <a:cubicBezTo>
                    <a:pt x="1827" y="1071"/>
                    <a:pt x="1670" y="18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7"/>
            <p:cNvSpPr/>
            <p:nvPr/>
          </p:nvSpPr>
          <p:spPr>
            <a:xfrm rot="-5691343">
              <a:off x="6408744" y="334293"/>
              <a:ext cx="121853" cy="74458"/>
            </a:xfrm>
            <a:custGeom>
              <a:avLst/>
              <a:gdLst/>
              <a:ahLst/>
              <a:cxnLst/>
              <a:rect l="l" t="t" r="r" b="b"/>
              <a:pathLst>
                <a:path w="1828" h="1117" extrusionOk="0">
                  <a:moveTo>
                    <a:pt x="1" y="0"/>
                  </a:moveTo>
                  <a:cubicBezTo>
                    <a:pt x="1" y="0"/>
                    <a:pt x="759" y="1116"/>
                    <a:pt x="1556" y="1116"/>
                  </a:cubicBezTo>
                  <a:cubicBezTo>
                    <a:pt x="1646" y="1116"/>
                    <a:pt x="1737" y="1102"/>
                    <a:pt x="1827" y="1070"/>
                  </a:cubicBezTo>
                  <a:cubicBezTo>
                    <a:pt x="1827" y="1070"/>
                    <a:pt x="1671" y="18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7"/>
            <p:cNvSpPr/>
            <p:nvPr/>
          </p:nvSpPr>
          <p:spPr>
            <a:xfrm rot="-5691343">
              <a:off x="6920951" y="40475"/>
              <a:ext cx="93990" cy="140984"/>
            </a:xfrm>
            <a:custGeom>
              <a:avLst/>
              <a:gdLst/>
              <a:ahLst/>
              <a:cxnLst/>
              <a:rect l="l" t="t" r="r" b="b"/>
              <a:pathLst>
                <a:path w="1410" h="2115" extrusionOk="0">
                  <a:moveTo>
                    <a:pt x="627" y="1"/>
                  </a:moveTo>
                  <a:cubicBezTo>
                    <a:pt x="627" y="27"/>
                    <a:pt x="0" y="1541"/>
                    <a:pt x="757" y="2115"/>
                  </a:cubicBezTo>
                  <a:cubicBezTo>
                    <a:pt x="757" y="2115"/>
                    <a:pt x="1409" y="1488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7"/>
            <p:cNvSpPr/>
            <p:nvPr/>
          </p:nvSpPr>
          <p:spPr>
            <a:xfrm rot="-5691343">
              <a:off x="7530217" y="224343"/>
              <a:ext cx="130519" cy="59460"/>
            </a:xfrm>
            <a:custGeom>
              <a:avLst/>
              <a:gdLst/>
              <a:ahLst/>
              <a:cxnLst/>
              <a:rect l="l" t="t" r="r" b="b"/>
              <a:pathLst>
                <a:path w="1958" h="892" extrusionOk="0">
                  <a:moveTo>
                    <a:pt x="151" y="1"/>
                  </a:moveTo>
                  <a:cubicBezTo>
                    <a:pt x="102" y="1"/>
                    <a:pt x="52" y="1"/>
                    <a:pt x="0" y="3"/>
                  </a:cubicBezTo>
                  <a:cubicBezTo>
                    <a:pt x="0" y="3"/>
                    <a:pt x="796" y="891"/>
                    <a:pt x="1546" y="891"/>
                  </a:cubicBezTo>
                  <a:cubicBezTo>
                    <a:pt x="1687" y="891"/>
                    <a:pt x="1826" y="860"/>
                    <a:pt x="1958" y="786"/>
                  </a:cubicBezTo>
                  <a:cubicBezTo>
                    <a:pt x="1958" y="786"/>
                    <a:pt x="171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7"/>
            <p:cNvSpPr/>
            <p:nvPr/>
          </p:nvSpPr>
          <p:spPr>
            <a:xfrm rot="-5691343">
              <a:off x="7398467" y="-6881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1"/>
                    <a:pt x="1" y="1201"/>
                    <a:pt x="523" y="2010"/>
                  </a:cubicBezTo>
                  <a:cubicBezTo>
                    <a:pt x="523" y="2010"/>
                    <a:pt x="1358" y="1671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7"/>
            <p:cNvSpPr/>
            <p:nvPr/>
          </p:nvSpPr>
          <p:spPr>
            <a:xfrm rot="-5691343">
              <a:off x="6055189" y="107233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0"/>
                    <a:pt x="1" y="1201"/>
                    <a:pt x="523" y="2009"/>
                  </a:cubicBezTo>
                  <a:cubicBezTo>
                    <a:pt x="523" y="2009"/>
                    <a:pt x="1358" y="1670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7"/>
            <p:cNvSpPr/>
            <p:nvPr/>
          </p:nvSpPr>
          <p:spPr>
            <a:xfrm rot="-5691343">
              <a:off x="7191905" y="119823"/>
              <a:ext cx="88723" cy="133985"/>
            </a:xfrm>
            <a:custGeom>
              <a:avLst/>
              <a:gdLst/>
              <a:ahLst/>
              <a:cxnLst/>
              <a:rect l="l" t="t" r="r" b="b"/>
              <a:pathLst>
                <a:path w="1331" h="2010" extrusionOk="0">
                  <a:moveTo>
                    <a:pt x="1174" y="0"/>
                  </a:moveTo>
                  <a:lnTo>
                    <a:pt x="1174" y="0"/>
                  </a:lnTo>
                  <a:cubicBezTo>
                    <a:pt x="1174" y="1"/>
                    <a:pt x="0" y="1201"/>
                    <a:pt x="496" y="2010"/>
                  </a:cubicBezTo>
                  <a:cubicBezTo>
                    <a:pt x="496" y="2010"/>
                    <a:pt x="1331" y="1671"/>
                    <a:pt x="1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7"/>
            <p:cNvSpPr/>
            <p:nvPr/>
          </p:nvSpPr>
          <p:spPr>
            <a:xfrm rot="-5691343">
              <a:off x="6505769" y="351091"/>
              <a:ext cx="104455" cy="102722"/>
            </a:xfrm>
            <a:custGeom>
              <a:avLst/>
              <a:gdLst/>
              <a:ahLst/>
              <a:cxnLst/>
              <a:rect l="l" t="t" r="r" b="b"/>
              <a:pathLst>
                <a:path w="1567" h="1541" extrusionOk="0">
                  <a:moveTo>
                    <a:pt x="1452" y="1"/>
                  </a:moveTo>
                  <a:cubicBezTo>
                    <a:pt x="1354" y="1"/>
                    <a:pt x="540" y="47"/>
                    <a:pt x="1" y="1541"/>
                  </a:cubicBezTo>
                  <a:cubicBezTo>
                    <a:pt x="1" y="1541"/>
                    <a:pt x="1567" y="967"/>
                    <a:pt x="1462" y="1"/>
                  </a:cubicBezTo>
                  <a:cubicBezTo>
                    <a:pt x="1462" y="1"/>
                    <a:pt x="1459" y="1"/>
                    <a:pt x="1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7"/>
            <p:cNvSpPr/>
            <p:nvPr/>
          </p:nvSpPr>
          <p:spPr>
            <a:xfrm rot="-5691343">
              <a:off x="6287298" y="3690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262" y="0"/>
                  </a:moveTo>
                  <a:cubicBezTo>
                    <a:pt x="261" y="0"/>
                    <a:pt x="1" y="1644"/>
                    <a:pt x="888" y="2010"/>
                  </a:cubicBezTo>
                  <a:cubicBezTo>
                    <a:pt x="888" y="2010"/>
                    <a:pt x="1358" y="1253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7"/>
            <p:cNvSpPr/>
            <p:nvPr/>
          </p:nvSpPr>
          <p:spPr>
            <a:xfrm rot="-5691343">
              <a:off x="6373992" y="64095"/>
              <a:ext cx="135785" cy="50461"/>
            </a:xfrm>
            <a:custGeom>
              <a:avLst/>
              <a:gdLst/>
              <a:ahLst/>
              <a:cxnLst/>
              <a:rect l="l" t="t" r="r" b="b"/>
              <a:pathLst>
                <a:path w="2037" h="757" extrusionOk="0">
                  <a:moveTo>
                    <a:pt x="1558" y="0"/>
                  </a:moveTo>
                  <a:cubicBezTo>
                    <a:pt x="1213" y="0"/>
                    <a:pt x="686" y="137"/>
                    <a:pt x="1" y="712"/>
                  </a:cubicBezTo>
                  <a:cubicBezTo>
                    <a:pt x="1" y="712"/>
                    <a:pt x="255" y="756"/>
                    <a:pt x="586" y="756"/>
                  </a:cubicBezTo>
                  <a:cubicBezTo>
                    <a:pt x="1099" y="756"/>
                    <a:pt x="1799" y="651"/>
                    <a:pt x="2036" y="112"/>
                  </a:cubicBezTo>
                  <a:cubicBezTo>
                    <a:pt x="2036" y="112"/>
                    <a:pt x="1871" y="0"/>
                    <a:pt x="1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7"/>
            <p:cNvSpPr/>
            <p:nvPr/>
          </p:nvSpPr>
          <p:spPr>
            <a:xfrm rot="-5691343">
              <a:off x="7638351" y="-212155"/>
              <a:ext cx="128786" cy="189712"/>
            </a:xfrm>
            <a:custGeom>
              <a:avLst/>
              <a:gdLst/>
              <a:ahLst/>
              <a:cxnLst/>
              <a:rect l="l" t="t" r="r" b="b"/>
              <a:pathLst>
                <a:path w="1932" h="2846" extrusionOk="0">
                  <a:moveTo>
                    <a:pt x="1175" y="1"/>
                  </a:moveTo>
                  <a:cubicBezTo>
                    <a:pt x="1175" y="1"/>
                    <a:pt x="0" y="1958"/>
                    <a:pt x="940" y="2845"/>
                  </a:cubicBezTo>
                  <a:cubicBezTo>
                    <a:pt x="940" y="2845"/>
                    <a:pt x="1932" y="2141"/>
                    <a:pt x="1175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7"/>
            <p:cNvSpPr/>
            <p:nvPr/>
          </p:nvSpPr>
          <p:spPr>
            <a:xfrm rot="-5691343">
              <a:off x="8635508" y="586496"/>
              <a:ext cx="189712" cy="60593"/>
            </a:xfrm>
            <a:custGeom>
              <a:avLst/>
              <a:gdLst/>
              <a:ahLst/>
              <a:cxnLst/>
              <a:rect l="l" t="t" r="r" b="b"/>
              <a:pathLst>
                <a:path w="2846" h="909" extrusionOk="0">
                  <a:moveTo>
                    <a:pt x="1965" y="0"/>
                  </a:moveTo>
                  <a:cubicBezTo>
                    <a:pt x="1036" y="0"/>
                    <a:pt x="1" y="705"/>
                    <a:pt x="1" y="705"/>
                  </a:cubicBezTo>
                  <a:cubicBezTo>
                    <a:pt x="516" y="852"/>
                    <a:pt x="947" y="909"/>
                    <a:pt x="1304" y="909"/>
                  </a:cubicBezTo>
                  <a:cubicBezTo>
                    <a:pt x="2464" y="909"/>
                    <a:pt x="2845" y="314"/>
                    <a:pt x="2845" y="314"/>
                  </a:cubicBezTo>
                  <a:cubicBezTo>
                    <a:pt x="2596" y="85"/>
                    <a:pt x="2287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7"/>
            <p:cNvSpPr/>
            <p:nvPr/>
          </p:nvSpPr>
          <p:spPr>
            <a:xfrm rot="-5691343">
              <a:off x="8748418" y="723614"/>
              <a:ext cx="135785" cy="367092"/>
            </a:xfrm>
            <a:custGeom>
              <a:avLst/>
              <a:gdLst/>
              <a:ahLst/>
              <a:cxnLst/>
              <a:rect l="l" t="t" r="r" b="b"/>
              <a:pathLst>
                <a:path w="2037" h="5507" fill="none" extrusionOk="0">
                  <a:moveTo>
                    <a:pt x="1723" y="5507"/>
                  </a:moveTo>
                  <a:cubicBezTo>
                    <a:pt x="1723" y="5507"/>
                    <a:pt x="2036" y="2427"/>
                    <a:pt x="1" y="0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7"/>
            <p:cNvSpPr/>
            <p:nvPr/>
          </p:nvSpPr>
          <p:spPr>
            <a:xfrm rot="-5691343">
              <a:off x="8516314" y="923634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8" y="416"/>
                  </a:cubicBezTo>
                  <a:cubicBezTo>
                    <a:pt x="0" y="1329"/>
                    <a:pt x="627" y="2843"/>
                    <a:pt x="1905" y="2843"/>
                  </a:cubicBezTo>
                  <a:cubicBezTo>
                    <a:pt x="2688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7"/>
            <p:cNvSpPr/>
            <p:nvPr/>
          </p:nvSpPr>
          <p:spPr>
            <a:xfrm rot="-5691343">
              <a:off x="8636914" y="972536"/>
              <a:ext cx="147917" cy="49461"/>
            </a:xfrm>
            <a:custGeom>
              <a:avLst/>
              <a:gdLst/>
              <a:ahLst/>
              <a:cxnLst/>
              <a:rect l="l" t="t" r="r" b="b"/>
              <a:pathLst>
                <a:path w="2219" h="742" extrusionOk="0">
                  <a:moveTo>
                    <a:pt x="965" y="0"/>
                  </a:moveTo>
                  <a:cubicBezTo>
                    <a:pt x="697" y="0"/>
                    <a:pt x="378" y="40"/>
                    <a:pt x="0" y="143"/>
                  </a:cubicBezTo>
                  <a:cubicBezTo>
                    <a:pt x="0" y="163"/>
                    <a:pt x="824" y="742"/>
                    <a:pt x="1555" y="742"/>
                  </a:cubicBezTo>
                  <a:cubicBezTo>
                    <a:pt x="1797" y="742"/>
                    <a:pt x="2030" y="678"/>
                    <a:pt x="2218" y="509"/>
                  </a:cubicBezTo>
                  <a:cubicBezTo>
                    <a:pt x="2218" y="509"/>
                    <a:pt x="1916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7"/>
            <p:cNvSpPr/>
            <p:nvPr/>
          </p:nvSpPr>
          <p:spPr>
            <a:xfrm rot="-5691343">
              <a:off x="8608551" y="853696"/>
              <a:ext cx="97456" cy="144451"/>
            </a:xfrm>
            <a:custGeom>
              <a:avLst/>
              <a:gdLst/>
              <a:ahLst/>
              <a:cxnLst/>
              <a:rect l="l" t="t" r="r" b="b"/>
              <a:pathLst>
                <a:path w="1462" h="2167" extrusionOk="0">
                  <a:moveTo>
                    <a:pt x="1175" y="1"/>
                  </a:moveTo>
                  <a:cubicBezTo>
                    <a:pt x="1175" y="1"/>
                    <a:pt x="1" y="1332"/>
                    <a:pt x="601" y="2167"/>
                  </a:cubicBezTo>
                  <a:cubicBezTo>
                    <a:pt x="601" y="2167"/>
                    <a:pt x="1462" y="1749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7"/>
            <p:cNvSpPr/>
            <p:nvPr/>
          </p:nvSpPr>
          <p:spPr>
            <a:xfrm rot="-5691343">
              <a:off x="7081497" y="201562"/>
              <a:ext cx="217509" cy="222775"/>
            </a:xfrm>
            <a:custGeom>
              <a:avLst/>
              <a:gdLst/>
              <a:ahLst/>
              <a:cxnLst/>
              <a:rect l="l" t="t" r="r" b="b"/>
              <a:pathLst>
                <a:path w="3263" h="3342" fill="none" extrusionOk="0">
                  <a:moveTo>
                    <a:pt x="3263" y="3341"/>
                  </a:moveTo>
                  <a:cubicBezTo>
                    <a:pt x="2610" y="1880"/>
                    <a:pt x="1462" y="679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7"/>
            <p:cNvSpPr/>
            <p:nvPr/>
          </p:nvSpPr>
          <p:spPr>
            <a:xfrm rot="-5691343">
              <a:off x="6996349" y="369629"/>
              <a:ext cx="176580" cy="153316"/>
            </a:xfrm>
            <a:custGeom>
              <a:avLst/>
              <a:gdLst/>
              <a:ahLst/>
              <a:cxnLst/>
              <a:rect l="l" t="t" r="r" b="b"/>
              <a:pathLst>
                <a:path w="2649" h="2300" extrusionOk="0">
                  <a:moveTo>
                    <a:pt x="1365" y="1"/>
                  </a:moveTo>
                  <a:cubicBezTo>
                    <a:pt x="905" y="1"/>
                    <a:pt x="442" y="277"/>
                    <a:pt x="274" y="810"/>
                  </a:cubicBezTo>
                  <a:cubicBezTo>
                    <a:pt x="1" y="1589"/>
                    <a:pt x="626" y="2299"/>
                    <a:pt x="1344" y="2299"/>
                  </a:cubicBezTo>
                  <a:cubicBezTo>
                    <a:pt x="1516" y="2299"/>
                    <a:pt x="1694" y="2258"/>
                    <a:pt x="1866" y="2167"/>
                  </a:cubicBezTo>
                  <a:cubicBezTo>
                    <a:pt x="2440" y="1880"/>
                    <a:pt x="2649" y="1202"/>
                    <a:pt x="2362" y="628"/>
                  </a:cubicBezTo>
                  <a:cubicBezTo>
                    <a:pt x="2157" y="205"/>
                    <a:pt x="1762" y="1"/>
                    <a:pt x="1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7"/>
            <p:cNvSpPr/>
            <p:nvPr/>
          </p:nvSpPr>
          <p:spPr>
            <a:xfrm rot="-5691343">
              <a:off x="7082285" y="388470"/>
              <a:ext cx="114854" cy="44328"/>
            </a:xfrm>
            <a:custGeom>
              <a:avLst/>
              <a:gdLst/>
              <a:ahLst/>
              <a:cxnLst/>
              <a:rect l="l" t="t" r="r" b="b"/>
              <a:pathLst>
                <a:path w="1723" h="665" extrusionOk="0">
                  <a:moveTo>
                    <a:pt x="1325" y="0"/>
                  </a:moveTo>
                  <a:cubicBezTo>
                    <a:pt x="1028" y="0"/>
                    <a:pt x="574" y="120"/>
                    <a:pt x="0" y="638"/>
                  </a:cubicBezTo>
                  <a:cubicBezTo>
                    <a:pt x="0" y="638"/>
                    <a:pt x="182" y="664"/>
                    <a:pt x="429" y="664"/>
                  </a:cubicBezTo>
                  <a:cubicBezTo>
                    <a:pt x="876" y="664"/>
                    <a:pt x="1538" y="578"/>
                    <a:pt x="1723" y="90"/>
                  </a:cubicBezTo>
                  <a:cubicBezTo>
                    <a:pt x="1723" y="90"/>
                    <a:pt x="1582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7"/>
            <p:cNvSpPr/>
            <p:nvPr/>
          </p:nvSpPr>
          <p:spPr>
            <a:xfrm rot="-5691343">
              <a:off x="7033522" y="309058"/>
              <a:ext cx="80058" cy="116587"/>
            </a:xfrm>
            <a:custGeom>
              <a:avLst/>
              <a:gdLst/>
              <a:ahLst/>
              <a:cxnLst/>
              <a:rect l="l" t="t" r="r" b="b"/>
              <a:pathLst>
                <a:path w="1201" h="1749" extrusionOk="0">
                  <a:moveTo>
                    <a:pt x="365" y="0"/>
                  </a:moveTo>
                  <a:cubicBezTo>
                    <a:pt x="365" y="0"/>
                    <a:pt x="0" y="1383"/>
                    <a:pt x="731" y="1749"/>
                  </a:cubicBezTo>
                  <a:cubicBezTo>
                    <a:pt x="731" y="1749"/>
                    <a:pt x="1201" y="1148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7"/>
            <p:cNvSpPr/>
            <p:nvPr/>
          </p:nvSpPr>
          <p:spPr>
            <a:xfrm rot="-5691343">
              <a:off x="6109446" y="247455"/>
              <a:ext cx="238373" cy="200111"/>
            </a:xfrm>
            <a:custGeom>
              <a:avLst/>
              <a:gdLst/>
              <a:ahLst/>
              <a:cxnLst/>
              <a:rect l="l" t="t" r="r" b="b"/>
              <a:pathLst>
                <a:path w="3576" h="3002" fill="none" extrusionOk="0">
                  <a:moveTo>
                    <a:pt x="3576" y="3002"/>
                  </a:moveTo>
                  <a:cubicBezTo>
                    <a:pt x="2793" y="1592"/>
                    <a:pt x="1514" y="522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7"/>
            <p:cNvSpPr/>
            <p:nvPr/>
          </p:nvSpPr>
          <p:spPr>
            <a:xfrm rot="-5691343">
              <a:off x="6049851" y="411618"/>
              <a:ext cx="172247" cy="152850"/>
            </a:xfrm>
            <a:custGeom>
              <a:avLst/>
              <a:gdLst/>
              <a:ahLst/>
              <a:cxnLst/>
              <a:rect l="l" t="t" r="r" b="b"/>
              <a:pathLst>
                <a:path w="2584" h="2293" extrusionOk="0">
                  <a:moveTo>
                    <a:pt x="1290" y="1"/>
                  </a:moveTo>
                  <a:cubicBezTo>
                    <a:pt x="794" y="1"/>
                    <a:pt x="304" y="321"/>
                    <a:pt x="183" y="896"/>
                  </a:cubicBezTo>
                  <a:cubicBezTo>
                    <a:pt x="1" y="1665"/>
                    <a:pt x="619" y="2293"/>
                    <a:pt x="1307" y="2293"/>
                  </a:cubicBezTo>
                  <a:cubicBezTo>
                    <a:pt x="1506" y="2293"/>
                    <a:pt x="1712" y="2240"/>
                    <a:pt x="1905" y="2123"/>
                  </a:cubicBezTo>
                  <a:cubicBezTo>
                    <a:pt x="2427" y="1758"/>
                    <a:pt x="2584" y="1053"/>
                    <a:pt x="2245" y="531"/>
                  </a:cubicBezTo>
                  <a:cubicBezTo>
                    <a:pt x="2014" y="169"/>
                    <a:pt x="1650" y="1"/>
                    <a:pt x="1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7"/>
            <p:cNvSpPr/>
            <p:nvPr/>
          </p:nvSpPr>
          <p:spPr>
            <a:xfrm rot="-5691343">
              <a:off x="6132968" y="422822"/>
              <a:ext cx="109654" cy="51861"/>
            </a:xfrm>
            <a:custGeom>
              <a:avLst/>
              <a:gdLst/>
              <a:ahLst/>
              <a:cxnLst/>
              <a:rect l="l" t="t" r="r" b="b"/>
              <a:pathLst>
                <a:path w="1645" h="778" extrusionOk="0">
                  <a:moveTo>
                    <a:pt x="1379" y="1"/>
                  </a:moveTo>
                  <a:cubicBezTo>
                    <a:pt x="1096" y="1"/>
                    <a:pt x="604" y="123"/>
                    <a:pt x="1" y="776"/>
                  </a:cubicBezTo>
                  <a:cubicBezTo>
                    <a:pt x="1" y="776"/>
                    <a:pt x="38" y="778"/>
                    <a:pt x="101" y="778"/>
                  </a:cubicBezTo>
                  <a:cubicBezTo>
                    <a:pt x="427" y="778"/>
                    <a:pt x="1448" y="723"/>
                    <a:pt x="1645" y="45"/>
                  </a:cubicBezTo>
                  <a:cubicBezTo>
                    <a:pt x="1645" y="45"/>
                    <a:pt x="155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7"/>
            <p:cNvSpPr/>
            <p:nvPr/>
          </p:nvSpPr>
          <p:spPr>
            <a:xfrm rot="-5691343">
              <a:off x="6079011" y="351418"/>
              <a:ext cx="77458" cy="114854"/>
            </a:xfrm>
            <a:custGeom>
              <a:avLst/>
              <a:gdLst/>
              <a:ahLst/>
              <a:cxnLst/>
              <a:rect l="l" t="t" r="r" b="b"/>
              <a:pathLst>
                <a:path w="1162" h="172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96" y="1"/>
                    <a:pt x="197" y="1"/>
                    <a:pt x="197" y="2"/>
                  </a:cubicBezTo>
                  <a:lnTo>
                    <a:pt x="197" y="2"/>
                  </a:lnTo>
                  <a:cubicBezTo>
                    <a:pt x="197" y="1"/>
                    <a:pt x="197" y="0"/>
                    <a:pt x="196" y="0"/>
                  </a:cubicBezTo>
                  <a:close/>
                  <a:moveTo>
                    <a:pt x="197" y="2"/>
                  </a:moveTo>
                  <a:cubicBezTo>
                    <a:pt x="214" y="49"/>
                    <a:pt x="0" y="1415"/>
                    <a:pt x="744" y="1723"/>
                  </a:cubicBezTo>
                  <a:cubicBezTo>
                    <a:pt x="744" y="1723"/>
                    <a:pt x="1161" y="1071"/>
                    <a:pt x="197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7"/>
            <p:cNvSpPr/>
            <p:nvPr/>
          </p:nvSpPr>
          <p:spPr>
            <a:xfrm rot="-5691343">
              <a:off x="7673874" y="230804"/>
              <a:ext cx="309699" cy="50528"/>
            </a:xfrm>
            <a:custGeom>
              <a:avLst/>
              <a:gdLst/>
              <a:ahLst/>
              <a:cxnLst/>
              <a:rect l="l" t="t" r="r" b="b"/>
              <a:pathLst>
                <a:path w="4646" h="758" fill="none" extrusionOk="0">
                  <a:moveTo>
                    <a:pt x="4645" y="1"/>
                  </a:moveTo>
                  <a:cubicBezTo>
                    <a:pt x="3184" y="653"/>
                    <a:pt x="1514" y="758"/>
                    <a:pt x="0" y="28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7"/>
            <p:cNvSpPr/>
            <p:nvPr/>
          </p:nvSpPr>
          <p:spPr>
            <a:xfrm rot="-5691343">
              <a:off x="7743618" y="351547"/>
              <a:ext cx="180313" cy="153183"/>
            </a:xfrm>
            <a:custGeom>
              <a:avLst/>
              <a:gdLst/>
              <a:ahLst/>
              <a:cxnLst/>
              <a:rect l="l" t="t" r="r" b="b"/>
              <a:pathLst>
                <a:path w="2705" h="2298" extrusionOk="0">
                  <a:moveTo>
                    <a:pt x="1396" y="0"/>
                  </a:moveTo>
                  <a:cubicBezTo>
                    <a:pt x="978" y="0"/>
                    <a:pt x="559" y="222"/>
                    <a:pt x="356" y="679"/>
                  </a:cubicBezTo>
                  <a:cubicBezTo>
                    <a:pt x="0" y="1479"/>
                    <a:pt x="629" y="2298"/>
                    <a:pt x="1403" y="2298"/>
                  </a:cubicBezTo>
                  <a:cubicBezTo>
                    <a:pt x="1538" y="2298"/>
                    <a:pt x="1678" y="2273"/>
                    <a:pt x="1817" y="2219"/>
                  </a:cubicBezTo>
                  <a:cubicBezTo>
                    <a:pt x="2391" y="1984"/>
                    <a:pt x="2704" y="1331"/>
                    <a:pt x="2470" y="731"/>
                  </a:cubicBezTo>
                  <a:cubicBezTo>
                    <a:pt x="2282" y="249"/>
                    <a:pt x="1839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7"/>
            <p:cNvSpPr/>
            <p:nvPr/>
          </p:nvSpPr>
          <p:spPr>
            <a:xfrm rot="-5691343">
              <a:off x="7761440" y="303929"/>
              <a:ext cx="80058" cy="104455"/>
            </a:xfrm>
            <a:custGeom>
              <a:avLst/>
              <a:gdLst/>
              <a:ahLst/>
              <a:cxnLst/>
              <a:rect l="l" t="t" r="r" b="b"/>
              <a:pathLst>
                <a:path w="1201" h="1567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1436"/>
                    <a:pt x="914" y="1566"/>
                    <a:pt x="914" y="1566"/>
                  </a:cubicBezTo>
                  <a:cubicBezTo>
                    <a:pt x="1201" y="81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7"/>
            <p:cNvSpPr/>
            <p:nvPr/>
          </p:nvSpPr>
          <p:spPr>
            <a:xfrm rot="-5691343">
              <a:off x="7832403" y="332124"/>
              <a:ext cx="97522" cy="72925"/>
            </a:xfrm>
            <a:custGeom>
              <a:avLst/>
              <a:gdLst/>
              <a:ahLst/>
              <a:cxnLst/>
              <a:rect l="l" t="t" r="r" b="b"/>
              <a:pathLst>
                <a:path w="1463" h="1094" extrusionOk="0">
                  <a:moveTo>
                    <a:pt x="1287" y="1"/>
                  </a:moveTo>
                  <a:cubicBezTo>
                    <a:pt x="581" y="1"/>
                    <a:pt x="1" y="1094"/>
                    <a:pt x="1" y="1094"/>
                  </a:cubicBezTo>
                  <a:cubicBezTo>
                    <a:pt x="1410" y="781"/>
                    <a:pt x="1462" y="24"/>
                    <a:pt x="1462" y="24"/>
                  </a:cubicBezTo>
                  <a:cubicBezTo>
                    <a:pt x="1403" y="8"/>
                    <a:pt x="1345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7"/>
            <p:cNvSpPr/>
            <p:nvPr/>
          </p:nvSpPr>
          <p:spPr>
            <a:xfrm rot="-5691343">
              <a:off x="8127111" y="500858"/>
              <a:ext cx="328830" cy="233174"/>
            </a:xfrm>
            <a:custGeom>
              <a:avLst/>
              <a:gdLst/>
              <a:ahLst/>
              <a:cxnLst/>
              <a:rect l="l" t="t" r="r" b="b"/>
              <a:pathLst>
                <a:path w="4933" h="3498" fill="none" extrusionOk="0">
                  <a:moveTo>
                    <a:pt x="4933" y="3497"/>
                  </a:moveTo>
                  <a:cubicBezTo>
                    <a:pt x="4933" y="3497"/>
                    <a:pt x="3054" y="888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7"/>
            <p:cNvSpPr/>
            <p:nvPr/>
          </p:nvSpPr>
          <p:spPr>
            <a:xfrm rot="-5691343">
              <a:off x="8061785" y="710839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7" y="416"/>
                  </a:cubicBezTo>
                  <a:cubicBezTo>
                    <a:pt x="0" y="1329"/>
                    <a:pt x="626" y="2843"/>
                    <a:pt x="1879" y="2843"/>
                  </a:cubicBezTo>
                  <a:cubicBezTo>
                    <a:pt x="2662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7"/>
            <p:cNvSpPr/>
            <p:nvPr/>
          </p:nvSpPr>
          <p:spPr>
            <a:xfrm rot="-5691343">
              <a:off x="8106495" y="621112"/>
              <a:ext cx="104388" cy="153116"/>
            </a:xfrm>
            <a:custGeom>
              <a:avLst/>
              <a:gdLst/>
              <a:ahLst/>
              <a:cxnLst/>
              <a:rect l="l" t="t" r="r" b="b"/>
              <a:pathLst>
                <a:path w="1566" h="2297" extrusionOk="0">
                  <a:moveTo>
                    <a:pt x="496" y="0"/>
                  </a:moveTo>
                  <a:cubicBezTo>
                    <a:pt x="496" y="0"/>
                    <a:pt x="0" y="1775"/>
                    <a:pt x="914" y="2297"/>
                  </a:cubicBezTo>
                  <a:cubicBezTo>
                    <a:pt x="914" y="2297"/>
                    <a:pt x="1566" y="154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7"/>
            <p:cNvSpPr/>
            <p:nvPr/>
          </p:nvSpPr>
          <p:spPr>
            <a:xfrm rot="-5691343">
              <a:off x="8177020" y="726810"/>
              <a:ext cx="146184" cy="62326"/>
            </a:xfrm>
            <a:custGeom>
              <a:avLst/>
              <a:gdLst/>
              <a:ahLst/>
              <a:cxnLst/>
              <a:rect l="l" t="t" r="r" b="b"/>
              <a:pathLst>
                <a:path w="2193" h="935" extrusionOk="0">
                  <a:moveTo>
                    <a:pt x="1752" y="0"/>
                  </a:moveTo>
                  <a:cubicBezTo>
                    <a:pt x="1371" y="0"/>
                    <a:pt x="763" y="163"/>
                    <a:pt x="0" y="926"/>
                  </a:cubicBezTo>
                  <a:cubicBezTo>
                    <a:pt x="0" y="926"/>
                    <a:pt x="107" y="935"/>
                    <a:pt x="274" y="935"/>
                  </a:cubicBezTo>
                  <a:cubicBezTo>
                    <a:pt x="803" y="935"/>
                    <a:pt x="1935" y="844"/>
                    <a:pt x="2192" y="91"/>
                  </a:cubicBezTo>
                  <a:cubicBezTo>
                    <a:pt x="2192" y="91"/>
                    <a:pt x="2035" y="0"/>
                    <a:pt x="1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3" name="Google Shape;793;p17"/>
            <p:cNvGrpSpPr/>
            <p:nvPr/>
          </p:nvGrpSpPr>
          <p:grpSpPr>
            <a:xfrm>
              <a:off x="6603933" y="132308"/>
              <a:ext cx="260159" cy="256599"/>
              <a:chOff x="2398800" y="1826575"/>
              <a:chExt cx="2258325" cy="2227425"/>
            </a:xfrm>
          </p:grpSpPr>
          <p:sp>
            <p:nvSpPr>
              <p:cNvPr id="794" name="Google Shape;794;p17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7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6" name="Google Shape;796;p17"/>
            <p:cNvGrpSpPr/>
            <p:nvPr/>
          </p:nvGrpSpPr>
          <p:grpSpPr>
            <a:xfrm>
              <a:off x="8301500" y="-135163"/>
              <a:ext cx="298325" cy="294243"/>
              <a:chOff x="2398800" y="1826575"/>
              <a:chExt cx="2258325" cy="2227425"/>
            </a:xfrm>
          </p:grpSpPr>
          <p:sp>
            <p:nvSpPr>
              <p:cNvPr id="797" name="Google Shape;797;p17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7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9" name="Google Shape;799;p17"/>
            <p:cNvGrpSpPr/>
            <p:nvPr/>
          </p:nvGrpSpPr>
          <p:grpSpPr>
            <a:xfrm>
              <a:off x="8962468" y="798297"/>
              <a:ext cx="240512" cy="236998"/>
              <a:chOff x="2398800" y="1826575"/>
              <a:chExt cx="2258325" cy="222742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-144139">
            <a:off x="243916" y="4437180"/>
            <a:ext cx="535872" cy="526536"/>
            <a:chOff x="3144525" y="406375"/>
            <a:chExt cx="766611" cy="753358"/>
          </a:xfrm>
        </p:grpSpPr>
        <p:sp>
          <p:nvSpPr>
            <p:cNvPr id="803" name="Google Shape;803;p17"/>
            <p:cNvSpPr/>
            <p:nvPr/>
          </p:nvSpPr>
          <p:spPr>
            <a:xfrm>
              <a:off x="3144525" y="406375"/>
              <a:ext cx="732785" cy="753358"/>
            </a:xfrm>
            <a:custGeom>
              <a:avLst/>
              <a:gdLst/>
              <a:ahLst/>
              <a:cxnLst/>
              <a:rect l="l" t="t" r="r" b="b"/>
              <a:pathLst>
                <a:path w="40463" h="41599" extrusionOk="0">
                  <a:moveTo>
                    <a:pt x="23884" y="0"/>
                  </a:moveTo>
                  <a:cubicBezTo>
                    <a:pt x="19481" y="0"/>
                    <a:pt x="14877" y="1735"/>
                    <a:pt x="10908" y="4837"/>
                  </a:cubicBezTo>
                  <a:cubicBezTo>
                    <a:pt x="9040" y="6305"/>
                    <a:pt x="7405" y="8006"/>
                    <a:pt x="6071" y="9941"/>
                  </a:cubicBezTo>
                  <a:lnTo>
                    <a:pt x="6004" y="9907"/>
                  </a:lnTo>
                  <a:cubicBezTo>
                    <a:pt x="5671" y="9774"/>
                    <a:pt x="5304" y="9740"/>
                    <a:pt x="4937" y="9740"/>
                  </a:cubicBezTo>
                  <a:cubicBezTo>
                    <a:pt x="3703" y="9774"/>
                    <a:pt x="2535" y="10374"/>
                    <a:pt x="1801" y="11408"/>
                  </a:cubicBezTo>
                  <a:cubicBezTo>
                    <a:pt x="967" y="12509"/>
                    <a:pt x="701" y="13843"/>
                    <a:pt x="534" y="15011"/>
                  </a:cubicBezTo>
                  <a:cubicBezTo>
                    <a:pt x="0" y="19180"/>
                    <a:pt x="801" y="24484"/>
                    <a:pt x="2702" y="29154"/>
                  </a:cubicBezTo>
                  <a:cubicBezTo>
                    <a:pt x="4837" y="34391"/>
                    <a:pt x="8106" y="38361"/>
                    <a:pt x="11909" y="40296"/>
                  </a:cubicBezTo>
                  <a:cubicBezTo>
                    <a:pt x="13678" y="41164"/>
                    <a:pt x="15633" y="41598"/>
                    <a:pt x="17625" y="41598"/>
                  </a:cubicBezTo>
                  <a:cubicBezTo>
                    <a:pt x="17698" y="41598"/>
                    <a:pt x="17772" y="41598"/>
                    <a:pt x="17846" y="41596"/>
                  </a:cubicBezTo>
                  <a:cubicBezTo>
                    <a:pt x="21849" y="41596"/>
                    <a:pt x="26285" y="40095"/>
                    <a:pt x="30222" y="37994"/>
                  </a:cubicBezTo>
                  <a:cubicBezTo>
                    <a:pt x="30689" y="37794"/>
                    <a:pt x="31156" y="37560"/>
                    <a:pt x="31623" y="37293"/>
                  </a:cubicBezTo>
                  <a:cubicBezTo>
                    <a:pt x="32390" y="36860"/>
                    <a:pt x="33157" y="36359"/>
                    <a:pt x="33824" y="35792"/>
                  </a:cubicBezTo>
                  <a:cubicBezTo>
                    <a:pt x="35259" y="34792"/>
                    <a:pt x="36593" y="33724"/>
                    <a:pt x="37860" y="32523"/>
                  </a:cubicBezTo>
                  <a:cubicBezTo>
                    <a:pt x="38494" y="31890"/>
                    <a:pt x="40462" y="29988"/>
                    <a:pt x="39929" y="27653"/>
                  </a:cubicBezTo>
                  <a:cubicBezTo>
                    <a:pt x="39828" y="27253"/>
                    <a:pt x="39662" y="26886"/>
                    <a:pt x="39428" y="26552"/>
                  </a:cubicBezTo>
                  <a:cubicBezTo>
                    <a:pt x="40162" y="23850"/>
                    <a:pt x="40462" y="21082"/>
                    <a:pt x="40262" y="18280"/>
                  </a:cubicBezTo>
                  <a:cubicBezTo>
                    <a:pt x="39795" y="10141"/>
                    <a:pt x="35759" y="3569"/>
                    <a:pt x="29788" y="1134"/>
                  </a:cubicBezTo>
                  <a:cubicBezTo>
                    <a:pt x="27920" y="367"/>
                    <a:pt x="25885" y="0"/>
                    <a:pt x="23884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3213376" y="429174"/>
              <a:ext cx="697760" cy="665633"/>
            </a:xfrm>
            <a:custGeom>
              <a:avLst/>
              <a:gdLst/>
              <a:ahLst/>
              <a:cxnLst/>
              <a:rect l="l" t="t" r="r" b="b"/>
              <a:pathLst>
                <a:path w="38529" h="36755" extrusionOk="0">
                  <a:moveTo>
                    <a:pt x="20055" y="1"/>
                  </a:moveTo>
                  <a:cubicBezTo>
                    <a:pt x="15683" y="1"/>
                    <a:pt x="11330" y="1850"/>
                    <a:pt x="7873" y="4579"/>
                  </a:cubicBezTo>
                  <a:cubicBezTo>
                    <a:pt x="2202" y="9082"/>
                    <a:pt x="1" y="14452"/>
                    <a:pt x="368" y="19489"/>
                  </a:cubicBezTo>
                  <a:cubicBezTo>
                    <a:pt x="1001" y="28780"/>
                    <a:pt x="10740" y="36755"/>
                    <a:pt x="20066" y="36755"/>
                  </a:cubicBezTo>
                  <a:cubicBezTo>
                    <a:pt x="22527" y="36755"/>
                    <a:pt x="24959" y="36200"/>
                    <a:pt x="27187" y="34967"/>
                  </a:cubicBezTo>
                  <a:cubicBezTo>
                    <a:pt x="38528" y="28696"/>
                    <a:pt x="37828" y="6046"/>
                    <a:pt x="25486" y="1043"/>
                  </a:cubicBezTo>
                  <a:cubicBezTo>
                    <a:pt x="23715" y="325"/>
                    <a:pt x="21883" y="1"/>
                    <a:pt x="20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3158415" y="605395"/>
              <a:ext cx="692907" cy="531782"/>
            </a:xfrm>
            <a:custGeom>
              <a:avLst/>
              <a:gdLst/>
              <a:ahLst/>
              <a:cxnLst/>
              <a:rect l="l" t="t" r="r" b="b"/>
              <a:pathLst>
                <a:path w="38261" h="29364" extrusionOk="0">
                  <a:moveTo>
                    <a:pt x="4150" y="1"/>
                  </a:moveTo>
                  <a:cubicBezTo>
                    <a:pt x="3329" y="1"/>
                    <a:pt x="2523" y="475"/>
                    <a:pt x="2002" y="1152"/>
                  </a:cubicBezTo>
                  <a:cubicBezTo>
                    <a:pt x="1435" y="2053"/>
                    <a:pt x="1101" y="3087"/>
                    <a:pt x="1001" y="4188"/>
                  </a:cubicBezTo>
                  <a:cubicBezTo>
                    <a:pt x="0" y="12093"/>
                    <a:pt x="4003" y="24269"/>
                    <a:pt x="11709" y="28171"/>
                  </a:cubicBezTo>
                  <a:cubicBezTo>
                    <a:pt x="13352" y="29004"/>
                    <a:pt x="15185" y="29363"/>
                    <a:pt x="17103" y="29363"/>
                  </a:cubicBezTo>
                  <a:cubicBezTo>
                    <a:pt x="24023" y="29363"/>
                    <a:pt x="32047" y="24681"/>
                    <a:pt x="36226" y="20633"/>
                  </a:cubicBezTo>
                  <a:cubicBezTo>
                    <a:pt x="37227" y="19665"/>
                    <a:pt x="38261" y="18331"/>
                    <a:pt x="37927" y="16963"/>
                  </a:cubicBezTo>
                  <a:cubicBezTo>
                    <a:pt x="37558" y="15408"/>
                    <a:pt x="35835" y="14853"/>
                    <a:pt x="34141" y="14853"/>
                  </a:cubicBezTo>
                  <a:cubicBezTo>
                    <a:pt x="33691" y="14853"/>
                    <a:pt x="33244" y="14892"/>
                    <a:pt x="32824" y="14962"/>
                  </a:cubicBezTo>
                  <a:cubicBezTo>
                    <a:pt x="27353" y="15796"/>
                    <a:pt x="22283" y="18431"/>
                    <a:pt x="18413" y="22434"/>
                  </a:cubicBezTo>
                  <a:cubicBezTo>
                    <a:pt x="17646" y="20266"/>
                    <a:pt x="18914" y="17997"/>
                    <a:pt x="19681" y="15863"/>
                  </a:cubicBezTo>
                  <a:cubicBezTo>
                    <a:pt x="20448" y="13694"/>
                    <a:pt x="20381" y="10659"/>
                    <a:pt x="18213" y="9858"/>
                  </a:cubicBezTo>
                  <a:cubicBezTo>
                    <a:pt x="17910" y="9751"/>
                    <a:pt x="17598" y="9704"/>
                    <a:pt x="17283" y="9704"/>
                  </a:cubicBezTo>
                  <a:cubicBezTo>
                    <a:pt x="16419" y="9704"/>
                    <a:pt x="15535" y="10061"/>
                    <a:pt x="14777" y="10525"/>
                  </a:cubicBezTo>
                  <a:cubicBezTo>
                    <a:pt x="12242" y="12227"/>
                    <a:pt x="10775" y="15129"/>
                    <a:pt x="10908" y="18164"/>
                  </a:cubicBezTo>
                  <a:lnTo>
                    <a:pt x="6805" y="3087"/>
                  </a:lnTo>
                  <a:cubicBezTo>
                    <a:pt x="6505" y="1886"/>
                    <a:pt x="6005" y="518"/>
                    <a:pt x="4837" y="118"/>
                  </a:cubicBezTo>
                  <a:cubicBezTo>
                    <a:pt x="4611" y="38"/>
                    <a:pt x="4380" y="1"/>
                    <a:pt x="4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17"/>
          <p:cNvSpPr txBox="1">
            <a:spLocks noGrp="1"/>
          </p:cNvSpPr>
          <p:nvPr>
            <p:ph type="title"/>
          </p:nvPr>
        </p:nvSpPr>
        <p:spPr>
          <a:xfrm>
            <a:off x="720000" y="1632900"/>
            <a:ext cx="21885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7" name="Google Shape;807;p17"/>
          <p:cNvSpPr txBox="1">
            <a:spLocks noGrp="1"/>
          </p:cNvSpPr>
          <p:nvPr>
            <p:ph type="subTitle" idx="1"/>
          </p:nvPr>
        </p:nvSpPr>
        <p:spPr>
          <a:xfrm>
            <a:off x="720000" y="2067625"/>
            <a:ext cx="218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7"/>
          <p:cNvSpPr txBox="1">
            <a:spLocks noGrp="1"/>
          </p:cNvSpPr>
          <p:nvPr>
            <p:ph type="title" idx="2"/>
          </p:nvPr>
        </p:nvSpPr>
        <p:spPr>
          <a:xfrm>
            <a:off x="1847100" y="535000"/>
            <a:ext cx="54498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17"/>
          <p:cNvSpPr txBox="1">
            <a:spLocks noGrp="1"/>
          </p:cNvSpPr>
          <p:nvPr>
            <p:ph type="title" idx="3"/>
          </p:nvPr>
        </p:nvSpPr>
        <p:spPr>
          <a:xfrm>
            <a:off x="3477750" y="1632900"/>
            <a:ext cx="21885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0" name="Google Shape;810;p17"/>
          <p:cNvSpPr txBox="1">
            <a:spLocks noGrp="1"/>
          </p:cNvSpPr>
          <p:nvPr>
            <p:ph type="subTitle" idx="4"/>
          </p:nvPr>
        </p:nvSpPr>
        <p:spPr>
          <a:xfrm>
            <a:off x="3477750" y="2067625"/>
            <a:ext cx="218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17"/>
          <p:cNvSpPr txBox="1">
            <a:spLocks noGrp="1"/>
          </p:cNvSpPr>
          <p:nvPr>
            <p:ph type="title" idx="5"/>
          </p:nvPr>
        </p:nvSpPr>
        <p:spPr>
          <a:xfrm>
            <a:off x="6235500" y="1632900"/>
            <a:ext cx="21885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2" name="Google Shape;812;p17"/>
          <p:cNvSpPr txBox="1">
            <a:spLocks noGrp="1"/>
          </p:cNvSpPr>
          <p:nvPr>
            <p:ph type="subTitle" idx="6"/>
          </p:nvPr>
        </p:nvSpPr>
        <p:spPr>
          <a:xfrm>
            <a:off x="6235500" y="2067625"/>
            <a:ext cx="218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17"/>
          <p:cNvSpPr txBox="1">
            <a:spLocks noGrp="1"/>
          </p:cNvSpPr>
          <p:nvPr>
            <p:ph type="title" idx="7"/>
          </p:nvPr>
        </p:nvSpPr>
        <p:spPr>
          <a:xfrm>
            <a:off x="720000" y="3218075"/>
            <a:ext cx="21885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4" name="Google Shape;814;p17"/>
          <p:cNvSpPr txBox="1">
            <a:spLocks noGrp="1"/>
          </p:cNvSpPr>
          <p:nvPr>
            <p:ph type="subTitle" idx="8"/>
          </p:nvPr>
        </p:nvSpPr>
        <p:spPr>
          <a:xfrm>
            <a:off x="720000" y="3652800"/>
            <a:ext cx="218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title" idx="9"/>
          </p:nvPr>
        </p:nvSpPr>
        <p:spPr>
          <a:xfrm>
            <a:off x="3477750" y="3218075"/>
            <a:ext cx="21885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6" name="Google Shape;816;p17"/>
          <p:cNvSpPr txBox="1">
            <a:spLocks noGrp="1"/>
          </p:cNvSpPr>
          <p:nvPr>
            <p:ph type="subTitle" idx="13"/>
          </p:nvPr>
        </p:nvSpPr>
        <p:spPr>
          <a:xfrm>
            <a:off x="3477750" y="3652800"/>
            <a:ext cx="218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17"/>
          <p:cNvSpPr txBox="1">
            <a:spLocks noGrp="1"/>
          </p:cNvSpPr>
          <p:nvPr>
            <p:ph type="title" idx="14"/>
          </p:nvPr>
        </p:nvSpPr>
        <p:spPr>
          <a:xfrm>
            <a:off x="6235500" y="3218075"/>
            <a:ext cx="21885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8" name="Google Shape;818;p17"/>
          <p:cNvSpPr txBox="1">
            <a:spLocks noGrp="1"/>
          </p:cNvSpPr>
          <p:nvPr>
            <p:ph type="subTitle" idx="15"/>
          </p:nvPr>
        </p:nvSpPr>
        <p:spPr>
          <a:xfrm>
            <a:off x="6235500" y="3652800"/>
            <a:ext cx="218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1_Title and six columns"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17"/>
          <p:cNvGrpSpPr/>
          <p:nvPr/>
        </p:nvGrpSpPr>
        <p:grpSpPr>
          <a:xfrm rot="1330042">
            <a:off x="8424110" y="4365779"/>
            <a:ext cx="492137" cy="485446"/>
            <a:chOff x="2245510" y="1675368"/>
            <a:chExt cx="2564780" cy="2529909"/>
          </a:xfrm>
        </p:grpSpPr>
        <p:sp>
          <p:nvSpPr>
            <p:cNvPr id="750" name="Google Shape;750;p17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7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2" name="Google Shape;752;p17"/>
          <p:cNvSpPr/>
          <p:nvPr/>
        </p:nvSpPr>
        <p:spPr>
          <a:xfrm flipH="1">
            <a:off x="6930346" y="-39232"/>
            <a:ext cx="2800107" cy="1968193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3" name="Google Shape;753;p17"/>
          <p:cNvGrpSpPr/>
          <p:nvPr/>
        </p:nvGrpSpPr>
        <p:grpSpPr>
          <a:xfrm rot="-614745" flipH="1">
            <a:off x="-652820" y="-501910"/>
            <a:ext cx="3440715" cy="2073034"/>
            <a:chOff x="5980336" y="-444524"/>
            <a:chExt cx="3251872" cy="1959256"/>
          </a:xfrm>
        </p:grpSpPr>
        <p:sp>
          <p:nvSpPr>
            <p:cNvPr id="754" name="Google Shape;754;p17"/>
            <p:cNvSpPr/>
            <p:nvPr/>
          </p:nvSpPr>
          <p:spPr>
            <a:xfrm rot="-5691343">
              <a:off x="6755600" y="-1024423"/>
              <a:ext cx="1701344" cy="3119052"/>
            </a:xfrm>
            <a:custGeom>
              <a:avLst/>
              <a:gdLst/>
              <a:ahLst/>
              <a:cxnLst/>
              <a:rect l="l" t="t" r="r" b="b"/>
              <a:pathLst>
                <a:path w="25523" h="46791" fill="none" extrusionOk="0">
                  <a:moveTo>
                    <a:pt x="6212" y="46791"/>
                  </a:moveTo>
                  <a:cubicBezTo>
                    <a:pt x="6368" y="45434"/>
                    <a:pt x="6577" y="43659"/>
                    <a:pt x="6055" y="42354"/>
                  </a:cubicBezTo>
                  <a:cubicBezTo>
                    <a:pt x="4933" y="39510"/>
                    <a:pt x="1" y="41206"/>
                    <a:pt x="3889" y="43972"/>
                  </a:cubicBezTo>
                  <a:cubicBezTo>
                    <a:pt x="6003" y="45460"/>
                    <a:pt x="8821" y="46739"/>
                    <a:pt x="11248" y="45173"/>
                  </a:cubicBezTo>
                  <a:cubicBezTo>
                    <a:pt x="13231" y="43868"/>
                    <a:pt x="14536" y="41232"/>
                    <a:pt x="14823" y="38936"/>
                  </a:cubicBezTo>
                  <a:cubicBezTo>
                    <a:pt x="15084" y="36639"/>
                    <a:pt x="12135" y="33273"/>
                    <a:pt x="9839" y="35100"/>
                  </a:cubicBezTo>
                  <a:cubicBezTo>
                    <a:pt x="7125" y="37240"/>
                    <a:pt x="11274" y="40554"/>
                    <a:pt x="13597" y="40319"/>
                  </a:cubicBezTo>
                  <a:cubicBezTo>
                    <a:pt x="15476" y="40058"/>
                    <a:pt x="17250" y="39249"/>
                    <a:pt x="18711" y="37996"/>
                  </a:cubicBezTo>
                  <a:cubicBezTo>
                    <a:pt x="22521" y="34787"/>
                    <a:pt x="25522" y="25053"/>
                    <a:pt x="18216" y="24061"/>
                  </a:cubicBezTo>
                  <a:cubicBezTo>
                    <a:pt x="17354" y="23931"/>
                    <a:pt x="15293" y="24113"/>
                    <a:pt x="15136" y="25288"/>
                  </a:cubicBezTo>
                  <a:cubicBezTo>
                    <a:pt x="15032" y="26227"/>
                    <a:pt x="16833" y="27010"/>
                    <a:pt x="17511" y="27036"/>
                  </a:cubicBezTo>
                  <a:cubicBezTo>
                    <a:pt x="18529" y="27062"/>
                    <a:pt x="19625" y="26593"/>
                    <a:pt x="20016" y="25627"/>
                  </a:cubicBezTo>
                  <a:cubicBezTo>
                    <a:pt x="20747" y="23957"/>
                    <a:pt x="19703" y="21269"/>
                    <a:pt x="18659" y="19912"/>
                  </a:cubicBezTo>
                  <a:cubicBezTo>
                    <a:pt x="18111" y="19181"/>
                    <a:pt x="17459" y="18477"/>
                    <a:pt x="16572" y="18190"/>
                  </a:cubicBezTo>
                  <a:cubicBezTo>
                    <a:pt x="15658" y="17903"/>
                    <a:pt x="15189" y="18503"/>
                    <a:pt x="15841" y="19260"/>
                  </a:cubicBezTo>
                  <a:cubicBezTo>
                    <a:pt x="16833" y="20408"/>
                    <a:pt x="18581" y="20408"/>
                    <a:pt x="19573" y="19312"/>
                  </a:cubicBezTo>
                  <a:cubicBezTo>
                    <a:pt x="20382" y="18425"/>
                    <a:pt x="20512" y="16963"/>
                    <a:pt x="20095" y="15867"/>
                  </a:cubicBezTo>
                  <a:cubicBezTo>
                    <a:pt x="19886" y="15293"/>
                    <a:pt x="19025" y="13779"/>
                    <a:pt x="18242" y="13962"/>
                  </a:cubicBezTo>
                  <a:cubicBezTo>
                    <a:pt x="17433" y="14119"/>
                    <a:pt x="17615" y="15084"/>
                    <a:pt x="17981" y="15554"/>
                  </a:cubicBezTo>
                  <a:cubicBezTo>
                    <a:pt x="18503" y="16232"/>
                    <a:pt x="19625" y="16285"/>
                    <a:pt x="20408" y="16311"/>
                  </a:cubicBezTo>
                  <a:cubicBezTo>
                    <a:pt x="24948" y="16415"/>
                    <a:pt x="25209" y="9500"/>
                    <a:pt x="22782" y="7073"/>
                  </a:cubicBezTo>
                  <a:cubicBezTo>
                    <a:pt x="21504" y="5872"/>
                    <a:pt x="20042" y="4907"/>
                    <a:pt x="18424" y="4202"/>
                  </a:cubicBezTo>
                  <a:cubicBezTo>
                    <a:pt x="17381" y="3759"/>
                    <a:pt x="14667" y="3472"/>
                    <a:pt x="14223" y="4907"/>
                  </a:cubicBezTo>
                  <a:cubicBezTo>
                    <a:pt x="13571" y="7047"/>
                    <a:pt x="16806" y="7804"/>
                    <a:pt x="18163" y="7021"/>
                  </a:cubicBezTo>
                  <a:cubicBezTo>
                    <a:pt x="20199" y="5820"/>
                    <a:pt x="20434" y="1828"/>
                    <a:pt x="19259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rgbClr val="754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7"/>
            <p:cNvSpPr/>
            <p:nvPr/>
          </p:nvSpPr>
          <p:spPr>
            <a:xfrm rot="-5691343">
              <a:off x="8459776" y="145732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78" y="1573"/>
                    <a:pt x="2070" y="1573"/>
                  </a:cubicBezTo>
                  <a:cubicBezTo>
                    <a:pt x="2188" y="1573"/>
                    <a:pt x="2308" y="1555"/>
                    <a:pt x="2427" y="1514"/>
                  </a:cubicBezTo>
                  <a:cubicBezTo>
                    <a:pt x="2427" y="1514"/>
                    <a:pt x="2271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7"/>
            <p:cNvSpPr/>
            <p:nvPr/>
          </p:nvSpPr>
          <p:spPr>
            <a:xfrm rot="-5691343">
              <a:off x="8102935" y="-175450"/>
              <a:ext cx="123586" cy="182713"/>
            </a:xfrm>
            <a:custGeom>
              <a:avLst/>
              <a:gdLst/>
              <a:ahLst/>
              <a:cxnLst/>
              <a:rect l="l" t="t" r="r" b="b"/>
              <a:pathLst>
                <a:path w="1854" h="2741" extrusionOk="0">
                  <a:moveTo>
                    <a:pt x="392" y="0"/>
                  </a:moveTo>
                  <a:lnTo>
                    <a:pt x="392" y="0"/>
                  </a:lnTo>
                  <a:cubicBezTo>
                    <a:pt x="392" y="1"/>
                    <a:pt x="1" y="2219"/>
                    <a:pt x="1175" y="2740"/>
                  </a:cubicBezTo>
                  <a:cubicBezTo>
                    <a:pt x="1175" y="2740"/>
                    <a:pt x="1853" y="1723"/>
                    <a:pt x="392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7"/>
            <p:cNvSpPr/>
            <p:nvPr/>
          </p:nvSpPr>
          <p:spPr>
            <a:xfrm rot="-5691343">
              <a:off x="7782108" y="-124907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57" y="1574"/>
                    <a:pt x="2064" y="1574"/>
                  </a:cubicBezTo>
                  <a:cubicBezTo>
                    <a:pt x="2184" y="1574"/>
                    <a:pt x="2305" y="1555"/>
                    <a:pt x="2427" y="1514"/>
                  </a:cubicBezTo>
                  <a:cubicBezTo>
                    <a:pt x="2427" y="1514"/>
                    <a:pt x="2245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7"/>
            <p:cNvSpPr/>
            <p:nvPr/>
          </p:nvSpPr>
          <p:spPr>
            <a:xfrm rot="-5691343">
              <a:off x="8898289" y="1084405"/>
              <a:ext cx="121853" cy="89057"/>
            </a:xfrm>
            <a:custGeom>
              <a:avLst/>
              <a:gdLst/>
              <a:ahLst/>
              <a:cxnLst/>
              <a:rect l="l" t="t" r="r" b="b"/>
              <a:pathLst>
                <a:path w="1828" h="1336" extrusionOk="0">
                  <a:moveTo>
                    <a:pt x="0" y="1"/>
                  </a:moveTo>
                  <a:cubicBezTo>
                    <a:pt x="0" y="25"/>
                    <a:pt x="710" y="1335"/>
                    <a:pt x="1598" y="1335"/>
                  </a:cubicBezTo>
                  <a:cubicBezTo>
                    <a:pt x="1673" y="1335"/>
                    <a:pt x="1750" y="1326"/>
                    <a:pt x="1827" y="1306"/>
                  </a:cubicBezTo>
                  <a:cubicBezTo>
                    <a:pt x="1827" y="1306"/>
                    <a:pt x="1749" y="36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7"/>
            <p:cNvSpPr/>
            <p:nvPr/>
          </p:nvSpPr>
          <p:spPr>
            <a:xfrm rot="-5691343">
              <a:off x="8900035" y="947188"/>
              <a:ext cx="98256" cy="149650"/>
            </a:xfrm>
            <a:custGeom>
              <a:avLst/>
              <a:gdLst/>
              <a:ahLst/>
              <a:cxnLst/>
              <a:rect l="l" t="t" r="r" b="b"/>
              <a:pathLst>
                <a:path w="1474" h="2245" extrusionOk="0">
                  <a:moveTo>
                    <a:pt x="691" y="0"/>
                  </a:moveTo>
                  <a:cubicBezTo>
                    <a:pt x="692" y="1"/>
                    <a:pt x="692" y="1"/>
                    <a:pt x="692" y="2"/>
                  </a:cubicBezTo>
                  <a:lnTo>
                    <a:pt x="692" y="2"/>
                  </a:lnTo>
                  <a:cubicBezTo>
                    <a:pt x="692" y="1"/>
                    <a:pt x="692" y="0"/>
                    <a:pt x="691" y="0"/>
                  </a:cubicBezTo>
                  <a:close/>
                  <a:moveTo>
                    <a:pt x="692" y="2"/>
                  </a:moveTo>
                  <a:lnTo>
                    <a:pt x="692" y="2"/>
                  </a:lnTo>
                  <a:cubicBezTo>
                    <a:pt x="693" y="55"/>
                    <a:pt x="0" y="1654"/>
                    <a:pt x="770" y="2244"/>
                  </a:cubicBezTo>
                  <a:cubicBezTo>
                    <a:pt x="770" y="2244"/>
                    <a:pt x="1474" y="1592"/>
                    <a:pt x="69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7"/>
            <p:cNvSpPr/>
            <p:nvPr/>
          </p:nvSpPr>
          <p:spPr>
            <a:xfrm rot="-5691343">
              <a:off x="8580796" y="389261"/>
              <a:ext cx="134052" cy="151383"/>
            </a:xfrm>
            <a:custGeom>
              <a:avLst/>
              <a:gdLst/>
              <a:ahLst/>
              <a:cxnLst/>
              <a:rect l="l" t="t" r="r" b="b"/>
              <a:pathLst>
                <a:path w="2011" h="2271" extrusionOk="0">
                  <a:moveTo>
                    <a:pt x="1" y="0"/>
                  </a:moveTo>
                  <a:cubicBezTo>
                    <a:pt x="1" y="0"/>
                    <a:pt x="471" y="2218"/>
                    <a:pt x="1775" y="2271"/>
                  </a:cubicBezTo>
                  <a:cubicBezTo>
                    <a:pt x="1775" y="2271"/>
                    <a:pt x="2010" y="10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7"/>
            <p:cNvSpPr/>
            <p:nvPr/>
          </p:nvSpPr>
          <p:spPr>
            <a:xfrm rot="-5691343">
              <a:off x="7455013" y="70606"/>
              <a:ext cx="121786" cy="74925"/>
            </a:xfrm>
            <a:custGeom>
              <a:avLst/>
              <a:gdLst/>
              <a:ahLst/>
              <a:cxnLst/>
              <a:rect l="l" t="t" r="r" b="b"/>
              <a:pathLst>
                <a:path w="1827" h="1124" extrusionOk="0">
                  <a:moveTo>
                    <a:pt x="0" y="1"/>
                  </a:moveTo>
                  <a:cubicBezTo>
                    <a:pt x="0" y="1"/>
                    <a:pt x="749" y="1123"/>
                    <a:pt x="1540" y="1123"/>
                  </a:cubicBezTo>
                  <a:cubicBezTo>
                    <a:pt x="1636" y="1123"/>
                    <a:pt x="1732" y="1107"/>
                    <a:pt x="1827" y="1071"/>
                  </a:cubicBezTo>
                  <a:cubicBezTo>
                    <a:pt x="1827" y="1071"/>
                    <a:pt x="1670" y="18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7"/>
            <p:cNvSpPr/>
            <p:nvPr/>
          </p:nvSpPr>
          <p:spPr>
            <a:xfrm rot="-5691343">
              <a:off x="6408744" y="334293"/>
              <a:ext cx="121853" cy="74458"/>
            </a:xfrm>
            <a:custGeom>
              <a:avLst/>
              <a:gdLst/>
              <a:ahLst/>
              <a:cxnLst/>
              <a:rect l="l" t="t" r="r" b="b"/>
              <a:pathLst>
                <a:path w="1828" h="1117" extrusionOk="0">
                  <a:moveTo>
                    <a:pt x="1" y="0"/>
                  </a:moveTo>
                  <a:cubicBezTo>
                    <a:pt x="1" y="0"/>
                    <a:pt x="759" y="1116"/>
                    <a:pt x="1556" y="1116"/>
                  </a:cubicBezTo>
                  <a:cubicBezTo>
                    <a:pt x="1646" y="1116"/>
                    <a:pt x="1737" y="1102"/>
                    <a:pt x="1827" y="1070"/>
                  </a:cubicBezTo>
                  <a:cubicBezTo>
                    <a:pt x="1827" y="1070"/>
                    <a:pt x="1671" y="18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7"/>
            <p:cNvSpPr/>
            <p:nvPr/>
          </p:nvSpPr>
          <p:spPr>
            <a:xfrm rot="-5691343">
              <a:off x="6920951" y="40475"/>
              <a:ext cx="93990" cy="140984"/>
            </a:xfrm>
            <a:custGeom>
              <a:avLst/>
              <a:gdLst/>
              <a:ahLst/>
              <a:cxnLst/>
              <a:rect l="l" t="t" r="r" b="b"/>
              <a:pathLst>
                <a:path w="1410" h="2115" extrusionOk="0">
                  <a:moveTo>
                    <a:pt x="627" y="1"/>
                  </a:moveTo>
                  <a:cubicBezTo>
                    <a:pt x="627" y="27"/>
                    <a:pt x="0" y="1541"/>
                    <a:pt x="757" y="2115"/>
                  </a:cubicBezTo>
                  <a:cubicBezTo>
                    <a:pt x="757" y="2115"/>
                    <a:pt x="1409" y="1488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7"/>
            <p:cNvSpPr/>
            <p:nvPr/>
          </p:nvSpPr>
          <p:spPr>
            <a:xfrm rot="-5691343">
              <a:off x="7530217" y="224343"/>
              <a:ext cx="130519" cy="59460"/>
            </a:xfrm>
            <a:custGeom>
              <a:avLst/>
              <a:gdLst/>
              <a:ahLst/>
              <a:cxnLst/>
              <a:rect l="l" t="t" r="r" b="b"/>
              <a:pathLst>
                <a:path w="1958" h="892" extrusionOk="0">
                  <a:moveTo>
                    <a:pt x="151" y="1"/>
                  </a:moveTo>
                  <a:cubicBezTo>
                    <a:pt x="102" y="1"/>
                    <a:pt x="52" y="1"/>
                    <a:pt x="0" y="3"/>
                  </a:cubicBezTo>
                  <a:cubicBezTo>
                    <a:pt x="0" y="3"/>
                    <a:pt x="796" y="891"/>
                    <a:pt x="1546" y="891"/>
                  </a:cubicBezTo>
                  <a:cubicBezTo>
                    <a:pt x="1687" y="891"/>
                    <a:pt x="1826" y="860"/>
                    <a:pt x="1958" y="786"/>
                  </a:cubicBezTo>
                  <a:cubicBezTo>
                    <a:pt x="1958" y="786"/>
                    <a:pt x="171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7"/>
            <p:cNvSpPr/>
            <p:nvPr/>
          </p:nvSpPr>
          <p:spPr>
            <a:xfrm rot="-5691343">
              <a:off x="7398467" y="-6881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1"/>
                    <a:pt x="1" y="1201"/>
                    <a:pt x="523" y="2010"/>
                  </a:cubicBezTo>
                  <a:cubicBezTo>
                    <a:pt x="523" y="2010"/>
                    <a:pt x="1358" y="1671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7"/>
            <p:cNvSpPr/>
            <p:nvPr/>
          </p:nvSpPr>
          <p:spPr>
            <a:xfrm rot="-5691343">
              <a:off x="6055189" y="107233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0"/>
                    <a:pt x="1" y="1201"/>
                    <a:pt x="523" y="2009"/>
                  </a:cubicBezTo>
                  <a:cubicBezTo>
                    <a:pt x="523" y="2009"/>
                    <a:pt x="1358" y="1670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7"/>
            <p:cNvSpPr/>
            <p:nvPr/>
          </p:nvSpPr>
          <p:spPr>
            <a:xfrm rot="-5691343">
              <a:off x="7191905" y="119823"/>
              <a:ext cx="88723" cy="133985"/>
            </a:xfrm>
            <a:custGeom>
              <a:avLst/>
              <a:gdLst/>
              <a:ahLst/>
              <a:cxnLst/>
              <a:rect l="l" t="t" r="r" b="b"/>
              <a:pathLst>
                <a:path w="1331" h="2010" extrusionOk="0">
                  <a:moveTo>
                    <a:pt x="1174" y="0"/>
                  </a:moveTo>
                  <a:lnTo>
                    <a:pt x="1174" y="0"/>
                  </a:lnTo>
                  <a:cubicBezTo>
                    <a:pt x="1174" y="1"/>
                    <a:pt x="0" y="1201"/>
                    <a:pt x="496" y="2010"/>
                  </a:cubicBezTo>
                  <a:cubicBezTo>
                    <a:pt x="496" y="2010"/>
                    <a:pt x="1331" y="1671"/>
                    <a:pt x="1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7"/>
            <p:cNvSpPr/>
            <p:nvPr/>
          </p:nvSpPr>
          <p:spPr>
            <a:xfrm rot="-5691343">
              <a:off x="6505769" y="351091"/>
              <a:ext cx="104455" cy="102722"/>
            </a:xfrm>
            <a:custGeom>
              <a:avLst/>
              <a:gdLst/>
              <a:ahLst/>
              <a:cxnLst/>
              <a:rect l="l" t="t" r="r" b="b"/>
              <a:pathLst>
                <a:path w="1567" h="1541" extrusionOk="0">
                  <a:moveTo>
                    <a:pt x="1452" y="1"/>
                  </a:moveTo>
                  <a:cubicBezTo>
                    <a:pt x="1354" y="1"/>
                    <a:pt x="540" y="47"/>
                    <a:pt x="1" y="1541"/>
                  </a:cubicBezTo>
                  <a:cubicBezTo>
                    <a:pt x="1" y="1541"/>
                    <a:pt x="1567" y="967"/>
                    <a:pt x="1462" y="1"/>
                  </a:cubicBezTo>
                  <a:cubicBezTo>
                    <a:pt x="1462" y="1"/>
                    <a:pt x="1459" y="1"/>
                    <a:pt x="1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7"/>
            <p:cNvSpPr/>
            <p:nvPr/>
          </p:nvSpPr>
          <p:spPr>
            <a:xfrm rot="-5691343">
              <a:off x="6287298" y="3690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262" y="0"/>
                  </a:moveTo>
                  <a:cubicBezTo>
                    <a:pt x="261" y="0"/>
                    <a:pt x="1" y="1644"/>
                    <a:pt x="888" y="2010"/>
                  </a:cubicBezTo>
                  <a:cubicBezTo>
                    <a:pt x="888" y="2010"/>
                    <a:pt x="1358" y="1253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7"/>
            <p:cNvSpPr/>
            <p:nvPr/>
          </p:nvSpPr>
          <p:spPr>
            <a:xfrm rot="-5691343">
              <a:off x="6373992" y="64095"/>
              <a:ext cx="135785" cy="50461"/>
            </a:xfrm>
            <a:custGeom>
              <a:avLst/>
              <a:gdLst/>
              <a:ahLst/>
              <a:cxnLst/>
              <a:rect l="l" t="t" r="r" b="b"/>
              <a:pathLst>
                <a:path w="2037" h="757" extrusionOk="0">
                  <a:moveTo>
                    <a:pt x="1558" y="0"/>
                  </a:moveTo>
                  <a:cubicBezTo>
                    <a:pt x="1213" y="0"/>
                    <a:pt x="686" y="137"/>
                    <a:pt x="1" y="712"/>
                  </a:cubicBezTo>
                  <a:cubicBezTo>
                    <a:pt x="1" y="712"/>
                    <a:pt x="255" y="756"/>
                    <a:pt x="586" y="756"/>
                  </a:cubicBezTo>
                  <a:cubicBezTo>
                    <a:pt x="1099" y="756"/>
                    <a:pt x="1799" y="651"/>
                    <a:pt x="2036" y="112"/>
                  </a:cubicBezTo>
                  <a:cubicBezTo>
                    <a:pt x="2036" y="112"/>
                    <a:pt x="1871" y="0"/>
                    <a:pt x="1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7"/>
            <p:cNvSpPr/>
            <p:nvPr/>
          </p:nvSpPr>
          <p:spPr>
            <a:xfrm rot="-5691343">
              <a:off x="7638351" y="-212155"/>
              <a:ext cx="128786" cy="189712"/>
            </a:xfrm>
            <a:custGeom>
              <a:avLst/>
              <a:gdLst/>
              <a:ahLst/>
              <a:cxnLst/>
              <a:rect l="l" t="t" r="r" b="b"/>
              <a:pathLst>
                <a:path w="1932" h="2846" extrusionOk="0">
                  <a:moveTo>
                    <a:pt x="1175" y="1"/>
                  </a:moveTo>
                  <a:cubicBezTo>
                    <a:pt x="1175" y="1"/>
                    <a:pt x="0" y="1958"/>
                    <a:pt x="940" y="2845"/>
                  </a:cubicBezTo>
                  <a:cubicBezTo>
                    <a:pt x="940" y="2845"/>
                    <a:pt x="1932" y="2141"/>
                    <a:pt x="1175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7"/>
            <p:cNvSpPr/>
            <p:nvPr/>
          </p:nvSpPr>
          <p:spPr>
            <a:xfrm rot="-5691343">
              <a:off x="8635508" y="586496"/>
              <a:ext cx="189712" cy="60593"/>
            </a:xfrm>
            <a:custGeom>
              <a:avLst/>
              <a:gdLst/>
              <a:ahLst/>
              <a:cxnLst/>
              <a:rect l="l" t="t" r="r" b="b"/>
              <a:pathLst>
                <a:path w="2846" h="909" extrusionOk="0">
                  <a:moveTo>
                    <a:pt x="1965" y="0"/>
                  </a:moveTo>
                  <a:cubicBezTo>
                    <a:pt x="1036" y="0"/>
                    <a:pt x="1" y="705"/>
                    <a:pt x="1" y="705"/>
                  </a:cubicBezTo>
                  <a:cubicBezTo>
                    <a:pt x="516" y="852"/>
                    <a:pt x="947" y="909"/>
                    <a:pt x="1304" y="909"/>
                  </a:cubicBezTo>
                  <a:cubicBezTo>
                    <a:pt x="2464" y="909"/>
                    <a:pt x="2845" y="314"/>
                    <a:pt x="2845" y="314"/>
                  </a:cubicBezTo>
                  <a:cubicBezTo>
                    <a:pt x="2596" y="85"/>
                    <a:pt x="2287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7"/>
            <p:cNvSpPr/>
            <p:nvPr/>
          </p:nvSpPr>
          <p:spPr>
            <a:xfrm rot="-5691343">
              <a:off x="8748418" y="723614"/>
              <a:ext cx="135785" cy="367092"/>
            </a:xfrm>
            <a:custGeom>
              <a:avLst/>
              <a:gdLst/>
              <a:ahLst/>
              <a:cxnLst/>
              <a:rect l="l" t="t" r="r" b="b"/>
              <a:pathLst>
                <a:path w="2037" h="5507" fill="none" extrusionOk="0">
                  <a:moveTo>
                    <a:pt x="1723" y="5507"/>
                  </a:moveTo>
                  <a:cubicBezTo>
                    <a:pt x="1723" y="5507"/>
                    <a:pt x="2036" y="2427"/>
                    <a:pt x="1" y="0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7"/>
            <p:cNvSpPr/>
            <p:nvPr/>
          </p:nvSpPr>
          <p:spPr>
            <a:xfrm rot="-5691343">
              <a:off x="8516314" y="923634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8" y="416"/>
                  </a:cubicBezTo>
                  <a:cubicBezTo>
                    <a:pt x="0" y="1329"/>
                    <a:pt x="627" y="2843"/>
                    <a:pt x="1905" y="2843"/>
                  </a:cubicBezTo>
                  <a:cubicBezTo>
                    <a:pt x="2688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7"/>
            <p:cNvSpPr/>
            <p:nvPr/>
          </p:nvSpPr>
          <p:spPr>
            <a:xfrm rot="-5691343">
              <a:off x="8636914" y="972536"/>
              <a:ext cx="147917" cy="49461"/>
            </a:xfrm>
            <a:custGeom>
              <a:avLst/>
              <a:gdLst/>
              <a:ahLst/>
              <a:cxnLst/>
              <a:rect l="l" t="t" r="r" b="b"/>
              <a:pathLst>
                <a:path w="2219" h="742" extrusionOk="0">
                  <a:moveTo>
                    <a:pt x="965" y="0"/>
                  </a:moveTo>
                  <a:cubicBezTo>
                    <a:pt x="697" y="0"/>
                    <a:pt x="378" y="40"/>
                    <a:pt x="0" y="143"/>
                  </a:cubicBezTo>
                  <a:cubicBezTo>
                    <a:pt x="0" y="163"/>
                    <a:pt x="824" y="742"/>
                    <a:pt x="1555" y="742"/>
                  </a:cubicBezTo>
                  <a:cubicBezTo>
                    <a:pt x="1797" y="742"/>
                    <a:pt x="2030" y="678"/>
                    <a:pt x="2218" y="509"/>
                  </a:cubicBezTo>
                  <a:cubicBezTo>
                    <a:pt x="2218" y="509"/>
                    <a:pt x="1916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7"/>
            <p:cNvSpPr/>
            <p:nvPr/>
          </p:nvSpPr>
          <p:spPr>
            <a:xfrm rot="-5691343">
              <a:off x="8608551" y="853696"/>
              <a:ext cx="97456" cy="144451"/>
            </a:xfrm>
            <a:custGeom>
              <a:avLst/>
              <a:gdLst/>
              <a:ahLst/>
              <a:cxnLst/>
              <a:rect l="l" t="t" r="r" b="b"/>
              <a:pathLst>
                <a:path w="1462" h="2167" extrusionOk="0">
                  <a:moveTo>
                    <a:pt x="1175" y="1"/>
                  </a:moveTo>
                  <a:cubicBezTo>
                    <a:pt x="1175" y="1"/>
                    <a:pt x="1" y="1332"/>
                    <a:pt x="601" y="2167"/>
                  </a:cubicBezTo>
                  <a:cubicBezTo>
                    <a:pt x="601" y="2167"/>
                    <a:pt x="1462" y="1749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7"/>
            <p:cNvSpPr/>
            <p:nvPr/>
          </p:nvSpPr>
          <p:spPr>
            <a:xfrm rot="-5691343">
              <a:off x="7081497" y="201562"/>
              <a:ext cx="217509" cy="222775"/>
            </a:xfrm>
            <a:custGeom>
              <a:avLst/>
              <a:gdLst/>
              <a:ahLst/>
              <a:cxnLst/>
              <a:rect l="l" t="t" r="r" b="b"/>
              <a:pathLst>
                <a:path w="3263" h="3342" fill="none" extrusionOk="0">
                  <a:moveTo>
                    <a:pt x="3263" y="3341"/>
                  </a:moveTo>
                  <a:cubicBezTo>
                    <a:pt x="2610" y="1880"/>
                    <a:pt x="1462" y="679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7"/>
            <p:cNvSpPr/>
            <p:nvPr/>
          </p:nvSpPr>
          <p:spPr>
            <a:xfrm rot="-5691343">
              <a:off x="6996349" y="369629"/>
              <a:ext cx="176580" cy="153316"/>
            </a:xfrm>
            <a:custGeom>
              <a:avLst/>
              <a:gdLst/>
              <a:ahLst/>
              <a:cxnLst/>
              <a:rect l="l" t="t" r="r" b="b"/>
              <a:pathLst>
                <a:path w="2649" h="2300" extrusionOk="0">
                  <a:moveTo>
                    <a:pt x="1365" y="1"/>
                  </a:moveTo>
                  <a:cubicBezTo>
                    <a:pt x="905" y="1"/>
                    <a:pt x="442" y="277"/>
                    <a:pt x="274" y="810"/>
                  </a:cubicBezTo>
                  <a:cubicBezTo>
                    <a:pt x="1" y="1589"/>
                    <a:pt x="626" y="2299"/>
                    <a:pt x="1344" y="2299"/>
                  </a:cubicBezTo>
                  <a:cubicBezTo>
                    <a:pt x="1516" y="2299"/>
                    <a:pt x="1694" y="2258"/>
                    <a:pt x="1866" y="2167"/>
                  </a:cubicBezTo>
                  <a:cubicBezTo>
                    <a:pt x="2440" y="1880"/>
                    <a:pt x="2649" y="1202"/>
                    <a:pt x="2362" y="628"/>
                  </a:cubicBezTo>
                  <a:cubicBezTo>
                    <a:pt x="2157" y="205"/>
                    <a:pt x="1762" y="1"/>
                    <a:pt x="1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7"/>
            <p:cNvSpPr/>
            <p:nvPr/>
          </p:nvSpPr>
          <p:spPr>
            <a:xfrm rot="-5691343">
              <a:off x="7082285" y="388470"/>
              <a:ext cx="114854" cy="44328"/>
            </a:xfrm>
            <a:custGeom>
              <a:avLst/>
              <a:gdLst/>
              <a:ahLst/>
              <a:cxnLst/>
              <a:rect l="l" t="t" r="r" b="b"/>
              <a:pathLst>
                <a:path w="1723" h="665" extrusionOk="0">
                  <a:moveTo>
                    <a:pt x="1325" y="0"/>
                  </a:moveTo>
                  <a:cubicBezTo>
                    <a:pt x="1028" y="0"/>
                    <a:pt x="574" y="120"/>
                    <a:pt x="0" y="638"/>
                  </a:cubicBezTo>
                  <a:cubicBezTo>
                    <a:pt x="0" y="638"/>
                    <a:pt x="182" y="664"/>
                    <a:pt x="429" y="664"/>
                  </a:cubicBezTo>
                  <a:cubicBezTo>
                    <a:pt x="876" y="664"/>
                    <a:pt x="1538" y="578"/>
                    <a:pt x="1723" y="90"/>
                  </a:cubicBezTo>
                  <a:cubicBezTo>
                    <a:pt x="1723" y="90"/>
                    <a:pt x="1582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7"/>
            <p:cNvSpPr/>
            <p:nvPr/>
          </p:nvSpPr>
          <p:spPr>
            <a:xfrm rot="-5691343">
              <a:off x="7033522" y="309058"/>
              <a:ext cx="80058" cy="116587"/>
            </a:xfrm>
            <a:custGeom>
              <a:avLst/>
              <a:gdLst/>
              <a:ahLst/>
              <a:cxnLst/>
              <a:rect l="l" t="t" r="r" b="b"/>
              <a:pathLst>
                <a:path w="1201" h="1749" extrusionOk="0">
                  <a:moveTo>
                    <a:pt x="365" y="0"/>
                  </a:moveTo>
                  <a:cubicBezTo>
                    <a:pt x="365" y="0"/>
                    <a:pt x="0" y="1383"/>
                    <a:pt x="731" y="1749"/>
                  </a:cubicBezTo>
                  <a:cubicBezTo>
                    <a:pt x="731" y="1749"/>
                    <a:pt x="1201" y="1148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7"/>
            <p:cNvSpPr/>
            <p:nvPr/>
          </p:nvSpPr>
          <p:spPr>
            <a:xfrm rot="-5691343">
              <a:off x="6109446" y="247455"/>
              <a:ext cx="238373" cy="200111"/>
            </a:xfrm>
            <a:custGeom>
              <a:avLst/>
              <a:gdLst/>
              <a:ahLst/>
              <a:cxnLst/>
              <a:rect l="l" t="t" r="r" b="b"/>
              <a:pathLst>
                <a:path w="3576" h="3002" fill="none" extrusionOk="0">
                  <a:moveTo>
                    <a:pt x="3576" y="3002"/>
                  </a:moveTo>
                  <a:cubicBezTo>
                    <a:pt x="2793" y="1592"/>
                    <a:pt x="1514" y="522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7"/>
            <p:cNvSpPr/>
            <p:nvPr/>
          </p:nvSpPr>
          <p:spPr>
            <a:xfrm rot="-5691343">
              <a:off x="6049851" y="411618"/>
              <a:ext cx="172247" cy="152850"/>
            </a:xfrm>
            <a:custGeom>
              <a:avLst/>
              <a:gdLst/>
              <a:ahLst/>
              <a:cxnLst/>
              <a:rect l="l" t="t" r="r" b="b"/>
              <a:pathLst>
                <a:path w="2584" h="2293" extrusionOk="0">
                  <a:moveTo>
                    <a:pt x="1290" y="1"/>
                  </a:moveTo>
                  <a:cubicBezTo>
                    <a:pt x="794" y="1"/>
                    <a:pt x="304" y="321"/>
                    <a:pt x="183" y="896"/>
                  </a:cubicBezTo>
                  <a:cubicBezTo>
                    <a:pt x="1" y="1665"/>
                    <a:pt x="619" y="2293"/>
                    <a:pt x="1307" y="2293"/>
                  </a:cubicBezTo>
                  <a:cubicBezTo>
                    <a:pt x="1506" y="2293"/>
                    <a:pt x="1712" y="2240"/>
                    <a:pt x="1905" y="2123"/>
                  </a:cubicBezTo>
                  <a:cubicBezTo>
                    <a:pt x="2427" y="1758"/>
                    <a:pt x="2584" y="1053"/>
                    <a:pt x="2245" y="531"/>
                  </a:cubicBezTo>
                  <a:cubicBezTo>
                    <a:pt x="2014" y="169"/>
                    <a:pt x="1650" y="1"/>
                    <a:pt x="1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7"/>
            <p:cNvSpPr/>
            <p:nvPr/>
          </p:nvSpPr>
          <p:spPr>
            <a:xfrm rot="-5691343">
              <a:off x="6132968" y="422822"/>
              <a:ext cx="109654" cy="51861"/>
            </a:xfrm>
            <a:custGeom>
              <a:avLst/>
              <a:gdLst/>
              <a:ahLst/>
              <a:cxnLst/>
              <a:rect l="l" t="t" r="r" b="b"/>
              <a:pathLst>
                <a:path w="1645" h="778" extrusionOk="0">
                  <a:moveTo>
                    <a:pt x="1379" y="1"/>
                  </a:moveTo>
                  <a:cubicBezTo>
                    <a:pt x="1096" y="1"/>
                    <a:pt x="604" y="123"/>
                    <a:pt x="1" y="776"/>
                  </a:cubicBezTo>
                  <a:cubicBezTo>
                    <a:pt x="1" y="776"/>
                    <a:pt x="38" y="778"/>
                    <a:pt x="101" y="778"/>
                  </a:cubicBezTo>
                  <a:cubicBezTo>
                    <a:pt x="427" y="778"/>
                    <a:pt x="1448" y="723"/>
                    <a:pt x="1645" y="45"/>
                  </a:cubicBezTo>
                  <a:cubicBezTo>
                    <a:pt x="1645" y="45"/>
                    <a:pt x="155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7"/>
            <p:cNvSpPr/>
            <p:nvPr/>
          </p:nvSpPr>
          <p:spPr>
            <a:xfrm rot="-5691343">
              <a:off x="6079011" y="351418"/>
              <a:ext cx="77458" cy="114854"/>
            </a:xfrm>
            <a:custGeom>
              <a:avLst/>
              <a:gdLst/>
              <a:ahLst/>
              <a:cxnLst/>
              <a:rect l="l" t="t" r="r" b="b"/>
              <a:pathLst>
                <a:path w="1162" h="172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96" y="1"/>
                    <a:pt x="197" y="1"/>
                    <a:pt x="197" y="2"/>
                  </a:cubicBezTo>
                  <a:lnTo>
                    <a:pt x="197" y="2"/>
                  </a:lnTo>
                  <a:cubicBezTo>
                    <a:pt x="197" y="1"/>
                    <a:pt x="197" y="0"/>
                    <a:pt x="196" y="0"/>
                  </a:cubicBezTo>
                  <a:close/>
                  <a:moveTo>
                    <a:pt x="197" y="2"/>
                  </a:moveTo>
                  <a:cubicBezTo>
                    <a:pt x="214" y="49"/>
                    <a:pt x="0" y="1415"/>
                    <a:pt x="744" y="1723"/>
                  </a:cubicBezTo>
                  <a:cubicBezTo>
                    <a:pt x="744" y="1723"/>
                    <a:pt x="1161" y="1071"/>
                    <a:pt x="197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7"/>
            <p:cNvSpPr/>
            <p:nvPr/>
          </p:nvSpPr>
          <p:spPr>
            <a:xfrm rot="-5691343">
              <a:off x="7673874" y="230804"/>
              <a:ext cx="309699" cy="50528"/>
            </a:xfrm>
            <a:custGeom>
              <a:avLst/>
              <a:gdLst/>
              <a:ahLst/>
              <a:cxnLst/>
              <a:rect l="l" t="t" r="r" b="b"/>
              <a:pathLst>
                <a:path w="4646" h="758" fill="none" extrusionOk="0">
                  <a:moveTo>
                    <a:pt x="4645" y="1"/>
                  </a:moveTo>
                  <a:cubicBezTo>
                    <a:pt x="3184" y="653"/>
                    <a:pt x="1514" y="758"/>
                    <a:pt x="0" y="28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7"/>
            <p:cNvSpPr/>
            <p:nvPr/>
          </p:nvSpPr>
          <p:spPr>
            <a:xfrm rot="-5691343">
              <a:off x="7743618" y="351547"/>
              <a:ext cx="180313" cy="153183"/>
            </a:xfrm>
            <a:custGeom>
              <a:avLst/>
              <a:gdLst/>
              <a:ahLst/>
              <a:cxnLst/>
              <a:rect l="l" t="t" r="r" b="b"/>
              <a:pathLst>
                <a:path w="2705" h="2298" extrusionOk="0">
                  <a:moveTo>
                    <a:pt x="1396" y="0"/>
                  </a:moveTo>
                  <a:cubicBezTo>
                    <a:pt x="978" y="0"/>
                    <a:pt x="559" y="222"/>
                    <a:pt x="356" y="679"/>
                  </a:cubicBezTo>
                  <a:cubicBezTo>
                    <a:pt x="0" y="1479"/>
                    <a:pt x="629" y="2298"/>
                    <a:pt x="1403" y="2298"/>
                  </a:cubicBezTo>
                  <a:cubicBezTo>
                    <a:pt x="1538" y="2298"/>
                    <a:pt x="1678" y="2273"/>
                    <a:pt x="1817" y="2219"/>
                  </a:cubicBezTo>
                  <a:cubicBezTo>
                    <a:pt x="2391" y="1984"/>
                    <a:pt x="2704" y="1331"/>
                    <a:pt x="2470" y="731"/>
                  </a:cubicBezTo>
                  <a:cubicBezTo>
                    <a:pt x="2282" y="249"/>
                    <a:pt x="1839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7"/>
            <p:cNvSpPr/>
            <p:nvPr/>
          </p:nvSpPr>
          <p:spPr>
            <a:xfrm rot="-5691343">
              <a:off x="7761440" y="303929"/>
              <a:ext cx="80058" cy="104455"/>
            </a:xfrm>
            <a:custGeom>
              <a:avLst/>
              <a:gdLst/>
              <a:ahLst/>
              <a:cxnLst/>
              <a:rect l="l" t="t" r="r" b="b"/>
              <a:pathLst>
                <a:path w="1201" h="1567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1436"/>
                    <a:pt x="914" y="1566"/>
                    <a:pt x="914" y="1566"/>
                  </a:cubicBezTo>
                  <a:cubicBezTo>
                    <a:pt x="1201" y="81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7"/>
            <p:cNvSpPr/>
            <p:nvPr/>
          </p:nvSpPr>
          <p:spPr>
            <a:xfrm rot="-5691343">
              <a:off x="7832403" y="332124"/>
              <a:ext cx="97522" cy="72925"/>
            </a:xfrm>
            <a:custGeom>
              <a:avLst/>
              <a:gdLst/>
              <a:ahLst/>
              <a:cxnLst/>
              <a:rect l="l" t="t" r="r" b="b"/>
              <a:pathLst>
                <a:path w="1463" h="1094" extrusionOk="0">
                  <a:moveTo>
                    <a:pt x="1287" y="1"/>
                  </a:moveTo>
                  <a:cubicBezTo>
                    <a:pt x="581" y="1"/>
                    <a:pt x="1" y="1094"/>
                    <a:pt x="1" y="1094"/>
                  </a:cubicBezTo>
                  <a:cubicBezTo>
                    <a:pt x="1410" y="781"/>
                    <a:pt x="1462" y="24"/>
                    <a:pt x="1462" y="24"/>
                  </a:cubicBezTo>
                  <a:cubicBezTo>
                    <a:pt x="1403" y="8"/>
                    <a:pt x="1345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7"/>
            <p:cNvSpPr/>
            <p:nvPr/>
          </p:nvSpPr>
          <p:spPr>
            <a:xfrm rot="-5691343">
              <a:off x="8127111" y="500858"/>
              <a:ext cx="328830" cy="233174"/>
            </a:xfrm>
            <a:custGeom>
              <a:avLst/>
              <a:gdLst/>
              <a:ahLst/>
              <a:cxnLst/>
              <a:rect l="l" t="t" r="r" b="b"/>
              <a:pathLst>
                <a:path w="4933" h="3498" fill="none" extrusionOk="0">
                  <a:moveTo>
                    <a:pt x="4933" y="3497"/>
                  </a:moveTo>
                  <a:cubicBezTo>
                    <a:pt x="4933" y="3497"/>
                    <a:pt x="3054" y="888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7"/>
            <p:cNvSpPr/>
            <p:nvPr/>
          </p:nvSpPr>
          <p:spPr>
            <a:xfrm rot="-5691343">
              <a:off x="8061785" y="710839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7" y="416"/>
                  </a:cubicBezTo>
                  <a:cubicBezTo>
                    <a:pt x="0" y="1329"/>
                    <a:pt x="626" y="2843"/>
                    <a:pt x="1879" y="2843"/>
                  </a:cubicBezTo>
                  <a:cubicBezTo>
                    <a:pt x="2662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7"/>
            <p:cNvSpPr/>
            <p:nvPr/>
          </p:nvSpPr>
          <p:spPr>
            <a:xfrm rot="-5691343">
              <a:off x="8106495" y="621112"/>
              <a:ext cx="104388" cy="153116"/>
            </a:xfrm>
            <a:custGeom>
              <a:avLst/>
              <a:gdLst/>
              <a:ahLst/>
              <a:cxnLst/>
              <a:rect l="l" t="t" r="r" b="b"/>
              <a:pathLst>
                <a:path w="1566" h="2297" extrusionOk="0">
                  <a:moveTo>
                    <a:pt x="496" y="0"/>
                  </a:moveTo>
                  <a:cubicBezTo>
                    <a:pt x="496" y="0"/>
                    <a:pt x="0" y="1775"/>
                    <a:pt x="914" y="2297"/>
                  </a:cubicBezTo>
                  <a:cubicBezTo>
                    <a:pt x="914" y="2297"/>
                    <a:pt x="1566" y="154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7"/>
            <p:cNvSpPr/>
            <p:nvPr/>
          </p:nvSpPr>
          <p:spPr>
            <a:xfrm rot="-5691343">
              <a:off x="8177020" y="726810"/>
              <a:ext cx="146184" cy="62326"/>
            </a:xfrm>
            <a:custGeom>
              <a:avLst/>
              <a:gdLst/>
              <a:ahLst/>
              <a:cxnLst/>
              <a:rect l="l" t="t" r="r" b="b"/>
              <a:pathLst>
                <a:path w="2193" h="935" extrusionOk="0">
                  <a:moveTo>
                    <a:pt x="1752" y="0"/>
                  </a:moveTo>
                  <a:cubicBezTo>
                    <a:pt x="1371" y="0"/>
                    <a:pt x="763" y="163"/>
                    <a:pt x="0" y="926"/>
                  </a:cubicBezTo>
                  <a:cubicBezTo>
                    <a:pt x="0" y="926"/>
                    <a:pt x="107" y="935"/>
                    <a:pt x="274" y="935"/>
                  </a:cubicBezTo>
                  <a:cubicBezTo>
                    <a:pt x="803" y="935"/>
                    <a:pt x="1935" y="844"/>
                    <a:pt x="2192" y="91"/>
                  </a:cubicBezTo>
                  <a:cubicBezTo>
                    <a:pt x="2192" y="91"/>
                    <a:pt x="2035" y="0"/>
                    <a:pt x="1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3" name="Google Shape;793;p17"/>
            <p:cNvGrpSpPr/>
            <p:nvPr/>
          </p:nvGrpSpPr>
          <p:grpSpPr>
            <a:xfrm>
              <a:off x="6603933" y="132308"/>
              <a:ext cx="260159" cy="256599"/>
              <a:chOff x="2398800" y="1826575"/>
              <a:chExt cx="2258325" cy="2227425"/>
            </a:xfrm>
          </p:grpSpPr>
          <p:sp>
            <p:nvSpPr>
              <p:cNvPr id="794" name="Google Shape;794;p17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7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6" name="Google Shape;796;p17"/>
            <p:cNvGrpSpPr/>
            <p:nvPr/>
          </p:nvGrpSpPr>
          <p:grpSpPr>
            <a:xfrm>
              <a:off x="8301500" y="-135163"/>
              <a:ext cx="298325" cy="294243"/>
              <a:chOff x="2398800" y="1826575"/>
              <a:chExt cx="2258325" cy="2227425"/>
            </a:xfrm>
          </p:grpSpPr>
          <p:sp>
            <p:nvSpPr>
              <p:cNvPr id="797" name="Google Shape;797;p17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7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9" name="Google Shape;799;p17"/>
            <p:cNvGrpSpPr/>
            <p:nvPr/>
          </p:nvGrpSpPr>
          <p:grpSpPr>
            <a:xfrm>
              <a:off x="8962468" y="798297"/>
              <a:ext cx="240512" cy="236998"/>
              <a:chOff x="2398800" y="1826575"/>
              <a:chExt cx="2258325" cy="222742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-144139">
            <a:off x="243916" y="4437180"/>
            <a:ext cx="535872" cy="526536"/>
            <a:chOff x="3144525" y="406375"/>
            <a:chExt cx="766611" cy="753358"/>
          </a:xfrm>
        </p:grpSpPr>
        <p:sp>
          <p:nvSpPr>
            <p:cNvPr id="803" name="Google Shape;803;p17"/>
            <p:cNvSpPr/>
            <p:nvPr/>
          </p:nvSpPr>
          <p:spPr>
            <a:xfrm>
              <a:off x="3144525" y="406375"/>
              <a:ext cx="732785" cy="753358"/>
            </a:xfrm>
            <a:custGeom>
              <a:avLst/>
              <a:gdLst/>
              <a:ahLst/>
              <a:cxnLst/>
              <a:rect l="l" t="t" r="r" b="b"/>
              <a:pathLst>
                <a:path w="40463" h="41599" extrusionOk="0">
                  <a:moveTo>
                    <a:pt x="23884" y="0"/>
                  </a:moveTo>
                  <a:cubicBezTo>
                    <a:pt x="19481" y="0"/>
                    <a:pt x="14877" y="1735"/>
                    <a:pt x="10908" y="4837"/>
                  </a:cubicBezTo>
                  <a:cubicBezTo>
                    <a:pt x="9040" y="6305"/>
                    <a:pt x="7405" y="8006"/>
                    <a:pt x="6071" y="9941"/>
                  </a:cubicBezTo>
                  <a:lnTo>
                    <a:pt x="6004" y="9907"/>
                  </a:lnTo>
                  <a:cubicBezTo>
                    <a:pt x="5671" y="9774"/>
                    <a:pt x="5304" y="9740"/>
                    <a:pt x="4937" y="9740"/>
                  </a:cubicBezTo>
                  <a:cubicBezTo>
                    <a:pt x="3703" y="9774"/>
                    <a:pt x="2535" y="10374"/>
                    <a:pt x="1801" y="11408"/>
                  </a:cubicBezTo>
                  <a:cubicBezTo>
                    <a:pt x="967" y="12509"/>
                    <a:pt x="701" y="13843"/>
                    <a:pt x="534" y="15011"/>
                  </a:cubicBezTo>
                  <a:cubicBezTo>
                    <a:pt x="0" y="19180"/>
                    <a:pt x="801" y="24484"/>
                    <a:pt x="2702" y="29154"/>
                  </a:cubicBezTo>
                  <a:cubicBezTo>
                    <a:pt x="4837" y="34391"/>
                    <a:pt x="8106" y="38361"/>
                    <a:pt x="11909" y="40296"/>
                  </a:cubicBezTo>
                  <a:cubicBezTo>
                    <a:pt x="13678" y="41164"/>
                    <a:pt x="15633" y="41598"/>
                    <a:pt x="17625" y="41598"/>
                  </a:cubicBezTo>
                  <a:cubicBezTo>
                    <a:pt x="17698" y="41598"/>
                    <a:pt x="17772" y="41598"/>
                    <a:pt x="17846" y="41596"/>
                  </a:cubicBezTo>
                  <a:cubicBezTo>
                    <a:pt x="21849" y="41596"/>
                    <a:pt x="26285" y="40095"/>
                    <a:pt x="30222" y="37994"/>
                  </a:cubicBezTo>
                  <a:cubicBezTo>
                    <a:pt x="30689" y="37794"/>
                    <a:pt x="31156" y="37560"/>
                    <a:pt x="31623" y="37293"/>
                  </a:cubicBezTo>
                  <a:cubicBezTo>
                    <a:pt x="32390" y="36860"/>
                    <a:pt x="33157" y="36359"/>
                    <a:pt x="33824" y="35792"/>
                  </a:cubicBezTo>
                  <a:cubicBezTo>
                    <a:pt x="35259" y="34792"/>
                    <a:pt x="36593" y="33724"/>
                    <a:pt x="37860" y="32523"/>
                  </a:cubicBezTo>
                  <a:cubicBezTo>
                    <a:pt x="38494" y="31890"/>
                    <a:pt x="40462" y="29988"/>
                    <a:pt x="39929" y="27653"/>
                  </a:cubicBezTo>
                  <a:cubicBezTo>
                    <a:pt x="39828" y="27253"/>
                    <a:pt x="39662" y="26886"/>
                    <a:pt x="39428" y="26552"/>
                  </a:cubicBezTo>
                  <a:cubicBezTo>
                    <a:pt x="40162" y="23850"/>
                    <a:pt x="40462" y="21082"/>
                    <a:pt x="40262" y="18280"/>
                  </a:cubicBezTo>
                  <a:cubicBezTo>
                    <a:pt x="39795" y="10141"/>
                    <a:pt x="35759" y="3569"/>
                    <a:pt x="29788" y="1134"/>
                  </a:cubicBezTo>
                  <a:cubicBezTo>
                    <a:pt x="27920" y="367"/>
                    <a:pt x="25885" y="0"/>
                    <a:pt x="23884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7"/>
            <p:cNvSpPr/>
            <p:nvPr/>
          </p:nvSpPr>
          <p:spPr>
            <a:xfrm>
              <a:off x="3213376" y="429174"/>
              <a:ext cx="697760" cy="665633"/>
            </a:xfrm>
            <a:custGeom>
              <a:avLst/>
              <a:gdLst/>
              <a:ahLst/>
              <a:cxnLst/>
              <a:rect l="l" t="t" r="r" b="b"/>
              <a:pathLst>
                <a:path w="38529" h="36755" extrusionOk="0">
                  <a:moveTo>
                    <a:pt x="20055" y="1"/>
                  </a:moveTo>
                  <a:cubicBezTo>
                    <a:pt x="15683" y="1"/>
                    <a:pt x="11330" y="1850"/>
                    <a:pt x="7873" y="4579"/>
                  </a:cubicBezTo>
                  <a:cubicBezTo>
                    <a:pt x="2202" y="9082"/>
                    <a:pt x="1" y="14452"/>
                    <a:pt x="368" y="19489"/>
                  </a:cubicBezTo>
                  <a:cubicBezTo>
                    <a:pt x="1001" y="28780"/>
                    <a:pt x="10740" y="36755"/>
                    <a:pt x="20066" y="36755"/>
                  </a:cubicBezTo>
                  <a:cubicBezTo>
                    <a:pt x="22527" y="36755"/>
                    <a:pt x="24959" y="36200"/>
                    <a:pt x="27187" y="34967"/>
                  </a:cubicBezTo>
                  <a:cubicBezTo>
                    <a:pt x="38528" y="28696"/>
                    <a:pt x="37828" y="6046"/>
                    <a:pt x="25486" y="1043"/>
                  </a:cubicBezTo>
                  <a:cubicBezTo>
                    <a:pt x="23715" y="325"/>
                    <a:pt x="21883" y="1"/>
                    <a:pt x="20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7"/>
            <p:cNvSpPr/>
            <p:nvPr/>
          </p:nvSpPr>
          <p:spPr>
            <a:xfrm>
              <a:off x="3158415" y="605395"/>
              <a:ext cx="692907" cy="531782"/>
            </a:xfrm>
            <a:custGeom>
              <a:avLst/>
              <a:gdLst/>
              <a:ahLst/>
              <a:cxnLst/>
              <a:rect l="l" t="t" r="r" b="b"/>
              <a:pathLst>
                <a:path w="38261" h="29364" extrusionOk="0">
                  <a:moveTo>
                    <a:pt x="4150" y="1"/>
                  </a:moveTo>
                  <a:cubicBezTo>
                    <a:pt x="3329" y="1"/>
                    <a:pt x="2523" y="475"/>
                    <a:pt x="2002" y="1152"/>
                  </a:cubicBezTo>
                  <a:cubicBezTo>
                    <a:pt x="1435" y="2053"/>
                    <a:pt x="1101" y="3087"/>
                    <a:pt x="1001" y="4188"/>
                  </a:cubicBezTo>
                  <a:cubicBezTo>
                    <a:pt x="0" y="12093"/>
                    <a:pt x="4003" y="24269"/>
                    <a:pt x="11709" y="28171"/>
                  </a:cubicBezTo>
                  <a:cubicBezTo>
                    <a:pt x="13352" y="29004"/>
                    <a:pt x="15185" y="29363"/>
                    <a:pt x="17103" y="29363"/>
                  </a:cubicBezTo>
                  <a:cubicBezTo>
                    <a:pt x="24023" y="29363"/>
                    <a:pt x="32047" y="24681"/>
                    <a:pt x="36226" y="20633"/>
                  </a:cubicBezTo>
                  <a:cubicBezTo>
                    <a:pt x="37227" y="19665"/>
                    <a:pt x="38261" y="18331"/>
                    <a:pt x="37927" y="16963"/>
                  </a:cubicBezTo>
                  <a:cubicBezTo>
                    <a:pt x="37558" y="15408"/>
                    <a:pt x="35835" y="14853"/>
                    <a:pt x="34141" y="14853"/>
                  </a:cubicBezTo>
                  <a:cubicBezTo>
                    <a:pt x="33691" y="14853"/>
                    <a:pt x="33244" y="14892"/>
                    <a:pt x="32824" y="14962"/>
                  </a:cubicBezTo>
                  <a:cubicBezTo>
                    <a:pt x="27353" y="15796"/>
                    <a:pt x="22283" y="18431"/>
                    <a:pt x="18413" y="22434"/>
                  </a:cubicBezTo>
                  <a:cubicBezTo>
                    <a:pt x="17646" y="20266"/>
                    <a:pt x="18914" y="17997"/>
                    <a:pt x="19681" y="15863"/>
                  </a:cubicBezTo>
                  <a:cubicBezTo>
                    <a:pt x="20448" y="13694"/>
                    <a:pt x="20381" y="10659"/>
                    <a:pt x="18213" y="9858"/>
                  </a:cubicBezTo>
                  <a:cubicBezTo>
                    <a:pt x="17910" y="9751"/>
                    <a:pt x="17598" y="9704"/>
                    <a:pt x="17283" y="9704"/>
                  </a:cubicBezTo>
                  <a:cubicBezTo>
                    <a:pt x="16419" y="9704"/>
                    <a:pt x="15535" y="10061"/>
                    <a:pt x="14777" y="10525"/>
                  </a:cubicBezTo>
                  <a:cubicBezTo>
                    <a:pt x="12242" y="12227"/>
                    <a:pt x="10775" y="15129"/>
                    <a:pt x="10908" y="18164"/>
                  </a:cubicBezTo>
                  <a:lnTo>
                    <a:pt x="6805" y="3087"/>
                  </a:lnTo>
                  <a:cubicBezTo>
                    <a:pt x="6505" y="1886"/>
                    <a:pt x="6005" y="518"/>
                    <a:pt x="4837" y="118"/>
                  </a:cubicBezTo>
                  <a:cubicBezTo>
                    <a:pt x="4611" y="38"/>
                    <a:pt x="4380" y="1"/>
                    <a:pt x="4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6" name="Google Shape;806;p17"/>
          <p:cNvSpPr txBox="1">
            <a:spLocks noGrp="1"/>
          </p:cNvSpPr>
          <p:nvPr>
            <p:ph type="title"/>
          </p:nvPr>
        </p:nvSpPr>
        <p:spPr>
          <a:xfrm>
            <a:off x="720000" y="1632900"/>
            <a:ext cx="21885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07" name="Google Shape;807;p17"/>
          <p:cNvSpPr txBox="1">
            <a:spLocks noGrp="1"/>
          </p:cNvSpPr>
          <p:nvPr>
            <p:ph type="subTitle" idx="1"/>
          </p:nvPr>
        </p:nvSpPr>
        <p:spPr>
          <a:xfrm>
            <a:off x="720000" y="2067625"/>
            <a:ext cx="218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17"/>
          <p:cNvSpPr txBox="1">
            <a:spLocks noGrp="1"/>
          </p:cNvSpPr>
          <p:nvPr>
            <p:ph type="title" idx="2"/>
          </p:nvPr>
        </p:nvSpPr>
        <p:spPr>
          <a:xfrm>
            <a:off x="1847100" y="535000"/>
            <a:ext cx="54498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17"/>
          <p:cNvSpPr txBox="1">
            <a:spLocks noGrp="1"/>
          </p:cNvSpPr>
          <p:nvPr>
            <p:ph type="title" idx="3"/>
          </p:nvPr>
        </p:nvSpPr>
        <p:spPr>
          <a:xfrm>
            <a:off x="3477750" y="1632900"/>
            <a:ext cx="21885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0" name="Google Shape;810;p17"/>
          <p:cNvSpPr txBox="1">
            <a:spLocks noGrp="1"/>
          </p:cNvSpPr>
          <p:nvPr>
            <p:ph type="subTitle" idx="4"/>
          </p:nvPr>
        </p:nvSpPr>
        <p:spPr>
          <a:xfrm>
            <a:off x="3477750" y="2067625"/>
            <a:ext cx="218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1" name="Google Shape;811;p17"/>
          <p:cNvSpPr txBox="1">
            <a:spLocks noGrp="1"/>
          </p:cNvSpPr>
          <p:nvPr>
            <p:ph type="title" idx="5"/>
          </p:nvPr>
        </p:nvSpPr>
        <p:spPr>
          <a:xfrm>
            <a:off x="6235500" y="1632900"/>
            <a:ext cx="21885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2" name="Google Shape;812;p17"/>
          <p:cNvSpPr txBox="1">
            <a:spLocks noGrp="1"/>
          </p:cNvSpPr>
          <p:nvPr>
            <p:ph type="subTitle" idx="6"/>
          </p:nvPr>
        </p:nvSpPr>
        <p:spPr>
          <a:xfrm>
            <a:off x="6235500" y="2067625"/>
            <a:ext cx="218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17"/>
          <p:cNvSpPr txBox="1">
            <a:spLocks noGrp="1"/>
          </p:cNvSpPr>
          <p:nvPr>
            <p:ph type="title" idx="7"/>
          </p:nvPr>
        </p:nvSpPr>
        <p:spPr>
          <a:xfrm>
            <a:off x="720000" y="3218075"/>
            <a:ext cx="21885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4" name="Google Shape;814;p17"/>
          <p:cNvSpPr txBox="1">
            <a:spLocks noGrp="1"/>
          </p:cNvSpPr>
          <p:nvPr>
            <p:ph type="subTitle" idx="8"/>
          </p:nvPr>
        </p:nvSpPr>
        <p:spPr>
          <a:xfrm>
            <a:off x="720000" y="3652800"/>
            <a:ext cx="218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title" idx="9"/>
          </p:nvPr>
        </p:nvSpPr>
        <p:spPr>
          <a:xfrm>
            <a:off x="3477750" y="3218075"/>
            <a:ext cx="21885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6" name="Google Shape;816;p17"/>
          <p:cNvSpPr txBox="1">
            <a:spLocks noGrp="1"/>
          </p:cNvSpPr>
          <p:nvPr>
            <p:ph type="subTitle" idx="13"/>
          </p:nvPr>
        </p:nvSpPr>
        <p:spPr>
          <a:xfrm>
            <a:off x="3477750" y="3652800"/>
            <a:ext cx="218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7" name="Google Shape;817;p17"/>
          <p:cNvSpPr txBox="1">
            <a:spLocks noGrp="1"/>
          </p:cNvSpPr>
          <p:nvPr>
            <p:ph type="title" idx="14"/>
          </p:nvPr>
        </p:nvSpPr>
        <p:spPr>
          <a:xfrm>
            <a:off x="6235500" y="3218075"/>
            <a:ext cx="21885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18" name="Google Shape;818;p17"/>
          <p:cNvSpPr txBox="1">
            <a:spLocks noGrp="1"/>
          </p:cNvSpPr>
          <p:nvPr>
            <p:ph type="subTitle" idx="15"/>
          </p:nvPr>
        </p:nvSpPr>
        <p:spPr>
          <a:xfrm>
            <a:off x="6235500" y="3652800"/>
            <a:ext cx="2188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8"/>
          <p:cNvGrpSpPr/>
          <p:nvPr/>
        </p:nvGrpSpPr>
        <p:grpSpPr>
          <a:xfrm rot="2486678">
            <a:off x="8623440" y="3666799"/>
            <a:ext cx="1079130" cy="1523524"/>
            <a:chOff x="8139518" y="3708342"/>
            <a:chExt cx="1079124" cy="1523515"/>
          </a:xfrm>
        </p:grpSpPr>
        <p:sp>
          <p:nvSpPr>
            <p:cNvPr id="821" name="Google Shape;821;p18"/>
            <p:cNvSpPr/>
            <p:nvPr/>
          </p:nvSpPr>
          <p:spPr>
            <a:xfrm>
              <a:off x="8139518" y="3708342"/>
              <a:ext cx="1079124" cy="1523515"/>
            </a:xfrm>
            <a:custGeom>
              <a:avLst/>
              <a:gdLst/>
              <a:ahLst/>
              <a:cxnLst/>
              <a:rect l="l" t="t" r="r" b="b"/>
              <a:pathLst>
                <a:path w="37061" h="52323" extrusionOk="0">
                  <a:moveTo>
                    <a:pt x="28589" y="1"/>
                  </a:moveTo>
                  <a:cubicBezTo>
                    <a:pt x="28522" y="1"/>
                    <a:pt x="28455" y="2"/>
                    <a:pt x="28388" y="5"/>
                  </a:cubicBezTo>
                  <a:cubicBezTo>
                    <a:pt x="28353" y="4"/>
                    <a:pt x="28319" y="4"/>
                    <a:pt x="28284" y="4"/>
                  </a:cubicBezTo>
                  <a:cubicBezTo>
                    <a:pt x="26322" y="4"/>
                    <a:pt x="24498" y="933"/>
                    <a:pt x="23318" y="2507"/>
                  </a:cubicBezTo>
                  <a:cubicBezTo>
                    <a:pt x="22525" y="1968"/>
                    <a:pt x="21613" y="1670"/>
                    <a:pt x="20666" y="1670"/>
                  </a:cubicBezTo>
                  <a:cubicBezTo>
                    <a:pt x="20616" y="1670"/>
                    <a:pt x="20566" y="1671"/>
                    <a:pt x="20516" y="1673"/>
                  </a:cubicBezTo>
                  <a:cubicBezTo>
                    <a:pt x="20469" y="1671"/>
                    <a:pt x="20423" y="1671"/>
                    <a:pt x="20377" y="1671"/>
                  </a:cubicBezTo>
                  <a:cubicBezTo>
                    <a:pt x="19323" y="1671"/>
                    <a:pt x="18276" y="2033"/>
                    <a:pt x="17413" y="2640"/>
                  </a:cubicBezTo>
                  <a:cubicBezTo>
                    <a:pt x="16079" y="3708"/>
                    <a:pt x="15145" y="5242"/>
                    <a:pt x="14878" y="6943"/>
                  </a:cubicBezTo>
                  <a:cubicBezTo>
                    <a:pt x="14478" y="6810"/>
                    <a:pt x="14044" y="6743"/>
                    <a:pt x="13611" y="6743"/>
                  </a:cubicBezTo>
                  <a:cubicBezTo>
                    <a:pt x="12977" y="6743"/>
                    <a:pt x="12343" y="6910"/>
                    <a:pt x="11776" y="7210"/>
                  </a:cubicBezTo>
                  <a:cubicBezTo>
                    <a:pt x="10141" y="8077"/>
                    <a:pt x="9174" y="10079"/>
                    <a:pt x="9441" y="12114"/>
                  </a:cubicBezTo>
                  <a:cubicBezTo>
                    <a:pt x="9741" y="14482"/>
                    <a:pt x="11376" y="16750"/>
                    <a:pt x="13978" y="18451"/>
                  </a:cubicBezTo>
                  <a:cubicBezTo>
                    <a:pt x="14278" y="18652"/>
                    <a:pt x="14578" y="18818"/>
                    <a:pt x="14912" y="18985"/>
                  </a:cubicBezTo>
                  <a:lnTo>
                    <a:pt x="14912" y="19052"/>
                  </a:lnTo>
                  <a:cubicBezTo>
                    <a:pt x="16146" y="22855"/>
                    <a:pt x="18981" y="25056"/>
                    <a:pt x="22650" y="25056"/>
                  </a:cubicBezTo>
                  <a:cubicBezTo>
                    <a:pt x="23751" y="25056"/>
                    <a:pt x="24819" y="24889"/>
                    <a:pt x="25886" y="24522"/>
                  </a:cubicBezTo>
                  <a:cubicBezTo>
                    <a:pt x="25953" y="24789"/>
                    <a:pt x="26053" y="25056"/>
                    <a:pt x="26120" y="25323"/>
                  </a:cubicBezTo>
                  <a:cubicBezTo>
                    <a:pt x="26687" y="27258"/>
                    <a:pt x="27187" y="29226"/>
                    <a:pt x="27654" y="31261"/>
                  </a:cubicBezTo>
                  <a:cubicBezTo>
                    <a:pt x="28221" y="33729"/>
                    <a:pt x="28688" y="36264"/>
                    <a:pt x="29055" y="38766"/>
                  </a:cubicBezTo>
                  <a:cubicBezTo>
                    <a:pt x="28621" y="38532"/>
                    <a:pt x="28221" y="38266"/>
                    <a:pt x="27821" y="38065"/>
                  </a:cubicBezTo>
                  <a:cubicBezTo>
                    <a:pt x="25119" y="36464"/>
                    <a:pt x="22350" y="35063"/>
                    <a:pt x="19481" y="33829"/>
                  </a:cubicBezTo>
                  <a:cubicBezTo>
                    <a:pt x="18948" y="33629"/>
                    <a:pt x="18414" y="33429"/>
                    <a:pt x="17847" y="33162"/>
                  </a:cubicBezTo>
                  <a:cubicBezTo>
                    <a:pt x="17847" y="31794"/>
                    <a:pt x="17547" y="30427"/>
                    <a:pt x="17013" y="29192"/>
                  </a:cubicBezTo>
                  <a:cubicBezTo>
                    <a:pt x="16546" y="27958"/>
                    <a:pt x="15645" y="26924"/>
                    <a:pt x="14545" y="26257"/>
                  </a:cubicBezTo>
                  <a:cubicBezTo>
                    <a:pt x="14211" y="26090"/>
                    <a:pt x="13877" y="25957"/>
                    <a:pt x="13544" y="25890"/>
                  </a:cubicBezTo>
                  <a:cubicBezTo>
                    <a:pt x="13210" y="25323"/>
                    <a:pt x="12843" y="24823"/>
                    <a:pt x="12376" y="24356"/>
                  </a:cubicBezTo>
                  <a:cubicBezTo>
                    <a:pt x="11176" y="23088"/>
                    <a:pt x="9474" y="22354"/>
                    <a:pt x="7740" y="22321"/>
                  </a:cubicBezTo>
                  <a:cubicBezTo>
                    <a:pt x="6906" y="22321"/>
                    <a:pt x="6072" y="22488"/>
                    <a:pt x="5338" y="22888"/>
                  </a:cubicBezTo>
                  <a:cubicBezTo>
                    <a:pt x="4037" y="23588"/>
                    <a:pt x="3103" y="24889"/>
                    <a:pt x="2836" y="26357"/>
                  </a:cubicBezTo>
                  <a:cubicBezTo>
                    <a:pt x="2736" y="26924"/>
                    <a:pt x="2736" y="27491"/>
                    <a:pt x="2836" y="28058"/>
                  </a:cubicBezTo>
                  <a:cubicBezTo>
                    <a:pt x="1368" y="28692"/>
                    <a:pt x="401" y="30093"/>
                    <a:pt x="268" y="31661"/>
                  </a:cubicBezTo>
                  <a:cubicBezTo>
                    <a:pt x="234" y="32895"/>
                    <a:pt x="635" y="34096"/>
                    <a:pt x="1402" y="35063"/>
                  </a:cubicBezTo>
                  <a:cubicBezTo>
                    <a:pt x="801" y="35530"/>
                    <a:pt x="401" y="36164"/>
                    <a:pt x="234" y="36898"/>
                  </a:cubicBezTo>
                  <a:cubicBezTo>
                    <a:pt x="1" y="38466"/>
                    <a:pt x="735" y="40034"/>
                    <a:pt x="2102" y="40834"/>
                  </a:cubicBezTo>
                  <a:cubicBezTo>
                    <a:pt x="3021" y="41373"/>
                    <a:pt x="4060" y="41671"/>
                    <a:pt x="5134" y="41671"/>
                  </a:cubicBezTo>
                  <a:cubicBezTo>
                    <a:pt x="5191" y="41671"/>
                    <a:pt x="5248" y="41670"/>
                    <a:pt x="5305" y="41668"/>
                  </a:cubicBezTo>
                  <a:cubicBezTo>
                    <a:pt x="6439" y="41668"/>
                    <a:pt x="7573" y="41435"/>
                    <a:pt x="8674" y="41001"/>
                  </a:cubicBezTo>
                  <a:cubicBezTo>
                    <a:pt x="9508" y="41301"/>
                    <a:pt x="10408" y="41501"/>
                    <a:pt x="11309" y="41501"/>
                  </a:cubicBezTo>
                  <a:cubicBezTo>
                    <a:pt x="13777" y="41501"/>
                    <a:pt x="15812" y="40067"/>
                    <a:pt x="16946" y="37632"/>
                  </a:cubicBezTo>
                  <a:lnTo>
                    <a:pt x="17180" y="37732"/>
                  </a:lnTo>
                  <a:cubicBezTo>
                    <a:pt x="18514" y="38299"/>
                    <a:pt x="19882" y="38933"/>
                    <a:pt x="21216" y="39600"/>
                  </a:cubicBezTo>
                  <a:cubicBezTo>
                    <a:pt x="23818" y="40901"/>
                    <a:pt x="26353" y="42369"/>
                    <a:pt x="28788" y="43970"/>
                  </a:cubicBezTo>
                  <a:lnTo>
                    <a:pt x="29722" y="44604"/>
                  </a:lnTo>
                  <a:cubicBezTo>
                    <a:pt x="29789" y="45371"/>
                    <a:pt x="29856" y="46038"/>
                    <a:pt x="29889" y="46672"/>
                  </a:cubicBezTo>
                  <a:cubicBezTo>
                    <a:pt x="29922" y="47205"/>
                    <a:pt x="29956" y="47739"/>
                    <a:pt x="29956" y="48273"/>
                  </a:cubicBezTo>
                  <a:lnTo>
                    <a:pt x="29956" y="48373"/>
                  </a:lnTo>
                  <a:cubicBezTo>
                    <a:pt x="29989" y="49007"/>
                    <a:pt x="30056" y="49607"/>
                    <a:pt x="30156" y="50308"/>
                  </a:cubicBezTo>
                  <a:cubicBezTo>
                    <a:pt x="30303" y="51663"/>
                    <a:pt x="31344" y="52322"/>
                    <a:pt x="32389" y="52322"/>
                  </a:cubicBezTo>
                  <a:cubicBezTo>
                    <a:pt x="33480" y="52322"/>
                    <a:pt x="34574" y="51604"/>
                    <a:pt x="34659" y="50208"/>
                  </a:cubicBezTo>
                  <a:cubicBezTo>
                    <a:pt x="34692" y="49607"/>
                    <a:pt x="34726" y="49007"/>
                    <a:pt x="34692" y="48406"/>
                  </a:cubicBezTo>
                  <a:cubicBezTo>
                    <a:pt x="34692" y="48039"/>
                    <a:pt x="34659" y="47639"/>
                    <a:pt x="34659" y="47239"/>
                  </a:cubicBezTo>
                  <a:cubicBezTo>
                    <a:pt x="36427" y="46905"/>
                    <a:pt x="37061" y="44704"/>
                    <a:pt x="35760" y="43469"/>
                  </a:cubicBezTo>
                  <a:lnTo>
                    <a:pt x="35760" y="43469"/>
                  </a:lnTo>
                  <a:lnTo>
                    <a:pt x="35726" y="43503"/>
                  </a:lnTo>
                  <a:cubicBezTo>
                    <a:pt x="35393" y="43169"/>
                    <a:pt x="35059" y="42869"/>
                    <a:pt x="34692" y="42602"/>
                  </a:cubicBezTo>
                  <a:lnTo>
                    <a:pt x="34225" y="42235"/>
                  </a:lnTo>
                  <a:cubicBezTo>
                    <a:pt x="34059" y="40567"/>
                    <a:pt x="33825" y="38899"/>
                    <a:pt x="33592" y="37265"/>
                  </a:cubicBezTo>
                  <a:cubicBezTo>
                    <a:pt x="32924" y="33062"/>
                    <a:pt x="31990" y="28892"/>
                    <a:pt x="30790" y="24789"/>
                  </a:cubicBezTo>
                  <a:cubicBezTo>
                    <a:pt x="30556" y="23989"/>
                    <a:pt x="30323" y="23188"/>
                    <a:pt x="30022" y="22321"/>
                  </a:cubicBezTo>
                  <a:cubicBezTo>
                    <a:pt x="31657" y="21087"/>
                    <a:pt x="32991" y="19519"/>
                    <a:pt x="33958" y="17718"/>
                  </a:cubicBezTo>
                  <a:cubicBezTo>
                    <a:pt x="34826" y="15950"/>
                    <a:pt x="35159" y="14315"/>
                    <a:pt x="34859" y="12847"/>
                  </a:cubicBezTo>
                  <a:cubicBezTo>
                    <a:pt x="34759" y="12347"/>
                    <a:pt x="34592" y="11847"/>
                    <a:pt x="34325" y="11413"/>
                  </a:cubicBezTo>
                  <a:cubicBezTo>
                    <a:pt x="34692" y="10546"/>
                    <a:pt x="34926" y="9645"/>
                    <a:pt x="35026" y="8745"/>
                  </a:cubicBezTo>
                  <a:cubicBezTo>
                    <a:pt x="35426" y="5209"/>
                    <a:pt x="33658" y="1739"/>
                    <a:pt x="30723" y="472"/>
                  </a:cubicBezTo>
                  <a:cubicBezTo>
                    <a:pt x="30051" y="166"/>
                    <a:pt x="29322" y="1"/>
                    <a:pt x="285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8444521" y="3744127"/>
              <a:ext cx="687668" cy="533287"/>
            </a:xfrm>
            <a:custGeom>
              <a:avLst/>
              <a:gdLst/>
              <a:ahLst/>
              <a:cxnLst/>
              <a:rect l="l" t="t" r="r" b="b"/>
              <a:pathLst>
                <a:path w="23617" h="18315" extrusionOk="0">
                  <a:moveTo>
                    <a:pt x="17903" y="0"/>
                  </a:moveTo>
                  <a:cubicBezTo>
                    <a:pt x="15739" y="0"/>
                    <a:pt x="13553" y="1404"/>
                    <a:pt x="13243" y="3546"/>
                  </a:cubicBezTo>
                  <a:cubicBezTo>
                    <a:pt x="12727" y="2309"/>
                    <a:pt x="11397" y="1671"/>
                    <a:pt x="10046" y="1671"/>
                  </a:cubicBezTo>
                  <a:cubicBezTo>
                    <a:pt x="9211" y="1671"/>
                    <a:pt x="8368" y="1915"/>
                    <a:pt x="7706" y="2412"/>
                  </a:cubicBezTo>
                  <a:cubicBezTo>
                    <a:pt x="5938" y="3679"/>
                    <a:pt x="5337" y="6081"/>
                    <a:pt x="5471" y="8249"/>
                  </a:cubicBezTo>
                  <a:cubicBezTo>
                    <a:pt x="5120" y="7315"/>
                    <a:pt x="4115" y="6773"/>
                    <a:pt x="3109" y="6773"/>
                  </a:cubicBezTo>
                  <a:cubicBezTo>
                    <a:pt x="2678" y="6773"/>
                    <a:pt x="2248" y="6872"/>
                    <a:pt x="1868" y="7082"/>
                  </a:cubicBezTo>
                  <a:cubicBezTo>
                    <a:pt x="634" y="7749"/>
                    <a:pt x="0" y="9283"/>
                    <a:pt x="200" y="10718"/>
                  </a:cubicBezTo>
                  <a:cubicBezTo>
                    <a:pt x="770" y="15096"/>
                    <a:pt x="6623" y="18315"/>
                    <a:pt x="10926" y="18315"/>
                  </a:cubicBezTo>
                  <a:cubicBezTo>
                    <a:pt x="11410" y="18315"/>
                    <a:pt x="11874" y="18274"/>
                    <a:pt x="12309" y="18190"/>
                  </a:cubicBezTo>
                  <a:cubicBezTo>
                    <a:pt x="14911" y="17689"/>
                    <a:pt x="17279" y="16288"/>
                    <a:pt x="19214" y="14487"/>
                  </a:cubicBezTo>
                  <a:cubicBezTo>
                    <a:pt x="21282" y="12586"/>
                    <a:pt x="22950" y="10117"/>
                    <a:pt x="23283" y="7349"/>
                  </a:cubicBezTo>
                  <a:cubicBezTo>
                    <a:pt x="23617" y="4580"/>
                    <a:pt x="22316" y="1478"/>
                    <a:pt x="19747" y="377"/>
                  </a:cubicBezTo>
                  <a:cubicBezTo>
                    <a:pt x="19166" y="120"/>
                    <a:pt x="18536" y="0"/>
                    <a:pt x="17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8177399" y="4395242"/>
              <a:ext cx="363299" cy="491474"/>
            </a:xfrm>
            <a:custGeom>
              <a:avLst/>
              <a:gdLst/>
              <a:ahLst/>
              <a:cxnLst/>
              <a:rect l="l" t="t" r="r" b="b"/>
              <a:pathLst>
                <a:path w="12477" h="16879" extrusionOk="0">
                  <a:moveTo>
                    <a:pt x="6419" y="0"/>
                  </a:moveTo>
                  <a:cubicBezTo>
                    <a:pt x="5783" y="0"/>
                    <a:pt x="5152" y="135"/>
                    <a:pt x="4571" y="431"/>
                  </a:cubicBezTo>
                  <a:cubicBezTo>
                    <a:pt x="2769" y="1332"/>
                    <a:pt x="2002" y="4067"/>
                    <a:pt x="3370" y="5568"/>
                  </a:cubicBezTo>
                  <a:cubicBezTo>
                    <a:pt x="3177" y="5508"/>
                    <a:pt x="2983" y="5480"/>
                    <a:pt x="2790" y="5480"/>
                  </a:cubicBezTo>
                  <a:cubicBezTo>
                    <a:pt x="1483" y="5480"/>
                    <a:pt x="259" y="6774"/>
                    <a:pt x="201" y="8170"/>
                  </a:cubicBezTo>
                  <a:cubicBezTo>
                    <a:pt x="101" y="9738"/>
                    <a:pt x="1168" y="11172"/>
                    <a:pt x="2469" y="12106"/>
                  </a:cubicBezTo>
                  <a:cubicBezTo>
                    <a:pt x="2312" y="12054"/>
                    <a:pt x="2151" y="12029"/>
                    <a:pt x="1991" y="12029"/>
                  </a:cubicBezTo>
                  <a:cubicBezTo>
                    <a:pt x="1135" y="12029"/>
                    <a:pt x="303" y="12730"/>
                    <a:pt x="134" y="13574"/>
                  </a:cubicBezTo>
                  <a:cubicBezTo>
                    <a:pt x="1" y="14641"/>
                    <a:pt x="501" y="15675"/>
                    <a:pt x="1402" y="16209"/>
                  </a:cubicBezTo>
                  <a:cubicBezTo>
                    <a:pt x="2154" y="16675"/>
                    <a:pt x="3034" y="16879"/>
                    <a:pt x="3957" y="16879"/>
                  </a:cubicBezTo>
                  <a:cubicBezTo>
                    <a:pt x="6801" y="16879"/>
                    <a:pt x="10050" y="14947"/>
                    <a:pt x="11209" y="12807"/>
                  </a:cubicBezTo>
                  <a:cubicBezTo>
                    <a:pt x="12076" y="11072"/>
                    <a:pt x="12476" y="9137"/>
                    <a:pt x="12310" y="7236"/>
                  </a:cubicBezTo>
                  <a:cubicBezTo>
                    <a:pt x="12176" y="5201"/>
                    <a:pt x="11576" y="3100"/>
                    <a:pt x="10141" y="1632"/>
                  </a:cubicBezTo>
                  <a:cubicBezTo>
                    <a:pt x="9184" y="629"/>
                    <a:pt x="7791" y="0"/>
                    <a:pt x="6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8401776" y="4009442"/>
              <a:ext cx="772196" cy="1186451"/>
            </a:xfrm>
            <a:custGeom>
              <a:avLst/>
              <a:gdLst/>
              <a:ahLst/>
              <a:cxnLst/>
              <a:rect l="l" t="t" r="r" b="b"/>
              <a:pathLst>
                <a:path w="26520" h="40747" extrusionOk="0">
                  <a:moveTo>
                    <a:pt x="21646" y="1"/>
                  </a:moveTo>
                  <a:cubicBezTo>
                    <a:pt x="20527" y="1"/>
                    <a:pt x="19455" y="778"/>
                    <a:pt x="18814" y="1739"/>
                  </a:cubicBezTo>
                  <a:cubicBezTo>
                    <a:pt x="18280" y="2673"/>
                    <a:pt x="17913" y="3674"/>
                    <a:pt x="17713" y="4741"/>
                  </a:cubicBezTo>
                  <a:cubicBezTo>
                    <a:pt x="17681" y="3847"/>
                    <a:pt x="16976" y="3136"/>
                    <a:pt x="16096" y="3136"/>
                  </a:cubicBezTo>
                  <a:cubicBezTo>
                    <a:pt x="16057" y="3136"/>
                    <a:pt x="16018" y="3137"/>
                    <a:pt x="15978" y="3140"/>
                  </a:cubicBezTo>
                  <a:cubicBezTo>
                    <a:pt x="14944" y="3240"/>
                    <a:pt x="14177" y="4208"/>
                    <a:pt x="14010" y="5208"/>
                  </a:cubicBezTo>
                  <a:cubicBezTo>
                    <a:pt x="13910" y="6242"/>
                    <a:pt x="14077" y="7277"/>
                    <a:pt x="14511" y="8211"/>
                  </a:cubicBezTo>
                  <a:cubicBezTo>
                    <a:pt x="13403" y="7556"/>
                    <a:pt x="12051" y="7197"/>
                    <a:pt x="10718" y="7197"/>
                  </a:cubicBezTo>
                  <a:cubicBezTo>
                    <a:pt x="9400" y="7197"/>
                    <a:pt x="8100" y="7548"/>
                    <a:pt x="7072" y="8311"/>
                  </a:cubicBezTo>
                  <a:cubicBezTo>
                    <a:pt x="8292" y="11995"/>
                    <a:pt x="10845" y="13473"/>
                    <a:pt x="13630" y="13473"/>
                  </a:cubicBezTo>
                  <a:cubicBezTo>
                    <a:pt x="14956" y="13473"/>
                    <a:pt x="16334" y="13139"/>
                    <a:pt x="17646" y="12547"/>
                  </a:cubicBezTo>
                  <a:cubicBezTo>
                    <a:pt x="17880" y="13214"/>
                    <a:pt x="18113" y="13915"/>
                    <a:pt x="18313" y="14615"/>
                  </a:cubicBezTo>
                  <a:cubicBezTo>
                    <a:pt x="18880" y="16583"/>
                    <a:pt x="19381" y="18585"/>
                    <a:pt x="19848" y="20619"/>
                  </a:cubicBezTo>
                  <a:cubicBezTo>
                    <a:pt x="20615" y="24022"/>
                    <a:pt x="21215" y="27458"/>
                    <a:pt x="21616" y="30927"/>
                  </a:cubicBezTo>
                  <a:cubicBezTo>
                    <a:pt x="20482" y="30193"/>
                    <a:pt x="19347" y="29459"/>
                    <a:pt x="18180" y="28792"/>
                  </a:cubicBezTo>
                  <a:cubicBezTo>
                    <a:pt x="15545" y="27224"/>
                    <a:pt x="12776" y="25823"/>
                    <a:pt x="9941" y="24622"/>
                  </a:cubicBezTo>
                  <a:cubicBezTo>
                    <a:pt x="9207" y="24322"/>
                    <a:pt x="8440" y="24022"/>
                    <a:pt x="7572" y="23688"/>
                  </a:cubicBezTo>
                  <a:lnTo>
                    <a:pt x="7539" y="23688"/>
                  </a:lnTo>
                  <a:cubicBezTo>
                    <a:pt x="7672" y="22221"/>
                    <a:pt x="7406" y="20719"/>
                    <a:pt x="6839" y="19352"/>
                  </a:cubicBezTo>
                  <a:cubicBezTo>
                    <a:pt x="6472" y="18384"/>
                    <a:pt x="5771" y="17584"/>
                    <a:pt x="4904" y="17017"/>
                  </a:cubicBezTo>
                  <a:cubicBezTo>
                    <a:pt x="4529" y="16823"/>
                    <a:pt x="4097" y="16721"/>
                    <a:pt x="3669" y="16721"/>
                  </a:cubicBezTo>
                  <a:cubicBezTo>
                    <a:pt x="3069" y="16721"/>
                    <a:pt x="2478" y="16922"/>
                    <a:pt x="2068" y="17350"/>
                  </a:cubicBezTo>
                  <a:cubicBezTo>
                    <a:pt x="1535" y="18051"/>
                    <a:pt x="1368" y="18985"/>
                    <a:pt x="1668" y="19819"/>
                  </a:cubicBezTo>
                  <a:cubicBezTo>
                    <a:pt x="1959" y="20517"/>
                    <a:pt x="2326" y="21189"/>
                    <a:pt x="2812" y="21792"/>
                  </a:cubicBezTo>
                  <a:lnTo>
                    <a:pt x="2812" y="21792"/>
                  </a:lnTo>
                  <a:cubicBezTo>
                    <a:pt x="2631" y="21650"/>
                    <a:pt x="2396" y="21582"/>
                    <a:pt x="2157" y="21582"/>
                  </a:cubicBezTo>
                  <a:cubicBezTo>
                    <a:pt x="1772" y="21582"/>
                    <a:pt x="1376" y="21758"/>
                    <a:pt x="1168" y="22087"/>
                  </a:cubicBezTo>
                  <a:cubicBezTo>
                    <a:pt x="801" y="22754"/>
                    <a:pt x="901" y="23622"/>
                    <a:pt x="1435" y="24189"/>
                  </a:cubicBezTo>
                  <a:cubicBezTo>
                    <a:pt x="1968" y="24689"/>
                    <a:pt x="2636" y="25089"/>
                    <a:pt x="3369" y="25289"/>
                  </a:cubicBezTo>
                  <a:cubicBezTo>
                    <a:pt x="1601" y="25890"/>
                    <a:pt x="67" y="27624"/>
                    <a:pt x="0" y="29492"/>
                  </a:cubicBezTo>
                  <a:cubicBezTo>
                    <a:pt x="830" y="29813"/>
                    <a:pt x="1596" y="29958"/>
                    <a:pt x="2296" y="29958"/>
                  </a:cubicBezTo>
                  <a:cubicBezTo>
                    <a:pt x="4805" y="29958"/>
                    <a:pt x="6468" y="28089"/>
                    <a:pt x="7172" y="25690"/>
                  </a:cubicBezTo>
                  <a:cubicBezTo>
                    <a:pt x="7672" y="25890"/>
                    <a:pt x="8139" y="26090"/>
                    <a:pt x="8640" y="26290"/>
                  </a:cubicBezTo>
                  <a:cubicBezTo>
                    <a:pt x="9974" y="26857"/>
                    <a:pt x="11342" y="27491"/>
                    <a:pt x="12709" y="28158"/>
                  </a:cubicBezTo>
                  <a:cubicBezTo>
                    <a:pt x="15378" y="29492"/>
                    <a:pt x="17980" y="30994"/>
                    <a:pt x="20482" y="32628"/>
                  </a:cubicBezTo>
                  <a:cubicBezTo>
                    <a:pt x="20949" y="32962"/>
                    <a:pt x="21416" y="33295"/>
                    <a:pt x="21916" y="33629"/>
                  </a:cubicBezTo>
                  <a:cubicBezTo>
                    <a:pt x="21983" y="34529"/>
                    <a:pt x="22049" y="35397"/>
                    <a:pt x="22116" y="36297"/>
                  </a:cubicBezTo>
                  <a:cubicBezTo>
                    <a:pt x="22149" y="36831"/>
                    <a:pt x="22183" y="37365"/>
                    <a:pt x="22183" y="37898"/>
                  </a:cubicBezTo>
                  <a:lnTo>
                    <a:pt x="22183" y="37999"/>
                  </a:lnTo>
                  <a:cubicBezTo>
                    <a:pt x="22216" y="38599"/>
                    <a:pt x="22283" y="39166"/>
                    <a:pt x="22383" y="39867"/>
                  </a:cubicBezTo>
                  <a:cubicBezTo>
                    <a:pt x="22448" y="40455"/>
                    <a:pt x="22914" y="40747"/>
                    <a:pt x="23379" y="40747"/>
                  </a:cubicBezTo>
                  <a:cubicBezTo>
                    <a:pt x="23865" y="40747"/>
                    <a:pt x="24350" y="40430"/>
                    <a:pt x="24384" y="39800"/>
                  </a:cubicBezTo>
                  <a:cubicBezTo>
                    <a:pt x="24418" y="39266"/>
                    <a:pt x="24451" y="38699"/>
                    <a:pt x="24418" y="38165"/>
                  </a:cubicBezTo>
                  <a:cubicBezTo>
                    <a:pt x="24418" y="37632"/>
                    <a:pt x="24384" y="37098"/>
                    <a:pt x="24351" y="36564"/>
                  </a:cubicBezTo>
                  <a:cubicBezTo>
                    <a:pt x="24318" y="36164"/>
                    <a:pt x="24284" y="35730"/>
                    <a:pt x="24251" y="35297"/>
                  </a:cubicBezTo>
                  <a:lnTo>
                    <a:pt x="24251" y="35297"/>
                  </a:lnTo>
                  <a:lnTo>
                    <a:pt x="24685" y="35597"/>
                  </a:lnTo>
                  <a:cubicBezTo>
                    <a:pt x="24851" y="35664"/>
                    <a:pt x="25018" y="35730"/>
                    <a:pt x="25185" y="35730"/>
                  </a:cubicBezTo>
                  <a:cubicBezTo>
                    <a:pt x="26086" y="35730"/>
                    <a:pt x="26519" y="34663"/>
                    <a:pt x="25852" y="34062"/>
                  </a:cubicBezTo>
                  <a:cubicBezTo>
                    <a:pt x="25552" y="33796"/>
                    <a:pt x="25252" y="33529"/>
                    <a:pt x="24918" y="33262"/>
                  </a:cubicBezTo>
                  <a:cubicBezTo>
                    <a:pt x="24618" y="33028"/>
                    <a:pt x="24318" y="32828"/>
                    <a:pt x="24017" y="32595"/>
                  </a:cubicBezTo>
                  <a:cubicBezTo>
                    <a:pt x="23851" y="30760"/>
                    <a:pt x="23584" y="28925"/>
                    <a:pt x="23317" y="27124"/>
                  </a:cubicBezTo>
                  <a:cubicBezTo>
                    <a:pt x="22683" y="22954"/>
                    <a:pt x="21749" y="18851"/>
                    <a:pt x="20582" y="14815"/>
                  </a:cubicBezTo>
                  <a:cubicBezTo>
                    <a:pt x="20281" y="13748"/>
                    <a:pt x="19948" y="12680"/>
                    <a:pt x="19548" y="11513"/>
                  </a:cubicBezTo>
                  <a:cubicBezTo>
                    <a:pt x="21349" y="10312"/>
                    <a:pt x="22783" y="8711"/>
                    <a:pt x="23817" y="6810"/>
                  </a:cubicBezTo>
                  <a:cubicBezTo>
                    <a:pt x="24451" y="5575"/>
                    <a:pt x="24851" y="4141"/>
                    <a:pt x="24585" y="2740"/>
                  </a:cubicBezTo>
                  <a:cubicBezTo>
                    <a:pt x="24318" y="1372"/>
                    <a:pt x="23184" y="105"/>
                    <a:pt x="21783" y="5"/>
                  </a:cubicBezTo>
                  <a:cubicBezTo>
                    <a:pt x="21737" y="2"/>
                    <a:pt x="21691" y="1"/>
                    <a:pt x="21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8"/>
          <p:cNvSpPr/>
          <p:nvPr/>
        </p:nvSpPr>
        <p:spPr>
          <a:xfrm rot="-282">
            <a:off x="-55845" y="3931444"/>
            <a:ext cx="2661731" cy="1341009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" name="Google Shape;826;p18"/>
          <p:cNvGrpSpPr/>
          <p:nvPr/>
        </p:nvGrpSpPr>
        <p:grpSpPr>
          <a:xfrm rot="10275727" flipH="1">
            <a:off x="-962751" y="-637738"/>
            <a:ext cx="3932343" cy="1806299"/>
            <a:chOff x="-247941" y="3878924"/>
            <a:chExt cx="3932716" cy="1806470"/>
          </a:xfrm>
        </p:grpSpPr>
        <p:grpSp>
          <p:nvGrpSpPr>
            <p:cNvPr id="827" name="Google Shape;827;p18"/>
            <p:cNvGrpSpPr/>
            <p:nvPr/>
          </p:nvGrpSpPr>
          <p:grpSpPr>
            <a:xfrm>
              <a:off x="501506" y="4145578"/>
              <a:ext cx="2653767" cy="794294"/>
              <a:chOff x="501506" y="4145578"/>
              <a:chExt cx="2653767" cy="794294"/>
            </a:xfrm>
          </p:grpSpPr>
          <p:sp>
            <p:nvSpPr>
              <p:cNvPr id="828" name="Google Shape;828;p18"/>
              <p:cNvSpPr/>
              <p:nvPr/>
            </p:nvSpPr>
            <p:spPr>
              <a:xfrm rot="-10163771" flipH="1">
                <a:off x="2559928" y="4746287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0" y="914"/>
                      <a:pt x="0" y="2062"/>
                    </a:cubicBezTo>
                    <a:cubicBezTo>
                      <a:pt x="0" y="3210"/>
                      <a:pt x="914" y="4124"/>
                      <a:pt x="2062" y="4124"/>
                    </a:cubicBezTo>
                    <a:cubicBezTo>
                      <a:pt x="3210" y="4124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8"/>
              <p:cNvSpPr/>
              <p:nvPr/>
            </p:nvSpPr>
            <p:spPr>
              <a:xfrm rot="-10163771" flipH="1">
                <a:off x="1546133" y="4401873"/>
                <a:ext cx="170743" cy="146481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381" extrusionOk="0">
                    <a:moveTo>
                      <a:pt x="1697" y="0"/>
                    </a:moveTo>
                    <a:cubicBezTo>
                      <a:pt x="757" y="0"/>
                      <a:pt x="0" y="757"/>
                      <a:pt x="0" y="1696"/>
                    </a:cubicBezTo>
                    <a:cubicBezTo>
                      <a:pt x="0" y="2707"/>
                      <a:pt x="844" y="3381"/>
                      <a:pt x="1721" y="3381"/>
                    </a:cubicBezTo>
                    <a:cubicBezTo>
                      <a:pt x="2134" y="3381"/>
                      <a:pt x="2554" y="3231"/>
                      <a:pt x="2897" y="2897"/>
                    </a:cubicBezTo>
                    <a:cubicBezTo>
                      <a:pt x="3941" y="1827"/>
                      <a:pt x="3184" y="0"/>
                      <a:pt x="1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8"/>
              <p:cNvSpPr/>
              <p:nvPr/>
            </p:nvSpPr>
            <p:spPr>
              <a:xfrm rot="-10163771" flipH="1">
                <a:off x="618566" y="4463447"/>
                <a:ext cx="12330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19" extrusionOk="0">
                    <a:moveTo>
                      <a:pt x="1436" y="0"/>
                    </a:moveTo>
                    <a:cubicBezTo>
                      <a:pt x="653" y="0"/>
                      <a:pt x="1" y="626"/>
                      <a:pt x="1" y="1409"/>
                    </a:cubicBezTo>
                    <a:cubicBezTo>
                      <a:pt x="1" y="2192"/>
                      <a:pt x="653" y="2818"/>
                      <a:pt x="1436" y="2818"/>
                    </a:cubicBezTo>
                    <a:cubicBezTo>
                      <a:pt x="2193" y="2818"/>
                      <a:pt x="2845" y="2192"/>
                      <a:pt x="2845" y="1409"/>
                    </a:cubicBezTo>
                    <a:cubicBezTo>
                      <a:pt x="2845" y="626"/>
                      <a:pt x="219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 rot="-10163771" flipH="1">
                <a:off x="958964" y="4389064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0" y="4123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 rot="-10163771" flipH="1">
                <a:off x="3038755" y="4641144"/>
                <a:ext cx="107446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6" extrusionOk="0">
                    <a:moveTo>
                      <a:pt x="1253" y="0"/>
                    </a:moveTo>
                    <a:cubicBezTo>
                      <a:pt x="548" y="0"/>
                      <a:pt x="0" y="548"/>
                      <a:pt x="0" y="1253"/>
                    </a:cubicBezTo>
                    <a:cubicBezTo>
                      <a:pt x="0" y="1931"/>
                      <a:pt x="548" y="2505"/>
                      <a:pt x="1253" y="2505"/>
                    </a:cubicBezTo>
                    <a:cubicBezTo>
                      <a:pt x="1931" y="2505"/>
                      <a:pt x="2479" y="1931"/>
                      <a:pt x="2479" y="1253"/>
                    </a:cubicBezTo>
                    <a:cubicBezTo>
                      <a:pt x="2479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 rot="-10163771" flipH="1">
                <a:off x="511700" y="4155773"/>
                <a:ext cx="12213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819" extrusionOk="0">
                    <a:moveTo>
                      <a:pt x="1409" y="0"/>
                    </a:moveTo>
                    <a:cubicBezTo>
                      <a:pt x="627" y="0"/>
                      <a:pt x="0" y="626"/>
                      <a:pt x="0" y="1409"/>
                    </a:cubicBezTo>
                    <a:cubicBezTo>
                      <a:pt x="0" y="2192"/>
                      <a:pt x="627" y="2818"/>
                      <a:pt x="1409" y="2818"/>
                    </a:cubicBezTo>
                    <a:cubicBezTo>
                      <a:pt x="2192" y="2818"/>
                      <a:pt x="2819" y="2192"/>
                      <a:pt x="2819" y="1409"/>
                    </a:cubicBezTo>
                    <a:cubicBezTo>
                      <a:pt x="2819" y="626"/>
                      <a:pt x="2192" y="0"/>
                      <a:pt x="1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 rot="-10163771" flipH="1">
                <a:off x="2180435" y="4538092"/>
                <a:ext cx="108572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506" extrusionOk="0">
                    <a:moveTo>
                      <a:pt x="1253" y="0"/>
                    </a:moveTo>
                    <a:cubicBezTo>
                      <a:pt x="574" y="0"/>
                      <a:pt x="0" y="548"/>
                      <a:pt x="0" y="1253"/>
                    </a:cubicBezTo>
                    <a:cubicBezTo>
                      <a:pt x="0" y="1931"/>
                      <a:pt x="574" y="2505"/>
                      <a:pt x="1253" y="2505"/>
                    </a:cubicBezTo>
                    <a:cubicBezTo>
                      <a:pt x="1931" y="2505"/>
                      <a:pt x="2505" y="1931"/>
                      <a:pt x="2505" y="1253"/>
                    </a:cubicBezTo>
                    <a:cubicBezTo>
                      <a:pt x="2505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5" name="Google Shape;835;p18"/>
            <p:cNvGrpSpPr/>
            <p:nvPr/>
          </p:nvGrpSpPr>
          <p:grpSpPr>
            <a:xfrm>
              <a:off x="-247941" y="3878924"/>
              <a:ext cx="3932716" cy="1806470"/>
              <a:chOff x="-247941" y="3878924"/>
              <a:chExt cx="3932716" cy="1806470"/>
            </a:xfrm>
          </p:grpSpPr>
          <p:sp>
            <p:nvSpPr>
              <p:cNvPr id="836" name="Google Shape;836;p18"/>
              <p:cNvSpPr/>
              <p:nvPr/>
            </p:nvSpPr>
            <p:spPr>
              <a:xfrm rot="-10163771" flipH="1">
                <a:off x="-176482" y="4217982"/>
                <a:ext cx="3789798" cy="1128352"/>
              </a:xfrm>
              <a:custGeom>
                <a:avLst/>
                <a:gdLst/>
                <a:ahLst/>
                <a:cxnLst/>
                <a:rect l="l" t="t" r="r" b="b"/>
                <a:pathLst>
                  <a:path w="87474" h="26044" fill="none" extrusionOk="0">
                    <a:moveTo>
                      <a:pt x="87473" y="18058"/>
                    </a:moveTo>
                    <a:cubicBezTo>
                      <a:pt x="86299" y="16623"/>
                      <a:pt x="84942" y="15397"/>
                      <a:pt x="83428" y="14353"/>
                    </a:cubicBezTo>
                    <a:cubicBezTo>
                      <a:pt x="81210" y="12761"/>
                      <a:pt x="76748" y="9603"/>
                      <a:pt x="74295" y="12422"/>
                    </a:cubicBezTo>
                    <a:cubicBezTo>
                      <a:pt x="71529" y="15632"/>
                      <a:pt x="76409" y="20381"/>
                      <a:pt x="78862" y="16754"/>
                    </a:cubicBezTo>
                    <a:cubicBezTo>
                      <a:pt x="80166" y="14823"/>
                      <a:pt x="78679" y="11769"/>
                      <a:pt x="76748" y="10882"/>
                    </a:cubicBezTo>
                    <a:cubicBezTo>
                      <a:pt x="73408" y="9395"/>
                      <a:pt x="70407" y="13179"/>
                      <a:pt x="67327" y="10752"/>
                    </a:cubicBezTo>
                    <a:cubicBezTo>
                      <a:pt x="65292" y="9186"/>
                      <a:pt x="64326" y="5063"/>
                      <a:pt x="60986" y="6576"/>
                    </a:cubicBezTo>
                    <a:cubicBezTo>
                      <a:pt x="58194" y="7855"/>
                      <a:pt x="55871" y="11769"/>
                      <a:pt x="55741" y="14718"/>
                    </a:cubicBezTo>
                    <a:cubicBezTo>
                      <a:pt x="55584" y="18241"/>
                      <a:pt x="60595" y="18633"/>
                      <a:pt x="60360" y="14849"/>
                    </a:cubicBezTo>
                    <a:cubicBezTo>
                      <a:pt x="60099" y="10438"/>
                      <a:pt x="52531" y="7698"/>
                      <a:pt x="48904" y="8716"/>
                    </a:cubicBezTo>
                    <a:cubicBezTo>
                      <a:pt x="44467" y="9969"/>
                      <a:pt x="41492" y="16519"/>
                      <a:pt x="43215" y="20825"/>
                    </a:cubicBezTo>
                    <a:cubicBezTo>
                      <a:pt x="45302" y="26044"/>
                      <a:pt x="53418" y="23095"/>
                      <a:pt x="49347" y="17928"/>
                    </a:cubicBezTo>
                    <a:cubicBezTo>
                      <a:pt x="46999" y="14927"/>
                      <a:pt x="38987" y="11952"/>
                      <a:pt x="35882" y="15371"/>
                    </a:cubicBezTo>
                    <a:cubicBezTo>
                      <a:pt x="34760" y="16571"/>
                      <a:pt x="33977" y="19102"/>
                      <a:pt x="36430" y="18867"/>
                    </a:cubicBezTo>
                    <a:cubicBezTo>
                      <a:pt x="39640" y="18580"/>
                      <a:pt x="38048" y="13492"/>
                      <a:pt x="37239" y="11926"/>
                    </a:cubicBezTo>
                    <a:cubicBezTo>
                      <a:pt x="35282" y="8220"/>
                      <a:pt x="31054" y="6263"/>
                      <a:pt x="27401" y="9108"/>
                    </a:cubicBezTo>
                    <a:cubicBezTo>
                      <a:pt x="25444" y="10647"/>
                      <a:pt x="25548" y="14536"/>
                      <a:pt x="28575" y="12892"/>
                    </a:cubicBezTo>
                    <a:cubicBezTo>
                      <a:pt x="33455" y="10178"/>
                      <a:pt x="31446" y="4202"/>
                      <a:pt x="29227" y="861"/>
                    </a:cubicBezTo>
                    <a:cubicBezTo>
                      <a:pt x="28653" y="0"/>
                      <a:pt x="24374" y="261"/>
                      <a:pt x="23565" y="339"/>
                    </a:cubicBezTo>
                    <a:cubicBezTo>
                      <a:pt x="20198" y="705"/>
                      <a:pt x="17797" y="2218"/>
                      <a:pt x="17354" y="5741"/>
                    </a:cubicBezTo>
                    <a:cubicBezTo>
                      <a:pt x="17197" y="7098"/>
                      <a:pt x="16962" y="8847"/>
                      <a:pt x="17484" y="10151"/>
                    </a:cubicBezTo>
                    <a:cubicBezTo>
                      <a:pt x="18606" y="12996"/>
                      <a:pt x="23565" y="11300"/>
                      <a:pt x="19676" y="8560"/>
                    </a:cubicBezTo>
                    <a:cubicBezTo>
                      <a:pt x="17563" y="7046"/>
                      <a:pt x="14744" y="5767"/>
                      <a:pt x="12291" y="7359"/>
                    </a:cubicBezTo>
                    <a:cubicBezTo>
                      <a:pt x="10308" y="8664"/>
                      <a:pt x="9003" y="11300"/>
                      <a:pt x="8742" y="13570"/>
                    </a:cubicBezTo>
                    <a:cubicBezTo>
                      <a:pt x="8455" y="15866"/>
                      <a:pt x="11430" y="19233"/>
                      <a:pt x="13700" y="17432"/>
                    </a:cubicBezTo>
                    <a:cubicBezTo>
                      <a:pt x="16414" y="15266"/>
                      <a:pt x="12291" y="11952"/>
                      <a:pt x="9969" y="12213"/>
                    </a:cubicBezTo>
                    <a:cubicBezTo>
                      <a:pt x="7724" y="12474"/>
                      <a:pt x="4750" y="14301"/>
                      <a:pt x="3445" y="16023"/>
                    </a:cubicBezTo>
                    <a:cubicBezTo>
                      <a:pt x="1931" y="18085"/>
                      <a:pt x="705" y="21138"/>
                      <a:pt x="0" y="2359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8"/>
              <p:cNvSpPr/>
              <p:nvPr/>
            </p:nvSpPr>
            <p:spPr>
              <a:xfrm rot="-10163771" flipH="1">
                <a:off x="112948" y="4382720"/>
                <a:ext cx="105193" cy="681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357" y="0"/>
                    </a:moveTo>
                    <a:cubicBezTo>
                      <a:pt x="239" y="0"/>
                      <a:pt x="120" y="19"/>
                      <a:pt x="0" y="60"/>
                    </a:cubicBezTo>
                    <a:cubicBezTo>
                      <a:pt x="0" y="60"/>
                      <a:pt x="183" y="1260"/>
                      <a:pt x="2427" y="1573"/>
                    </a:cubicBezTo>
                    <a:cubicBezTo>
                      <a:pt x="2427" y="1573"/>
                      <a:pt x="1449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8"/>
              <p:cNvSpPr/>
              <p:nvPr/>
            </p:nvSpPr>
            <p:spPr>
              <a:xfrm rot="-10163771" flipH="1">
                <a:off x="1138012" y="4674085"/>
                <a:ext cx="81451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7" extrusionOk="0">
                    <a:moveTo>
                      <a:pt x="679" y="0"/>
                    </a:moveTo>
                    <a:cubicBezTo>
                      <a:pt x="679" y="1"/>
                      <a:pt x="1" y="1018"/>
                      <a:pt x="1462" y="2767"/>
                    </a:cubicBezTo>
                    <a:cubicBezTo>
                      <a:pt x="1462" y="2767"/>
                      <a:pt x="1879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8"/>
              <p:cNvSpPr/>
              <p:nvPr/>
            </p:nvSpPr>
            <p:spPr>
              <a:xfrm rot="-10163771" flipH="1">
                <a:off x="700474" y="4720361"/>
                <a:ext cx="80324" cy="5671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309" extrusionOk="0">
                    <a:moveTo>
                      <a:pt x="230" y="0"/>
                    </a:moveTo>
                    <a:cubicBezTo>
                      <a:pt x="154" y="0"/>
                      <a:pt x="78" y="10"/>
                      <a:pt x="0" y="30"/>
                    </a:cubicBezTo>
                    <a:cubicBezTo>
                      <a:pt x="0" y="30"/>
                      <a:pt x="105" y="970"/>
                      <a:pt x="1853" y="1309"/>
                    </a:cubicBezTo>
                    <a:cubicBezTo>
                      <a:pt x="1853" y="1309"/>
                      <a:pt x="112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8"/>
              <p:cNvSpPr/>
              <p:nvPr/>
            </p:nvSpPr>
            <p:spPr>
              <a:xfrm rot="-10163771" flipH="1">
                <a:off x="1384034" y="4538900"/>
                <a:ext cx="64511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193" extrusionOk="0">
                    <a:moveTo>
                      <a:pt x="601" y="1"/>
                    </a:moveTo>
                    <a:cubicBezTo>
                      <a:pt x="601" y="1"/>
                      <a:pt x="1" y="731"/>
                      <a:pt x="966" y="2193"/>
                    </a:cubicBezTo>
                    <a:cubicBezTo>
                      <a:pt x="966" y="2193"/>
                      <a:pt x="1488" y="496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8"/>
              <p:cNvSpPr/>
              <p:nvPr/>
            </p:nvSpPr>
            <p:spPr>
              <a:xfrm rot="-10163771" flipH="1">
                <a:off x="2092675" y="4963600"/>
                <a:ext cx="7915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22" extrusionOk="0">
                    <a:moveTo>
                      <a:pt x="1670" y="0"/>
                    </a:moveTo>
                    <a:cubicBezTo>
                      <a:pt x="1370" y="0"/>
                      <a:pt x="685" y="147"/>
                      <a:pt x="1" y="1321"/>
                    </a:cubicBezTo>
                    <a:lnTo>
                      <a:pt x="1" y="1321"/>
                    </a:lnTo>
                    <a:cubicBezTo>
                      <a:pt x="34" y="1290"/>
                      <a:pt x="1749" y="999"/>
                      <a:pt x="1827" y="17"/>
                    </a:cubicBezTo>
                    <a:cubicBezTo>
                      <a:pt x="1827" y="17"/>
                      <a:pt x="1770" y="0"/>
                      <a:pt x="1670" y="0"/>
                    </a:cubicBezTo>
                    <a:close/>
                    <a:moveTo>
                      <a:pt x="1" y="1321"/>
                    </a:moveTo>
                    <a:cubicBezTo>
                      <a:pt x="0" y="1321"/>
                      <a:pt x="0" y="1321"/>
                      <a:pt x="0" y="1321"/>
                    </a:cubicBezTo>
                    <a:cubicBezTo>
                      <a:pt x="0" y="1321"/>
                      <a:pt x="0" y="1321"/>
                      <a:pt x="1" y="13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8"/>
              <p:cNvSpPr/>
              <p:nvPr/>
            </p:nvSpPr>
            <p:spPr>
              <a:xfrm rot="-10163771" flipH="1">
                <a:off x="639724" y="4685994"/>
                <a:ext cx="64467" cy="9726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5" extrusionOk="0">
                    <a:moveTo>
                      <a:pt x="705" y="0"/>
                    </a:moveTo>
                    <a:cubicBezTo>
                      <a:pt x="705" y="1"/>
                      <a:pt x="0" y="653"/>
                      <a:pt x="783" y="2245"/>
                    </a:cubicBezTo>
                    <a:cubicBezTo>
                      <a:pt x="783" y="2245"/>
                      <a:pt x="1487" y="627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8"/>
              <p:cNvSpPr/>
              <p:nvPr/>
            </p:nvSpPr>
            <p:spPr>
              <a:xfrm rot="-10163771" flipH="1">
                <a:off x="1311106" y="4530866"/>
                <a:ext cx="79155" cy="56192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297" extrusionOk="0">
                    <a:moveTo>
                      <a:pt x="1666" y="1"/>
                    </a:moveTo>
                    <a:cubicBezTo>
                      <a:pt x="1364" y="1"/>
                      <a:pt x="682" y="146"/>
                      <a:pt x="0" y="1296"/>
                    </a:cubicBezTo>
                    <a:cubicBezTo>
                      <a:pt x="0" y="1296"/>
                      <a:pt x="1749" y="1035"/>
                      <a:pt x="1827" y="18"/>
                    </a:cubicBezTo>
                    <a:cubicBezTo>
                      <a:pt x="1827" y="18"/>
                      <a:pt x="1768" y="1"/>
                      <a:pt x="1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8"/>
              <p:cNvSpPr/>
              <p:nvPr/>
            </p:nvSpPr>
            <p:spPr>
              <a:xfrm rot="-10163771" flipH="1">
                <a:off x="1688940" y="4575813"/>
                <a:ext cx="80324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767" extrusionOk="0">
                    <a:moveTo>
                      <a:pt x="679" y="0"/>
                    </a:moveTo>
                    <a:cubicBezTo>
                      <a:pt x="679" y="0"/>
                      <a:pt x="1" y="1018"/>
                      <a:pt x="1462" y="2766"/>
                    </a:cubicBezTo>
                    <a:cubicBezTo>
                      <a:pt x="1462" y="2766"/>
                      <a:pt x="1854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8"/>
              <p:cNvSpPr/>
              <p:nvPr/>
            </p:nvSpPr>
            <p:spPr>
              <a:xfrm rot="-10163771" flipH="1">
                <a:off x="1870916" y="4880392"/>
                <a:ext cx="8201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845" extrusionOk="0">
                    <a:moveTo>
                      <a:pt x="1018" y="0"/>
                    </a:moveTo>
                    <a:cubicBezTo>
                      <a:pt x="1017" y="1"/>
                      <a:pt x="0" y="653"/>
                      <a:pt x="704" y="2844"/>
                    </a:cubicBezTo>
                    <a:lnTo>
                      <a:pt x="704" y="2844"/>
                    </a:lnTo>
                    <a:cubicBezTo>
                      <a:pt x="713" y="2791"/>
                      <a:pt x="1892" y="927"/>
                      <a:pt x="1018" y="0"/>
                    </a:cubicBezTo>
                    <a:close/>
                    <a:moveTo>
                      <a:pt x="704" y="2844"/>
                    </a:moveTo>
                    <a:cubicBezTo>
                      <a:pt x="704" y="2845"/>
                      <a:pt x="704" y="2845"/>
                      <a:pt x="704" y="2845"/>
                    </a:cubicBezTo>
                    <a:cubicBezTo>
                      <a:pt x="704" y="2845"/>
                      <a:pt x="704" y="2844"/>
                      <a:pt x="704" y="28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8"/>
              <p:cNvSpPr/>
              <p:nvPr/>
            </p:nvSpPr>
            <p:spPr>
              <a:xfrm rot="-10163771" flipH="1">
                <a:off x="2737766" y="4957899"/>
                <a:ext cx="88209" cy="9613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19" extrusionOk="0">
                    <a:moveTo>
                      <a:pt x="235" y="1"/>
                    </a:moveTo>
                    <a:cubicBezTo>
                      <a:pt x="235" y="1"/>
                      <a:pt x="0" y="1201"/>
                      <a:pt x="2035" y="2219"/>
                    </a:cubicBezTo>
                    <a:cubicBezTo>
                      <a:pt x="2035" y="2219"/>
                      <a:pt x="1540" y="27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8"/>
              <p:cNvSpPr/>
              <p:nvPr/>
            </p:nvSpPr>
            <p:spPr>
              <a:xfrm rot="-10163771" flipH="1">
                <a:off x="3167154" y="4785130"/>
                <a:ext cx="53203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993" y="0"/>
                    </a:moveTo>
                    <a:cubicBezTo>
                      <a:pt x="992" y="0"/>
                      <a:pt x="236" y="105"/>
                      <a:pt x="1" y="1514"/>
                    </a:cubicBezTo>
                    <a:cubicBezTo>
                      <a:pt x="27" y="1488"/>
                      <a:pt x="1227" y="757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8"/>
              <p:cNvSpPr/>
              <p:nvPr/>
            </p:nvSpPr>
            <p:spPr>
              <a:xfrm rot="-10163771" flipH="1">
                <a:off x="3148083" y="4976888"/>
                <a:ext cx="82577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819" extrusionOk="0">
                    <a:moveTo>
                      <a:pt x="1045" y="0"/>
                    </a:moveTo>
                    <a:cubicBezTo>
                      <a:pt x="1044" y="1"/>
                      <a:pt x="1" y="653"/>
                      <a:pt x="627" y="2819"/>
                    </a:cubicBezTo>
                    <a:cubicBezTo>
                      <a:pt x="627" y="2819"/>
                      <a:pt x="1906" y="966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8"/>
              <p:cNvSpPr/>
              <p:nvPr/>
            </p:nvSpPr>
            <p:spPr>
              <a:xfrm rot="-10163771" flipH="1">
                <a:off x="1295436" y="4761071"/>
                <a:ext cx="81407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767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705" y="1"/>
                      <a:pt x="0" y="992"/>
                      <a:pt x="1409" y="2767"/>
                    </a:cubicBezTo>
                    <a:cubicBezTo>
                      <a:pt x="1409" y="2767"/>
                      <a:pt x="1879" y="549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8"/>
              <p:cNvSpPr/>
              <p:nvPr/>
            </p:nvSpPr>
            <p:spPr>
              <a:xfrm rot="-10163771" flipH="1">
                <a:off x="1715055" y="4927061"/>
                <a:ext cx="122176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908" extrusionOk="0">
                    <a:moveTo>
                      <a:pt x="1976" y="0"/>
                    </a:moveTo>
                    <a:cubicBezTo>
                      <a:pt x="1513" y="0"/>
                      <a:pt x="857" y="158"/>
                      <a:pt x="1" y="733"/>
                    </a:cubicBezTo>
                    <a:cubicBezTo>
                      <a:pt x="1" y="733"/>
                      <a:pt x="611" y="907"/>
                      <a:pt x="1279" y="907"/>
                    </a:cubicBezTo>
                    <a:cubicBezTo>
                      <a:pt x="1878" y="907"/>
                      <a:pt x="2523" y="768"/>
                      <a:pt x="2819" y="237"/>
                    </a:cubicBezTo>
                    <a:cubicBezTo>
                      <a:pt x="2819" y="237"/>
                      <a:pt x="2542" y="0"/>
                      <a:pt x="1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8"/>
              <p:cNvSpPr/>
              <p:nvPr/>
            </p:nvSpPr>
            <p:spPr>
              <a:xfrm rot="-10163771" flipH="1">
                <a:off x="1993247" y="4473036"/>
                <a:ext cx="81451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19" extrusionOk="0">
                    <a:moveTo>
                      <a:pt x="1044" y="0"/>
                    </a:moveTo>
                    <a:cubicBezTo>
                      <a:pt x="1044" y="0"/>
                      <a:pt x="1" y="601"/>
                      <a:pt x="549" y="2819"/>
                    </a:cubicBezTo>
                    <a:cubicBezTo>
                      <a:pt x="549" y="2819"/>
                      <a:pt x="1880" y="992"/>
                      <a:pt x="10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8"/>
              <p:cNvSpPr/>
              <p:nvPr/>
            </p:nvSpPr>
            <p:spPr>
              <a:xfrm rot="-10163771" flipH="1">
                <a:off x="2346243" y="4811692"/>
                <a:ext cx="81451" cy="12217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20" extrusionOk="0">
                    <a:moveTo>
                      <a:pt x="1044" y="1"/>
                    </a:moveTo>
                    <a:cubicBezTo>
                      <a:pt x="1044" y="1"/>
                      <a:pt x="0" y="601"/>
                      <a:pt x="548" y="2819"/>
                    </a:cubicBezTo>
                    <a:cubicBezTo>
                      <a:pt x="548" y="2819"/>
                      <a:pt x="1879" y="966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8"/>
              <p:cNvSpPr/>
              <p:nvPr/>
            </p:nvSpPr>
            <p:spPr>
              <a:xfrm rot="-10163771" flipH="1">
                <a:off x="287516" y="4454253"/>
                <a:ext cx="87083" cy="9839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271" extrusionOk="0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0" y="1175"/>
                      <a:pt x="2009" y="2271"/>
                    </a:cubicBezTo>
                    <a:cubicBezTo>
                      <a:pt x="2009" y="2271"/>
                      <a:pt x="1540" y="53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8"/>
              <p:cNvSpPr/>
              <p:nvPr/>
            </p:nvSpPr>
            <p:spPr>
              <a:xfrm rot="-10163771" flipH="1">
                <a:off x="363363" y="4547121"/>
                <a:ext cx="12213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909" extrusionOk="0">
                    <a:moveTo>
                      <a:pt x="1530" y="0"/>
                    </a:moveTo>
                    <a:cubicBezTo>
                      <a:pt x="382" y="0"/>
                      <a:pt x="0" y="595"/>
                      <a:pt x="0" y="595"/>
                    </a:cubicBezTo>
                    <a:cubicBezTo>
                      <a:pt x="242" y="824"/>
                      <a:pt x="547" y="909"/>
                      <a:pt x="865" y="909"/>
                    </a:cubicBezTo>
                    <a:cubicBezTo>
                      <a:pt x="1783" y="909"/>
                      <a:pt x="2819" y="204"/>
                      <a:pt x="2819" y="204"/>
                    </a:cubicBezTo>
                    <a:cubicBezTo>
                      <a:pt x="2309" y="56"/>
                      <a:pt x="1883" y="0"/>
                      <a:pt x="1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18"/>
              <p:cNvSpPr/>
              <p:nvPr/>
            </p:nvSpPr>
            <p:spPr>
              <a:xfrm rot="-10163771" flipH="1">
                <a:off x="1362775" y="4822453"/>
                <a:ext cx="119923" cy="42718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86" extrusionOk="0">
                    <a:moveTo>
                      <a:pt x="706" y="0"/>
                    </a:moveTo>
                    <a:cubicBezTo>
                      <a:pt x="244" y="0"/>
                      <a:pt x="1" y="173"/>
                      <a:pt x="1" y="173"/>
                    </a:cubicBezTo>
                    <a:cubicBezTo>
                      <a:pt x="313" y="842"/>
                      <a:pt x="1167" y="986"/>
                      <a:pt x="1844" y="986"/>
                    </a:cubicBezTo>
                    <a:cubicBezTo>
                      <a:pt x="2356" y="986"/>
                      <a:pt x="2767" y="904"/>
                      <a:pt x="2767" y="904"/>
                    </a:cubicBezTo>
                    <a:cubicBezTo>
                      <a:pt x="1872" y="180"/>
                      <a:pt x="1176" y="0"/>
                      <a:pt x="7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8"/>
              <p:cNvSpPr/>
              <p:nvPr/>
            </p:nvSpPr>
            <p:spPr>
              <a:xfrm rot="-10163771" flipH="1">
                <a:off x="2787893" y="5049262"/>
                <a:ext cx="113078" cy="5593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291" extrusionOk="0">
                    <a:moveTo>
                      <a:pt x="2610" y="1"/>
                    </a:moveTo>
                    <a:cubicBezTo>
                      <a:pt x="313" y="1"/>
                      <a:pt x="0" y="1175"/>
                      <a:pt x="0" y="1175"/>
                    </a:cubicBezTo>
                    <a:cubicBezTo>
                      <a:pt x="162" y="1256"/>
                      <a:pt x="330" y="1291"/>
                      <a:pt x="500" y="1291"/>
                    </a:cubicBezTo>
                    <a:cubicBezTo>
                      <a:pt x="1532" y="1291"/>
                      <a:pt x="2610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8"/>
              <p:cNvSpPr/>
              <p:nvPr/>
            </p:nvSpPr>
            <p:spPr>
              <a:xfrm rot="-10163771" flipH="1">
                <a:off x="3252661" y="4897828"/>
                <a:ext cx="88253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46" extrusionOk="0">
                    <a:moveTo>
                      <a:pt x="262" y="1"/>
                    </a:moveTo>
                    <a:lnTo>
                      <a:pt x="262" y="1"/>
                    </a:lnTo>
                    <a:cubicBezTo>
                      <a:pt x="1" y="1253"/>
                      <a:pt x="2036" y="2245"/>
                      <a:pt x="2036" y="2245"/>
                    </a:cubicBezTo>
                    <a:cubicBezTo>
                      <a:pt x="1462" y="27"/>
                      <a:pt x="262" y="1"/>
                      <a:pt x="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8"/>
              <p:cNvSpPr/>
              <p:nvPr/>
            </p:nvSpPr>
            <p:spPr>
              <a:xfrm rot="-10163771" flipH="1">
                <a:off x="1945277" y="4629391"/>
                <a:ext cx="11988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991" extrusionOk="0">
                    <a:moveTo>
                      <a:pt x="679" y="1"/>
                    </a:moveTo>
                    <a:cubicBezTo>
                      <a:pt x="235" y="1"/>
                      <a:pt x="0" y="161"/>
                      <a:pt x="0" y="161"/>
                    </a:cubicBezTo>
                    <a:cubicBezTo>
                      <a:pt x="321" y="847"/>
                      <a:pt x="1211" y="990"/>
                      <a:pt x="1896" y="990"/>
                    </a:cubicBezTo>
                    <a:cubicBezTo>
                      <a:pt x="2384" y="990"/>
                      <a:pt x="2767" y="918"/>
                      <a:pt x="2767" y="918"/>
                    </a:cubicBezTo>
                    <a:cubicBezTo>
                      <a:pt x="1854" y="180"/>
                      <a:pt x="1149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8"/>
              <p:cNvSpPr/>
              <p:nvPr/>
            </p:nvSpPr>
            <p:spPr>
              <a:xfrm rot="-10163771" flipH="1">
                <a:off x="2317405" y="4958597"/>
                <a:ext cx="132314" cy="42762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987" extrusionOk="0">
                    <a:moveTo>
                      <a:pt x="847" y="1"/>
                    </a:moveTo>
                    <a:cubicBezTo>
                      <a:pt x="314" y="1"/>
                      <a:pt x="1" y="174"/>
                      <a:pt x="1" y="174"/>
                    </a:cubicBezTo>
                    <a:cubicBezTo>
                      <a:pt x="313" y="843"/>
                      <a:pt x="1251" y="987"/>
                      <a:pt x="2006" y="987"/>
                    </a:cubicBezTo>
                    <a:cubicBezTo>
                      <a:pt x="2577" y="987"/>
                      <a:pt x="3043" y="904"/>
                      <a:pt x="3054" y="904"/>
                    </a:cubicBezTo>
                    <a:cubicBezTo>
                      <a:pt x="2158" y="180"/>
                      <a:pt x="1389" y="1"/>
                      <a:pt x="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8"/>
              <p:cNvSpPr/>
              <p:nvPr/>
            </p:nvSpPr>
            <p:spPr>
              <a:xfrm rot="-10163771" flipH="1">
                <a:off x="2640912" y="4903340"/>
                <a:ext cx="56539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011" fill="none" extrusionOk="0">
                    <a:moveTo>
                      <a:pt x="444" y="0"/>
                    </a:moveTo>
                    <a:cubicBezTo>
                      <a:pt x="444" y="0"/>
                      <a:pt x="1305" y="2193"/>
                      <a:pt x="0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8"/>
              <p:cNvSpPr/>
              <p:nvPr/>
            </p:nvSpPr>
            <p:spPr>
              <a:xfrm rot="-10163771" flipH="1">
                <a:off x="2645753" y="4814905"/>
                <a:ext cx="93885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679" y="0"/>
                      <a:pt x="0" y="1227"/>
                      <a:pt x="2114" y="2871"/>
                    </a:cubicBezTo>
                    <a:cubicBezTo>
                      <a:pt x="2114" y="2844"/>
                      <a:pt x="2166" y="313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8"/>
              <p:cNvSpPr/>
              <p:nvPr/>
            </p:nvSpPr>
            <p:spPr>
              <a:xfrm rot="-10163771" flipH="1">
                <a:off x="2545091" y="4862175"/>
                <a:ext cx="130061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571" y="0"/>
                    </a:moveTo>
                    <a:cubicBezTo>
                      <a:pt x="2074" y="0"/>
                      <a:pt x="1171" y="226"/>
                      <a:pt x="0" y="1480"/>
                    </a:cubicBezTo>
                    <a:cubicBezTo>
                      <a:pt x="0" y="1480"/>
                      <a:pt x="12" y="1481"/>
                      <a:pt x="33" y="1481"/>
                    </a:cubicBezTo>
                    <a:cubicBezTo>
                      <a:pt x="332" y="1481"/>
                      <a:pt x="2587" y="1435"/>
                      <a:pt x="3001" y="71"/>
                    </a:cubicBezTo>
                    <a:cubicBezTo>
                      <a:pt x="3001" y="71"/>
                      <a:pt x="2850" y="0"/>
                      <a:pt x="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8"/>
              <p:cNvSpPr/>
              <p:nvPr/>
            </p:nvSpPr>
            <p:spPr>
              <a:xfrm rot="-10163771" flipH="1">
                <a:off x="1502975" y="4499107"/>
                <a:ext cx="92759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4542" fill="none" extrusionOk="0">
                    <a:moveTo>
                      <a:pt x="1" y="0"/>
                    </a:moveTo>
                    <a:cubicBezTo>
                      <a:pt x="1" y="0"/>
                      <a:pt x="1854" y="1436"/>
                      <a:pt x="2141" y="454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8"/>
              <p:cNvSpPr/>
              <p:nvPr/>
            </p:nvSpPr>
            <p:spPr>
              <a:xfrm rot="-10163771" flipH="1">
                <a:off x="1601215" y="4507788"/>
                <a:ext cx="87083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68" extrusionOk="0">
                    <a:moveTo>
                      <a:pt x="244" y="0"/>
                    </a:moveTo>
                    <a:cubicBezTo>
                      <a:pt x="164" y="0"/>
                      <a:pt x="82" y="10"/>
                      <a:pt x="0" y="32"/>
                    </a:cubicBezTo>
                    <a:cubicBezTo>
                      <a:pt x="0" y="32"/>
                      <a:pt x="78" y="1076"/>
                      <a:pt x="2009" y="1468"/>
                    </a:cubicBezTo>
                    <a:cubicBezTo>
                      <a:pt x="2009" y="1468"/>
                      <a:pt x="1209" y="0"/>
                      <a:pt x="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18"/>
              <p:cNvSpPr/>
              <p:nvPr/>
            </p:nvSpPr>
            <p:spPr>
              <a:xfrm rot="-10163771" flipH="1">
                <a:off x="1536127" y="4488128"/>
                <a:ext cx="80324" cy="7248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673" extrusionOk="0">
                    <a:moveTo>
                      <a:pt x="1754" y="0"/>
                    </a:moveTo>
                    <a:cubicBezTo>
                      <a:pt x="1541" y="0"/>
                      <a:pt x="661" y="100"/>
                      <a:pt x="0" y="1672"/>
                    </a:cubicBezTo>
                    <a:cubicBezTo>
                      <a:pt x="0" y="1672"/>
                      <a:pt x="1853" y="1124"/>
                      <a:pt x="1801" y="2"/>
                    </a:cubicBezTo>
                    <a:cubicBezTo>
                      <a:pt x="1801" y="2"/>
                      <a:pt x="1784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8"/>
              <p:cNvSpPr/>
              <p:nvPr/>
            </p:nvSpPr>
            <p:spPr>
              <a:xfrm rot="-10163771" flipH="1">
                <a:off x="561952" y="4521892"/>
                <a:ext cx="88209" cy="23859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5507" fill="none" extrusionOk="0">
                    <a:moveTo>
                      <a:pt x="339" y="0"/>
                    </a:moveTo>
                    <a:cubicBezTo>
                      <a:pt x="339" y="0"/>
                      <a:pt x="0" y="3080"/>
                      <a:pt x="2036" y="5506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8"/>
              <p:cNvSpPr/>
              <p:nvPr/>
            </p:nvSpPr>
            <p:spPr>
              <a:xfrm rot="-10163771" flipH="1">
                <a:off x="623112" y="4563229"/>
                <a:ext cx="96138" cy="3158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729" extrusionOk="0">
                    <a:moveTo>
                      <a:pt x="652" y="1"/>
                    </a:moveTo>
                    <a:cubicBezTo>
                      <a:pt x="414" y="1"/>
                      <a:pt x="186" y="64"/>
                      <a:pt x="0" y="230"/>
                    </a:cubicBezTo>
                    <a:cubicBezTo>
                      <a:pt x="0" y="230"/>
                      <a:pt x="306" y="728"/>
                      <a:pt x="1270" y="728"/>
                    </a:cubicBezTo>
                    <a:cubicBezTo>
                      <a:pt x="1534" y="728"/>
                      <a:pt x="1848" y="691"/>
                      <a:pt x="2218" y="595"/>
                    </a:cubicBezTo>
                    <a:cubicBezTo>
                      <a:pt x="2218" y="595"/>
                      <a:pt x="1386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8"/>
              <p:cNvSpPr/>
              <p:nvPr/>
            </p:nvSpPr>
            <p:spPr>
              <a:xfrm rot="-10163771" flipH="1">
                <a:off x="596951" y="4492630"/>
                <a:ext cx="63341" cy="9275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141" extrusionOk="0">
                    <a:moveTo>
                      <a:pt x="862" y="0"/>
                    </a:moveTo>
                    <a:cubicBezTo>
                      <a:pt x="862" y="0"/>
                      <a:pt x="0" y="392"/>
                      <a:pt x="287" y="2140"/>
                    </a:cubicBezTo>
                    <a:cubicBezTo>
                      <a:pt x="287" y="2140"/>
                      <a:pt x="1462" y="809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8"/>
              <p:cNvSpPr/>
              <p:nvPr/>
            </p:nvSpPr>
            <p:spPr>
              <a:xfrm rot="-10163771" flipH="1">
                <a:off x="937700" y="4526981"/>
                <a:ext cx="56582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0"/>
                    </a:moveTo>
                    <a:cubicBezTo>
                      <a:pt x="888" y="0"/>
                      <a:pt x="0" y="2192"/>
                      <a:pt x="1305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8"/>
              <p:cNvSpPr/>
              <p:nvPr/>
            </p:nvSpPr>
            <p:spPr>
              <a:xfrm rot="-10163771" flipH="1">
                <a:off x="985712" y="4541456"/>
                <a:ext cx="113078" cy="36913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852" extrusionOk="0">
                    <a:moveTo>
                      <a:pt x="779" y="0"/>
                    </a:moveTo>
                    <a:cubicBezTo>
                      <a:pt x="497" y="0"/>
                      <a:pt x="225" y="73"/>
                      <a:pt x="0" y="265"/>
                    </a:cubicBezTo>
                    <a:cubicBezTo>
                      <a:pt x="0" y="265"/>
                      <a:pt x="364" y="851"/>
                      <a:pt x="1475" y="851"/>
                    </a:cubicBezTo>
                    <a:cubicBezTo>
                      <a:pt x="1790" y="851"/>
                      <a:pt x="2166" y="804"/>
                      <a:pt x="2610" y="683"/>
                    </a:cubicBezTo>
                    <a:cubicBezTo>
                      <a:pt x="2610" y="683"/>
                      <a:pt x="1645" y="0"/>
                      <a:pt x="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8"/>
              <p:cNvSpPr/>
              <p:nvPr/>
            </p:nvSpPr>
            <p:spPr>
              <a:xfrm rot="-10163771" flipH="1">
                <a:off x="939909" y="4455566"/>
                <a:ext cx="84830" cy="11762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715" extrusionOk="0">
                    <a:moveTo>
                      <a:pt x="1436" y="1"/>
                    </a:moveTo>
                    <a:lnTo>
                      <a:pt x="1436" y="1"/>
                    </a:lnTo>
                    <a:cubicBezTo>
                      <a:pt x="1436" y="1"/>
                      <a:pt x="157" y="288"/>
                      <a:pt x="1" y="2715"/>
                    </a:cubicBezTo>
                    <a:cubicBezTo>
                      <a:pt x="1" y="2715"/>
                      <a:pt x="1958" y="1280"/>
                      <a:pt x="1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8"/>
              <p:cNvSpPr/>
              <p:nvPr/>
            </p:nvSpPr>
            <p:spPr>
              <a:xfrm rot="-10163771" flipH="1">
                <a:off x="3036597" y="4690613"/>
                <a:ext cx="39642" cy="222776"/>
              </a:xfrm>
              <a:custGeom>
                <a:avLst/>
                <a:gdLst/>
                <a:ahLst/>
                <a:cxnLst/>
                <a:rect l="l" t="t" r="r" b="b"/>
                <a:pathLst>
                  <a:path w="915" h="5142" fill="none" extrusionOk="0">
                    <a:moveTo>
                      <a:pt x="1" y="1"/>
                    </a:moveTo>
                    <a:cubicBezTo>
                      <a:pt x="1" y="1749"/>
                      <a:pt x="314" y="3498"/>
                      <a:pt x="914" y="514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8"/>
              <p:cNvSpPr/>
              <p:nvPr/>
            </p:nvSpPr>
            <p:spPr>
              <a:xfrm rot="-10163771" flipH="1">
                <a:off x="3065582" y="4730586"/>
                <a:ext cx="71269" cy="3292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335" y="1"/>
                    </a:moveTo>
                    <a:cubicBezTo>
                      <a:pt x="222" y="1"/>
                      <a:pt x="109" y="24"/>
                      <a:pt x="0" y="78"/>
                    </a:cubicBezTo>
                    <a:cubicBezTo>
                      <a:pt x="0" y="78"/>
                      <a:pt x="219" y="760"/>
                      <a:pt x="1503" y="760"/>
                    </a:cubicBezTo>
                    <a:cubicBezTo>
                      <a:pt x="1549" y="760"/>
                      <a:pt x="1596" y="759"/>
                      <a:pt x="1644" y="757"/>
                    </a:cubicBezTo>
                    <a:cubicBezTo>
                      <a:pt x="1644" y="757"/>
                      <a:pt x="983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8"/>
              <p:cNvSpPr/>
              <p:nvPr/>
            </p:nvSpPr>
            <p:spPr>
              <a:xfrm rot="-10163771" flipH="1">
                <a:off x="3029942" y="4687925"/>
                <a:ext cx="50950" cy="6672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40" extrusionOk="0">
                    <a:moveTo>
                      <a:pt x="888" y="0"/>
                    </a:moveTo>
                    <a:cubicBezTo>
                      <a:pt x="888" y="0"/>
                      <a:pt x="158" y="131"/>
                      <a:pt x="1" y="1540"/>
                    </a:cubicBezTo>
                    <a:cubicBezTo>
                      <a:pt x="1" y="1540"/>
                      <a:pt x="1175" y="757"/>
                      <a:pt x="8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8"/>
              <p:cNvSpPr/>
              <p:nvPr/>
            </p:nvSpPr>
            <p:spPr>
              <a:xfrm rot="-10163771" flipH="1">
                <a:off x="345980" y="4207187"/>
                <a:ext cx="213722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498" fill="none" extrusionOk="0">
                    <a:moveTo>
                      <a:pt x="0" y="0"/>
                    </a:moveTo>
                    <a:cubicBezTo>
                      <a:pt x="0" y="0"/>
                      <a:pt x="1879" y="2610"/>
                      <a:pt x="4933" y="3497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8"/>
              <p:cNvSpPr/>
              <p:nvPr/>
            </p:nvSpPr>
            <p:spPr>
              <a:xfrm rot="-10163771" flipH="1">
                <a:off x="480558" y="4152630"/>
                <a:ext cx="66764" cy="9951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297" extrusionOk="0">
                    <a:moveTo>
                      <a:pt x="627" y="0"/>
                    </a:moveTo>
                    <a:cubicBezTo>
                      <a:pt x="627" y="0"/>
                      <a:pt x="1" y="757"/>
                      <a:pt x="1044" y="2297"/>
                    </a:cubicBezTo>
                    <a:cubicBezTo>
                      <a:pt x="1044" y="2297"/>
                      <a:pt x="1540" y="522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8"/>
              <p:cNvSpPr/>
              <p:nvPr/>
            </p:nvSpPr>
            <p:spPr>
              <a:xfrm rot="-10163771" flipH="1">
                <a:off x="500065" y="4245184"/>
                <a:ext cx="93885" cy="4050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935" extrusionOk="0">
                    <a:moveTo>
                      <a:pt x="1896" y="0"/>
                    </a:moveTo>
                    <a:cubicBezTo>
                      <a:pt x="1375" y="0"/>
                      <a:pt x="258" y="91"/>
                      <a:pt x="0" y="844"/>
                    </a:cubicBezTo>
                    <a:cubicBezTo>
                      <a:pt x="0" y="844"/>
                      <a:pt x="157" y="935"/>
                      <a:pt x="439" y="935"/>
                    </a:cubicBezTo>
                    <a:cubicBezTo>
                      <a:pt x="816" y="935"/>
                      <a:pt x="1418" y="772"/>
                      <a:pt x="2166" y="9"/>
                    </a:cubicBezTo>
                    <a:cubicBezTo>
                      <a:pt x="2166" y="9"/>
                      <a:pt x="2061" y="0"/>
                      <a:pt x="1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8"/>
              <p:cNvSpPr/>
              <p:nvPr/>
            </p:nvSpPr>
            <p:spPr>
              <a:xfrm rot="-10163771" flipH="1">
                <a:off x="2238392" y="4626162"/>
                <a:ext cx="56582" cy="15605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602" fill="none" extrusionOk="0">
                    <a:moveTo>
                      <a:pt x="549" y="0"/>
                    </a:moveTo>
                    <a:cubicBezTo>
                      <a:pt x="549" y="0"/>
                      <a:pt x="1306" y="1540"/>
                      <a:pt x="1" y="360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8"/>
              <p:cNvSpPr/>
              <p:nvPr/>
            </p:nvSpPr>
            <p:spPr>
              <a:xfrm rot="-10163771" flipH="1">
                <a:off x="2236026" y="4566915"/>
                <a:ext cx="61088" cy="916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115" extrusionOk="0">
                    <a:moveTo>
                      <a:pt x="653" y="1"/>
                    </a:moveTo>
                    <a:cubicBezTo>
                      <a:pt x="0" y="705"/>
                      <a:pt x="940" y="2115"/>
                      <a:pt x="940" y="2115"/>
                    </a:cubicBezTo>
                    <a:cubicBezTo>
                      <a:pt x="1409" y="471"/>
                      <a:pt x="653" y="1"/>
                      <a:pt x="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8"/>
              <p:cNvSpPr/>
              <p:nvPr/>
            </p:nvSpPr>
            <p:spPr>
              <a:xfrm rot="-10163771" flipH="1">
                <a:off x="2174966" y="4617975"/>
                <a:ext cx="91632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96" extrusionOk="0">
                    <a:moveTo>
                      <a:pt x="1503" y="0"/>
                    </a:moveTo>
                    <a:cubicBezTo>
                      <a:pt x="799" y="0"/>
                      <a:pt x="0" y="573"/>
                      <a:pt x="0" y="573"/>
                    </a:cubicBezTo>
                    <a:cubicBezTo>
                      <a:pt x="352" y="661"/>
                      <a:pt x="649" y="696"/>
                      <a:pt x="899" y="696"/>
                    </a:cubicBezTo>
                    <a:cubicBezTo>
                      <a:pt x="1838" y="696"/>
                      <a:pt x="2114" y="208"/>
                      <a:pt x="2114" y="208"/>
                    </a:cubicBezTo>
                    <a:cubicBezTo>
                      <a:pt x="1939" y="57"/>
                      <a:pt x="1726" y="0"/>
                      <a:pt x="1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1" name="Google Shape;881;p18"/>
          <p:cNvSpPr/>
          <p:nvPr/>
        </p:nvSpPr>
        <p:spPr>
          <a:xfrm rot="10800000">
            <a:off x="6417988" y="-48408"/>
            <a:ext cx="2735437" cy="1160283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8"/>
          <p:cNvSpPr txBox="1">
            <a:spLocks noGrp="1"/>
          </p:cNvSpPr>
          <p:nvPr>
            <p:ph type="title"/>
          </p:nvPr>
        </p:nvSpPr>
        <p:spPr>
          <a:xfrm>
            <a:off x="1950900" y="535000"/>
            <a:ext cx="52422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8"/>
          <p:cNvGrpSpPr/>
          <p:nvPr/>
        </p:nvGrpSpPr>
        <p:grpSpPr>
          <a:xfrm rot="2486678">
            <a:off x="8623440" y="3666799"/>
            <a:ext cx="1079130" cy="1523524"/>
            <a:chOff x="8139518" y="3708342"/>
            <a:chExt cx="1079124" cy="1523515"/>
          </a:xfrm>
        </p:grpSpPr>
        <p:sp>
          <p:nvSpPr>
            <p:cNvPr id="821" name="Google Shape;821;p18"/>
            <p:cNvSpPr/>
            <p:nvPr/>
          </p:nvSpPr>
          <p:spPr>
            <a:xfrm>
              <a:off x="8139518" y="3708342"/>
              <a:ext cx="1079124" cy="1523515"/>
            </a:xfrm>
            <a:custGeom>
              <a:avLst/>
              <a:gdLst/>
              <a:ahLst/>
              <a:cxnLst/>
              <a:rect l="l" t="t" r="r" b="b"/>
              <a:pathLst>
                <a:path w="37061" h="52323" extrusionOk="0">
                  <a:moveTo>
                    <a:pt x="28589" y="1"/>
                  </a:moveTo>
                  <a:cubicBezTo>
                    <a:pt x="28522" y="1"/>
                    <a:pt x="28455" y="2"/>
                    <a:pt x="28388" y="5"/>
                  </a:cubicBezTo>
                  <a:cubicBezTo>
                    <a:pt x="28353" y="4"/>
                    <a:pt x="28319" y="4"/>
                    <a:pt x="28284" y="4"/>
                  </a:cubicBezTo>
                  <a:cubicBezTo>
                    <a:pt x="26322" y="4"/>
                    <a:pt x="24498" y="933"/>
                    <a:pt x="23318" y="2507"/>
                  </a:cubicBezTo>
                  <a:cubicBezTo>
                    <a:pt x="22525" y="1968"/>
                    <a:pt x="21613" y="1670"/>
                    <a:pt x="20666" y="1670"/>
                  </a:cubicBezTo>
                  <a:cubicBezTo>
                    <a:pt x="20616" y="1670"/>
                    <a:pt x="20566" y="1671"/>
                    <a:pt x="20516" y="1673"/>
                  </a:cubicBezTo>
                  <a:cubicBezTo>
                    <a:pt x="20469" y="1671"/>
                    <a:pt x="20423" y="1671"/>
                    <a:pt x="20377" y="1671"/>
                  </a:cubicBezTo>
                  <a:cubicBezTo>
                    <a:pt x="19323" y="1671"/>
                    <a:pt x="18276" y="2033"/>
                    <a:pt x="17413" y="2640"/>
                  </a:cubicBezTo>
                  <a:cubicBezTo>
                    <a:pt x="16079" y="3708"/>
                    <a:pt x="15145" y="5242"/>
                    <a:pt x="14878" y="6943"/>
                  </a:cubicBezTo>
                  <a:cubicBezTo>
                    <a:pt x="14478" y="6810"/>
                    <a:pt x="14044" y="6743"/>
                    <a:pt x="13611" y="6743"/>
                  </a:cubicBezTo>
                  <a:cubicBezTo>
                    <a:pt x="12977" y="6743"/>
                    <a:pt x="12343" y="6910"/>
                    <a:pt x="11776" y="7210"/>
                  </a:cubicBezTo>
                  <a:cubicBezTo>
                    <a:pt x="10141" y="8077"/>
                    <a:pt x="9174" y="10079"/>
                    <a:pt x="9441" y="12114"/>
                  </a:cubicBezTo>
                  <a:cubicBezTo>
                    <a:pt x="9741" y="14482"/>
                    <a:pt x="11376" y="16750"/>
                    <a:pt x="13978" y="18451"/>
                  </a:cubicBezTo>
                  <a:cubicBezTo>
                    <a:pt x="14278" y="18652"/>
                    <a:pt x="14578" y="18818"/>
                    <a:pt x="14912" y="18985"/>
                  </a:cubicBezTo>
                  <a:lnTo>
                    <a:pt x="14912" y="19052"/>
                  </a:lnTo>
                  <a:cubicBezTo>
                    <a:pt x="16146" y="22855"/>
                    <a:pt x="18981" y="25056"/>
                    <a:pt x="22650" y="25056"/>
                  </a:cubicBezTo>
                  <a:cubicBezTo>
                    <a:pt x="23751" y="25056"/>
                    <a:pt x="24819" y="24889"/>
                    <a:pt x="25886" y="24522"/>
                  </a:cubicBezTo>
                  <a:cubicBezTo>
                    <a:pt x="25953" y="24789"/>
                    <a:pt x="26053" y="25056"/>
                    <a:pt x="26120" y="25323"/>
                  </a:cubicBezTo>
                  <a:cubicBezTo>
                    <a:pt x="26687" y="27258"/>
                    <a:pt x="27187" y="29226"/>
                    <a:pt x="27654" y="31261"/>
                  </a:cubicBezTo>
                  <a:cubicBezTo>
                    <a:pt x="28221" y="33729"/>
                    <a:pt x="28688" y="36264"/>
                    <a:pt x="29055" y="38766"/>
                  </a:cubicBezTo>
                  <a:cubicBezTo>
                    <a:pt x="28621" y="38532"/>
                    <a:pt x="28221" y="38266"/>
                    <a:pt x="27821" y="38065"/>
                  </a:cubicBezTo>
                  <a:cubicBezTo>
                    <a:pt x="25119" y="36464"/>
                    <a:pt x="22350" y="35063"/>
                    <a:pt x="19481" y="33829"/>
                  </a:cubicBezTo>
                  <a:cubicBezTo>
                    <a:pt x="18948" y="33629"/>
                    <a:pt x="18414" y="33429"/>
                    <a:pt x="17847" y="33162"/>
                  </a:cubicBezTo>
                  <a:cubicBezTo>
                    <a:pt x="17847" y="31794"/>
                    <a:pt x="17547" y="30427"/>
                    <a:pt x="17013" y="29192"/>
                  </a:cubicBezTo>
                  <a:cubicBezTo>
                    <a:pt x="16546" y="27958"/>
                    <a:pt x="15645" y="26924"/>
                    <a:pt x="14545" y="26257"/>
                  </a:cubicBezTo>
                  <a:cubicBezTo>
                    <a:pt x="14211" y="26090"/>
                    <a:pt x="13877" y="25957"/>
                    <a:pt x="13544" y="25890"/>
                  </a:cubicBezTo>
                  <a:cubicBezTo>
                    <a:pt x="13210" y="25323"/>
                    <a:pt x="12843" y="24823"/>
                    <a:pt x="12376" y="24356"/>
                  </a:cubicBezTo>
                  <a:cubicBezTo>
                    <a:pt x="11176" y="23088"/>
                    <a:pt x="9474" y="22354"/>
                    <a:pt x="7740" y="22321"/>
                  </a:cubicBezTo>
                  <a:cubicBezTo>
                    <a:pt x="6906" y="22321"/>
                    <a:pt x="6072" y="22488"/>
                    <a:pt x="5338" y="22888"/>
                  </a:cubicBezTo>
                  <a:cubicBezTo>
                    <a:pt x="4037" y="23588"/>
                    <a:pt x="3103" y="24889"/>
                    <a:pt x="2836" y="26357"/>
                  </a:cubicBezTo>
                  <a:cubicBezTo>
                    <a:pt x="2736" y="26924"/>
                    <a:pt x="2736" y="27491"/>
                    <a:pt x="2836" y="28058"/>
                  </a:cubicBezTo>
                  <a:cubicBezTo>
                    <a:pt x="1368" y="28692"/>
                    <a:pt x="401" y="30093"/>
                    <a:pt x="268" y="31661"/>
                  </a:cubicBezTo>
                  <a:cubicBezTo>
                    <a:pt x="234" y="32895"/>
                    <a:pt x="635" y="34096"/>
                    <a:pt x="1402" y="35063"/>
                  </a:cubicBezTo>
                  <a:cubicBezTo>
                    <a:pt x="801" y="35530"/>
                    <a:pt x="401" y="36164"/>
                    <a:pt x="234" y="36898"/>
                  </a:cubicBezTo>
                  <a:cubicBezTo>
                    <a:pt x="1" y="38466"/>
                    <a:pt x="735" y="40034"/>
                    <a:pt x="2102" y="40834"/>
                  </a:cubicBezTo>
                  <a:cubicBezTo>
                    <a:pt x="3021" y="41373"/>
                    <a:pt x="4060" y="41671"/>
                    <a:pt x="5134" y="41671"/>
                  </a:cubicBezTo>
                  <a:cubicBezTo>
                    <a:pt x="5191" y="41671"/>
                    <a:pt x="5248" y="41670"/>
                    <a:pt x="5305" y="41668"/>
                  </a:cubicBezTo>
                  <a:cubicBezTo>
                    <a:pt x="6439" y="41668"/>
                    <a:pt x="7573" y="41435"/>
                    <a:pt x="8674" y="41001"/>
                  </a:cubicBezTo>
                  <a:cubicBezTo>
                    <a:pt x="9508" y="41301"/>
                    <a:pt x="10408" y="41501"/>
                    <a:pt x="11309" y="41501"/>
                  </a:cubicBezTo>
                  <a:cubicBezTo>
                    <a:pt x="13777" y="41501"/>
                    <a:pt x="15812" y="40067"/>
                    <a:pt x="16946" y="37632"/>
                  </a:cubicBezTo>
                  <a:lnTo>
                    <a:pt x="17180" y="37732"/>
                  </a:lnTo>
                  <a:cubicBezTo>
                    <a:pt x="18514" y="38299"/>
                    <a:pt x="19882" y="38933"/>
                    <a:pt x="21216" y="39600"/>
                  </a:cubicBezTo>
                  <a:cubicBezTo>
                    <a:pt x="23818" y="40901"/>
                    <a:pt x="26353" y="42369"/>
                    <a:pt x="28788" y="43970"/>
                  </a:cubicBezTo>
                  <a:lnTo>
                    <a:pt x="29722" y="44604"/>
                  </a:lnTo>
                  <a:cubicBezTo>
                    <a:pt x="29789" y="45371"/>
                    <a:pt x="29856" y="46038"/>
                    <a:pt x="29889" y="46672"/>
                  </a:cubicBezTo>
                  <a:cubicBezTo>
                    <a:pt x="29922" y="47205"/>
                    <a:pt x="29956" y="47739"/>
                    <a:pt x="29956" y="48273"/>
                  </a:cubicBezTo>
                  <a:lnTo>
                    <a:pt x="29956" y="48373"/>
                  </a:lnTo>
                  <a:cubicBezTo>
                    <a:pt x="29989" y="49007"/>
                    <a:pt x="30056" y="49607"/>
                    <a:pt x="30156" y="50308"/>
                  </a:cubicBezTo>
                  <a:cubicBezTo>
                    <a:pt x="30303" y="51663"/>
                    <a:pt x="31344" y="52322"/>
                    <a:pt x="32389" y="52322"/>
                  </a:cubicBezTo>
                  <a:cubicBezTo>
                    <a:pt x="33480" y="52322"/>
                    <a:pt x="34574" y="51604"/>
                    <a:pt x="34659" y="50208"/>
                  </a:cubicBezTo>
                  <a:cubicBezTo>
                    <a:pt x="34692" y="49607"/>
                    <a:pt x="34726" y="49007"/>
                    <a:pt x="34692" y="48406"/>
                  </a:cubicBezTo>
                  <a:cubicBezTo>
                    <a:pt x="34692" y="48039"/>
                    <a:pt x="34659" y="47639"/>
                    <a:pt x="34659" y="47239"/>
                  </a:cubicBezTo>
                  <a:cubicBezTo>
                    <a:pt x="36427" y="46905"/>
                    <a:pt x="37061" y="44704"/>
                    <a:pt x="35760" y="43469"/>
                  </a:cubicBezTo>
                  <a:lnTo>
                    <a:pt x="35760" y="43469"/>
                  </a:lnTo>
                  <a:lnTo>
                    <a:pt x="35726" y="43503"/>
                  </a:lnTo>
                  <a:cubicBezTo>
                    <a:pt x="35393" y="43169"/>
                    <a:pt x="35059" y="42869"/>
                    <a:pt x="34692" y="42602"/>
                  </a:cubicBezTo>
                  <a:lnTo>
                    <a:pt x="34225" y="42235"/>
                  </a:lnTo>
                  <a:cubicBezTo>
                    <a:pt x="34059" y="40567"/>
                    <a:pt x="33825" y="38899"/>
                    <a:pt x="33592" y="37265"/>
                  </a:cubicBezTo>
                  <a:cubicBezTo>
                    <a:pt x="32924" y="33062"/>
                    <a:pt x="31990" y="28892"/>
                    <a:pt x="30790" y="24789"/>
                  </a:cubicBezTo>
                  <a:cubicBezTo>
                    <a:pt x="30556" y="23989"/>
                    <a:pt x="30323" y="23188"/>
                    <a:pt x="30022" y="22321"/>
                  </a:cubicBezTo>
                  <a:cubicBezTo>
                    <a:pt x="31657" y="21087"/>
                    <a:pt x="32991" y="19519"/>
                    <a:pt x="33958" y="17718"/>
                  </a:cubicBezTo>
                  <a:cubicBezTo>
                    <a:pt x="34826" y="15950"/>
                    <a:pt x="35159" y="14315"/>
                    <a:pt x="34859" y="12847"/>
                  </a:cubicBezTo>
                  <a:cubicBezTo>
                    <a:pt x="34759" y="12347"/>
                    <a:pt x="34592" y="11847"/>
                    <a:pt x="34325" y="11413"/>
                  </a:cubicBezTo>
                  <a:cubicBezTo>
                    <a:pt x="34692" y="10546"/>
                    <a:pt x="34926" y="9645"/>
                    <a:pt x="35026" y="8745"/>
                  </a:cubicBezTo>
                  <a:cubicBezTo>
                    <a:pt x="35426" y="5209"/>
                    <a:pt x="33658" y="1739"/>
                    <a:pt x="30723" y="472"/>
                  </a:cubicBezTo>
                  <a:cubicBezTo>
                    <a:pt x="30051" y="166"/>
                    <a:pt x="29322" y="1"/>
                    <a:pt x="285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8444521" y="3744127"/>
              <a:ext cx="687668" cy="533287"/>
            </a:xfrm>
            <a:custGeom>
              <a:avLst/>
              <a:gdLst/>
              <a:ahLst/>
              <a:cxnLst/>
              <a:rect l="l" t="t" r="r" b="b"/>
              <a:pathLst>
                <a:path w="23617" h="18315" extrusionOk="0">
                  <a:moveTo>
                    <a:pt x="17903" y="0"/>
                  </a:moveTo>
                  <a:cubicBezTo>
                    <a:pt x="15739" y="0"/>
                    <a:pt x="13553" y="1404"/>
                    <a:pt x="13243" y="3546"/>
                  </a:cubicBezTo>
                  <a:cubicBezTo>
                    <a:pt x="12727" y="2309"/>
                    <a:pt x="11397" y="1671"/>
                    <a:pt x="10046" y="1671"/>
                  </a:cubicBezTo>
                  <a:cubicBezTo>
                    <a:pt x="9211" y="1671"/>
                    <a:pt x="8368" y="1915"/>
                    <a:pt x="7706" y="2412"/>
                  </a:cubicBezTo>
                  <a:cubicBezTo>
                    <a:pt x="5938" y="3679"/>
                    <a:pt x="5337" y="6081"/>
                    <a:pt x="5471" y="8249"/>
                  </a:cubicBezTo>
                  <a:cubicBezTo>
                    <a:pt x="5120" y="7315"/>
                    <a:pt x="4115" y="6773"/>
                    <a:pt x="3109" y="6773"/>
                  </a:cubicBezTo>
                  <a:cubicBezTo>
                    <a:pt x="2678" y="6773"/>
                    <a:pt x="2248" y="6872"/>
                    <a:pt x="1868" y="7082"/>
                  </a:cubicBezTo>
                  <a:cubicBezTo>
                    <a:pt x="634" y="7749"/>
                    <a:pt x="0" y="9283"/>
                    <a:pt x="200" y="10718"/>
                  </a:cubicBezTo>
                  <a:cubicBezTo>
                    <a:pt x="770" y="15096"/>
                    <a:pt x="6623" y="18315"/>
                    <a:pt x="10926" y="18315"/>
                  </a:cubicBezTo>
                  <a:cubicBezTo>
                    <a:pt x="11410" y="18315"/>
                    <a:pt x="11874" y="18274"/>
                    <a:pt x="12309" y="18190"/>
                  </a:cubicBezTo>
                  <a:cubicBezTo>
                    <a:pt x="14911" y="17689"/>
                    <a:pt x="17279" y="16288"/>
                    <a:pt x="19214" y="14487"/>
                  </a:cubicBezTo>
                  <a:cubicBezTo>
                    <a:pt x="21282" y="12586"/>
                    <a:pt x="22950" y="10117"/>
                    <a:pt x="23283" y="7349"/>
                  </a:cubicBezTo>
                  <a:cubicBezTo>
                    <a:pt x="23617" y="4580"/>
                    <a:pt x="22316" y="1478"/>
                    <a:pt x="19747" y="377"/>
                  </a:cubicBezTo>
                  <a:cubicBezTo>
                    <a:pt x="19166" y="120"/>
                    <a:pt x="18536" y="0"/>
                    <a:pt x="17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8177399" y="4395242"/>
              <a:ext cx="363299" cy="491474"/>
            </a:xfrm>
            <a:custGeom>
              <a:avLst/>
              <a:gdLst/>
              <a:ahLst/>
              <a:cxnLst/>
              <a:rect l="l" t="t" r="r" b="b"/>
              <a:pathLst>
                <a:path w="12477" h="16879" extrusionOk="0">
                  <a:moveTo>
                    <a:pt x="6419" y="0"/>
                  </a:moveTo>
                  <a:cubicBezTo>
                    <a:pt x="5783" y="0"/>
                    <a:pt x="5152" y="135"/>
                    <a:pt x="4571" y="431"/>
                  </a:cubicBezTo>
                  <a:cubicBezTo>
                    <a:pt x="2769" y="1332"/>
                    <a:pt x="2002" y="4067"/>
                    <a:pt x="3370" y="5568"/>
                  </a:cubicBezTo>
                  <a:cubicBezTo>
                    <a:pt x="3177" y="5508"/>
                    <a:pt x="2983" y="5480"/>
                    <a:pt x="2790" y="5480"/>
                  </a:cubicBezTo>
                  <a:cubicBezTo>
                    <a:pt x="1483" y="5480"/>
                    <a:pt x="259" y="6774"/>
                    <a:pt x="201" y="8170"/>
                  </a:cubicBezTo>
                  <a:cubicBezTo>
                    <a:pt x="101" y="9738"/>
                    <a:pt x="1168" y="11172"/>
                    <a:pt x="2469" y="12106"/>
                  </a:cubicBezTo>
                  <a:cubicBezTo>
                    <a:pt x="2312" y="12054"/>
                    <a:pt x="2151" y="12029"/>
                    <a:pt x="1991" y="12029"/>
                  </a:cubicBezTo>
                  <a:cubicBezTo>
                    <a:pt x="1135" y="12029"/>
                    <a:pt x="303" y="12730"/>
                    <a:pt x="134" y="13574"/>
                  </a:cubicBezTo>
                  <a:cubicBezTo>
                    <a:pt x="1" y="14641"/>
                    <a:pt x="501" y="15675"/>
                    <a:pt x="1402" y="16209"/>
                  </a:cubicBezTo>
                  <a:cubicBezTo>
                    <a:pt x="2154" y="16675"/>
                    <a:pt x="3034" y="16879"/>
                    <a:pt x="3957" y="16879"/>
                  </a:cubicBezTo>
                  <a:cubicBezTo>
                    <a:pt x="6801" y="16879"/>
                    <a:pt x="10050" y="14947"/>
                    <a:pt x="11209" y="12807"/>
                  </a:cubicBezTo>
                  <a:cubicBezTo>
                    <a:pt x="12076" y="11072"/>
                    <a:pt x="12476" y="9137"/>
                    <a:pt x="12310" y="7236"/>
                  </a:cubicBezTo>
                  <a:cubicBezTo>
                    <a:pt x="12176" y="5201"/>
                    <a:pt x="11576" y="3100"/>
                    <a:pt x="10141" y="1632"/>
                  </a:cubicBezTo>
                  <a:cubicBezTo>
                    <a:pt x="9184" y="629"/>
                    <a:pt x="7791" y="0"/>
                    <a:pt x="6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8401776" y="4009442"/>
              <a:ext cx="772196" cy="1186451"/>
            </a:xfrm>
            <a:custGeom>
              <a:avLst/>
              <a:gdLst/>
              <a:ahLst/>
              <a:cxnLst/>
              <a:rect l="l" t="t" r="r" b="b"/>
              <a:pathLst>
                <a:path w="26520" h="40747" extrusionOk="0">
                  <a:moveTo>
                    <a:pt x="21646" y="1"/>
                  </a:moveTo>
                  <a:cubicBezTo>
                    <a:pt x="20527" y="1"/>
                    <a:pt x="19455" y="778"/>
                    <a:pt x="18814" y="1739"/>
                  </a:cubicBezTo>
                  <a:cubicBezTo>
                    <a:pt x="18280" y="2673"/>
                    <a:pt x="17913" y="3674"/>
                    <a:pt x="17713" y="4741"/>
                  </a:cubicBezTo>
                  <a:cubicBezTo>
                    <a:pt x="17681" y="3847"/>
                    <a:pt x="16976" y="3136"/>
                    <a:pt x="16096" y="3136"/>
                  </a:cubicBezTo>
                  <a:cubicBezTo>
                    <a:pt x="16057" y="3136"/>
                    <a:pt x="16018" y="3137"/>
                    <a:pt x="15978" y="3140"/>
                  </a:cubicBezTo>
                  <a:cubicBezTo>
                    <a:pt x="14944" y="3240"/>
                    <a:pt x="14177" y="4208"/>
                    <a:pt x="14010" y="5208"/>
                  </a:cubicBezTo>
                  <a:cubicBezTo>
                    <a:pt x="13910" y="6242"/>
                    <a:pt x="14077" y="7277"/>
                    <a:pt x="14511" y="8211"/>
                  </a:cubicBezTo>
                  <a:cubicBezTo>
                    <a:pt x="13403" y="7556"/>
                    <a:pt x="12051" y="7197"/>
                    <a:pt x="10718" y="7197"/>
                  </a:cubicBezTo>
                  <a:cubicBezTo>
                    <a:pt x="9400" y="7197"/>
                    <a:pt x="8100" y="7548"/>
                    <a:pt x="7072" y="8311"/>
                  </a:cubicBezTo>
                  <a:cubicBezTo>
                    <a:pt x="8292" y="11995"/>
                    <a:pt x="10845" y="13473"/>
                    <a:pt x="13630" y="13473"/>
                  </a:cubicBezTo>
                  <a:cubicBezTo>
                    <a:pt x="14956" y="13473"/>
                    <a:pt x="16334" y="13139"/>
                    <a:pt x="17646" y="12547"/>
                  </a:cubicBezTo>
                  <a:cubicBezTo>
                    <a:pt x="17880" y="13214"/>
                    <a:pt x="18113" y="13915"/>
                    <a:pt x="18313" y="14615"/>
                  </a:cubicBezTo>
                  <a:cubicBezTo>
                    <a:pt x="18880" y="16583"/>
                    <a:pt x="19381" y="18585"/>
                    <a:pt x="19848" y="20619"/>
                  </a:cubicBezTo>
                  <a:cubicBezTo>
                    <a:pt x="20615" y="24022"/>
                    <a:pt x="21215" y="27458"/>
                    <a:pt x="21616" y="30927"/>
                  </a:cubicBezTo>
                  <a:cubicBezTo>
                    <a:pt x="20482" y="30193"/>
                    <a:pt x="19347" y="29459"/>
                    <a:pt x="18180" y="28792"/>
                  </a:cubicBezTo>
                  <a:cubicBezTo>
                    <a:pt x="15545" y="27224"/>
                    <a:pt x="12776" y="25823"/>
                    <a:pt x="9941" y="24622"/>
                  </a:cubicBezTo>
                  <a:cubicBezTo>
                    <a:pt x="9207" y="24322"/>
                    <a:pt x="8440" y="24022"/>
                    <a:pt x="7572" y="23688"/>
                  </a:cubicBezTo>
                  <a:lnTo>
                    <a:pt x="7539" y="23688"/>
                  </a:lnTo>
                  <a:cubicBezTo>
                    <a:pt x="7672" y="22221"/>
                    <a:pt x="7406" y="20719"/>
                    <a:pt x="6839" y="19352"/>
                  </a:cubicBezTo>
                  <a:cubicBezTo>
                    <a:pt x="6472" y="18384"/>
                    <a:pt x="5771" y="17584"/>
                    <a:pt x="4904" y="17017"/>
                  </a:cubicBezTo>
                  <a:cubicBezTo>
                    <a:pt x="4529" y="16823"/>
                    <a:pt x="4097" y="16721"/>
                    <a:pt x="3669" y="16721"/>
                  </a:cubicBezTo>
                  <a:cubicBezTo>
                    <a:pt x="3069" y="16721"/>
                    <a:pt x="2478" y="16922"/>
                    <a:pt x="2068" y="17350"/>
                  </a:cubicBezTo>
                  <a:cubicBezTo>
                    <a:pt x="1535" y="18051"/>
                    <a:pt x="1368" y="18985"/>
                    <a:pt x="1668" y="19819"/>
                  </a:cubicBezTo>
                  <a:cubicBezTo>
                    <a:pt x="1959" y="20517"/>
                    <a:pt x="2326" y="21189"/>
                    <a:pt x="2812" y="21792"/>
                  </a:cubicBezTo>
                  <a:lnTo>
                    <a:pt x="2812" y="21792"/>
                  </a:lnTo>
                  <a:cubicBezTo>
                    <a:pt x="2631" y="21650"/>
                    <a:pt x="2396" y="21582"/>
                    <a:pt x="2157" y="21582"/>
                  </a:cubicBezTo>
                  <a:cubicBezTo>
                    <a:pt x="1772" y="21582"/>
                    <a:pt x="1376" y="21758"/>
                    <a:pt x="1168" y="22087"/>
                  </a:cubicBezTo>
                  <a:cubicBezTo>
                    <a:pt x="801" y="22754"/>
                    <a:pt x="901" y="23622"/>
                    <a:pt x="1435" y="24189"/>
                  </a:cubicBezTo>
                  <a:cubicBezTo>
                    <a:pt x="1968" y="24689"/>
                    <a:pt x="2636" y="25089"/>
                    <a:pt x="3369" y="25289"/>
                  </a:cubicBezTo>
                  <a:cubicBezTo>
                    <a:pt x="1601" y="25890"/>
                    <a:pt x="67" y="27624"/>
                    <a:pt x="0" y="29492"/>
                  </a:cubicBezTo>
                  <a:cubicBezTo>
                    <a:pt x="830" y="29813"/>
                    <a:pt x="1596" y="29958"/>
                    <a:pt x="2296" y="29958"/>
                  </a:cubicBezTo>
                  <a:cubicBezTo>
                    <a:pt x="4805" y="29958"/>
                    <a:pt x="6468" y="28089"/>
                    <a:pt x="7172" y="25690"/>
                  </a:cubicBezTo>
                  <a:cubicBezTo>
                    <a:pt x="7672" y="25890"/>
                    <a:pt x="8139" y="26090"/>
                    <a:pt x="8640" y="26290"/>
                  </a:cubicBezTo>
                  <a:cubicBezTo>
                    <a:pt x="9974" y="26857"/>
                    <a:pt x="11342" y="27491"/>
                    <a:pt x="12709" y="28158"/>
                  </a:cubicBezTo>
                  <a:cubicBezTo>
                    <a:pt x="15378" y="29492"/>
                    <a:pt x="17980" y="30994"/>
                    <a:pt x="20482" y="32628"/>
                  </a:cubicBezTo>
                  <a:cubicBezTo>
                    <a:pt x="20949" y="32962"/>
                    <a:pt x="21416" y="33295"/>
                    <a:pt x="21916" y="33629"/>
                  </a:cubicBezTo>
                  <a:cubicBezTo>
                    <a:pt x="21983" y="34529"/>
                    <a:pt x="22049" y="35397"/>
                    <a:pt x="22116" y="36297"/>
                  </a:cubicBezTo>
                  <a:cubicBezTo>
                    <a:pt x="22149" y="36831"/>
                    <a:pt x="22183" y="37365"/>
                    <a:pt x="22183" y="37898"/>
                  </a:cubicBezTo>
                  <a:lnTo>
                    <a:pt x="22183" y="37999"/>
                  </a:lnTo>
                  <a:cubicBezTo>
                    <a:pt x="22216" y="38599"/>
                    <a:pt x="22283" y="39166"/>
                    <a:pt x="22383" y="39867"/>
                  </a:cubicBezTo>
                  <a:cubicBezTo>
                    <a:pt x="22448" y="40455"/>
                    <a:pt x="22914" y="40747"/>
                    <a:pt x="23379" y="40747"/>
                  </a:cubicBezTo>
                  <a:cubicBezTo>
                    <a:pt x="23865" y="40747"/>
                    <a:pt x="24350" y="40430"/>
                    <a:pt x="24384" y="39800"/>
                  </a:cubicBezTo>
                  <a:cubicBezTo>
                    <a:pt x="24418" y="39266"/>
                    <a:pt x="24451" y="38699"/>
                    <a:pt x="24418" y="38165"/>
                  </a:cubicBezTo>
                  <a:cubicBezTo>
                    <a:pt x="24418" y="37632"/>
                    <a:pt x="24384" y="37098"/>
                    <a:pt x="24351" y="36564"/>
                  </a:cubicBezTo>
                  <a:cubicBezTo>
                    <a:pt x="24318" y="36164"/>
                    <a:pt x="24284" y="35730"/>
                    <a:pt x="24251" y="35297"/>
                  </a:cubicBezTo>
                  <a:lnTo>
                    <a:pt x="24251" y="35297"/>
                  </a:lnTo>
                  <a:lnTo>
                    <a:pt x="24685" y="35597"/>
                  </a:lnTo>
                  <a:cubicBezTo>
                    <a:pt x="24851" y="35664"/>
                    <a:pt x="25018" y="35730"/>
                    <a:pt x="25185" y="35730"/>
                  </a:cubicBezTo>
                  <a:cubicBezTo>
                    <a:pt x="26086" y="35730"/>
                    <a:pt x="26519" y="34663"/>
                    <a:pt x="25852" y="34062"/>
                  </a:cubicBezTo>
                  <a:cubicBezTo>
                    <a:pt x="25552" y="33796"/>
                    <a:pt x="25252" y="33529"/>
                    <a:pt x="24918" y="33262"/>
                  </a:cubicBezTo>
                  <a:cubicBezTo>
                    <a:pt x="24618" y="33028"/>
                    <a:pt x="24318" y="32828"/>
                    <a:pt x="24017" y="32595"/>
                  </a:cubicBezTo>
                  <a:cubicBezTo>
                    <a:pt x="23851" y="30760"/>
                    <a:pt x="23584" y="28925"/>
                    <a:pt x="23317" y="27124"/>
                  </a:cubicBezTo>
                  <a:cubicBezTo>
                    <a:pt x="22683" y="22954"/>
                    <a:pt x="21749" y="18851"/>
                    <a:pt x="20582" y="14815"/>
                  </a:cubicBezTo>
                  <a:cubicBezTo>
                    <a:pt x="20281" y="13748"/>
                    <a:pt x="19948" y="12680"/>
                    <a:pt x="19548" y="11513"/>
                  </a:cubicBezTo>
                  <a:cubicBezTo>
                    <a:pt x="21349" y="10312"/>
                    <a:pt x="22783" y="8711"/>
                    <a:pt x="23817" y="6810"/>
                  </a:cubicBezTo>
                  <a:cubicBezTo>
                    <a:pt x="24451" y="5575"/>
                    <a:pt x="24851" y="4141"/>
                    <a:pt x="24585" y="2740"/>
                  </a:cubicBezTo>
                  <a:cubicBezTo>
                    <a:pt x="24318" y="1372"/>
                    <a:pt x="23184" y="105"/>
                    <a:pt x="21783" y="5"/>
                  </a:cubicBezTo>
                  <a:cubicBezTo>
                    <a:pt x="21737" y="2"/>
                    <a:pt x="21691" y="1"/>
                    <a:pt x="21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8"/>
          <p:cNvSpPr/>
          <p:nvPr/>
        </p:nvSpPr>
        <p:spPr>
          <a:xfrm rot="-282">
            <a:off x="-55845" y="3931444"/>
            <a:ext cx="2661731" cy="1341009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" name="Google Shape;826;p18"/>
          <p:cNvGrpSpPr/>
          <p:nvPr/>
        </p:nvGrpSpPr>
        <p:grpSpPr>
          <a:xfrm rot="10275727" flipH="1">
            <a:off x="-962751" y="-637738"/>
            <a:ext cx="3932343" cy="1806299"/>
            <a:chOff x="-247941" y="3878924"/>
            <a:chExt cx="3932716" cy="1806470"/>
          </a:xfrm>
        </p:grpSpPr>
        <p:grpSp>
          <p:nvGrpSpPr>
            <p:cNvPr id="827" name="Google Shape;827;p18"/>
            <p:cNvGrpSpPr/>
            <p:nvPr/>
          </p:nvGrpSpPr>
          <p:grpSpPr>
            <a:xfrm>
              <a:off x="501506" y="4145578"/>
              <a:ext cx="2653767" cy="794294"/>
              <a:chOff x="501506" y="4145578"/>
              <a:chExt cx="2653767" cy="794294"/>
            </a:xfrm>
          </p:grpSpPr>
          <p:sp>
            <p:nvSpPr>
              <p:cNvPr id="828" name="Google Shape;828;p18"/>
              <p:cNvSpPr/>
              <p:nvPr/>
            </p:nvSpPr>
            <p:spPr>
              <a:xfrm rot="-10163771" flipH="1">
                <a:off x="2559928" y="4746287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0" y="914"/>
                      <a:pt x="0" y="2062"/>
                    </a:cubicBezTo>
                    <a:cubicBezTo>
                      <a:pt x="0" y="3210"/>
                      <a:pt x="914" y="4124"/>
                      <a:pt x="2062" y="4124"/>
                    </a:cubicBezTo>
                    <a:cubicBezTo>
                      <a:pt x="3210" y="4124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8"/>
              <p:cNvSpPr/>
              <p:nvPr/>
            </p:nvSpPr>
            <p:spPr>
              <a:xfrm rot="-10163771" flipH="1">
                <a:off x="1546133" y="4401873"/>
                <a:ext cx="170743" cy="146481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381" extrusionOk="0">
                    <a:moveTo>
                      <a:pt x="1697" y="0"/>
                    </a:moveTo>
                    <a:cubicBezTo>
                      <a:pt x="757" y="0"/>
                      <a:pt x="0" y="757"/>
                      <a:pt x="0" y="1696"/>
                    </a:cubicBezTo>
                    <a:cubicBezTo>
                      <a:pt x="0" y="2707"/>
                      <a:pt x="844" y="3381"/>
                      <a:pt x="1721" y="3381"/>
                    </a:cubicBezTo>
                    <a:cubicBezTo>
                      <a:pt x="2134" y="3381"/>
                      <a:pt x="2554" y="3231"/>
                      <a:pt x="2897" y="2897"/>
                    </a:cubicBezTo>
                    <a:cubicBezTo>
                      <a:pt x="3941" y="1827"/>
                      <a:pt x="3184" y="0"/>
                      <a:pt x="1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8"/>
              <p:cNvSpPr/>
              <p:nvPr/>
            </p:nvSpPr>
            <p:spPr>
              <a:xfrm rot="-10163771" flipH="1">
                <a:off x="618566" y="4463447"/>
                <a:ext cx="12330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19" extrusionOk="0">
                    <a:moveTo>
                      <a:pt x="1436" y="0"/>
                    </a:moveTo>
                    <a:cubicBezTo>
                      <a:pt x="653" y="0"/>
                      <a:pt x="1" y="626"/>
                      <a:pt x="1" y="1409"/>
                    </a:cubicBezTo>
                    <a:cubicBezTo>
                      <a:pt x="1" y="2192"/>
                      <a:pt x="653" y="2818"/>
                      <a:pt x="1436" y="2818"/>
                    </a:cubicBezTo>
                    <a:cubicBezTo>
                      <a:pt x="2193" y="2818"/>
                      <a:pt x="2845" y="2192"/>
                      <a:pt x="2845" y="1409"/>
                    </a:cubicBezTo>
                    <a:cubicBezTo>
                      <a:pt x="2845" y="626"/>
                      <a:pt x="219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 rot="-10163771" flipH="1">
                <a:off x="958964" y="4389064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0" y="4123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 rot="-10163771" flipH="1">
                <a:off x="3038755" y="4641144"/>
                <a:ext cx="107446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6" extrusionOk="0">
                    <a:moveTo>
                      <a:pt x="1253" y="0"/>
                    </a:moveTo>
                    <a:cubicBezTo>
                      <a:pt x="548" y="0"/>
                      <a:pt x="0" y="548"/>
                      <a:pt x="0" y="1253"/>
                    </a:cubicBezTo>
                    <a:cubicBezTo>
                      <a:pt x="0" y="1931"/>
                      <a:pt x="548" y="2505"/>
                      <a:pt x="1253" y="2505"/>
                    </a:cubicBezTo>
                    <a:cubicBezTo>
                      <a:pt x="1931" y="2505"/>
                      <a:pt x="2479" y="1931"/>
                      <a:pt x="2479" y="1253"/>
                    </a:cubicBezTo>
                    <a:cubicBezTo>
                      <a:pt x="2479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 rot="-10163771" flipH="1">
                <a:off x="511700" y="4155773"/>
                <a:ext cx="12213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819" extrusionOk="0">
                    <a:moveTo>
                      <a:pt x="1409" y="0"/>
                    </a:moveTo>
                    <a:cubicBezTo>
                      <a:pt x="627" y="0"/>
                      <a:pt x="0" y="626"/>
                      <a:pt x="0" y="1409"/>
                    </a:cubicBezTo>
                    <a:cubicBezTo>
                      <a:pt x="0" y="2192"/>
                      <a:pt x="627" y="2818"/>
                      <a:pt x="1409" y="2818"/>
                    </a:cubicBezTo>
                    <a:cubicBezTo>
                      <a:pt x="2192" y="2818"/>
                      <a:pt x="2819" y="2192"/>
                      <a:pt x="2819" y="1409"/>
                    </a:cubicBezTo>
                    <a:cubicBezTo>
                      <a:pt x="2819" y="626"/>
                      <a:pt x="2192" y="0"/>
                      <a:pt x="1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 rot="-10163771" flipH="1">
                <a:off x="2180435" y="4538092"/>
                <a:ext cx="108572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506" extrusionOk="0">
                    <a:moveTo>
                      <a:pt x="1253" y="0"/>
                    </a:moveTo>
                    <a:cubicBezTo>
                      <a:pt x="574" y="0"/>
                      <a:pt x="0" y="548"/>
                      <a:pt x="0" y="1253"/>
                    </a:cubicBezTo>
                    <a:cubicBezTo>
                      <a:pt x="0" y="1931"/>
                      <a:pt x="574" y="2505"/>
                      <a:pt x="1253" y="2505"/>
                    </a:cubicBezTo>
                    <a:cubicBezTo>
                      <a:pt x="1931" y="2505"/>
                      <a:pt x="2505" y="1931"/>
                      <a:pt x="2505" y="1253"/>
                    </a:cubicBezTo>
                    <a:cubicBezTo>
                      <a:pt x="2505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5" name="Google Shape;835;p18"/>
            <p:cNvGrpSpPr/>
            <p:nvPr/>
          </p:nvGrpSpPr>
          <p:grpSpPr>
            <a:xfrm>
              <a:off x="-247941" y="3878924"/>
              <a:ext cx="3932716" cy="1806470"/>
              <a:chOff x="-247941" y="3878924"/>
              <a:chExt cx="3932716" cy="1806470"/>
            </a:xfrm>
          </p:grpSpPr>
          <p:sp>
            <p:nvSpPr>
              <p:cNvPr id="836" name="Google Shape;836;p18"/>
              <p:cNvSpPr/>
              <p:nvPr/>
            </p:nvSpPr>
            <p:spPr>
              <a:xfrm rot="-10163771" flipH="1">
                <a:off x="-176482" y="4217982"/>
                <a:ext cx="3789798" cy="1128352"/>
              </a:xfrm>
              <a:custGeom>
                <a:avLst/>
                <a:gdLst/>
                <a:ahLst/>
                <a:cxnLst/>
                <a:rect l="l" t="t" r="r" b="b"/>
                <a:pathLst>
                  <a:path w="87474" h="26044" fill="none" extrusionOk="0">
                    <a:moveTo>
                      <a:pt x="87473" y="18058"/>
                    </a:moveTo>
                    <a:cubicBezTo>
                      <a:pt x="86299" y="16623"/>
                      <a:pt x="84942" y="15397"/>
                      <a:pt x="83428" y="14353"/>
                    </a:cubicBezTo>
                    <a:cubicBezTo>
                      <a:pt x="81210" y="12761"/>
                      <a:pt x="76748" y="9603"/>
                      <a:pt x="74295" y="12422"/>
                    </a:cubicBezTo>
                    <a:cubicBezTo>
                      <a:pt x="71529" y="15632"/>
                      <a:pt x="76409" y="20381"/>
                      <a:pt x="78862" y="16754"/>
                    </a:cubicBezTo>
                    <a:cubicBezTo>
                      <a:pt x="80166" y="14823"/>
                      <a:pt x="78679" y="11769"/>
                      <a:pt x="76748" y="10882"/>
                    </a:cubicBezTo>
                    <a:cubicBezTo>
                      <a:pt x="73408" y="9395"/>
                      <a:pt x="70407" y="13179"/>
                      <a:pt x="67327" y="10752"/>
                    </a:cubicBezTo>
                    <a:cubicBezTo>
                      <a:pt x="65292" y="9186"/>
                      <a:pt x="64326" y="5063"/>
                      <a:pt x="60986" y="6576"/>
                    </a:cubicBezTo>
                    <a:cubicBezTo>
                      <a:pt x="58194" y="7855"/>
                      <a:pt x="55871" y="11769"/>
                      <a:pt x="55741" y="14718"/>
                    </a:cubicBezTo>
                    <a:cubicBezTo>
                      <a:pt x="55584" y="18241"/>
                      <a:pt x="60595" y="18633"/>
                      <a:pt x="60360" y="14849"/>
                    </a:cubicBezTo>
                    <a:cubicBezTo>
                      <a:pt x="60099" y="10438"/>
                      <a:pt x="52531" y="7698"/>
                      <a:pt x="48904" y="8716"/>
                    </a:cubicBezTo>
                    <a:cubicBezTo>
                      <a:pt x="44467" y="9969"/>
                      <a:pt x="41492" y="16519"/>
                      <a:pt x="43215" y="20825"/>
                    </a:cubicBezTo>
                    <a:cubicBezTo>
                      <a:pt x="45302" y="26044"/>
                      <a:pt x="53418" y="23095"/>
                      <a:pt x="49347" y="17928"/>
                    </a:cubicBezTo>
                    <a:cubicBezTo>
                      <a:pt x="46999" y="14927"/>
                      <a:pt x="38987" y="11952"/>
                      <a:pt x="35882" y="15371"/>
                    </a:cubicBezTo>
                    <a:cubicBezTo>
                      <a:pt x="34760" y="16571"/>
                      <a:pt x="33977" y="19102"/>
                      <a:pt x="36430" y="18867"/>
                    </a:cubicBezTo>
                    <a:cubicBezTo>
                      <a:pt x="39640" y="18580"/>
                      <a:pt x="38048" y="13492"/>
                      <a:pt x="37239" y="11926"/>
                    </a:cubicBezTo>
                    <a:cubicBezTo>
                      <a:pt x="35282" y="8220"/>
                      <a:pt x="31054" y="6263"/>
                      <a:pt x="27401" y="9108"/>
                    </a:cubicBezTo>
                    <a:cubicBezTo>
                      <a:pt x="25444" y="10647"/>
                      <a:pt x="25548" y="14536"/>
                      <a:pt x="28575" y="12892"/>
                    </a:cubicBezTo>
                    <a:cubicBezTo>
                      <a:pt x="33455" y="10178"/>
                      <a:pt x="31446" y="4202"/>
                      <a:pt x="29227" y="861"/>
                    </a:cubicBezTo>
                    <a:cubicBezTo>
                      <a:pt x="28653" y="0"/>
                      <a:pt x="24374" y="261"/>
                      <a:pt x="23565" y="339"/>
                    </a:cubicBezTo>
                    <a:cubicBezTo>
                      <a:pt x="20198" y="705"/>
                      <a:pt x="17797" y="2218"/>
                      <a:pt x="17354" y="5741"/>
                    </a:cubicBezTo>
                    <a:cubicBezTo>
                      <a:pt x="17197" y="7098"/>
                      <a:pt x="16962" y="8847"/>
                      <a:pt x="17484" y="10151"/>
                    </a:cubicBezTo>
                    <a:cubicBezTo>
                      <a:pt x="18606" y="12996"/>
                      <a:pt x="23565" y="11300"/>
                      <a:pt x="19676" y="8560"/>
                    </a:cubicBezTo>
                    <a:cubicBezTo>
                      <a:pt x="17563" y="7046"/>
                      <a:pt x="14744" y="5767"/>
                      <a:pt x="12291" y="7359"/>
                    </a:cubicBezTo>
                    <a:cubicBezTo>
                      <a:pt x="10308" y="8664"/>
                      <a:pt x="9003" y="11300"/>
                      <a:pt x="8742" y="13570"/>
                    </a:cubicBezTo>
                    <a:cubicBezTo>
                      <a:pt x="8455" y="15866"/>
                      <a:pt x="11430" y="19233"/>
                      <a:pt x="13700" y="17432"/>
                    </a:cubicBezTo>
                    <a:cubicBezTo>
                      <a:pt x="16414" y="15266"/>
                      <a:pt x="12291" y="11952"/>
                      <a:pt x="9969" y="12213"/>
                    </a:cubicBezTo>
                    <a:cubicBezTo>
                      <a:pt x="7724" y="12474"/>
                      <a:pt x="4750" y="14301"/>
                      <a:pt x="3445" y="16023"/>
                    </a:cubicBezTo>
                    <a:cubicBezTo>
                      <a:pt x="1931" y="18085"/>
                      <a:pt x="705" y="21138"/>
                      <a:pt x="0" y="2359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8"/>
              <p:cNvSpPr/>
              <p:nvPr/>
            </p:nvSpPr>
            <p:spPr>
              <a:xfrm rot="-10163771" flipH="1">
                <a:off x="112948" y="4382720"/>
                <a:ext cx="105193" cy="681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357" y="0"/>
                    </a:moveTo>
                    <a:cubicBezTo>
                      <a:pt x="239" y="0"/>
                      <a:pt x="120" y="19"/>
                      <a:pt x="0" y="60"/>
                    </a:cubicBezTo>
                    <a:cubicBezTo>
                      <a:pt x="0" y="60"/>
                      <a:pt x="183" y="1260"/>
                      <a:pt x="2427" y="1573"/>
                    </a:cubicBezTo>
                    <a:cubicBezTo>
                      <a:pt x="2427" y="1573"/>
                      <a:pt x="1449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8"/>
              <p:cNvSpPr/>
              <p:nvPr/>
            </p:nvSpPr>
            <p:spPr>
              <a:xfrm rot="-10163771" flipH="1">
                <a:off x="1138012" y="4674085"/>
                <a:ext cx="81451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7" extrusionOk="0">
                    <a:moveTo>
                      <a:pt x="679" y="0"/>
                    </a:moveTo>
                    <a:cubicBezTo>
                      <a:pt x="679" y="1"/>
                      <a:pt x="1" y="1018"/>
                      <a:pt x="1462" y="2767"/>
                    </a:cubicBezTo>
                    <a:cubicBezTo>
                      <a:pt x="1462" y="2767"/>
                      <a:pt x="1879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8"/>
              <p:cNvSpPr/>
              <p:nvPr/>
            </p:nvSpPr>
            <p:spPr>
              <a:xfrm rot="-10163771" flipH="1">
                <a:off x="700474" y="4720361"/>
                <a:ext cx="80324" cy="5671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309" extrusionOk="0">
                    <a:moveTo>
                      <a:pt x="230" y="0"/>
                    </a:moveTo>
                    <a:cubicBezTo>
                      <a:pt x="154" y="0"/>
                      <a:pt x="78" y="10"/>
                      <a:pt x="0" y="30"/>
                    </a:cubicBezTo>
                    <a:cubicBezTo>
                      <a:pt x="0" y="30"/>
                      <a:pt x="105" y="970"/>
                      <a:pt x="1853" y="1309"/>
                    </a:cubicBezTo>
                    <a:cubicBezTo>
                      <a:pt x="1853" y="1309"/>
                      <a:pt x="112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8"/>
              <p:cNvSpPr/>
              <p:nvPr/>
            </p:nvSpPr>
            <p:spPr>
              <a:xfrm rot="-10163771" flipH="1">
                <a:off x="1384034" y="4538900"/>
                <a:ext cx="64511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193" extrusionOk="0">
                    <a:moveTo>
                      <a:pt x="601" y="1"/>
                    </a:moveTo>
                    <a:cubicBezTo>
                      <a:pt x="601" y="1"/>
                      <a:pt x="1" y="731"/>
                      <a:pt x="966" y="2193"/>
                    </a:cubicBezTo>
                    <a:cubicBezTo>
                      <a:pt x="966" y="2193"/>
                      <a:pt x="1488" y="496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8"/>
              <p:cNvSpPr/>
              <p:nvPr/>
            </p:nvSpPr>
            <p:spPr>
              <a:xfrm rot="-10163771" flipH="1">
                <a:off x="2092675" y="4963600"/>
                <a:ext cx="7915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22" extrusionOk="0">
                    <a:moveTo>
                      <a:pt x="1670" y="0"/>
                    </a:moveTo>
                    <a:cubicBezTo>
                      <a:pt x="1370" y="0"/>
                      <a:pt x="685" y="147"/>
                      <a:pt x="1" y="1321"/>
                    </a:cubicBezTo>
                    <a:lnTo>
                      <a:pt x="1" y="1321"/>
                    </a:lnTo>
                    <a:cubicBezTo>
                      <a:pt x="34" y="1290"/>
                      <a:pt x="1749" y="999"/>
                      <a:pt x="1827" y="17"/>
                    </a:cubicBezTo>
                    <a:cubicBezTo>
                      <a:pt x="1827" y="17"/>
                      <a:pt x="1770" y="0"/>
                      <a:pt x="1670" y="0"/>
                    </a:cubicBezTo>
                    <a:close/>
                    <a:moveTo>
                      <a:pt x="1" y="1321"/>
                    </a:moveTo>
                    <a:cubicBezTo>
                      <a:pt x="0" y="1321"/>
                      <a:pt x="0" y="1321"/>
                      <a:pt x="0" y="1321"/>
                    </a:cubicBezTo>
                    <a:cubicBezTo>
                      <a:pt x="0" y="1321"/>
                      <a:pt x="0" y="1321"/>
                      <a:pt x="1" y="13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8"/>
              <p:cNvSpPr/>
              <p:nvPr/>
            </p:nvSpPr>
            <p:spPr>
              <a:xfrm rot="-10163771" flipH="1">
                <a:off x="639724" y="4685994"/>
                <a:ext cx="64467" cy="9726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5" extrusionOk="0">
                    <a:moveTo>
                      <a:pt x="705" y="0"/>
                    </a:moveTo>
                    <a:cubicBezTo>
                      <a:pt x="705" y="1"/>
                      <a:pt x="0" y="653"/>
                      <a:pt x="783" y="2245"/>
                    </a:cubicBezTo>
                    <a:cubicBezTo>
                      <a:pt x="783" y="2245"/>
                      <a:pt x="1487" y="627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8"/>
              <p:cNvSpPr/>
              <p:nvPr/>
            </p:nvSpPr>
            <p:spPr>
              <a:xfrm rot="-10163771" flipH="1">
                <a:off x="1311106" y="4530866"/>
                <a:ext cx="79155" cy="56192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297" extrusionOk="0">
                    <a:moveTo>
                      <a:pt x="1666" y="1"/>
                    </a:moveTo>
                    <a:cubicBezTo>
                      <a:pt x="1364" y="1"/>
                      <a:pt x="682" y="146"/>
                      <a:pt x="0" y="1296"/>
                    </a:cubicBezTo>
                    <a:cubicBezTo>
                      <a:pt x="0" y="1296"/>
                      <a:pt x="1749" y="1035"/>
                      <a:pt x="1827" y="18"/>
                    </a:cubicBezTo>
                    <a:cubicBezTo>
                      <a:pt x="1827" y="18"/>
                      <a:pt x="1768" y="1"/>
                      <a:pt x="1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8"/>
              <p:cNvSpPr/>
              <p:nvPr/>
            </p:nvSpPr>
            <p:spPr>
              <a:xfrm rot="-10163771" flipH="1">
                <a:off x="1688940" y="4575813"/>
                <a:ext cx="80324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767" extrusionOk="0">
                    <a:moveTo>
                      <a:pt x="679" y="0"/>
                    </a:moveTo>
                    <a:cubicBezTo>
                      <a:pt x="679" y="0"/>
                      <a:pt x="1" y="1018"/>
                      <a:pt x="1462" y="2766"/>
                    </a:cubicBezTo>
                    <a:cubicBezTo>
                      <a:pt x="1462" y="2766"/>
                      <a:pt x="1854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8"/>
              <p:cNvSpPr/>
              <p:nvPr/>
            </p:nvSpPr>
            <p:spPr>
              <a:xfrm rot="-10163771" flipH="1">
                <a:off x="1870916" y="4880392"/>
                <a:ext cx="8201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845" extrusionOk="0">
                    <a:moveTo>
                      <a:pt x="1018" y="0"/>
                    </a:moveTo>
                    <a:cubicBezTo>
                      <a:pt x="1017" y="1"/>
                      <a:pt x="0" y="653"/>
                      <a:pt x="704" y="2844"/>
                    </a:cubicBezTo>
                    <a:lnTo>
                      <a:pt x="704" y="2844"/>
                    </a:lnTo>
                    <a:cubicBezTo>
                      <a:pt x="713" y="2791"/>
                      <a:pt x="1892" y="927"/>
                      <a:pt x="1018" y="0"/>
                    </a:cubicBezTo>
                    <a:close/>
                    <a:moveTo>
                      <a:pt x="704" y="2844"/>
                    </a:moveTo>
                    <a:cubicBezTo>
                      <a:pt x="704" y="2845"/>
                      <a:pt x="704" y="2845"/>
                      <a:pt x="704" y="2845"/>
                    </a:cubicBezTo>
                    <a:cubicBezTo>
                      <a:pt x="704" y="2845"/>
                      <a:pt x="704" y="2844"/>
                      <a:pt x="704" y="28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8"/>
              <p:cNvSpPr/>
              <p:nvPr/>
            </p:nvSpPr>
            <p:spPr>
              <a:xfrm rot="-10163771" flipH="1">
                <a:off x="2737766" y="4957899"/>
                <a:ext cx="88209" cy="9613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19" extrusionOk="0">
                    <a:moveTo>
                      <a:pt x="235" y="1"/>
                    </a:moveTo>
                    <a:cubicBezTo>
                      <a:pt x="235" y="1"/>
                      <a:pt x="0" y="1201"/>
                      <a:pt x="2035" y="2219"/>
                    </a:cubicBezTo>
                    <a:cubicBezTo>
                      <a:pt x="2035" y="2219"/>
                      <a:pt x="1540" y="27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8"/>
              <p:cNvSpPr/>
              <p:nvPr/>
            </p:nvSpPr>
            <p:spPr>
              <a:xfrm rot="-10163771" flipH="1">
                <a:off x="3167154" y="4785130"/>
                <a:ext cx="53203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993" y="0"/>
                    </a:moveTo>
                    <a:cubicBezTo>
                      <a:pt x="992" y="0"/>
                      <a:pt x="236" y="105"/>
                      <a:pt x="1" y="1514"/>
                    </a:cubicBezTo>
                    <a:cubicBezTo>
                      <a:pt x="27" y="1488"/>
                      <a:pt x="1227" y="757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8"/>
              <p:cNvSpPr/>
              <p:nvPr/>
            </p:nvSpPr>
            <p:spPr>
              <a:xfrm rot="-10163771" flipH="1">
                <a:off x="3148083" y="4976888"/>
                <a:ext cx="82577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819" extrusionOk="0">
                    <a:moveTo>
                      <a:pt x="1045" y="0"/>
                    </a:moveTo>
                    <a:cubicBezTo>
                      <a:pt x="1044" y="1"/>
                      <a:pt x="1" y="653"/>
                      <a:pt x="627" y="2819"/>
                    </a:cubicBezTo>
                    <a:cubicBezTo>
                      <a:pt x="627" y="2819"/>
                      <a:pt x="1906" y="966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8"/>
              <p:cNvSpPr/>
              <p:nvPr/>
            </p:nvSpPr>
            <p:spPr>
              <a:xfrm rot="-10163771" flipH="1">
                <a:off x="1295436" y="4761071"/>
                <a:ext cx="81407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767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705" y="1"/>
                      <a:pt x="0" y="992"/>
                      <a:pt x="1409" y="2767"/>
                    </a:cubicBezTo>
                    <a:cubicBezTo>
                      <a:pt x="1409" y="2767"/>
                      <a:pt x="1879" y="549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8"/>
              <p:cNvSpPr/>
              <p:nvPr/>
            </p:nvSpPr>
            <p:spPr>
              <a:xfrm rot="-10163771" flipH="1">
                <a:off x="1715055" y="4927061"/>
                <a:ext cx="122176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908" extrusionOk="0">
                    <a:moveTo>
                      <a:pt x="1976" y="0"/>
                    </a:moveTo>
                    <a:cubicBezTo>
                      <a:pt x="1513" y="0"/>
                      <a:pt x="857" y="158"/>
                      <a:pt x="1" y="733"/>
                    </a:cubicBezTo>
                    <a:cubicBezTo>
                      <a:pt x="1" y="733"/>
                      <a:pt x="611" y="907"/>
                      <a:pt x="1279" y="907"/>
                    </a:cubicBezTo>
                    <a:cubicBezTo>
                      <a:pt x="1878" y="907"/>
                      <a:pt x="2523" y="768"/>
                      <a:pt x="2819" y="237"/>
                    </a:cubicBezTo>
                    <a:cubicBezTo>
                      <a:pt x="2819" y="237"/>
                      <a:pt x="2542" y="0"/>
                      <a:pt x="1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8"/>
              <p:cNvSpPr/>
              <p:nvPr/>
            </p:nvSpPr>
            <p:spPr>
              <a:xfrm rot="-10163771" flipH="1">
                <a:off x="1993247" y="4473036"/>
                <a:ext cx="81451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19" extrusionOk="0">
                    <a:moveTo>
                      <a:pt x="1044" y="0"/>
                    </a:moveTo>
                    <a:cubicBezTo>
                      <a:pt x="1044" y="0"/>
                      <a:pt x="1" y="601"/>
                      <a:pt x="549" y="2819"/>
                    </a:cubicBezTo>
                    <a:cubicBezTo>
                      <a:pt x="549" y="2819"/>
                      <a:pt x="1880" y="992"/>
                      <a:pt x="10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8"/>
              <p:cNvSpPr/>
              <p:nvPr/>
            </p:nvSpPr>
            <p:spPr>
              <a:xfrm rot="-10163771" flipH="1">
                <a:off x="2346243" y="4811692"/>
                <a:ext cx="81451" cy="12217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20" extrusionOk="0">
                    <a:moveTo>
                      <a:pt x="1044" y="1"/>
                    </a:moveTo>
                    <a:cubicBezTo>
                      <a:pt x="1044" y="1"/>
                      <a:pt x="0" y="601"/>
                      <a:pt x="548" y="2819"/>
                    </a:cubicBezTo>
                    <a:cubicBezTo>
                      <a:pt x="548" y="2819"/>
                      <a:pt x="1879" y="966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8"/>
              <p:cNvSpPr/>
              <p:nvPr/>
            </p:nvSpPr>
            <p:spPr>
              <a:xfrm rot="-10163771" flipH="1">
                <a:off x="287516" y="4454253"/>
                <a:ext cx="87083" cy="9839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271" extrusionOk="0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0" y="1175"/>
                      <a:pt x="2009" y="2271"/>
                    </a:cubicBezTo>
                    <a:cubicBezTo>
                      <a:pt x="2009" y="2271"/>
                      <a:pt x="1540" y="53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8"/>
              <p:cNvSpPr/>
              <p:nvPr/>
            </p:nvSpPr>
            <p:spPr>
              <a:xfrm rot="-10163771" flipH="1">
                <a:off x="363363" y="4547121"/>
                <a:ext cx="12213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909" extrusionOk="0">
                    <a:moveTo>
                      <a:pt x="1530" y="0"/>
                    </a:moveTo>
                    <a:cubicBezTo>
                      <a:pt x="382" y="0"/>
                      <a:pt x="0" y="595"/>
                      <a:pt x="0" y="595"/>
                    </a:cubicBezTo>
                    <a:cubicBezTo>
                      <a:pt x="242" y="824"/>
                      <a:pt x="547" y="909"/>
                      <a:pt x="865" y="909"/>
                    </a:cubicBezTo>
                    <a:cubicBezTo>
                      <a:pt x="1783" y="909"/>
                      <a:pt x="2819" y="204"/>
                      <a:pt x="2819" y="204"/>
                    </a:cubicBezTo>
                    <a:cubicBezTo>
                      <a:pt x="2309" y="56"/>
                      <a:pt x="1883" y="0"/>
                      <a:pt x="1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18"/>
              <p:cNvSpPr/>
              <p:nvPr/>
            </p:nvSpPr>
            <p:spPr>
              <a:xfrm rot="-10163771" flipH="1">
                <a:off x="1362775" y="4822453"/>
                <a:ext cx="119923" cy="42718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86" extrusionOk="0">
                    <a:moveTo>
                      <a:pt x="706" y="0"/>
                    </a:moveTo>
                    <a:cubicBezTo>
                      <a:pt x="244" y="0"/>
                      <a:pt x="1" y="173"/>
                      <a:pt x="1" y="173"/>
                    </a:cubicBezTo>
                    <a:cubicBezTo>
                      <a:pt x="313" y="842"/>
                      <a:pt x="1167" y="986"/>
                      <a:pt x="1844" y="986"/>
                    </a:cubicBezTo>
                    <a:cubicBezTo>
                      <a:pt x="2356" y="986"/>
                      <a:pt x="2767" y="904"/>
                      <a:pt x="2767" y="904"/>
                    </a:cubicBezTo>
                    <a:cubicBezTo>
                      <a:pt x="1872" y="180"/>
                      <a:pt x="1176" y="0"/>
                      <a:pt x="7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8"/>
              <p:cNvSpPr/>
              <p:nvPr/>
            </p:nvSpPr>
            <p:spPr>
              <a:xfrm rot="-10163771" flipH="1">
                <a:off x="2787893" y="5049262"/>
                <a:ext cx="113078" cy="5593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291" extrusionOk="0">
                    <a:moveTo>
                      <a:pt x="2610" y="1"/>
                    </a:moveTo>
                    <a:cubicBezTo>
                      <a:pt x="313" y="1"/>
                      <a:pt x="0" y="1175"/>
                      <a:pt x="0" y="1175"/>
                    </a:cubicBezTo>
                    <a:cubicBezTo>
                      <a:pt x="162" y="1256"/>
                      <a:pt x="330" y="1291"/>
                      <a:pt x="500" y="1291"/>
                    </a:cubicBezTo>
                    <a:cubicBezTo>
                      <a:pt x="1532" y="1291"/>
                      <a:pt x="2610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8"/>
              <p:cNvSpPr/>
              <p:nvPr/>
            </p:nvSpPr>
            <p:spPr>
              <a:xfrm rot="-10163771" flipH="1">
                <a:off x="3252661" y="4897828"/>
                <a:ext cx="88253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46" extrusionOk="0">
                    <a:moveTo>
                      <a:pt x="262" y="1"/>
                    </a:moveTo>
                    <a:lnTo>
                      <a:pt x="262" y="1"/>
                    </a:lnTo>
                    <a:cubicBezTo>
                      <a:pt x="1" y="1253"/>
                      <a:pt x="2036" y="2245"/>
                      <a:pt x="2036" y="2245"/>
                    </a:cubicBezTo>
                    <a:cubicBezTo>
                      <a:pt x="1462" y="27"/>
                      <a:pt x="262" y="1"/>
                      <a:pt x="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8"/>
              <p:cNvSpPr/>
              <p:nvPr/>
            </p:nvSpPr>
            <p:spPr>
              <a:xfrm rot="-10163771" flipH="1">
                <a:off x="1945277" y="4629391"/>
                <a:ext cx="11988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991" extrusionOk="0">
                    <a:moveTo>
                      <a:pt x="679" y="1"/>
                    </a:moveTo>
                    <a:cubicBezTo>
                      <a:pt x="235" y="1"/>
                      <a:pt x="0" y="161"/>
                      <a:pt x="0" y="161"/>
                    </a:cubicBezTo>
                    <a:cubicBezTo>
                      <a:pt x="321" y="847"/>
                      <a:pt x="1211" y="990"/>
                      <a:pt x="1896" y="990"/>
                    </a:cubicBezTo>
                    <a:cubicBezTo>
                      <a:pt x="2384" y="990"/>
                      <a:pt x="2767" y="918"/>
                      <a:pt x="2767" y="918"/>
                    </a:cubicBezTo>
                    <a:cubicBezTo>
                      <a:pt x="1854" y="180"/>
                      <a:pt x="1149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8"/>
              <p:cNvSpPr/>
              <p:nvPr/>
            </p:nvSpPr>
            <p:spPr>
              <a:xfrm rot="-10163771" flipH="1">
                <a:off x="2317405" y="4958597"/>
                <a:ext cx="132314" cy="42762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987" extrusionOk="0">
                    <a:moveTo>
                      <a:pt x="847" y="1"/>
                    </a:moveTo>
                    <a:cubicBezTo>
                      <a:pt x="314" y="1"/>
                      <a:pt x="1" y="174"/>
                      <a:pt x="1" y="174"/>
                    </a:cubicBezTo>
                    <a:cubicBezTo>
                      <a:pt x="313" y="843"/>
                      <a:pt x="1251" y="987"/>
                      <a:pt x="2006" y="987"/>
                    </a:cubicBezTo>
                    <a:cubicBezTo>
                      <a:pt x="2577" y="987"/>
                      <a:pt x="3043" y="904"/>
                      <a:pt x="3054" y="904"/>
                    </a:cubicBezTo>
                    <a:cubicBezTo>
                      <a:pt x="2158" y="180"/>
                      <a:pt x="1389" y="1"/>
                      <a:pt x="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8"/>
              <p:cNvSpPr/>
              <p:nvPr/>
            </p:nvSpPr>
            <p:spPr>
              <a:xfrm rot="-10163771" flipH="1">
                <a:off x="2640912" y="4903340"/>
                <a:ext cx="56539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011" fill="none" extrusionOk="0">
                    <a:moveTo>
                      <a:pt x="444" y="0"/>
                    </a:moveTo>
                    <a:cubicBezTo>
                      <a:pt x="444" y="0"/>
                      <a:pt x="1305" y="2193"/>
                      <a:pt x="0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8"/>
              <p:cNvSpPr/>
              <p:nvPr/>
            </p:nvSpPr>
            <p:spPr>
              <a:xfrm rot="-10163771" flipH="1">
                <a:off x="2645753" y="4814905"/>
                <a:ext cx="93885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679" y="0"/>
                      <a:pt x="0" y="1227"/>
                      <a:pt x="2114" y="2871"/>
                    </a:cubicBezTo>
                    <a:cubicBezTo>
                      <a:pt x="2114" y="2844"/>
                      <a:pt x="2166" y="313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8"/>
              <p:cNvSpPr/>
              <p:nvPr/>
            </p:nvSpPr>
            <p:spPr>
              <a:xfrm rot="-10163771" flipH="1">
                <a:off x="2545091" y="4862175"/>
                <a:ext cx="130061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571" y="0"/>
                    </a:moveTo>
                    <a:cubicBezTo>
                      <a:pt x="2074" y="0"/>
                      <a:pt x="1171" y="226"/>
                      <a:pt x="0" y="1480"/>
                    </a:cubicBezTo>
                    <a:cubicBezTo>
                      <a:pt x="0" y="1480"/>
                      <a:pt x="12" y="1481"/>
                      <a:pt x="33" y="1481"/>
                    </a:cubicBezTo>
                    <a:cubicBezTo>
                      <a:pt x="332" y="1481"/>
                      <a:pt x="2587" y="1435"/>
                      <a:pt x="3001" y="71"/>
                    </a:cubicBezTo>
                    <a:cubicBezTo>
                      <a:pt x="3001" y="71"/>
                      <a:pt x="2850" y="0"/>
                      <a:pt x="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8"/>
              <p:cNvSpPr/>
              <p:nvPr/>
            </p:nvSpPr>
            <p:spPr>
              <a:xfrm rot="-10163771" flipH="1">
                <a:off x="1502975" y="4499107"/>
                <a:ext cx="92759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4542" fill="none" extrusionOk="0">
                    <a:moveTo>
                      <a:pt x="1" y="0"/>
                    </a:moveTo>
                    <a:cubicBezTo>
                      <a:pt x="1" y="0"/>
                      <a:pt x="1854" y="1436"/>
                      <a:pt x="2141" y="454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8"/>
              <p:cNvSpPr/>
              <p:nvPr/>
            </p:nvSpPr>
            <p:spPr>
              <a:xfrm rot="-10163771" flipH="1">
                <a:off x="1601215" y="4507788"/>
                <a:ext cx="87083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68" extrusionOk="0">
                    <a:moveTo>
                      <a:pt x="244" y="0"/>
                    </a:moveTo>
                    <a:cubicBezTo>
                      <a:pt x="164" y="0"/>
                      <a:pt x="82" y="10"/>
                      <a:pt x="0" y="32"/>
                    </a:cubicBezTo>
                    <a:cubicBezTo>
                      <a:pt x="0" y="32"/>
                      <a:pt x="78" y="1076"/>
                      <a:pt x="2009" y="1468"/>
                    </a:cubicBezTo>
                    <a:cubicBezTo>
                      <a:pt x="2009" y="1468"/>
                      <a:pt x="1209" y="0"/>
                      <a:pt x="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18"/>
              <p:cNvSpPr/>
              <p:nvPr/>
            </p:nvSpPr>
            <p:spPr>
              <a:xfrm rot="-10163771" flipH="1">
                <a:off x="1536127" y="4488128"/>
                <a:ext cx="80324" cy="7248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673" extrusionOk="0">
                    <a:moveTo>
                      <a:pt x="1754" y="0"/>
                    </a:moveTo>
                    <a:cubicBezTo>
                      <a:pt x="1541" y="0"/>
                      <a:pt x="661" y="100"/>
                      <a:pt x="0" y="1672"/>
                    </a:cubicBezTo>
                    <a:cubicBezTo>
                      <a:pt x="0" y="1672"/>
                      <a:pt x="1853" y="1124"/>
                      <a:pt x="1801" y="2"/>
                    </a:cubicBezTo>
                    <a:cubicBezTo>
                      <a:pt x="1801" y="2"/>
                      <a:pt x="1784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8"/>
              <p:cNvSpPr/>
              <p:nvPr/>
            </p:nvSpPr>
            <p:spPr>
              <a:xfrm rot="-10163771" flipH="1">
                <a:off x="561952" y="4521892"/>
                <a:ext cx="88209" cy="23859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5507" fill="none" extrusionOk="0">
                    <a:moveTo>
                      <a:pt x="339" y="0"/>
                    </a:moveTo>
                    <a:cubicBezTo>
                      <a:pt x="339" y="0"/>
                      <a:pt x="0" y="3080"/>
                      <a:pt x="2036" y="5506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8"/>
              <p:cNvSpPr/>
              <p:nvPr/>
            </p:nvSpPr>
            <p:spPr>
              <a:xfrm rot="-10163771" flipH="1">
                <a:off x="623112" y="4563229"/>
                <a:ext cx="96138" cy="3158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729" extrusionOk="0">
                    <a:moveTo>
                      <a:pt x="652" y="1"/>
                    </a:moveTo>
                    <a:cubicBezTo>
                      <a:pt x="414" y="1"/>
                      <a:pt x="186" y="64"/>
                      <a:pt x="0" y="230"/>
                    </a:cubicBezTo>
                    <a:cubicBezTo>
                      <a:pt x="0" y="230"/>
                      <a:pt x="306" y="728"/>
                      <a:pt x="1270" y="728"/>
                    </a:cubicBezTo>
                    <a:cubicBezTo>
                      <a:pt x="1534" y="728"/>
                      <a:pt x="1848" y="691"/>
                      <a:pt x="2218" y="595"/>
                    </a:cubicBezTo>
                    <a:cubicBezTo>
                      <a:pt x="2218" y="595"/>
                      <a:pt x="1386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8"/>
              <p:cNvSpPr/>
              <p:nvPr/>
            </p:nvSpPr>
            <p:spPr>
              <a:xfrm rot="-10163771" flipH="1">
                <a:off x="596951" y="4492630"/>
                <a:ext cx="63341" cy="9275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141" extrusionOk="0">
                    <a:moveTo>
                      <a:pt x="862" y="0"/>
                    </a:moveTo>
                    <a:cubicBezTo>
                      <a:pt x="862" y="0"/>
                      <a:pt x="0" y="392"/>
                      <a:pt x="287" y="2140"/>
                    </a:cubicBezTo>
                    <a:cubicBezTo>
                      <a:pt x="287" y="2140"/>
                      <a:pt x="1462" y="809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8"/>
              <p:cNvSpPr/>
              <p:nvPr/>
            </p:nvSpPr>
            <p:spPr>
              <a:xfrm rot="-10163771" flipH="1">
                <a:off x="937700" y="4526981"/>
                <a:ext cx="56582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0"/>
                    </a:moveTo>
                    <a:cubicBezTo>
                      <a:pt x="888" y="0"/>
                      <a:pt x="0" y="2192"/>
                      <a:pt x="1305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8"/>
              <p:cNvSpPr/>
              <p:nvPr/>
            </p:nvSpPr>
            <p:spPr>
              <a:xfrm rot="-10163771" flipH="1">
                <a:off x="985712" y="4541456"/>
                <a:ext cx="113078" cy="36913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852" extrusionOk="0">
                    <a:moveTo>
                      <a:pt x="779" y="0"/>
                    </a:moveTo>
                    <a:cubicBezTo>
                      <a:pt x="497" y="0"/>
                      <a:pt x="225" y="73"/>
                      <a:pt x="0" y="265"/>
                    </a:cubicBezTo>
                    <a:cubicBezTo>
                      <a:pt x="0" y="265"/>
                      <a:pt x="364" y="851"/>
                      <a:pt x="1475" y="851"/>
                    </a:cubicBezTo>
                    <a:cubicBezTo>
                      <a:pt x="1790" y="851"/>
                      <a:pt x="2166" y="804"/>
                      <a:pt x="2610" y="683"/>
                    </a:cubicBezTo>
                    <a:cubicBezTo>
                      <a:pt x="2610" y="683"/>
                      <a:pt x="1645" y="0"/>
                      <a:pt x="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8"/>
              <p:cNvSpPr/>
              <p:nvPr/>
            </p:nvSpPr>
            <p:spPr>
              <a:xfrm rot="-10163771" flipH="1">
                <a:off x="939909" y="4455566"/>
                <a:ext cx="84830" cy="11762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715" extrusionOk="0">
                    <a:moveTo>
                      <a:pt x="1436" y="1"/>
                    </a:moveTo>
                    <a:lnTo>
                      <a:pt x="1436" y="1"/>
                    </a:lnTo>
                    <a:cubicBezTo>
                      <a:pt x="1436" y="1"/>
                      <a:pt x="157" y="288"/>
                      <a:pt x="1" y="2715"/>
                    </a:cubicBezTo>
                    <a:cubicBezTo>
                      <a:pt x="1" y="2715"/>
                      <a:pt x="1958" y="1280"/>
                      <a:pt x="1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8"/>
              <p:cNvSpPr/>
              <p:nvPr/>
            </p:nvSpPr>
            <p:spPr>
              <a:xfrm rot="-10163771" flipH="1">
                <a:off x="3036597" y="4690613"/>
                <a:ext cx="39642" cy="222776"/>
              </a:xfrm>
              <a:custGeom>
                <a:avLst/>
                <a:gdLst/>
                <a:ahLst/>
                <a:cxnLst/>
                <a:rect l="l" t="t" r="r" b="b"/>
                <a:pathLst>
                  <a:path w="915" h="5142" fill="none" extrusionOk="0">
                    <a:moveTo>
                      <a:pt x="1" y="1"/>
                    </a:moveTo>
                    <a:cubicBezTo>
                      <a:pt x="1" y="1749"/>
                      <a:pt x="314" y="3498"/>
                      <a:pt x="914" y="514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8"/>
              <p:cNvSpPr/>
              <p:nvPr/>
            </p:nvSpPr>
            <p:spPr>
              <a:xfrm rot="-10163771" flipH="1">
                <a:off x="3065582" y="4730586"/>
                <a:ext cx="71269" cy="3292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335" y="1"/>
                    </a:moveTo>
                    <a:cubicBezTo>
                      <a:pt x="222" y="1"/>
                      <a:pt x="109" y="24"/>
                      <a:pt x="0" y="78"/>
                    </a:cubicBezTo>
                    <a:cubicBezTo>
                      <a:pt x="0" y="78"/>
                      <a:pt x="219" y="760"/>
                      <a:pt x="1503" y="760"/>
                    </a:cubicBezTo>
                    <a:cubicBezTo>
                      <a:pt x="1549" y="760"/>
                      <a:pt x="1596" y="759"/>
                      <a:pt x="1644" y="757"/>
                    </a:cubicBezTo>
                    <a:cubicBezTo>
                      <a:pt x="1644" y="757"/>
                      <a:pt x="983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8"/>
              <p:cNvSpPr/>
              <p:nvPr/>
            </p:nvSpPr>
            <p:spPr>
              <a:xfrm rot="-10163771" flipH="1">
                <a:off x="3029942" y="4687925"/>
                <a:ext cx="50950" cy="6672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40" extrusionOk="0">
                    <a:moveTo>
                      <a:pt x="888" y="0"/>
                    </a:moveTo>
                    <a:cubicBezTo>
                      <a:pt x="888" y="0"/>
                      <a:pt x="158" y="131"/>
                      <a:pt x="1" y="1540"/>
                    </a:cubicBezTo>
                    <a:cubicBezTo>
                      <a:pt x="1" y="1540"/>
                      <a:pt x="1175" y="757"/>
                      <a:pt x="8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8"/>
              <p:cNvSpPr/>
              <p:nvPr/>
            </p:nvSpPr>
            <p:spPr>
              <a:xfrm rot="-10163771" flipH="1">
                <a:off x="345980" y="4207187"/>
                <a:ext cx="213722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498" fill="none" extrusionOk="0">
                    <a:moveTo>
                      <a:pt x="0" y="0"/>
                    </a:moveTo>
                    <a:cubicBezTo>
                      <a:pt x="0" y="0"/>
                      <a:pt x="1879" y="2610"/>
                      <a:pt x="4933" y="3497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8"/>
              <p:cNvSpPr/>
              <p:nvPr/>
            </p:nvSpPr>
            <p:spPr>
              <a:xfrm rot="-10163771" flipH="1">
                <a:off x="480558" y="4152630"/>
                <a:ext cx="66764" cy="9951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297" extrusionOk="0">
                    <a:moveTo>
                      <a:pt x="627" y="0"/>
                    </a:moveTo>
                    <a:cubicBezTo>
                      <a:pt x="627" y="0"/>
                      <a:pt x="1" y="757"/>
                      <a:pt x="1044" y="2297"/>
                    </a:cubicBezTo>
                    <a:cubicBezTo>
                      <a:pt x="1044" y="2297"/>
                      <a:pt x="1540" y="522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8"/>
              <p:cNvSpPr/>
              <p:nvPr/>
            </p:nvSpPr>
            <p:spPr>
              <a:xfrm rot="-10163771" flipH="1">
                <a:off x="500065" y="4245184"/>
                <a:ext cx="93885" cy="4050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935" extrusionOk="0">
                    <a:moveTo>
                      <a:pt x="1896" y="0"/>
                    </a:moveTo>
                    <a:cubicBezTo>
                      <a:pt x="1375" y="0"/>
                      <a:pt x="258" y="91"/>
                      <a:pt x="0" y="844"/>
                    </a:cubicBezTo>
                    <a:cubicBezTo>
                      <a:pt x="0" y="844"/>
                      <a:pt x="157" y="935"/>
                      <a:pt x="439" y="935"/>
                    </a:cubicBezTo>
                    <a:cubicBezTo>
                      <a:pt x="816" y="935"/>
                      <a:pt x="1418" y="772"/>
                      <a:pt x="2166" y="9"/>
                    </a:cubicBezTo>
                    <a:cubicBezTo>
                      <a:pt x="2166" y="9"/>
                      <a:pt x="2061" y="0"/>
                      <a:pt x="1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8"/>
              <p:cNvSpPr/>
              <p:nvPr/>
            </p:nvSpPr>
            <p:spPr>
              <a:xfrm rot="-10163771" flipH="1">
                <a:off x="2238392" y="4626162"/>
                <a:ext cx="56582" cy="15605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602" fill="none" extrusionOk="0">
                    <a:moveTo>
                      <a:pt x="549" y="0"/>
                    </a:moveTo>
                    <a:cubicBezTo>
                      <a:pt x="549" y="0"/>
                      <a:pt x="1306" y="1540"/>
                      <a:pt x="1" y="360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8"/>
              <p:cNvSpPr/>
              <p:nvPr/>
            </p:nvSpPr>
            <p:spPr>
              <a:xfrm rot="-10163771" flipH="1">
                <a:off x="2236026" y="4566915"/>
                <a:ext cx="61088" cy="916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115" extrusionOk="0">
                    <a:moveTo>
                      <a:pt x="653" y="1"/>
                    </a:moveTo>
                    <a:cubicBezTo>
                      <a:pt x="0" y="705"/>
                      <a:pt x="940" y="2115"/>
                      <a:pt x="940" y="2115"/>
                    </a:cubicBezTo>
                    <a:cubicBezTo>
                      <a:pt x="1409" y="471"/>
                      <a:pt x="653" y="1"/>
                      <a:pt x="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8"/>
              <p:cNvSpPr/>
              <p:nvPr/>
            </p:nvSpPr>
            <p:spPr>
              <a:xfrm rot="-10163771" flipH="1">
                <a:off x="2174966" y="4617975"/>
                <a:ext cx="91632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96" extrusionOk="0">
                    <a:moveTo>
                      <a:pt x="1503" y="0"/>
                    </a:moveTo>
                    <a:cubicBezTo>
                      <a:pt x="799" y="0"/>
                      <a:pt x="0" y="573"/>
                      <a:pt x="0" y="573"/>
                    </a:cubicBezTo>
                    <a:cubicBezTo>
                      <a:pt x="352" y="661"/>
                      <a:pt x="649" y="696"/>
                      <a:pt x="899" y="696"/>
                    </a:cubicBezTo>
                    <a:cubicBezTo>
                      <a:pt x="1838" y="696"/>
                      <a:pt x="2114" y="208"/>
                      <a:pt x="2114" y="208"/>
                    </a:cubicBezTo>
                    <a:cubicBezTo>
                      <a:pt x="1939" y="57"/>
                      <a:pt x="1726" y="0"/>
                      <a:pt x="1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1" name="Google Shape;881;p18"/>
          <p:cNvSpPr/>
          <p:nvPr/>
        </p:nvSpPr>
        <p:spPr>
          <a:xfrm rot="10800000">
            <a:off x="6417988" y="-48408"/>
            <a:ext cx="2735437" cy="1160283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8"/>
          <p:cNvSpPr txBox="1">
            <a:spLocks noGrp="1"/>
          </p:cNvSpPr>
          <p:nvPr>
            <p:ph type="title"/>
          </p:nvPr>
        </p:nvSpPr>
        <p:spPr>
          <a:xfrm>
            <a:off x="1950900" y="535000"/>
            <a:ext cx="52422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" name="Google Shape;820;p18"/>
          <p:cNvGrpSpPr/>
          <p:nvPr/>
        </p:nvGrpSpPr>
        <p:grpSpPr>
          <a:xfrm rot="2486678">
            <a:off x="8623440" y="3666799"/>
            <a:ext cx="1079130" cy="1523524"/>
            <a:chOff x="8139518" y="3708342"/>
            <a:chExt cx="1079124" cy="1523515"/>
          </a:xfrm>
        </p:grpSpPr>
        <p:sp>
          <p:nvSpPr>
            <p:cNvPr id="821" name="Google Shape;821;p18"/>
            <p:cNvSpPr/>
            <p:nvPr/>
          </p:nvSpPr>
          <p:spPr>
            <a:xfrm>
              <a:off x="8139518" y="3708342"/>
              <a:ext cx="1079124" cy="1523515"/>
            </a:xfrm>
            <a:custGeom>
              <a:avLst/>
              <a:gdLst/>
              <a:ahLst/>
              <a:cxnLst/>
              <a:rect l="l" t="t" r="r" b="b"/>
              <a:pathLst>
                <a:path w="37061" h="52323" extrusionOk="0">
                  <a:moveTo>
                    <a:pt x="28589" y="1"/>
                  </a:moveTo>
                  <a:cubicBezTo>
                    <a:pt x="28522" y="1"/>
                    <a:pt x="28455" y="2"/>
                    <a:pt x="28388" y="5"/>
                  </a:cubicBezTo>
                  <a:cubicBezTo>
                    <a:pt x="28353" y="4"/>
                    <a:pt x="28319" y="4"/>
                    <a:pt x="28284" y="4"/>
                  </a:cubicBezTo>
                  <a:cubicBezTo>
                    <a:pt x="26322" y="4"/>
                    <a:pt x="24498" y="933"/>
                    <a:pt x="23318" y="2507"/>
                  </a:cubicBezTo>
                  <a:cubicBezTo>
                    <a:pt x="22525" y="1968"/>
                    <a:pt x="21613" y="1670"/>
                    <a:pt x="20666" y="1670"/>
                  </a:cubicBezTo>
                  <a:cubicBezTo>
                    <a:pt x="20616" y="1670"/>
                    <a:pt x="20566" y="1671"/>
                    <a:pt x="20516" y="1673"/>
                  </a:cubicBezTo>
                  <a:cubicBezTo>
                    <a:pt x="20469" y="1671"/>
                    <a:pt x="20423" y="1671"/>
                    <a:pt x="20377" y="1671"/>
                  </a:cubicBezTo>
                  <a:cubicBezTo>
                    <a:pt x="19323" y="1671"/>
                    <a:pt x="18276" y="2033"/>
                    <a:pt x="17413" y="2640"/>
                  </a:cubicBezTo>
                  <a:cubicBezTo>
                    <a:pt x="16079" y="3708"/>
                    <a:pt x="15145" y="5242"/>
                    <a:pt x="14878" y="6943"/>
                  </a:cubicBezTo>
                  <a:cubicBezTo>
                    <a:pt x="14478" y="6810"/>
                    <a:pt x="14044" y="6743"/>
                    <a:pt x="13611" y="6743"/>
                  </a:cubicBezTo>
                  <a:cubicBezTo>
                    <a:pt x="12977" y="6743"/>
                    <a:pt x="12343" y="6910"/>
                    <a:pt x="11776" y="7210"/>
                  </a:cubicBezTo>
                  <a:cubicBezTo>
                    <a:pt x="10141" y="8077"/>
                    <a:pt x="9174" y="10079"/>
                    <a:pt x="9441" y="12114"/>
                  </a:cubicBezTo>
                  <a:cubicBezTo>
                    <a:pt x="9741" y="14482"/>
                    <a:pt x="11376" y="16750"/>
                    <a:pt x="13978" y="18451"/>
                  </a:cubicBezTo>
                  <a:cubicBezTo>
                    <a:pt x="14278" y="18652"/>
                    <a:pt x="14578" y="18818"/>
                    <a:pt x="14912" y="18985"/>
                  </a:cubicBezTo>
                  <a:lnTo>
                    <a:pt x="14912" y="19052"/>
                  </a:lnTo>
                  <a:cubicBezTo>
                    <a:pt x="16146" y="22855"/>
                    <a:pt x="18981" y="25056"/>
                    <a:pt x="22650" y="25056"/>
                  </a:cubicBezTo>
                  <a:cubicBezTo>
                    <a:pt x="23751" y="25056"/>
                    <a:pt x="24819" y="24889"/>
                    <a:pt x="25886" y="24522"/>
                  </a:cubicBezTo>
                  <a:cubicBezTo>
                    <a:pt x="25953" y="24789"/>
                    <a:pt x="26053" y="25056"/>
                    <a:pt x="26120" y="25323"/>
                  </a:cubicBezTo>
                  <a:cubicBezTo>
                    <a:pt x="26687" y="27258"/>
                    <a:pt x="27187" y="29226"/>
                    <a:pt x="27654" y="31261"/>
                  </a:cubicBezTo>
                  <a:cubicBezTo>
                    <a:pt x="28221" y="33729"/>
                    <a:pt x="28688" y="36264"/>
                    <a:pt x="29055" y="38766"/>
                  </a:cubicBezTo>
                  <a:cubicBezTo>
                    <a:pt x="28621" y="38532"/>
                    <a:pt x="28221" y="38266"/>
                    <a:pt x="27821" y="38065"/>
                  </a:cubicBezTo>
                  <a:cubicBezTo>
                    <a:pt x="25119" y="36464"/>
                    <a:pt x="22350" y="35063"/>
                    <a:pt x="19481" y="33829"/>
                  </a:cubicBezTo>
                  <a:cubicBezTo>
                    <a:pt x="18948" y="33629"/>
                    <a:pt x="18414" y="33429"/>
                    <a:pt x="17847" y="33162"/>
                  </a:cubicBezTo>
                  <a:cubicBezTo>
                    <a:pt x="17847" y="31794"/>
                    <a:pt x="17547" y="30427"/>
                    <a:pt x="17013" y="29192"/>
                  </a:cubicBezTo>
                  <a:cubicBezTo>
                    <a:pt x="16546" y="27958"/>
                    <a:pt x="15645" y="26924"/>
                    <a:pt x="14545" y="26257"/>
                  </a:cubicBezTo>
                  <a:cubicBezTo>
                    <a:pt x="14211" y="26090"/>
                    <a:pt x="13877" y="25957"/>
                    <a:pt x="13544" y="25890"/>
                  </a:cubicBezTo>
                  <a:cubicBezTo>
                    <a:pt x="13210" y="25323"/>
                    <a:pt x="12843" y="24823"/>
                    <a:pt x="12376" y="24356"/>
                  </a:cubicBezTo>
                  <a:cubicBezTo>
                    <a:pt x="11176" y="23088"/>
                    <a:pt x="9474" y="22354"/>
                    <a:pt x="7740" y="22321"/>
                  </a:cubicBezTo>
                  <a:cubicBezTo>
                    <a:pt x="6906" y="22321"/>
                    <a:pt x="6072" y="22488"/>
                    <a:pt x="5338" y="22888"/>
                  </a:cubicBezTo>
                  <a:cubicBezTo>
                    <a:pt x="4037" y="23588"/>
                    <a:pt x="3103" y="24889"/>
                    <a:pt x="2836" y="26357"/>
                  </a:cubicBezTo>
                  <a:cubicBezTo>
                    <a:pt x="2736" y="26924"/>
                    <a:pt x="2736" y="27491"/>
                    <a:pt x="2836" y="28058"/>
                  </a:cubicBezTo>
                  <a:cubicBezTo>
                    <a:pt x="1368" y="28692"/>
                    <a:pt x="401" y="30093"/>
                    <a:pt x="268" y="31661"/>
                  </a:cubicBezTo>
                  <a:cubicBezTo>
                    <a:pt x="234" y="32895"/>
                    <a:pt x="635" y="34096"/>
                    <a:pt x="1402" y="35063"/>
                  </a:cubicBezTo>
                  <a:cubicBezTo>
                    <a:pt x="801" y="35530"/>
                    <a:pt x="401" y="36164"/>
                    <a:pt x="234" y="36898"/>
                  </a:cubicBezTo>
                  <a:cubicBezTo>
                    <a:pt x="1" y="38466"/>
                    <a:pt x="735" y="40034"/>
                    <a:pt x="2102" y="40834"/>
                  </a:cubicBezTo>
                  <a:cubicBezTo>
                    <a:pt x="3021" y="41373"/>
                    <a:pt x="4060" y="41671"/>
                    <a:pt x="5134" y="41671"/>
                  </a:cubicBezTo>
                  <a:cubicBezTo>
                    <a:pt x="5191" y="41671"/>
                    <a:pt x="5248" y="41670"/>
                    <a:pt x="5305" y="41668"/>
                  </a:cubicBezTo>
                  <a:cubicBezTo>
                    <a:pt x="6439" y="41668"/>
                    <a:pt x="7573" y="41435"/>
                    <a:pt x="8674" y="41001"/>
                  </a:cubicBezTo>
                  <a:cubicBezTo>
                    <a:pt x="9508" y="41301"/>
                    <a:pt x="10408" y="41501"/>
                    <a:pt x="11309" y="41501"/>
                  </a:cubicBezTo>
                  <a:cubicBezTo>
                    <a:pt x="13777" y="41501"/>
                    <a:pt x="15812" y="40067"/>
                    <a:pt x="16946" y="37632"/>
                  </a:cubicBezTo>
                  <a:lnTo>
                    <a:pt x="17180" y="37732"/>
                  </a:lnTo>
                  <a:cubicBezTo>
                    <a:pt x="18514" y="38299"/>
                    <a:pt x="19882" y="38933"/>
                    <a:pt x="21216" y="39600"/>
                  </a:cubicBezTo>
                  <a:cubicBezTo>
                    <a:pt x="23818" y="40901"/>
                    <a:pt x="26353" y="42369"/>
                    <a:pt x="28788" y="43970"/>
                  </a:cubicBezTo>
                  <a:lnTo>
                    <a:pt x="29722" y="44604"/>
                  </a:lnTo>
                  <a:cubicBezTo>
                    <a:pt x="29789" y="45371"/>
                    <a:pt x="29856" y="46038"/>
                    <a:pt x="29889" y="46672"/>
                  </a:cubicBezTo>
                  <a:cubicBezTo>
                    <a:pt x="29922" y="47205"/>
                    <a:pt x="29956" y="47739"/>
                    <a:pt x="29956" y="48273"/>
                  </a:cubicBezTo>
                  <a:lnTo>
                    <a:pt x="29956" y="48373"/>
                  </a:lnTo>
                  <a:cubicBezTo>
                    <a:pt x="29989" y="49007"/>
                    <a:pt x="30056" y="49607"/>
                    <a:pt x="30156" y="50308"/>
                  </a:cubicBezTo>
                  <a:cubicBezTo>
                    <a:pt x="30303" y="51663"/>
                    <a:pt x="31344" y="52322"/>
                    <a:pt x="32389" y="52322"/>
                  </a:cubicBezTo>
                  <a:cubicBezTo>
                    <a:pt x="33480" y="52322"/>
                    <a:pt x="34574" y="51604"/>
                    <a:pt x="34659" y="50208"/>
                  </a:cubicBezTo>
                  <a:cubicBezTo>
                    <a:pt x="34692" y="49607"/>
                    <a:pt x="34726" y="49007"/>
                    <a:pt x="34692" y="48406"/>
                  </a:cubicBezTo>
                  <a:cubicBezTo>
                    <a:pt x="34692" y="48039"/>
                    <a:pt x="34659" y="47639"/>
                    <a:pt x="34659" y="47239"/>
                  </a:cubicBezTo>
                  <a:cubicBezTo>
                    <a:pt x="36427" y="46905"/>
                    <a:pt x="37061" y="44704"/>
                    <a:pt x="35760" y="43469"/>
                  </a:cubicBezTo>
                  <a:lnTo>
                    <a:pt x="35760" y="43469"/>
                  </a:lnTo>
                  <a:lnTo>
                    <a:pt x="35726" y="43503"/>
                  </a:lnTo>
                  <a:cubicBezTo>
                    <a:pt x="35393" y="43169"/>
                    <a:pt x="35059" y="42869"/>
                    <a:pt x="34692" y="42602"/>
                  </a:cubicBezTo>
                  <a:lnTo>
                    <a:pt x="34225" y="42235"/>
                  </a:lnTo>
                  <a:cubicBezTo>
                    <a:pt x="34059" y="40567"/>
                    <a:pt x="33825" y="38899"/>
                    <a:pt x="33592" y="37265"/>
                  </a:cubicBezTo>
                  <a:cubicBezTo>
                    <a:pt x="32924" y="33062"/>
                    <a:pt x="31990" y="28892"/>
                    <a:pt x="30790" y="24789"/>
                  </a:cubicBezTo>
                  <a:cubicBezTo>
                    <a:pt x="30556" y="23989"/>
                    <a:pt x="30323" y="23188"/>
                    <a:pt x="30022" y="22321"/>
                  </a:cubicBezTo>
                  <a:cubicBezTo>
                    <a:pt x="31657" y="21087"/>
                    <a:pt x="32991" y="19519"/>
                    <a:pt x="33958" y="17718"/>
                  </a:cubicBezTo>
                  <a:cubicBezTo>
                    <a:pt x="34826" y="15950"/>
                    <a:pt x="35159" y="14315"/>
                    <a:pt x="34859" y="12847"/>
                  </a:cubicBezTo>
                  <a:cubicBezTo>
                    <a:pt x="34759" y="12347"/>
                    <a:pt x="34592" y="11847"/>
                    <a:pt x="34325" y="11413"/>
                  </a:cubicBezTo>
                  <a:cubicBezTo>
                    <a:pt x="34692" y="10546"/>
                    <a:pt x="34926" y="9645"/>
                    <a:pt x="35026" y="8745"/>
                  </a:cubicBezTo>
                  <a:cubicBezTo>
                    <a:pt x="35426" y="5209"/>
                    <a:pt x="33658" y="1739"/>
                    <a:pt x="30723" y="472"/>
                  </a:cubicBezTo>
                  <a:cubicBezTo>
                    <a:pt x="30051" y="166"/>
                    <a:pt x="29322" y="1"/>
                    <a:pt x="285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8444521" y="3744127"/>
              <a:ext cx="687668" cy="533287"/>
            </a:xfrm>
            <a:custGeom>
              <a:avLst/>
              <a:gdLst/>
              <a:ahLst/>
              <a:cxnLst/>
              <a:rect l="l" t="t" r="r" b="b"/>
              <a:pathLst>
                <a:path w="23617" h="18315" extrusionOk="0">
                  <a:moveTo>
                    <a:pt x="17903" y="0"/>
                  </a:moveTo>
                  <a:cubicBezTo>
                    <a:pt x="15739" y="0"/>
                    <a:pt x="13553" y="1404"/>
                    <a:pt x="13243" y="3546"/>
                  </a:cubicBezTo>
                  <a:cubicBezTo>
                    <a:pt x="12727" y="2309"/>
                    <a:pt x="11397" y="1671"/>
                    <a:pt x="10046" y="1671"/>
                  </a:cubicBezTo>
                  <a:cubicBezTo>
                    <a:pt x="9211" y="1671"/>
                    <a:pt x="8368" y="1915"/>
                    <a:pt x="7706" y="2412"/>
                  </a:cubicBezTo>
                  <a:cubicBezTo>
                    <a:pt x="5938" y="3679"/>
                    <a:pt x="5337" y="6081"/>
                    <a:pt x="5471" y="8249"/>
                  </a:cubicBezTo>
                  <a:cubicBezTo>
                    <a:pt x="5120" y="7315"/>
                    <a:pt x="4115" y="6773"/>
                    <a:pt x="3109" y="6773"/>
                  </a:cubicBezTo>
                  <a:cubicBezTo>
                    <a:pt x="2678" y="6773"/>
                    <a:pt x="2248" y="6872"/>
                    <a:pt x="1868" y="7082"/>
                  </a:cubicBezTo>
                  <a:cubicBezTo>
                    <a:pt x="634" y="7749"/>
                    <a:pt x="0" y="9283"/>
                    <a:pt x="200" y="10718"/>
                  </a:cubicBezTo>
                  <a:cubicBezTo>
                    <a:pt x="770" y="15096"/>
                    <a:pt x="6623" y="18315"/>
                    <a:pt x="10926" y="18315"/>
                  </a:cubicBezTo>
                  <a:cubicBezTo>
                    <a:pt x="11410" y="18315"/>
                    <a:pt x="11874" y="18274"/>
                    <a:pt x="12309" y="18190"/>
                  </a:cubicBezTo>
                  <a:cubicBezTo>
                    <a:pt x="14911" y="17689"/>
                    <a:pt x="17279" y="16288"/>
                    <a:pt x="19214" y="14487"/>
                  </a:cubicBezTo>
                  <a:cubicBezTo>
                    <a:pt x="21282" y="12586"/>
                    <a:pt x="22950" y="10117"/>
                    <a:pt x="23283" y="7349"/>
                  </a:cubicBezTo>
                  <a:cubicBezTo>
                    <a:pt x="23617" y="4580"/>
                    <a:pt x="22316" y="1478"/>
                    <a:pt x="19747" y="377"/>
                  </a:cubicBezTo>
                  <a:cubicBezTo>
                    <a:pt x="19166" y="120"/>
                    <a:pt x="18536" y="0"/>
                    <a:pt x="17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8177399" y="4395242"/>
              <a:ext cx="363299" cy="491474"/>
            </a:xfrm>
            <a:custGeom>
              <a:avLst/>
              <a:gdLst/>
              <a:ahLst/>
              <a:cxnLst/>
              <a:rect l="l" t="t" r="r" b="b"/>
              <a:pathLst>
                <a:path w="12477" h="16879" extrusionOk="0">
                  <a:moveTo>
                    <a:pt x="6419" y="0"/>
                  </a:moveTo>
                  <a:cubicBezTo>
                    <a:pt x="5783" y="0"/>
                    <a:pt x="5152" y="135"/>
                    <a:pt x="4571" y="431"/>
                  </a:cubicBezTo>
                  <a:cubicBezTo>
                    <a:pt x="2769" y="1332"/>
                    <a:pt x="2002" y="4067"/>
                    <a:pt x="3370" y="5568"/>
                  </a:cubicBezTo>
                  <a:cubicBezTo>
                    <a:pt x="3177" y="5508"/>
                    <a:pt x="2983" y="5480"/>
                    <a:pt x="2790" y="5480"/>
                  </a:cubicBezTo>
                  <a:cubicBezTo>
                    <a:pt x="1483" y="5480"/>
                    <a:pt x="259" y="6774"/>
                    <a:pt x="201" y="8170"/>
                  </a:cubicBezTo>
                  <a:cubicBezTo>
                    <a:pt x="101" y="9738"/>
                    <a:pt x="1168" y="11172"/>
                    <a:pt x="2469" y="12106"/>
                  </a:cubicBezTo>
                  <a:cubicBezTo>
                    <a:pt x="2312" y="12054"/>
                    <a:pt x="2151" y="12029"/>
                    <a:pt x="1991" y="12029"/>
                  </a:cubicBezTo>
                  <a:cubicBezTo>
                    <a:pt x="1135" y="12029"/>
                    <a:pt x="303" y="12730"/>
                    <a:pt x="134" y="13574"/>
                  </a:cubicBezTo>
                  <a:cubicBezTo>
                    <a:pt x="1" y="14641"/>
                    <a:pt x="501" y="15675"/>
                    <a:pt x="1402" y="16209"/>
                  </a:cubicBezTo>
                  <a:cubicBezTo>
                    <a:pt x="2154" y="16675"/>
                    <a:pt x="3034" y="16879"/>
                    <a:pt x="3957" y="16879"/>
                  </a:cubicBezTo>
                  <a:cubicBezTo>
                    <a:pt x="6801" y="16879"/>
                    <a:pt x="10050" y="14947"/>
                    <a:pt x="11209" y="12807"/>
                  </a:cubicBezTo>
                  <a:cubicBezTo>
                    <a:pt x="12076" y="11072"/>
                    <a:pt x="12476" y="9137"/>
                    <a:pt x="12310" y="7236"/>
                  </a:cubicBezTo>
                  <a:cubicBezTo>
                    <a:pt x="12176" y="5201"/>
                    <a:pt x="11576" y="3100"/>
                    <a:pt x="10141" y="1632"/>
                  </a:cubicBezTo>
                  <a:cubicBezTo>
                    <a:pt x="9184" y="629"/>
                    <a:pt x="7791" y="0"/>
                    <a:pt x="64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8401776" y="4009442"/>
              <a:ext cx="772196" cy="1186451"/>
            </a:xfrm>
            <a:custGeom>
              <a:avLst/>
              <a:gdLst/>
              <a:ahLst/>
              <a:cxnLst/>
              <a:rect l="l" t="t" r="r" b="b"/>
              <a:pathLst>
                <a:path w="26520" h="40747" extrusionOk="0">
                  <a:moveTo>
                    <a:pt x="21646" y="1"/>
                  </a:moveTo>
                  <a:cubicBezTo>
                    <a:pt x="20527" y="1"/>
                    <a:pt x="19455" y="778"/>
                    <a:pt x="18814" y="1739"/>
                  </a:cubicBezTo>
                  <a:cubicBezTo>
                    <a:pt x="18280" y="2673"/>
                    <a:pt x="17913" y="3674"/>
                    <a:pt x="17713" y="4741"/>
                  </a:cubicBezTo>
                  <a:cubicBezTo>
                    <a:pt x="17681" y="3847"/>
                    <a:pt x="16976" y="3136"/>
                    <a:pt x="16096" y="3136"/>
                  </a:cubicBezTo>
                  <a:cubicBezTo>
                    <a:pt x="16057" y="3136"/>
                    <a:pt x="16018" y="3137"/>
                    <a:pt x="15978" y="3140"/>
                  </a:cubicBezTo>
                  <a:cubicBezTo>
                    <a:pt x="14944" y="3240"/>
                    <a:pt x="14177" y="4208"/>
                    <a:pt x="14010" y="5208"/>
                  </a:cubicBezTo>
                  <a:cubicBezTo>
                    <a:pt x="13910" y="6242"/>
                    <a:pt x="14077" y="7277"/>
                    <a:pt x="14511" y="8211"/>
                  </a:cubicBezTo>
                  <a:cubicBezTo>
                    <a:pt x="13403" y="7556"/>
                    <a:pt x="12051" y="7197"/>
                    <a:pt x="10718" y="7197"/>
                  </a:cubicBezTo>
                  <a:cubicBezTo>
                    <a:pt x="9400" y="7197"/>
                    <a:pt x="8100" y="7548"/>
                    <a:pt x="7072" y="8311"/>
                  </a:cubicBezTo>
                  <a:cubicBezTo>
                    <a:pt x="8292" y="11995"/>
                    <a:pt x="10845" y="13473"/>
                    <a:pt x="13630" y="13473"/>
                  </a:cubicBezTo>
                  <a:cubicBezTo>
                    <a:pt x="14956" y="13473"/>
                    <a:pt x="16334" y="13139"/>
                    <a:pt x="17646" y="12547"/>
                  </a:cubicBezTo>
                  <a:cubicBezTo>
                    <a:pt x="17880" y="13214"/>
                    <a:pt x="18113" y="13915"/>
                    <a:pt x="18313" y="14615"/>
                  </a:cubicBezTo>
                  <a:cubicBezTo>
                    <a:pt x="18880" y="16583"/>
                    <a:pt x="19381" y="18585"/>
                    <a:pt x="19848" y="20619"/>
                  </a:cubicBezTo>
                  <a:cubicBezTo>
                    <a:pt x="20615" y="24022"/>
                    <a:pt x="21215" y="27458"/>
                    <a:pt x="21616" y="30927"/>
                  </a:cubicBezTo>
                  <a:cubicBezTo>
                    <a:pt x="20482" y="30193"/>
                    <a:pt x="19347" y="29459"/>
                    <a:pt x="18180" y="28792"/>
                  </a:cubicBezTo>
                  <a:cubicBezTo>
                    <a:pt x="15545" y="27224"/>
                    <a:pt x="12776" y="25823"/>
                    <a:pt x="9941" y="24622"/>
                  </a:cubicBezTo>
                  <a:cubicBezTo>
                    <a:pt x="9207" y="24322"/>
                    <a:pt x="8440" y="24022"/>
                    <a:pt x="7572" y="23688"/>
                  </a:cubicBezTo>
                  <a:lnTo>
                    <a:pt x="7539" y="23688"/>
                  </a:lnTo>
                  <a:cubicBezTo>
                    <a:pt x="7672" y="22221"/>
                    <a:pt x="7406" y="20719"/>
                    <a:pt x="6839" y="19352"/>
                  </a:cubicBezTo>
                  <a:cubicBezTo>
                    <a:pt x="6472" y="18384"/>
                    <a:pt x="5771" y="17584"/>
                    <a:pt x="4904" y="17017"/>
                  </a:cubicBezTo>
                  <a:cubicBezTo>
                    <a:pt x="4529" y="16823"/>
                    <a:pt x="4097" y="16721"/>
                    <a:pt x="3669" y="16721"/>
                  </a:cubicBezTo>
                  <a:cubicBezTo>
                    <a:pt x="3069" y="16721"/>
                    <a:pt x="2478" y="16922"/>
                    <a:pt x="2068" y="17350"/>
                  </a:cubicBezTo>
                  <a:cubicBezTo>
                    <a:pt x="1535" y="18051"/>
                    <a:pt x="1368" y="18985"/>
                    <a:pt x="1668" y="19819"/>
                  </a:cubicBezTo>
                  <a:cubicBezTo>
                    <a:pt x="1959" y="20517"/>
                    <a:pt x="2326" y="21189"/>
                    <a:pt x="2812" y="21792"/>
                  </a:cubicBezTo>
                  <a:lnTo>
                    <a:pt x="2812" y="21792"/>
                  </a:lnTo>
                  <a:cubicBezTo>
                    <a:pt x="2631" y="21650"/>
                    <a:pt x="2396" y="21582"/>
                    <a:pt x="2157" y="21582"/>
                  </a:cubicBezTo>
                  <a:cubicBezTo>
                    <a:pt x="1772" y="21582"/>
                    <a:pt x="1376" y="21758"/>
                    <a:pt x="1168" y="22087"/>
                  </a:cubicBezTo>
                  <a:cubicBezTo>
                    <a:pt x="801" y="22754"/>
                    <a:pt x="901" y="23622"/>
                    <a:pt x="1435" y="24189"/>
                  </a:cubicBezTo>
                  <a:cubicBezTo>
                    <a:pt x="1968" y="24689"/>
                    <a:pt x="2636" y="25089"/>
                    <a:pt x="3369" y="25289"/>
                  </a:cubicBezTo>
                  <a:cubicBezTo>
                    <a:pt x="1601" y="25890"/>
                    <a:pt x="67" y="27624"/>
                    <a:pt x="0" y="29492"/>
                  </a:cubicBezTo>
                  <a:cubicBezTo>
                    <a:pt x="830" y="29813"/>
                    <a:pt x="1596" y="29958"/>
                    <a:pt x="2296" y="29958"/>
                  </a:cubicBezTo>
                  <a:cubicBezTo>
                    <a:pt x="4805" y="29958"/>
                    <a:pt x="6468" y="28089"/>
                    <a:pt x="7172" y="25690"/>
                  </a:cubicBezTo>
                  <a:cubicBezTo>
                    <a:pt x="7672" y="25890"/>
                    <a:pt x="8139" y="26090"/>
                    <a:pt x="8640" y="26290"/>
                  </a:cubicBezTo>
                  <a:cubicBezTo>
                    <a:pt x="9974" y="26857"/>
                    <a:pt x="11342" y="27491"/>
                    <a:pt x="12709" y="28158"/>
                  </a:cubicBezTo>
                  <a:cubicBezTo>
                    <a:pt x="15378" y="29492"/>
                    <a:pt x="17980" y="30994"/>
                    <a:pt x="20482" y="32628"/>
                  </a:cubicBezTo>
                  <a:cubicBezTo>
                    <a:pt x="20949" y="32962"/>
                    <a:pt x="21416" y="33295"/>
                    <a:pt x="21916" y="33629"/>
                  </a:cubicBezTo>
                  <a:cubicBezTo>
                    <a:pt x="21983" y="34529"/>
                    <a:pt x="22049" y="35397"/>
                    <a:pt x="22116" y="36297"/>
                  </a:cubicBezTo>
                  <a:cubicBezTo>
                    <a:pt x="22149" y="36831"/>
                    <a:pt x="22183" y="37365"/>
                    <a:pt x="22183" y="37898"/>
                  </a:cubicBezTo>
                  <a:lnTo>
                    <a:pt x="22183" y="37999"/>
                  </a:lnTo>
                  <a:cubicBezTo>
                    <a:pt x="22216" y="38599"/>
                    <a:pt x="22283" y="39166"/>
                    <a:pt x="22383" y="39867"/>
                  </a:cubicBezTo>
                  <a:cubicBezTo>
                    <a:pt x="22448" y="40455"/>
                    <a:pt x="22914" y="40747"/>
                    <a:pt x="23379" y="40747"/>
                  </a:cubicBezTo>
                  <a:cubicBezTo>
                    <a:pt x="23865" y="40747"/>
                    <a:pt x="24350" y="40430"/>
                    <a:pt x="24384" y="39800"/>
                  </a:cubicBezTo>
                  <a:cubicBezTo>
                    <a:pt x="24418" y="39266"/>
                    <a:pt x="24451" y="38699"/>
                    <a:pt x="24418" y="38165"/>
                  </a:cubicBezTo>
                  <a:cubicBezTo>
                    <a:pt x="24418" y="37632"/>
                    <a:pt x="24384" y="37098"/>
                    <a:pt x="24351" y="36564"/>
                  </a:cubicBezTo>
                  <a:cubicBezTo>
                    <a:pt x="24318" y="36164"/>
                    <a:pt x="24284" y="35730"/>
                    <a:pt x="24251" y="35297"/>
                  </a:cubicBezTo>
                  <a:lnTo>
                    <a:pt x="24251" y="35297"/>
                  </a:lnTo>
                  <a:lnTo>
                    <a:pt x="24685" y="35597"/>
                  </a:lnTo>
                  <a:cubicBezTo>
                    <a:pt x="24851" y="35664"/>
                    <a:pt x="25018" y="35730"/>
                    <a:pt x="25185" y="35730"/>
                  </a:cubicBezTo>
                  <a:cubicBezTo>
                    <a:pt x="26086" y="35730"/>
                    <a:pt x="26519" y="34663"/>
                    <a:pt x="25852" y="34062"/>
                  </a:cubicBezTo>
                  <a:cubicBezTo>
                    <a:pt x="25552" y="33796"/>
                    <a:pt x="25252" y="33529"/>
                    <a:pt x="24918" y="33262"/>
                  </a:cubicBezTo>
                  <a:cubicBezTo>
                    <a:pt x="24618" y="33028"/>
                    <a:pt x="24318" y="32828"/>
                    <a:pt x="24017" y="32595"/>
                  </a:cubicBezTo>
                  <a:cubicBezTo>
                    <a:pt x="23851" y="30760"/>
                    <a:pt x="23584" y="28925"/>
                    <a:pt x="23317" y="27124"/>
                  </a:cubicBezTo>
                  <a:cubicBezTo>
                    <a:pt x="22683" y="22954"/>
                    <a:pt x="21749" y="18851"/>
                    <a:pt x="20582" y="14815"/>
                  </a:cubicBezTo>
                  <a:cubicBezTo>
                    <a:pt x="20281" y="13748"/>
                    <a:pt x="19948" y="12680"/>
                    <a:pt x="19548" y="11513"/>
                  </a:cubicBezTo>
                  <a:cubicBezTo>
                    <a:pt x="21349" y="10312"/>
                    <a:pt x="22783" y="8711"/>
                    <a:pt x="23817" y="6810"/>
                  </a:cubicBezTo>
                  <a:cubicBezTo>
                    <a:pt x="24451" y="5575"/>
                    <a:pt x="24851" y="4141"/>
                    <a:pt x="24585" y="2740"/>
                  </a:cubicBezTo>
                  <a:cubicBezTo>
                    <a:pt x="24318" y="1372"/>
                    <a:pt x="23184" y="105"/>
                    <a:pt x="21783" y="5"/>
                  </a:cubicBezTo>
                  <a:cubicBezTo>
                    <a:pt x="21737" y="2"/>
                    <a:pt x="21691" y="1"/>
                    <a:pt x="216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5" name="Google Shape;825;p18"/>
          <p:cNvSpPr/>
          <p:nvPr/>
        </p:nvSpPr>
        <p:spPr>
          <a:xfrm rot="-282">
            <a:off x="-55845" y="3931444"/>
            <a:ext cx="2661731" cy="1341009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6" name="Google Shape;826;p18"/>
          <p:cNvGrpSpPr/>
          <p:nvPr/>
        </p:nvGrpSpPr>
        <p:grpSpPr>
          <a:xfrm rot="10275727" flipH="1">
            <a:off x="-962751" y="-637738"/>
            <a:ext cx="3932343" cy="1806299"/>
            <a:chOff x="-247941" y="3878924"/>
            <a:chExt cx="3932716" cy="1806470"/>
          </a:xfrm>
        </p:grpSpPr>
        <p:grpSp>
          <p:nvGrpSpPr>
            <p:cNvPr id="827" name="Google Shape;827;p18"/>
            <p:cNvGrpSpPr/>
            <p:nvPr/>
          </p:nvGrpSpPr>
          <p:grpSpPr>
            <a:xfrm>
              <a:off x="501506" y="4145578"/>
              <a:ext cx="2653767" cy="794294"/>
              <a:chOff x="501506" y="4145578"/>
              <a:chExt cx="2653767" cy="794294"/>
            </a:xfrm>
          </p:grpSpPr>
          <p:sp>
            <p:nvSpPr>
              <p:cNvPr id="828" name="Google Shape;828;p18"/>
              <p:cNvSpPr/>
              <p:nvPr/>
            </p:nvSpPr>
            <p:spPr>
              <a:xfrm rot="-10163771" flipH="1">
                <a:off x="2559928" y="4746287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0" y="914"/>
                      <a:pt x="0" y="2062"/>
                    </a:cubicBezTo>
                    <a:cubicBezTo>
                      <a:pt x="0" y="3210"/>
                      <a:pt x="914" y="4124"/>
                      <a:pt x="2062" y="4124"/>
                    </a:cubicBezTo>
                    <a:cubicBezTo>
                      <a:pt x="3210" y="4124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18"/>
              <p:cNvSpPr/>
              <p:nvPr/>
            </p:nvSpPr>
            <p:spPr>
              <a:xfrm rot="-10163771" flipH="1">
                <a:off x="1546133" y="4401873"/>
                <a:ext cx="170743" cy="146481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381" extrusionOk="0">
                    <a:moveTo>
                      <a:pt x="1697" y="0"/>
                    </a:moveTo>
                    <a:cubicBezTo>
                      <a:pt x="757" y="0"/>
                      <a:pt x="0" y="757"/>
                      <a:pt x="0" y="1696"/>
                    </a:cubicBezTo>
                    <a:cubicBezTo>
                      <a:pt x="0" y="2707"/>
                      <a:pt x="844" y="3381"/>
                      <a:pt x="1721" y="3381"/>
                    </a:cubicBezTo>
                    <a:cubicBezTo>
                      <a:pt x="2134" y="3381"/>
                      <a:pt x="2554" y="3231"/>
                      <a:pt x="2897" y="2897"/>
                    </a:cubicBezTo>
                    <a:cubicBezTo>
                      <a:pt x="3941" y="1827"/>
                      <a:pt x="3184" y="0"/>
                      <a:pt x="1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18"/>
              <p:cNvSpPr/>
              <p:nvPr/>
            </p:nvSpPr>
            <p:spPr>
              <a:xfrm rot="-10163771" flipH="1">
                <a:off x="618566" y="4463447"/>
                <a:ext cx="12330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19" extrusionOk="0">
                    <a:moveTo>
                      <a:pt x="1436" y="0"/>
                    </a:moveTo>
                    <a:cubicBezTo>
                      <a:pt x="653" y="0"/>
                      <a:pt x="1" y="626"/>
                      <a:pt x="1" y="1409"/>
                    </a:cubicBezTo>
                    <a:cubicBezTo>
                      <a:pt x="1" y="2192"/>
                      <a:pt x="653" y="2818"/>
                      <a:pt x="1436" y="2818"/>
                    </a:cubicBezTo>
                    <a:cubicBezTo>
                      <a:pt x="2193" y="2818"/>
                      <a:pt x="2845" y="2192"/>
                      <a:pt x="2845" y="1409"/>
                    </a:cubicBezTo>
                    <a:cubicBezTo>
                      <a:pt x="2845" y="626"/>
                      <a:pt x="219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 rot="-10163771" flipH="1">
                <a:off x="958964" y="4389064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0" y="4123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 rot="-10163771" flipH="1">
                <a:off x="3038755" y="4641144"/>
                <a:ext cx="107446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6" extrusionOk="0">
                    <a:moveTo>
                      <a:pt x="1253" y="0"/>
                    </a:moveTo>
                    <a:cubicBezTo>
                      <a:pt x="548" y="0"/>
                      <a:pt x="0" y="548"/>
                      <a:pt x="0" y="1253"/>
                    </a:cubicBezTo>
                    <a:cubicBezTo>
                      <a:pt x="0" y="1931"/>
                      <a:pt x="548" y="2505"/>
                      <a:pt x="1253" y="2505"/>
                    </a:cubicBezTo>
                    <a:cubicBezTo>
                      <a:pt x="1931" y="2505"/>
                      <a:pt x="2479" y="1931"/>
                      <a:pt x="2479" y="1253"/>
                    </a:cubicBezTo>
                    <a:cubicBezTo>
                      <a:pt x="2479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 rot="-10163771" flipH="1">
                <a:off x="511700" y="4155773"/>
                <a:ext cx="12213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819" extrusionOk="0">
                    <a:moveTo>
                      <a:pt x="1409" y="0"/>
                    </a:moveTo>
                    <a:cubicBezTo>
                      <a:pt x="627" y="0"/>
                      <a:pt x="0" y="626"/>
                      <a:pt x="0" y="1409"/>
                    </a:cubicBezTo>
                    <a:cubicBezTo>
                      <a:pt x="0" y="2192"/>
                      <a:pt x="627" y="2818"/>
                      <a:pt x="1409" y="2818"/>
                    </a:cubicBezTo>
                    <a:cubicBezTo>
                      <a:pt x="2192" y="2818"/>
                      <a:pt x="2819" y="2192"/>
                      <a:pt x="2819" y="1409"/>
                    </a:cubicBezTo>
                    <a:cubicBezTo>
                      <a:pt x="2819" y="626"/>
                      <a:pt x="2192" y="0"/>
                      <a:pt x="1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 rot="-10163771" flipH="1">
                <a:off x="2180435" y="4538092"/>
                <a:ext cx="108572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506" extrusionOk="0">
                    <a:moveTo>
                      <a:pt x="1253" y="0"/>
                    </a:moveTo>
                    <a:cubicBezTo>
                      <a:pt x="574" y="0"/>
                      <a:pt x="0" y="548"/>
                      <a:pt x="0" y="1253"/>
                    </a:cubicBezTo>
                    <a:cubicBezTo>
                      <a:pt x="0" y="1931"/>
                      <a:pt x="574" y="2505"/>
                      <a:pt x="1253" y="2505"/>
                    </a:cubicBezTo>
                    <a:cubicBezTo>
                      <a:pt x="1931" y="2505"/>
                      <a:pt x="2505" y="1931"/>
                      <a:pt x="2505" y="1253"/>
                    </a:cubicBezTo>
                    <a:cubicBezTo>
                      <a:pt x="2505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5" name="Google Shape;835;p18"/>
            <p:cNvGrpSpPr/>
            <p:nvPr/>
          </p:nvGrpSpPr>
          <p:grpSpPr>
            <a:xfrm>
              <a:off x="-247941" y="3878924"/>
              <a:ext cx="3932716" cy="1806470"/>
              <a:chOff x="-247941" y="3878924"/>
              <a:chExt cx="3932716" cy="1806470"/>
            </a:xfrm>
          </p:grpSpPr>
          <p:sp>
            <p:nvSpPr>
              <p:cNvPr id="836" name="Google Shape;836;p18"/>
              <p:cNvSpPr/>
              <p:nvPr/>
            </p:nvSpPr>
            <p:spPr>
              <a:xfrm rot="-10163771" flipH="1">
                <a:off x="-176482" y="4217982"/>
                <a:ext cx="3789798" cy="1128352"/>
              </a:xfrm>
              <a:custGeom>
                <a:avLst/>
                <a:gdLst/>
                <a:ahLst/>
                <a:cxnLst/>
                <a:rect l="l" t="t" r="r" b="b"/>
                <a:pathLst>
                  <a:path w="87474" h="26044" fill="none" extrusionOk="0">
                    <a:moveTo>
                      <a:pt x="87473" y="18058"/>
                    </a:moveTo>
                    <a:cubicBezTo>
                      <a:pt x="86299" y="16623"/>
                      <a:pt x="84942" y="15397"/>
                      <a:pt x="83428" y="14353"/>
                    </a:cubicBezTo>
                    <a:cubicBezTo>
                      <a:pt x="81210" y="12761"/>
                      <a:pt x="76748" y="9603"/>
                      <a:pt x="74295" y="12422"/>
                    </a:cubicBezTo>
                    <a:cubicBezTo>
                      <a:pt x="71529" y="15632"/>
                      <a:pt x="76409" y="20381"/>
                      <a:pt x="78862" y="16754"/>
                    </a:cubicBezTo>
                    <a:cubicBezTo>
                      <a:pt x="80166" y="14823"/>
                      <a:pt x="78679" y="11769"/>
                      <a:pt x="76748" y="10882"/>
                    </a:cubicBezTo>
                    <a:cubicBezTo>
                      <a:pt x="73408" y="9395"/>
                      <a:pt x="70407" y="13179"/>
                      <a:pt x="67327" y="10752"/>
                    </a:cubicBezTo>
                    <a:cubicBezTo>
                      <a:pt x="65292" y="9186"/>
                      <a:pt x="64326" y="5063"/>
                      <a:pt x="60986" y="6576"/>
                    </a:cubicBezTo>
                    <a:cubicBezTo>
                      <a:pt x="58194" y="7855"/>
                      <a:pt x="55871" y="11769"/>
                      <a:pt x="55741" y="14718"/>
                    </a:cubicBezTo>
                    <a:cubicBezTo>
                      <a:pt x="55584" y="18241"/>
                      <a:pt x="60595" y="18633"/>
                      <a:pt x="60360" y="14849"/>
                    </a:cubicBezTo>
                    <a:cubicBezTo>
                      <a:pt x="60099" y="10438"/>
                      <a:pt x="52531" y="7698"/>
                      <a:pt x="48904" y="8716"/>
                    </a:cubicBezTo>
                    <a:cubicBezTo>
                      <a:pt x="44467" y="9969"/>
                      <a:pt x="41492" y="16519"/>
                      <a:pt x="43215" y="20825"/>
                    </a:cubicBezTo>
                    <a:cubicBezTo>
                      <a:pt x="45302" y="26044"/>
                      <a:pt x="53418" y="23095"/>
                      <a:pt x="49347" y="17928"/>
                    </a:cubicBezTo>
                    <a:cubicBezTo>
                      <a:pt x="46999" y="14927"/>
                      <a:pt x="38987" y="11952"/>
                      <a:pt x="35882" y="15371"/>
                    </a:cubicBezTo>
                    <a:cubicBezTo>
                      <a:pt x="34760" y="16571"/>
                      <a:pt x="33977" y="19102"/>
                      <a:pt x="36430" y="18867"/>
                    </a:cubicBezTo>
                    <a:cubicBezTo>
                      <a:pt x="39640" y="18580"/>
                      <a:pt x="38048" y="13492"/>
                      <a:pt x="37239" y="11926"/>
                    </a:cubicBezTo>
                    <a:cubicBezTo>
                      <a:pt x="35282" y="8220"/>
                      <a:pt x="31054" y="6263"/>
                      <a:pt x="27401" y="9108"/>
                    </a:cubicBezTo>
                    <a:cubicBezTo>
                      <a:pt x="25444" y="10647"/>
                      <a:pt x="25548" y="14536"/>
                      <a:pt x="28575" y="12892"/>
                    </a:cubicBezTo>
                    <a:cubicBezTo>
                      <a:pt x="33455" y="10178"/>
                      <a:pt x="31446" y="4202"/>
                      <a:pt x="29227" y="861"/>
                    </a:cubicBezTo>
                    <a:cubicBezTo>
                      <a:pt x="28653" y="0"/>
                      <a:pt x="24374" y="261"/>
                      <a:pt x="23565" y="339"/>
                    </a:cubicBezTo>
                    <a:cubicBezTo>
                      <a:pt x="20198" y="705"/>
                      <a:pt x="17797" y="2218"/>
                      <a:pt x="17354" y="5741"/>
                    </a:cubicBezTo>
                    <a:cubicBezTo>
                      <a:pt x="17197" y="7098"/>
                      <a:pt x="16962" y="8847"/>
                      <a:pt x="17484" y="10151"/>
                    </a:cubicBezTo>
                    <a:cubicBezTo>
                      <a:pt x="18606" y="12996"/>
                      <a:pt x="23565" y="11300"/>
                      <a:pt x="19676" y="8560"/>
                    </a:cubicBezTo>
                    <a:cubicBezTo>
                      <a:pt x="17563" y="7046"/>
                      <a:pt x="14744" y="5767"/>
                      <a:pt x="12291" y="7359"/>
                    </a:cubicBezTo>
                    <a:cubicBezTo>
                      <a:pt x="10308" y="8664"/>
                      <a:pt x="9003" y="11300"/>
                      <a:pt x="8742" y="13570"/>
                    </a:cubicBezTo>
                    <a:cubicBezTo>
                      <a:pt x="8455" y="15866"/>
                      <a:pt x="11430" y="19233"/>
                      <a:pt x="13700" y="17432"/>
                    </a:cubicBezTo>
                    <a:cubicBezTo>
                      <a:pt x="16414" y="15266"/>
                      <a:pt x="12291" y="11952"/>
                      <a:pt x="9969" y="12213"/>
                    </a:cubicBezTo>
                    <a:cubicBezTo>
                      <a:pt x="7724" y="12474"/>
                      <a:pt x="4750" y="14301"/>
                      <a:pt x="3445" y="16023"/>
                    </a:cubicBezTo>
                    <a:cubicBezTo>
                      <a:pt x="1931" y="18085"/>
                      <a:pt x="705" y="21138"/>
                      <a:pt x="0" y="2359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8"/>
              <p:cNvSpPr/>
              <p:nvPr/>
            </p:nvSpPr>
            <p:spPr>
              <a:xfrm rot="-10163771" flipH="1">
                <a:off x="112948" y="4382720"/>
                <a:ext cx="105193" cy="681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357" y="0"/>
                    </a:moveTo>
                    <a:cubicBezTo>
                      <a:pt x="239" y="0"/>
                      <a:pt x="120" y="19"/>
                      <a:pt x="0" y="60"/>
                    </a:cubicBezTo>
                    <a:cubicBezTo>
                      <a:pt x="0" y="60"/>
                      <a:pt x="183" y="1260"/>
                      <a:pt x="2427" y="1573"/>
                    </a:cubicBezTo>
                    <a:cubicBezTo>
                      <a:pt x="2427" y="1573"/>
                      <a:pt x="1449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8"/>
              <p:cNvSpPr/>
              <p:nvPr/>
            </p:nvSpPr>
            <p:spPr>
              <a:xfrm rot="-10163771" flipH="1">
                <a:off x="1138012" y="4674085"/>
                <a:ext cx="81451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7" extrusionOk="0">
                    <a:moveTo>
                      <a:pt x="679" y="0"/>
                    </a:moveTo>
                    <a:cubicBezTo>
                      <a:pt x="679" y="1"/>
                      <a:pt x="1" y="1018"/>
                      <a:pt x="1462" y="2767"/>
                    </a:cubicBezTo>
                    <a:cubicBezTo>
                      <a:pt x="1462" y="2767"/>
                      <a:pt x="1879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8"/>
              <p:cNvSpPr/>
              <p:nvPr/>
            </p:nvSpPr>
            <p:spPr>
              <a:xfrm rot="-10163771" flipH="1">
                <a:off x="700474" y="4720361"/>
                <a:ext cx="80324" cy="5671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309" extrusionOk="0">
                    <a:moveTo>
                      <a:pt x="230" y="0"/>
                    </a:moveTo>
                    <a:cubicBezTo>
                      <a:pt x="154" y="0"/>
                      <a:pt x="78" y="10"/>
                      <a:pt x="0" y="30"/>
                    </a:cubicBezTo>
                    <a:cubicBezTo>
                      <a:pt x="0" y="30"/>
                      <a:pt x="105" y="970"/>
                      <a:pt x="1853" y="1309"/>
                    </a:cubicBezTo>
                    <a:cubicBezTo>
                      <a:pt x="1853" y="1309"/>
                      <a:pt x="112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8"/>
              <p:cNvSpPr/>
              <p:nvPr/>
            </p:nvSpPr>
            <p:spPr>
              <a:xfrm rot="-10163771" flipH="1">
                <a:off x="1384034" y="4538900"/>
                <a:ext cx="64511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193" extrusionOk="0">
                    <a:moveTo>
                      <a:pt x="601" y="1"/>
                    </a:moveTo>
                    <a:cubicBezTo>
                      <a:pt x="601" y="1"/>
                      <a:pt x="1" y="731"/>
                      <a:pt x="966" y="2193"/>
                    </a:cubicBezTo>
                    <a:cubicBezTo>
                      <a:pt x="966" y="2193"/>
                      <a:pt x="1488" y="496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8"/>
              <p:cNvSpPr/>
              <p:nvPr/>
            </p:nvSpPr>
            <p:spPr>
              <a:xfrm rot="-10163771" flipH="1">
                <a:off x="2092675" y="4963600"/>
                <a:ext cx="7915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22" extrusionOk="0">
                    <a:moveTo>
                      <a:pt x="1670" y="0"/>
                    </a:moveTo>
                    <a:cubicBezTo>
                      <a:pt x="1370" y="0"/>
                      <a:pt x="685" y="147"/>
                      <a:pt x="1" y="1321"/>
                    </a:cubicBezTo>
                    <a:lnTo>
                      <a:pt x="1" y="1321"/>
                    </a:lnTo>
                    <a:cubicBezTo>
                      <a:pt x="34" y="1290"/>
                      <a:pt x="1749" y="999"/>
                      <a:pt x="1827" y="17"/>
                    </a:cubicBezTo>
                    <a:cubicBezTo>
                      <a:pt x="1827" y="17"/>
                      <a:pt x="1770" y="0"/>
                      <a:pt x="1670" y="0"/>
                    </a:cubicBezTo>
                    <a:close/>
                    <a:moveTo>
                      <a:pt x="1" y="1321"/>
                    </a:moveTo>
                    <a:cubicBezTo>
                      <a:pt x="0" y="1321"/>
                      <a:pt x="0" y="1321"/>
                      <a:pt x="0" y="1321"/>
                    </a:cubicBezTo>
                    <a:cubicBezTo>
                      <a:pt x="0" y="1321"/>
                      <a:pt x="0" y="1321"/>
                      <a:pt x="1" y="13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8"/>
              <p:cNvSpPr/>
              <p:nvPr/>
            </p:nvSpPr>
            <p:spPr>
              <a:xfrm rot="-10163771" flipH="1">
                <a:off x="639724" y="4685994"/>
                <a:ext cx="64467" cy="9726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5" extrusionOk="0">
                    <a:moveTo>
                      <a:pt x="705" y="0"/>
                    </a:moveTo>
                    <a:cubicBezTo>
                      <a:pt x="705" y="1"/>
                      <a:pt x="0" y="653"/>
                      <a:pt x="783" y="2245"/>
                    </a:cubicBezTo>
                    <a:cubicBezTo>
                      <a:pt x="783" y="2245"/>
                      <a:pt x="1487" y="627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8"/>
              <p:cNvSpPr/>
              <p:nvPr/>
            </p:nvSpPr>
            <p:spPr>
              <a:xfrm rot="-10163771" flipH="1">
                <a:off x="1311106" y="4530866"/>
                <a:ext cx="79155" cy="56192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297" extrusionOk="0">
                    <a:moveTo>
                      <a:pt x="1666" y="1"/>
                    </a:moveTo>
                    <a:cubicBezTo>
                      <a:pt x="1364" y="1"/>
                      <a:pt x="682" y="146"/>
                      <a:pt x="0" y="1296"/>
                    </a:cubicBezTo>
                    <a:cubicBezTo>
                      <a:pt x="0" y="1296"/>
                      <a:pt x="1749" y="1035"/>
                      <a:pt x="1827" y="18"/>
                    </a:cubicBezTo>
                    <a:cubicBezTo>
                      <a:pt x="1827" y="18"/>
                      <a:pt x="1768" y="1"/>
                      <a:pt x="1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8"/>
              <p:cNvSpPr/>
              <p:nvPr/>
            </p:nvSpPr>
            <p:spPr>
              <a:xfrm rot="-10163771" flipH="1">
                <a:off x="1688940" y="4575813"/>
                <a:ext cx="80324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767" extrusionOk="0">
                    <a:moveTo>
                      <a:pt x="679" y="0"/>
                    </a:moveTo>
                    <a:cubicBezTo>
                      <a:pt x="679" y="0"/>
                      <a:pt x="1" y="1018"/>
                      <a:pt x="1462" y="2766"/>
                    </a:cubicBezTo>
                    <a:cubicBezTo>
                      <a:pt x="1462" y="2766"/>
                      <a:pt x="1854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8"/>
              <p:cNvSpPr/>
              <p:nvPr/>
            </p:nvSpPr>
            <p:spPr>
              <a:xfrm rot="-10163771" flipH="1">
                <a:off x="1870916" y="4880392"/>
                <a:ext cx="8201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845" extrusionOk="0">
                    <a:moveTo>
                      <a:pt x="1018" y="0"/>
                    </a:moveTo>
                    <a:cubicBezTo>
                      <a:pt x="1017" y="1"/>
                      <a:pt x="0" y="653"/>
                      <a:pt x="704" y="2844"/>
                    </a:cubicBezTo>
                    <a:lnTo>
                      <a:pt x="704" y="2844"/>
                    </a:lnTo>
                    <a:cubicBezTo>
                      <a:pt x="713" y="2791"/>
                      <a:pt x="1892" y="927"/>
                      <a:pt x="1018" y="0"/>
                    </a:cubicBezTo>
                    <a:close/>
                    <a:moveTo>
                      <a:pt x="704" y="2844"/>
                    </a:moveTo>
                    <a:cubicBezTo>
                      <a:pt x="704" y="2845"/>
                      <a:pt x="704" y="2845"/>
                      <a:pt x="704" y="2845"/>
                    </a:cubicBezTo>
                    <a:cubicBezTo>
                      <a:pt x="704" y="2845"/>
                      <a:pt x="704" y="2844"/>
                      <a:pt x="704" y="28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8"/>
              <p:cNvSpPr/>
              <p:nvPr/>
            </p:nvSpPr>
            <p:spPr>
              <a:xfrm rot="-10163771" flipH="1">
                <a:off x="2737766" y="4957899"/>
                <a:ext cx="88209" cy="9613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19" extrusionOk="0">
                    <a:moveTo>
                      <a:pt x="235" y="1"/>
                    </a:moveTo>
                    <a:cubicBezTo>
                      <a:pt x="235" y="1"/>
                      <a:pt x="0" y="1201"/>
                      <a:pt x="2035" y="2219"/>
                    </a:cubicBezTo>
                    <a:cubicBezTo>
                      <a:pt x="2035" y="2219"/>
                      <a:pt x="1540" y="27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8"/>
              <p:cNvSpPr/>
              <p:nvPr/>
            </p:nvSpPr>
            <p:spPr>
              <a:xfrm rot="-10163771" flipH="1">
                <a:off x="3167154" y="4785130"/>
                <a:ext cx="53203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993" y="0"/>
                    </a:moveTo>
                    <a:cubicBezTo>
                      <a:pt x="992" y="0"/>
                      <a:pt x="236" y="105"/>
                      <a:pt x="1" y="1514"/>
                    </a:cubicBezTo>
                    <a:cubicBezTo>
                      <a:pt x="27" y="1488"/>
                      <a:pt x="1227" y="757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8"/>
              <p:cNvSpPr/>
              <p:nvPr/>
            </p:nvSpPr>
            <p:spPr>
              <a:xfrm rot="-10163771" flipH="1">
                <a:off x="3148083" y="4976888"/>
                <a:ext cx="82577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819" extrusionOk="0">
                    <a:moveTo>
                      <a:pt x="1045" y="0"/>
                    </a:moveTo>
                    <a:cubicBezTo>
                      <a:pt x="1044" y="1"/>
                      <a:pt x="1" y="653"/>
                      <a:pt x="627" y="2819"/>
                    </a:cubicBezTo>
                    <a:cubicBezTo>
                      <a:pt x="627" y="2819"/>
                      <a:pt x="1906" y="966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8"/>
              <p:cNvSpPr/>
              <p:nvPr/>
            </p:nvSpPr>
            <p:spPr>
              <a:xfrm rot="-10163771" flipH="1">
                <a:off x="1295436" y="4761071"/>
                <a:ext cx="81407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767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705" y="1"/>
                      <a:pt x="0" y="992"/>
                      <a:pt x="1409" y="2767"/>
                    </a:cubicBezTo>
                    <a:cubicBezTo>
                      <a:pt x="1409" y="2767"/>
                      <a:pt x="1879" y="549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8"/>
              <p:cNvSpPr/>
              <p:nvPr/>
            </p:nvSpPr>
            <p:spPr>
              <a:xfrm rot="-10163771" flipH="1">
                <a:off x="1715055" y="4927061"/>
                <a:ext cx="122176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908" extrusionOk="0">
                    <a:moveTo>
                      <a:pt x="1976" y="0"/>
                    </a:moveTo>
                    <a:cubicBezTo>
                      <a:pt x="1513" y="0"/>
                      <a:pt x="857" y="158"/>
                      <a:pt x="1" y="733"/>
                    </a:cubicBezTo>
                    <a:cubicBezTo>
                      <a:pt x="1" y="733"/>
                      <a:pt x="611" y="907"/>
                      <a:pt x="1279" y="907"/>
                    </a:cubicBezTo>
                    <a:cubicBezTo>
                      <a:pt x="1878" y="907"/>
                      <a:pt x="2523" y="768"/>
                      <a:pt x="2819" y="237"/>
                    </a:cubicBezTo>
                    <a:cubicBezTo>
                      <a:pt x="2819" y="237"/>
                      <a:pt x="2542" y="0"/>
                      <a:pt x="1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18"/>
              <p:cNvSpPr/>
              <p:nvPr/>
            </p:nvSpPr>
            <p:spPr>
              <a:xfrm rot="-10163771" flipH="1">
                <a:off x="1993247" y="4473036"/>
                <a:ext cx="81451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19" extrusionOk="0">
                    <a:moveTo>
                      <a:pt x="1044" y="0"/>
                    </a:moveTo>
                    <a:cubicBezTo>
                      <a:pt x="1044" y="0"/>
                      <a:pt x="1" y="601"/>
                      <a:pt x="549" y="2819"/>
                    </a:cubicBezTo>
                    <a:cubicBezTo>
                      <a:pt x="549" y="2819"/>
                      <a:pt x="1880" y="992"/>
                      <a:pt x="10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18"/>
              <p:cNvSpPr/>
              <p:nvPr/>
            </p:nvSpPr>
            <p:spPr>
              <a:xfrm rot="-10163771" flipH="1">
                <a:off x="2346243" y="4811692"/>
                <a:ext cx="81451" cy="12217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20" extrusionOk="0">
                    <a:moveTo>
                      <a:pt x="1044" y="1"/>
                    </a:moveTo>
                    <a:cubicBezTo>
                      <a:pt x="1044" y="1"/>
                      <a:pt x="0" y="601"/>
                      <a:pt x="548" y="2819"/>
                    </a:cubicBezTo>
                    <a:cubicBezTo>
                      <a:pt x="548" y="2819"/>
                      <a:pt x="1879" y="966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18"/>
              <p:cNvSpPr/>
              <p:nvPr/>
            </p:nvSpPr>
            <p:spPr>
              <a:xfrm rot="-10163771" flipH="1">
                <a:off x="287516" y="4454253"/>
                <a:ext cx="87083" cy="9839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271" extrusionOk="0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0" y="1175"/>
                      <a:pt x="2009" y="2271"/>
                    </a:cubicBezTo>
                    <a:cubicBezTo>
                      <a:pt x="2009" y="2271"/>
                      <a:pt x="1540" y="53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18"/>
              <p:cNvSpPr/>
              <p:nvPr/>
            </p:nvSpPr>
            <p:spPr>
              <a:xfrm rot="-10163771" flipH="1">
                <a:off x="363363" y="4547121"/>
                <a:ext cx="12213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909" extrusionOk="0">
                    <a:moveTo>
                      <a:pt x="1530" y="0"/>
                    </a:moveTo>
                    <a:cubicBezTo>
                      <a:pt x="382" y="0"/>
                      <a:pt x="0" y="595"/>
                      <a:pt x="0" y="595"/>
                    </a:cubicBezTo>
                    <a:cubicBezTo>
                      <a:pt x="242" y="824"/>
                      <a:pt x="547" y="909"/>
                      <a:pt x="865" y="909"/>
                    </a:cubicBezTo>
                    <a:cubicBezTo>
                      <a:pt x="1783" y="909"/>
                      <a:pt x="2819" y="204"/>
                      <a:pt x="2819" y="204"/>
                    </a:cubicBezTo>
                    <a:cubicBezTo>
                      <a:pt x="2309" y="56"/>
                      <a:pt x="1883" y="0"/>
                      <a:pt x="1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18"/>
              <p:cNvSpPr/>
              <p:nvPr/>
            </p:nvSpPr>
            <p:spPr>
              <a:xfrm rot="-10163771" flipH="1">
                <a:off x="1362775" y="4822453"/>
                <a:ext cx="119923" cy="42718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86" extrusionOk="0">
                    <a:moveTo>
                      <a:pt x="706" y="0"/>
                    </a:moveTo>
                    <a:cubicBezTo>
                      <a:pt x="244" y="0"/>
                      <a:pt x="1" y="173"/>
                      <a:pt x="1" y="173"/>
                    </a:cubicBezTo>
                    <a:cubicBezTo>
                      <a:pt x="313" y="842"/>
                      <a:pt x="1167" y="986"/>
                      <a:pt x="1844" y="986"/>
                    </a:cubicBezTo>
                    <a:cubicBezTo>
                      <a:pt x="2356" y="986"/>
                      <a:pt x="2767" y="904"/>
                      <a:pt x="2767" y="904"/>
                    </a:cubicBezTo>
                    <a:cubicBezTo>
                      <a:pt x="1872" y="180"/>
                      <a:pt x="1176" y="0"/>
                      <a:pt x="7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18"/>
              <p:cNvSpPr/>
              <p:nvPr/>
            </p:nvSpPr>
            <p:spPr>
              <a:xfrm rot="-10163771" flipH="1">
                <a:off x="2787893" y="5049262"/>
                <a:ext cx="113078" cy="5593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291" extrusionOk="0">
                    <a:moveTo>
                      <a:pt x="2610" y="1"/>
                    </a:moveTo>
                    <a:cubicBezTo>
                      <a:pt x="313" y="1"/>
                      <a:pt x="0" y="1175"/>
                      <a:pt x="0" y="1175"/>
                    </a:cubicBezTo>
                    <a:cubicBezTo>
                      <a:pt x="162" y="1256"/>
                      <a:pt x="330" y="1291"/>
                      <a:pt x="500" y="1291"/>
                    </a:cubicBezTo>
                    <a:cubicBezTo>
                      <a:pt x="1532" y="1291"/>
                      <a:pt x="2610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18"/>
              <p:cNvSpPr/>
              <p:nvPr/>
            </p:nvSpPr>
            <p:spPr>
              <a:xfrm rot="-10163771" flipH="1">
                <a:off x="3252661" y="4897828"/>
                <a:ext cx="88253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46" extrusionOk="0">
                    <a:moveTo>
                      <a:pt x="262" y="1"/>
                    </a:moveTo>
                    <a:lnTo>
                      <a:pt x="262" y="1"/>
                    </a:lnTo>
                    <a:cubicBezTo>
                      <a:pt x="1" y="1253"/>
                      <a:pt x="2036" y="2245"/>
                      <a:pt x="2036" y="2245"/>
                    </a:cubicBezTo>
                    <a:cubicBezTo>
                      <a:pt x="1462" y="27"/>
                      <a:pt x="262" y="1"/>
                      <a:pt x="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18"/>
              <p:cNvSpPr/>
              <p:nvPr/>
            </p:nvSpPr>
            <p:spPr>
              <a:xfrm rot="-10163771" flipH="1">
                <a:off x="1945277" y="4629391"/>
                <a:ext cx="11988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991" extrusionOk="0">
                    <a:moveTo>
                      <a:pt x="679" y="1"/>
                    </a:moveTo>
                    <a:cubicBezTo>
                      <a:pt x="235" y="1"/>
                      <a:pt x="0" y="161"/>
                      <a:pt x="0" y="161"/>
                    </a:cubicBezTo>
                    <a:cubicBezTo>
                      <a:pt x="321" y="847"/>
                      <a:pt x="1211" y="990"/>
                      <a:pt x="1896" y="990"/>
                    </a:cubicBezTo>
                    <a:cubicBezTo>
                      <a:pt x="2384" y="990"/>
                      <a:pt x="2767" y="918"/>
                      <a:pt x="2767" y="918"/>
                    </a:cubicBezTo>
                    <a:cubicBezTo>
                      <a:pt x="1854" y="180"/>
                      <a:pt x="1149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18"/>
              <p:cNvSpPr/>
              <p:nvPr/>
            </p:nvSpPr>
            <p:spPr>
              <a:xfrm rot="-10163771" flipH="1">
                <a:off x="2317405" y="4958597"/>
                <a:ext cx="132314" cy="42762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987" extrusionOk="0">
                    <a:moveTo>
                      <a:pt x="847" y="1"/>
                    </a:moveTo>
                    <a:cubicBezTo>
                      <a:pt x="314" y="1"/>
                      <a:pt x="1" y="174"/>
                      <a:pt x="1" y="174"/>
                    </a:cubicBezTo>
                    <a:cubicBezTo>
                      <a:pt x="313" y="843"/>
                      <a:pt x="1251" y="987"/>
                      <a:pt x="2006" y="987"/>
                    </a:cubicBezTo>
                    <a:cubicBezTo>
                      <a:pt x="2577" y="987"/>
                      <a:pt x="3043" y="904"/>
                      <a:pt x="3054" y="904"/>
                    </a:cubicBezTo>
                    <a:cubicBezTo>
                      <a:pt x="2158" y="180"/>
                      <a:pt x="1389" y="1"/>
                      <a:pt x="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18"/>
              <p:cNvSpPr/>
              <p:nvPr/>
            </p:nvSpPr>
            <p:spPr>
              <a:xfrm rot="-10163771" flipH="1">
                <a:off x="2640912" y="4903340"/>
                <a:ext cx="56539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011" fill="none" extrusionOk="0">
                    <a:moveTo>
                      <a:pt x="444" y="0"/>
                    </a:moveTo>
                    <a:cubicBezTo>
                      <a:pt x="444" y="0"/>
                      <a:pt x="1305" y="2193"/>
                      <a:pt x="0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18"/>
              <p:cNvSpPr/>
              <p:nvPr/>
            </p:nvSpPr>
            <p:spPr>
              <a:xfrm rot="-10163771" flipH="1">
                <a:off x="2645753" y="4814905"/>
                <a:ext cx="93885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679" y="0"/>
                      <a:pt x="0" y="1227"/>
                      <a:pt x="2114" y="2871"/>
                    </a:cubicBezTo>
                    <a:cubicBezTo>
                      <a:pt x="2114" y="2844"/>
                      <a:pt x="2166" y="313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18"/>
              <p:cNvSpPr/>
              <p:nvPr/>
            </p:nvSpPr>
            <p:spPr>
              <a:xfrm rot="-10163771" flipH="1">
                <a:off x="2545091" y="4862175"/>
                <a:ext cx="130061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571" y="0"/>
                    </a:moveTo>
                    <a:cubicBezTo>
                      <a:pt x="2074" y="0"/>
                      <a:pt x="1171" y="226"/>
                      <a:pt x="0" y="1480"/>
                    </a:cubicBezTo>
                    <a:cubicBezTo>
                      <a:pt x="0" y="1480"/>
                      <a:pt x="12" y="1481"/>
                      <a:pt x="33" y="1481"/>
                    </a:cubicBezTo>
                    <a:cubicBezTo>
                      <a:pt x="332" y="1481"/>
                      <a:pt x="2587" y="1435"/>
                      <a:pt x="3001" y="71"/>
                    </a:cubicBezTo>
                    <a:cubicBezTo>
                      <a:pt x="3001" y="71"/>
                      <a:pt x="2850" y="0"/>
                      <a:pt x="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18"/>
              <p:cNvSpPr/>
              <p:nvPr/>
            </p:nvSpPr>
            <p:spPr>
              <a:xfrm rot="-10163771" flipH="1">
                <a:off x="1502975" y="4499107"/>
                <a:ext cx="92759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4542" fill="none" extrusionOk="0">
                    <a:moveTo>
                      <a:pt x="1" y="0"/>
                    </a:moveTo>
                    <a:cubicBezTo>
                      <a:pt x="1" y="0"/>
                      <a:pt x="1854" y="1436"/>
                      <a:pt x="2141" y="454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18"/>
              <p:cNvSpPr/>
              <p:nvPr/>
            </p:nvSpPr>
            <p:spPr>
              <a:xfrm rot="-10163771" flipH="1">
                <a:off x="1601215" y="4507788"/>
                <a:ext cx="87083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68" extrusionOk="0">
                    <a:moveTo>
                      <a:pt x="244" y="0"/>
                    </a:moveTo>
                    <a:cubicBezTo>
                      <a:pt x="164" y="0"/>
                      <a:pt x="82" y="10"/>
                      <a:pt x="0" y="32"/>
                    </a:cubicBezTo>
                    <a:cubicBezTo>
                      <a:pt x="0" y="32"/>
                      <a:pt x="78" y="1076"/>
                      <a:pt x="2009" y="1468"/>
                    </a:cubicBezTo>
                    <a:cubicBezTo>
                      <a:pt x="2009" y="1468"/>
                      <a:pt x="1209" y="0"/>
                      <a:pt x="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18"/>
              <p:cNvSpPr/>
              <p:nvPr/>
            </p:nvSpPr>
            <p:spPr>
              <a:xfrm rot="-10163771" flipH="1">
                <a:off x="1536127" y="4488128"/>
                <a:ext cx="80324" cy="7248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673" extrusionOk="0">
                    <a:moveTo>
                      <a:pt x="1754" y="0"/>
                    </a:moveTo>
                    <a:cubicBezTo>
                      <a:pt x="1541" y="0"/>
                      <a:pt x="661" y="100"/>
                      <a:pt x="0" y="1672"/>
                    </a:cubicBezTo>
                    <a:cubicBezTo>
                      <a:pt x="0" y="1672"/>
                      <a:pt x="1853" y="1124"/>
                      <a:pt x="1801" y="2"/>
                    </a:cubicBezTo>
                    <a:cubicBezTo>
                      <a:pt x="1801" y="2"/>
                      <a:pt x="1784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18"/>
              <p:cNvSpPr/>
              <p:nvPr/>
            </p:nvSpPr>
            <p:spPr>
              <a:xfrm rot="-10163771" flipH="1">
                <a:off x="561952" y="4521892"/>
                <a:ext cx="88209" cy="23859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5507" fill="none" extrusionOk="0">
                    <a:moveTo>
                      <a:pt x="339" y="0"/>
                    </a:moveTo>
                    <a:cubicBezTo>
                      <a:pt x="339" y="0"/>
                      <a:pt x="0" y="3080"/>
                      <a:pt x="2036" y="5506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18"/>
              <p:cNvSpPr/>
              <p:nvPr/>
            </p:nvSpPr>
            <p:spPr>
              <a:xfrm rot="-10163771" flipH="1">
                <a:off x="623112" y="4563229"/>
                <a:ext cx="96138" cy="3158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729" extrusionOk="0">
                    <a:moveTo>
                      <a:pt x="652" y="1"/>
                    </a:moveTo>
                    <a:cubicBezTo>
                      <a:pt x="414" y="1"/>
                      <a:pt x="186" y="64"/>
                      <a:pt x="0" y="230"/>
                    </a:cubicBezTo>
                    <a:cubicBezTo>
                      <a:pt x="0" y="230"/>
                      <a:pt x="306" y="728"/>
                      <a:pt x="1270" y="728"/>
                    </a:cubicBezTo>
                    <a:cubicBezTo>
                      <a:pt x="1534" y="728"/>
                      <a:pt x="1848" y="691"/>
                      <a:pt x="2218" y="595"/>
                    </a:cubicBezTo>
                    <a:cubicBezTo>
                      <a:pt x="2218" y="595"/>
                      <a:pt x="1386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18"/>
              <p:cNvSpPr/>
              <p:nvPr/>
            </p:nvSpPr>
            <p:spPr>
              <a:xfrm rot="-10163771" flipH="1">
                <a:off x="596951" y="4492630"/>
                <a:ext cx="63341" cy="9275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141" extrusionOk="0">
                    <a:moveTo>
                      <a:pt x="862" y="0"/>
                    </a:moveTo>
                    <a:cubicBezTo>
                      <a:pt x="862" y="0"/>
                      <a:pt x="0" y="392"/>
                      <a:pt x="287" y="2140"/>
                    </a:cubicBezTo>
                    <a:cubicBezTo>
                      <a:pt x="287" y="2140"/>
                      <a:pt x="1462" y="809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18"/>
              <p:cNvSpPr/>
              <p:nvPr/>
            </p:nvSpPr>
            <p:spPr>
              <a:xfrm rot="-10163771" flipH="1">
                <a:off x="937700" y="4526981"/>
                <a:ext cx="56582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0"/>
                    </a:moveTo>
                    <a:cubicBezTo>
                      <a:pt x="888" y="0"/>
                      <a:pt x="0" y="2192"/>
                      <a:pt x="1305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18"/>
              <p:cNvSpPr/>
              <p:nvPr/>
            </p:nvSpPr>
            <p:spPr>
              <a:xfrm rot="-10163771" flipH="1">
                <a:off x="985712" y="4541456"/>
                <a:ext cx="113078" cy="36913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852" extrusionOk="0">
                    <a:moveTo>
                      <a:pt x="779" y="0"/>
                    </a:moveTo>
                    <a:cubicBezTo>
                      <a:pt x="497" y="0"/>
                      <a:pt x="225" y="73"/>
                      <a:pt x="0" y="265"/>
                    </a:cubicBezTo>
                    <a:cubicBezTo>
                      <a:pt x="0" y="265"/>
                      <a:pt x="364" y="851"/>
                      <a:pt x="1475" y="851"/>
                    </a:cubicBezTo>
                    <a:cubicBezTo>
                      <a:pt x="1790" y="851"/>
                      <a:pt x="2166" y="804"/>
                      <a:pt x="2610" y="683"/>
                    </a:cubicBezTo>
                    <a:cubicBezTo>
                      <a:pt x="2610" y="683"/>
                      <a:pt x="1645" y="0"/>
                      <a:pt x="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18"/>
              <p:cNvSpPr/>
              <p:nvPr/>
            </p:nvSpPr>
            <p:spPr>
              <a:xfrm rot="-10163771" flipH="1">
                <a:off x="939909" y="4455566"/>
                <a:ext cx="84830" cy="11762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715" extrusionOk="0">
                    <a:moveTo>
                      <a:pt x="1436" y="1"/>
                    </a:moveTo>
                    <a:lnTo>
                      <a:pt x="1436" y="1"/>
                    </a:lnTo>
                    <a:cubicBezTo>
                      <a:pt x="1436" y="1"/>
                      <a:pt x="157" y="288"/>
                      <a:pt x="1" y="2715"/>
                    </a:cubicBezTo>
                    <a:cubicBezTo>
                      <a:pt x="1" y="2715"/>
                      <a:pt x="1958" y="1280"/>
                      <a:pt x="1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18"/>
              <p:cNvSpPr/>
              <p:nvPr/>
            </p:nvSpPr>
            <p:spPr>
              <a:xfrm rot="-10163771" flipH="1">
                <a:off x="3036597" y="4690613"/>
                <a:ext cx="39642" cy="222776"/>
              </a:xfrm>
              <a:custGeom>
                <a:avLst/>
                <a:gdLst/>
                <a:ahLst/>
                <a:cxnLst/>
                <a:rect l="l" t="t" r="r" b="b"/>
                <a:pathLst>
                  <a:path w="915" h="5142" fill="none" extrusionOk="0">
                    <a:moveTo>
                      <a:pt x="1" y="1"/>
                    </a:moveTo>
                    <a:cubicBezTo>
                      <a:pt x="1" y="1749"/>
                      <a:pt x="314" y="3498"/>
                      <a:pt x="914" y="514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18"/>
              <p:cNvSpPr/>
              <p:nvPr/>
            </p:nvSpPr>
            <p:spPr>
              <a:xfrm rot="-10163771" flipH="1">
                <a:off x="3065582" y="4730586"/>
                <a:ext cx="71269" cy="3292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335" y="1"/>
                    </a:moveTo>
                    <a:cubicBezTo>
                      <a:pt x="222" y="1"/>
                      <a:pt x="109" y="24"/>
                      <a:pt x="0" y="78"/>
                    </a:cubicBezTo>
                    <a:cubicBezTo>
                      <a:pt x="0" y="78"/>
                      <a:pt x="219" y="760"/>
                      <a:pt x="1503" y="760"/>
                    </a:cubicBezTo>
                    <a:cubicBezTo>
                      <a:pt x="1549" y="760"/>
                      <a:pt x="1596" y="759"/>
                      <a:pt x="1644" y="757"/>
                    </a:cubicBezTo>
                    <a:cubicBezTo>
                      <a:pt x="1644" y="757"/>
                      <a:pt x="983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18"/>
              <p:cNvSpPr/>
              <p:nvPr/>
            </p:nvSpPr>
            <p:spPr>
              <a:xfrm rot="-10163771" flipH="1">
                <a:off x="3029942" y="4687925"/>
                <a:ext cx="50950" cy="6672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40" extrusionOk="0">
                    <a:moveTo>
                      <a:pt x="888" y="0"/>
                    </a:moveTo>
                    <a:cubicBezTo>
                      <a:pt x="888" y="0"/>
                      <a:pt x="158" y="131"/>
                      <a:pt x="1" y="1540"/>
                    </a:cubicBezTo>
                    <a:cubicBezTo>
                      <a:pt x="1" y="1540"/>
                      <a:pt x="1175" y="757"/>
                      <a:pt x="8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18"/>
              <p:cNvSpPr/>
              <p:nvPr/>
            </p:nvSpPr>
            <p:spPr>
              <a:xfrm rot="-10163771" flipH="1">
                <a:off x="345980" y="4207187"/>
                <a:ext cx="213722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498" fill="none" extrusionOk="0">
                    <a:moveTo>
                      <a:pt x="0" y="0"/>
                    </a:moveTo>
                    <a:cubicBezTo>
                      <a:pt x="0" y="0"/>
                      <a:pt x="1879" y="2610"/>
                      <a:pt x="4933" y="3497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8"/>
              <p:cNvSpPr/>
              <p:nvPr/>
            </p:nvSpPr>
            <p:spPr>
              <a:xfrm rot="-10163771" flipH="1">
                <a:off x="480558" y="4152630"/>
                <a:ext cx="66764" cy="9951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297" extrusionOk="0">
                    <a:moveTo>
                      <a:pt x="627" y="0"/>
                    </a:moveTo>
                    <a:cubicBezTo>
                      <a:pt x="627" y="0"/>
                      <a:pt x="1" y="757"/>
                      <a:pt x="1044" y="2297"/>
                    </a:cubicBezTo>
                    <a:cubicBezTo>
                      <a:pt x="1044" y="2297"/>
                      <a:pt x="1540" y="522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18"/>
              <p:cNvSpPr/>
              <p:nvPr/>
            </p:nvSpPr>
            <p:spPr>
              <a:xfrm rot="-10163771" flipH="1">
                <a:off x="500065" y="4245184"/>
                <a:ext cx="93885" cy="4050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935" extrusionOk="0">
                    <a:moveTo>
                      <a:pt x="1896" y="0"/>
                    </a:moveTo>
                    <a:cubicBezTo>
                      <a:pt x="1375" y="0"/>
                      <a:pt x="258" y="91"/>
                      <a:pt x="0" y="844"/>
                    </a:cubicBezTo>
                    <a:cubicBezTo>
                      <a:pt x="0" y="844"/>
                      <a:pt x="157" y="935"/>
                      <a:pt x="439" y="935"/>
                    </a:cubicBezTo>
                    <a:cubicBezTo>
                      <a:pt x="816" y="935"/>
                      <a:pt x="1418" y="772"/>
                      <a:pt x="2166" y="9"/>
                    </a:cubicBezTo>
                    <a:cubicBezTo>
                      <a:pt x="2166" y="9"/>
                      <a:pt x="2061" y="0"/>
                      <a:pt x="1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18"/>
              <p:cNvSpPr/>
              <p:nvPr/>
            </p:nvSpPr>
            <p:spPr>
              <a:xfrm rot="-10163771" flipH="1">
                <a:off x="2238392" y="4626162"/>
                <a:ext cx="56582" cy="15605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602" fill="none" extrusionOk="0">
                    <a:moveTo>
                      <a:pt x="549" y="0"/>
                    </a:moveTo>
                    <a:cubicBezTo>
                      <a:pt x="549" y="0"/>
                      <a:pt x="1306" y="1540"/>
                      <a:pt x="1" y="360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18"/>
              <p:cNvSpPr/>
              <p:nvPr/>
            </p:nvSpPr>
            <p:spPr>
              <a:xfrm rot="-10163771" flipH="1">
                <a:off x="2236026" y="4566915"/>
                <a:ext cx="61088" cy="916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115" extrusionOk="0">
                    <a:moveTo>
                      <a:pt x="653" y="1"/>
                    </a:moveTo>
                    <a:cubicBezTo>
                      <a:pt x="0" y="705"/>
                      <a:pt x="940" y="2115"/>
                      <a:pt x="940" y="2115"/>
                    </a:cubicBezTo>
                    <a:cubicBezTo>
                      <a:pt x="1409" y="471"/>
                      <a:pt x="653" y="1"/>
                      <a:pt x="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18"/>
              <p:cNvSpPr/>
              <p:nvPr/>
            </p:nvSpPr>
            <p:spPr>
              <a:xfrm rot="-10163771" flipH="1">
                <a:off x="2174966" y="4617975"/>
                <a:ext cx="91632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96" extrusionOk="0">
                    <a:moveTo>
                      <a:pt x="1503" y="0"/>
                    </a:moveTo>
                    <a:cubicBezTo>
                      <a:pt x="799" y="0"/>
                      <a:pt x="0" y="573"/>
                      <a:pt x="0" y="573"/>
                    </a:cubicBezTo>
                    <a:cubicBezTo>
                      <a:pt x="352" y="661"/>
                      <a:pt x="649" y="696"/>
                      <a:pt x="899" y="696"/>
                    </a:cubicBezTo>
                    <a:cubicBezTo>
                      <a:pt x="1838" y="696"/>
                      <a:pt x="2114" y="208"/>
                      <a:pt x="2114" y="208"/>
                    </a:cubicBezTo>
                    <a:cubicBezTo>
                      <a:pt x="1939" y="57"/>
                      <a:pt x="1726" y="0"/>
                      <a:pt x="1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1" name="Google Shape;881;p18"/>
          <p:cNvSpPr/>
          <p:nvPr/>
        </p:nvSpPr>
        <p:spPr>
          <a:xfrm rot="10800000">
            <a:off x="6417988" y="-48408"/>
            <a:ext cx="2735437" cy="1160283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18"/>
          <p:cNvSpPr txBox="1">
            <a:spLocks noGrp="1"/>
          </p:cNvSpPr>
          <p:nvPr>
            <p:ph type="title"/>
          </p:nvPr>
        </p:nvSpPr>
        <p:spPr>
          <a:xfrm>
            <a:off x="1950900" y="535000"/>
            <a:ext cx="52422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20"/>
          <p:cNvSpPr/>
          <p:nvPr/>
        </p:nvSpPr>
        <p:spPr>
          <a:xfrm rot="-5400000" flipH="1">
            <a:off x="7957778" y="-1933118"/>
            <a:ext cx="736716" cy="4444169"/>
          </a:xfrm>
          <a:custGeom>
            <a:avLst/>
            <a:gdLst/>
            <a:ahLst/>
            <a:cxnLst/>
            <a:rect l="l" t="t" r="r" b="b"/>
            <a:pathLst>
              <a:path w="17118" h="52249" extrusionOk="0">
                <a:moveTo>
                  <a:pt x="1" y="1"/>
                </a:moveTo>
                <a:lnTo>
                  <a:pt x="292" y="52248"/>
                </a:lnTo>
                <a:cubicBezTo>
                  <a:pt x="9510" y="37166"/>
                  <a:pt x="17117" y="22612"/>
                  <a:pt x="13710" y="13684"/>
                </a:cubicBezTo>
                <a:cubicBezTo>
                  <a:pt x="10065" y="4174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0"/>
          <p:cNvSpPr/>
          <p:nvPr/>
        </p:nvSpPr>
        <p:spPr>
          <a:xfrm rot="-185">
            <a:off x="-1033951" y="-79319"/>
            <a:ext cx="3392009" cy="2554967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0"/>
          <p:cNvSpPr txBox="1">
            <a:spLocks noGrp="1"/>
          </p:cNvSpPr>
          <p:nvPr>
            <p:ph type="title"/>
          </p:nvPr>
        </p:nvSpPr>
        <p:spPr>
          <a:xfrm>
            <a:off x="2291700" y="535000"/>
            <a:ext cx="45606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1_Title only 3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20"/>
          <p:cNvSpPr/>
          <p:nvPr/>
        </p:nvSpPr>
        <p:spPr>
          <a:xfrm rot="-5400000" flipH="1">
            <a:off x="7957778" y="-1933118"/>
            <a:ext cx="736716" cy="4444169"/>
          </a:xfrm>
          <a:custGeom>
            <a:avLst/>
            <a:gdLst/>
            <a:ahLst/>
            <a:cxnLst/>
            <a:rect l="l" t="t" r="r" b="b"/>
            <a:pathLst>
              <a:path w="17118" h="52249" extrusionOk="0">
                <a:moveTo>
                  <a:pt x="1" y="1"/>
                </a:moveTo>
                <a:lnTo>
                  <a:pt x="292" y="52248"/>
                </a:lnTo>
                <a:cubicBezTo>
                  <a:pt x="9510" y="37166"/>
                  <a:pt x="17117" y="22612"/>
                  <a:pt x="13710" y="13684"/>
                </a:cubicBezTo>
                <a:cubicBezTo>
                  <a:pt x="10065" y="4174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0"/>
          <p:cNvSpPr/>
          <p:nvPr/>
        </p:nvSpPr>
        <p:spPr>
          <a:xfrm rot="-185">
            <a:off x="-1033951" y="-79319"/>
            <a:ext cx="3392009" cy="2554967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20"/>
          <p:cNvSpPr txBox="1">
            <a:spLocks noGrp="1"/>
          </p:cNvSpPr>
          <p:nvPr>
            <p:ph type="title"/>
          </p:nvPr>
        </p:nvSpPr>
        <p:spPr>
          <a:xfrm>
            <a:off x="2291700" y="535000"/>
            <a:ext cx="45606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/>
          <p:nvPr/>
        </p:nvSpPr>
        <p:spPr>
          <a:xfrm rot="10800000">
            <a:off x="6700565" y="-48354"/>
            <a:ext cx="2452861" cy="1266754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"/>
          <p:cNvSpPr/>
          <p:nvPr/>
        </p:nvSpPr>
        <p:spPr>
          <a:xfrm rot="9000002">
            <a:off x="-197005" y="100741"/>
            <a:ext cx="1505276" cy="565857"/>
          </a:xfrm>
          <a:custGeom>
            <a:avLst/>
            <a:gdLst/>
            <a:ahLst/>
            <a:cxnLst/>
            <a:rect l="l" t="t" r="r" b="b"/>
            <a:pathLst>
              <a:path w="11875" h="4464" fill="none" extrusionOk="0">
                <a:moveTo>
                  <a:pt x="0" y="1827"/>
                </a:moveTo>
                <a:cubicBezTo>
                  <a:pt x="392" y="2454"/>
                  <a:pt x="966" y="2923"/>
                  <a:pt x="1644" y="3210"/>
                </a:cubicBezTo>
                <a:cubicBezTo>
                  <a:pt x="2767" y="3524"/>
                  <a:pt x="2740" y="1514"/>
                  <a:pt x="2036" y="2114"/>
                </a:cubicBezTo>
                <a:cubicBezTo>
                  <a:pt x="1331" y="2689"/>
                  <a:pt x="1853" y="4098"/>
                  <a:pt x="2714" y="4202"/>
                </a:cubicBezTo>
                <a:cubicBezTo>
                  <a:pt x="3628" y="4280"/>
                  <a:pt x="4202" y="3367"/>
                  <a:pt x="4385" y="2610"/>
                </a:cubicBezTo>
                <a:cubicBezTo>
                  <a:pt x="4489" y="2219"/>
                  <a:pt x="4515" y="1853"/>
                  <a:pt x="4411" y="1462"/>
                </a:cubicBezTo>
                <a:cubicBezTo>
                  <a:pt x="4306" y="1097"/>
                  <a:pt x="4097" y="1018"/>
                  <a:pt x="3863" y="1305"/>
                </a:cubicBezTo>
                <a:cubicBezTo>
                  <a:pt x="3654" y="1619"/>
                  <a:pt x="3602" y="2010"/>
                  <a:pt x="3680" y="2375"/>
                </a:cubicBezTo>
                <a:cubicBezTo>
                  <a:pt x="3784" y="3184"/>
                  <a:pt x="4150" y="3915"/>
                  <a:pt x="4959" y="4176"/>
                </a:cubicBezTo>
                <a:cubicBezTo>
                  <a:pt x="5428" y="4333"/>
                  <a:pt x="5976" y="4176"/>
                  <a:pt x="6290" y="3758"/>
                </a:cubicBezTo>
                <a:cubicBezTo>
                  <a:pt x="6472" y="3498"/>
                  <a:pt x="6472" y="2610"/>
                  <a:pt x="6133" y="2480"/>
                </a:cubicBezTo>
                <a:cubicBezTo>
                  <a:pt x="5637" y="2297"/>
                  <a:pt x="5689" y="3002"/>
                  <a:pt x="5741" y="3289"/>
                </a:cubicBezTo>
                <a:cubicBezTo>
                  <a:pt x="5794" y="3889"/>
                  <a:pt x="6263" y="4359"/>
                  <a:pt x="6864" y="4437"/>
                </a:cubicBezTo>
                <a:cubicBezTo>
                  <a:pt x="7438" y="4463"/>
                  <a:pt x="7855" y="4019"/>
                  <a:pt x="8038" y="3498"/>
                </a:cubicBezTo>
                <a:cubicBezTo>
                  <a:pt x="8194" y="3106"/>
                  <a:pt x="8325" y="2375"/>
                  <a:pt x="7855" y="2114"/>
                </a:cubicBezTo>
                <a:cubicBezTo>
                  <a:pt x="7255" y="1827"/>
                  <a:pt x="7072" y="2923"/>
                  <a:pt x="7203" y="3263"/>
                </a:cubicBezTo>
                <a:cubicBezTo>
                  <a:pt x="7516" y="4202"/>
                  <a:pt x="8977" y="4254"/>
                  <a:pt x="9682" y="3811"/>
                </a:cubicBezTo>
                <a:cubicBezTo>
                  <a:pt x="10543" y="3289"/>
                  <a:pt x="11117" y="1906"/>
                  <a:pt x="10648" y="966"/>
                </a:cubicBezTo>
                <a:cubicBezTo>
                  <a:pt x="10387" y="392"/>
                  <a:pt x="9291" y="1"/>
                  <a:pt x="9056" y="862"/>
                </a:cubicBezTo>
                <a:cubicBezTo>
                  <a:pt x="9003" y="1279"/>
                  <a:pt x="9108" y="1723"/>
                  <a:pt x="9343" y="2088"/>
                </a:cubicBezTo>
                <a:cubicBezTo>
                  <a:pt x="9656" y="2715"/>
                  <a:pt x="10413" y="3602"/>
                  <a:pt x="11222" y="3367"/>
                </a:cubicBezTo>
                <a:cubicBezTo>
                  <a:pt x="11770" y="3210"/>
                  <a:pt x="11874" y="2506"/>
                  <a:pt x="11874" y="2036"/>
                </a:cubicBezTo>
              </a:path>
            </a:pathLst>
          </a:cu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4"/>
          <p:cNvGrpSpPr/>
          <p:nvPr/>
        </p:nvGrpSpPr>
        <p:grpSpPr>
          <a:xfrm>
            <a:off x="974643" y="-130504"/>
            <a:ext cx="458326" cy="452095"/>
            <a:chOff x="2245510" y="1675368"/>
            <a:chExt cx="2564780" cy="2529909"/>
          </a:xfrm>
        </p:grpSpPr>
        <p:sp>
          <p:nvSpPr>
            <p:cNvPr id="135" name="Google Shape;135;p4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4"/>
          <p:cNvGrpSpPr/>
          <p:nvPr/>
        </p:nvGrpSpPr>
        <p:grpSpPr>
          <a:xfrm rot="2982020">
            <a:off x="135333" y="4503369"/>
            <a:ext cx="613154" cy="585817"/>
            <a:chOff x="-1928550" y="2618100"/>
            <a:chExt cx="915675" cy="874850"/>
          </a:xfrm>
        </p:grpSpPr>
        <p:sp>
          <p:nvSpPr>
            <p:cNvPr id="138" name="Google Shape;138;p4"/>
            <p:cNvSpPr/>
            <p:nvPr/>
          </p:nvSpPr>
          <p:spPr>
            <a:xfrm>
              <a:off x="-1928550" y="2618100"/>
              <a:ext cx="915675" cy="874850"/>
            </a:xfrm>
            <a:custGeom>
              <a:avLst/>
              <a:gdLst/>
              <a:ahLst/>
              <a:cxnLst/>
              <a:rect l="l" t="t" r="r" b="b"/>
              <a:pathLst>
                <a:path w="36627" h="34994" extrusionOk="0">
                  <a:moveTo>
                    <a:pt x="26716" y="1"/>
                  </a:moveTo>
                  <a:cubicBezTo>
                    <a:pt x="23985" y="1"/>
                    <a:pt x="21395" y="1297"/>
                    <a:pt x="19781" y="3471"/>
                  </a:cubicBezTo>
                  <a:cubicBezTo>
                    <a:pt x="18614" y="2737"/>
                    <a:pt x="17246" y="2336"/>
                    <a:pt x="15845" y="2336"/>
                  </a:cubicBezTo>
                  <a:cubicBezTo>
                    <a:pt x="14311" y="2336"/>
                    <a:pt x="12776" y="2803"/>
                    <a:pt x="11542" y="3704"/>
                  </a:cubicBezTo>
                  <a:cubicBezTo>
                    <a:pt x="9674" y="5072"/>
                    <a:pt x="8440" y="7207"/>
                    <a:pt x="7939" y="9742"/>
                  </a:cubicBezTo>
                  <a:cubicBezTo>
                    <a:pt x="7372" y="9542"/>
                    <a:pt x="6772" y="9442"/>
                    <a:pt x="6172" y="9442"/>
                  </a:cubicBezTo>
                  <a:cubicBezTo>
                    <a:pt x="5271" y="9442"/>
                    <a:pt x="4437" y="9675"/>
                    <a:pt x="3670" y="10075"/>
                  </a:cubicBezTo>
                  <a:cubicBezTo>
                    <a:pt x="1368" y="11276"/>
                    <a:pt x="0" y="14078"/>
                    <a:pt x="367" y="16914"/>
                  </a:cubicBezTo>
                  <a:cubicBezTo>
                    <a:pt x="801" y="20249"/>
                    <a:pt x="3036" y="23385"/>
                    <a:pt x="6705" y="25753"/>
                  </a:cubicBezTo>
                  <a:cubicBezTo>
                    <a:pt x="7106" y="26020"/>
                    <a:pt x="7539" y="26287"/>
                    <a:pt x="7973" y="26520"/>
                  </a:cubicBezTo>
                  <a:cubicBezTo>
                    <a:pt x="7973" y="26554"/>
                    <a:pt x="7973" y="26554"/>
                    <a:pt x="7973" y="26587"/>
                  </a:cubicBezTo>
                  <a:cubicBezTo>
                    <a:pt x="9741" y="31924"/>
                    <a:pt x="13677" y="34993"/>
                    <a:pt x="18781" y="34993"/>
                  </a:cubicBezTo>
                  <a:cubicBezTo>
                    <a:pt x="24785" y="34993"/>
                    <a:pt x="31556" y="30590"/>
                    <a:pt x="34525" y="24719"/>
                  </a:cubicBezTo>
                  <a:cubicBezTo>
                    <a:pt x="35793" y="22284"/>
                    <a:pt x="36193" y="19982"/>
                    <a:pt x="35793" y="17948"/>
                  </a:cubicBezTo>
                  <a:cubicBezTo>
                    <a:pt x="35659" y="17214"/>
                    <a:pt x="35392" y="16547"/>
                    <a:pt x="35059" y="15913"/>
                  </a:cubicBezTo>
                  <a:cubicBezTo>
                    <a:pt x="35526" y="14745"/>
                    <a:pt x="35859" y="13478"/>
                    <a:pt x="36026" y="12210"/>
                  </a:cubicBezTo>
                  <a:cubicBezTo>
                    <a:pt x="36627" y="7307"/>
                    <a:pt x="34125" y="2470"/>
                    <a:pt x="30089" y="669"/>
                  </a:cubicBezTo>
                  <a:cubicBezTo>
                    <a:pt x="29055" y="235"/>
                    <a:pt x="27954" y="1"/>
                    <a:pt x="26820" y="1"/>
                  </a:cubicBezTo>
                  <a:cubicBezTo>
                    <a:pt x="26785" y="1"/>
                    <a:pt x="26750" y="1"/>
                    <a:pt x="26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-1882675" y="2661875"/>
              <a:ext cx="823925" cy="638425"/>
            </a:xfrm>
            <a:custGeom>
              <a:avLst/>
              <a:gdLst/>
              <a:ahLst/>
              <a:cxnLst/>
              <a:rect l="l" t="t" r="r" b="b"/>
              <a:pathLst>
                <a:path w="32957" h="25537" extrusionOk="0">
                  <a:moveTo>
                    <a:pt x="24995" y="0"/>
                  </a:moveTo>
                  <a:cubicBezTo>
                    <a:pt x="21969" y="0"/>
                    <a:pt x="18886" y="1957"/>
                    <a:pt x="18447" y="4955"/>
                  </a:cubicBezTo>
                  <a:cubicBezTo>
                    <a:pt x="17745" y="3223"/>
                    <a:pt x="15896" y="2345"/>
                    <a:pt x="14011" y="2345"/>
                  </a:cubicBezTo>
                  <a:cubicBezTo>
                    <a:pt x="12848" y="2345"/>
                    <a:pt x="11671" y="2679"/>
                    <a:pt x="10741" y="3354"/>
                  </a:cubicBezTo>
                  <a:cubicBezTo>
                    <a:pt x="8306" y="5155"/>
                    <a:pt x="7405" y="8458"/>
                    <a:pt x="7639" y="11493"/>
                  </a:cubicBezTo>
                  <a:cubicBezTo>
                    <a:pt x="7147" y="10183"/>
                    <a:pt x="5737" y="9447"/>
                    <a:pt x="4339" y="9447"/>
                  </a:cubicBezTo>
                  <a:cubicBezTo>
                    <a:pt x="3745" y="9447"/>
                    <a:pt x="3153" y="9580"/>
                    <a:pt x="2635" y="9859"/>
                  </a:cubicBezTo>
                  <a:cubicBezTo>
                    <a:pt x="867" y="10759"/>
                    <a:pt x="0" y="12961"/>
                    <a:pt x="267" y="14929"/>
                  </a:cubicBezTo>
                  <a:cubicBezTo>
                    <a:pt x="1048" y="21058"/>
                    <a:pt x="9245" y="25537"/>
                    <a:pt x="15276" y="25537"/>
                  </a:cubicBezTo>
                  <a:cubicBezTo>
                    <a:pt x="15941" y="25537"/>
                    <a:pt x="16580" y="25482"/>
                    <a:pt x="17179" y="25370"/>
                  </a:cubicBezTo>
                  <a:cubicBezTo>
                    <a:pt x="20782" y="24669"/>
                    <a:pt x="24084" y="22701"/>
                    <a:pt x="26786" y="20200"/>
                  </a:cubicBezTo>
                  <a:cubicBezTo>
                    <a:pt x="29655" y="17564"/>
                    <a:pt x="32023" y="14129"/>
                    <a:pt x="32490" y="10259"/>
                  </a:cubicBezTo>
                  <a:cubicBezTo>
                    <a:pt x="32957" y="6390"/>
                    <a:pt x="31122" y="2087"/>
                    <a:pt x="27553" y="519"/>
                  </a:cubicBezTo>
                  <a:cubicBezTo>
                    <a:pt x="26749" y="166"/>
                    <a:pt x="25875" y="0"/>
                    <a:pt x="24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-1687550" y="2979050"/>
              <a:ext cx="620475" cy="470325"/>
            </a:xfrm>
            <a:custGeom>
              <a:avLst/>
              <a:gdLst/>
              <a:ahLst/>
              <a:cxnLst/>
              <a:rect l="l" t="t" r="r" b="b"/>
              <a:pathLst>
                <a:path w="24819" h="18813" extrusionOk="0">
                  <a:moveTo>
                    <a:pt x="20337" y="1"/>
                  </a:moveTo>
                  <a:cubicBezTo>
                    <a:pt x="18749" y="1"/>
                    <a:pt x="17275" y="1067"/>
                    <a:pt x="16412" y="2409"/>
                  </a:cubicBezTo>
                  <a:cubicBezTo>
                    <a:pt x="15601" y="3671"/>
                    <a:pt x="15196" y="5150"/>
                    <a:pt x="14855" y="6625"/>
                  </a:cubicBezTo>
                  <a:lnTo>
                    <a:pt x="14855" y="6625"/>
                  </a:lnTo>
                  <a:cubicBezTo>
                    <a:pt x="14929" y="5502"/>
                    <a:pt x="13812" y="4398"/>
                    <a:pt x="12626" y="4398"/>
                  </a:cubicBezTo>
                  <a:cubicBezTo>
                    <a:pt x="12554" y="4398"/>
                    <a:pt x="12482" y="4402"/>
                    <a:pt x="12410" y="4410"/>
                  </a:cubicBezTo>
                  <a:cubicBezTo>
                    <a:pt x="11009" y="4544"/>
                    <a:pt x="9908" y="5911"/>
                    <a:pt x="9674" y="7312"/>
                  </a:cubicBezTo>
                  <a:cubicBezTo>
                    <a:pt x="9441" y="8713"/>
                    <a:pt x="9841" y="10148"/>
                    <a:pt x="10375" y="11482"/>
                  </a:cubicBezTo>
                  <a:cubicBezTo>
                    <a:pt x="8827" y="10557"/>
                    <a:pt x="6941" y="10056"/>
                    <a:pt x="5078" y="10056"/>
                  </a:cubicBezTo>
                  <a:cubicBezTo>
                    <a:pt x="3247" y="10056"/>
                    <a:pt x="1439" y="10540"/>
                    <a:pt x="1" y="11582"/>
                  </a:cubicBezTo>
                  <a:cubicBezTo>
                    <a:pt x="1712" y="16743"/>
                    <a:pt x="5256" y="18812"/>
                    <a:pt x="9141" y="18812"/>
                  </a:cubicBezTo>
                  <a:cubicBezTo>
                    <a:pt x="14572" y="18812"/>
                    <a:pt x="20667" y="14770"/>
                    <a:pt x="23351" y="9481"/>
                  </a:cubicBezTo>
                  <a:cubicBezTo>
                    <a:pt x="24218" y="7746"/>
                    <a:pt x="24818" y="5745"/>
                    <a:pt x="24451" y="3843"/>
                  </a:cubicBezTo>
                  <a:cubicBezTo>
                    <a:pt x="24051" y="1909"/>
                    <a:pt x="22517" y="141"/>
                    <a:pt x="20549" y="7"/>
                  </a:cubicBezTo>
                  <a:cubicBezTo>
                    <a:pt x="20478" y="3"/>
                    <a:pt x="20408" y="1"/>
                    <a:pt x="20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4"/>
          <p:cNvGrpSpPr/>
          <p:nvPr/>
        </p:nvGrpSpPr>
        <p:grpSpPr>
          <a:xfrm rot="-2471267">
            <a:off x="8462494" y="4577547"/>
            <a:ext cx="445162" cy="437466"/>
            <a:chOff x="3144525" y="406375"/>
            <a:chExt cx="766611" cy="753358"/>
          </a:xfrm>
        </p:grpSpPr>
        <p:sp>
          <p:nvSpPr>
            <p:cNvPr id="142" name="Google Shape;142;p4"/>
            <p:cNvSpPr/>
            <p:nvPr/>
          </p:nvSpPr>
          <p:spPr>
            <a:xfrm>
              <a:off x="3144525" y="406375"/>
              <a:ext cx="732785" cy="753358"/>
            </a:xfrm>
            <a:custGeom>
              <a:avLst/>
              <a:gdLst/>
              <a:ahLst/>
              <a:cxnLst/>
              <a:rect l="l" t="t" r="r" b="b"/>
              <a:pathLst>
                <a:path w="40463" h="41599" extrusionOk="0">
                  <a:moveTo>
                    <a:pt x="23884" y="0"/>
                  </a:moveTo>
                  <a:cubicBezTo>
                    <a:pt x="19481" y="0"/>
                    <a:pt x="14877" y="1735"/>
                    <a:pt x="10908" y="4837"/>
                  </a:cubicBezTo>
                  <a:cubicBezTo>
                    <a:pt x="9040" y="6305"/>
                    <a:pt x="7405" y="8006"/>
                    <a:pt x="6071" y="9941"/>
                  </a:cubicBezTo>
                  <a:lnTo>
                    <a:pt x="6004" y="9907"/>
                  </a:lnTo>
                  <a:cubicBezTo>
                    <a:pt x="5671" y="9774"/>
                    <a:pt x="5304" y="9740"/>
                    <a:pt x="4937" y="9740"/>
                  </a:cubicBezTo>
                  <a:cubicBezTo>
                    <a:pt x="3703" y="9774"/>
                    <a:pt x="2535" y="10374"/>
                    <a:pt x="1801" y="11408"/>
                  </a:cubicBezTo>
                  <a:cubicBezTo>
                    <a:pt x="967" y="12509"/>
                    <a:pt x="701" y="13843"/>
                    <a:pt x="534" y="15011"/>
                  </a:cubicBezTo>
                  <a:cubicBezTo>
                    <a:pt x="0" y="19180"/>
                    <a:pt x="801" y="24484"/>
                    <a:pt x="2702" y="29154"/>
                  </a:cubicBezTo>
                  <a:cubicBezTo>
                    <a:pt x="4837" y="34391"/>
                    <a:pt x="8106" y="38361"/>
                    <a:pt x="11909" y="40296"/>
                  </a:cubicBezTo>
                  <a:cubicBezTo>
                    <a:pt x="13678" y="41164"/>
                    <a:pt x="15633" y="41598"/>
                    <a:pt x="17625" y="41598"/>
                  </a:cubicBezTo>
                  <a:cubicBezTo>
                    <a:pt x="17698" y="41598"/>
                    <a:pt x="17772" y="41598"/>
                    <a:pt x="17846" y="41596"/>
                  </a:cubicBezTo>
                  <a:cubicBezTo>
                    <a:pt x="21849" y="41596"/>
                    <a:pt x="26285" y="40095"/>
                    <a:pt x="30222" y="37994"/>
                  </a:cubicBezTo>
                  <a:cubicBezTo>
                    <a:pt x="30689" y="37794"/>
                    <a:pt x="31156" y="37560"/>
                    <a:pt x="31623" y="37293"/>
                  </a:cubicBezTo>
                  <a:cubicBezTo>
                    <a:pt x="32390" y="36860"/>
                    <a:pt x="33157" y="36359"/>
                    <a:pt x="33824" y="35792"/>
                  </a:cubicBezTo>
                  <a:cubicBezTo>
                    <a:pt x="35259" y="34792"/>
                    <a:pt x="36593" y="33724"/>
                    <a:pt x="37860" y="32523"/>
                  </a:cubicBezTo>
                  <a:cubicBezTo>
                    <a:pt x="38494" y="31890"/>
                    <a:pt x="40462" y="29988"/>
                    <a:pt x="39929" y="27653"/>
                  </a:cubicBezTo>
                  <a:cubicBezTo>
                    <a:pt x="39828" y="27253"/>
                    <a:pt x="39662" y="26886"/>
                    <a:pt x="39428" y="26552"/>
                  </a:cubicBezTo>
                  <a:cubicBezTo>
                    <a:pt x="40162" y="23850"/>
                    <a:pt x="40462" y="21082"/>
                    <a:pt x="40262" y="18280"/>
                  </a:cubicBezTo>
                  <a:cubicBezTo>
                    <a:pt x="39795" y="10141"/>
                    <a:pt x="35759" y="3569"/>
                    <a:pt x="29788" y="1134"/>
                  </a:cubicBezTo>
                  <a:cubicBezTo>
                    <a:pt x="27920" y="367"/>
                    <a:pt x="25885" y="0"/>
                    <a:pt x="23884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213376" y="429174"/>
              <a:ext cx="697760" cy="665633"/>
            </a:xfrm>
            <a:custGeom>
              <a:avLst/>
              <a:gdLst/>
              <a:ahLst/>
              <a:cxnLst/>
              <a:rect l="l" t="t" r="r" b="b"/>
              <a:pathLst>
                <a:path w="38529" h="36755" extrusionOk="0">
                  <a:moveTo>
                    <a:pt x="20055" y="1"/>
                  </a:moveTo>
                  <a:cubicBezTo>
                    <a:pt x="15683" y="1"/>
                    <a:pt x="11330" y="1850"/>
                    <a:pt x="7873" y="4579"/>
                  </a:cubicBezTo>
                  <a:cubicBezTo>
                    <a:pt x="2202" y="9082"/>
                    <a:pt x="1" y="14452"/>
                    <a:pt x="368" y="19489"/>
                  </a:cubicBezTo>
                  <a:cubicBezTo>
                    <a:pt x="1001" y="28780"/>
                    <a:pt x="10740" y="36755"/>
                    <a:pt x="20066" y="36755"/>
                  </a:cubicBezTo>
                  <a:cubicBezTo>
                    <a:pt x="22527" y="36755"/>
                    <a:pt x="24959" y="36200"/>
                    <a:pt x="27187" y="34967"/>
                  </a:cubicBezTo>
                  <a:cubicBezTo>
                    <a:pt x="38528" y="28696"/>
                    <a:pt x="37828" y="6046"/>
                    <a:pt x="25486" y="1043"/>
                  </a:cubicBezTo>
                  <a:cubicBezTo>
                    <a:pt x="23715" y="325"/>
                    <a:pt x="21883" y="1"/>
                    <a:pt x="20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3158415" y="605395"/>
              <a:ext cx="692907" cy="531782"/>
            </a:xfrm>
            <a:custGeom>
              <a:avLst/>
              <a:gdLst/>
              <a:ahLst/>
              <a:cxnLst/>
              <a:rect l="l" t="t" r="r" b="b"/>
              <a:pathLst>
                <a:path w="38261" h="29364" extrusionOk="0">
                  <a:moveTo>
                    <a:pt x="4150" y="1"/>
                  </a:moveTo>
                  <a:cubicBezTo>
                    <a:pt x="3329" y="1"/>
                    <a:pt x="2523" y="475"/>
                    <a:pt x="2002" y="1152"/>
                  </a:cubicBezTo>
                  <a:cubicBezTo>
                    <a:pt x="1435" y="2053"/>
                    <a:pt x="1101" y="3087"/>
                    <a:pt x="1001" y="4188"/>
                  </a:cubicBezTo>
                  <a:cubicBezTo>
                    <a:pt x="0" y="12093"/>
                    <a:pt x="4003" y="24269"/>
                    <a:pt x="11709" y="28171"/>
                  </a:cubicBezTo>
                  <a:cubicBezTo>
                    <a:pt x="13352" y="29004"/>
                    <a:pt x="15185" y="29363"/>
                    <a:pt x="17103" y="29363"/>
                  </a:cubicBezTo>
                  <a:cubicBezTo>
                    <a:pt x="24023" y="29363"/>
                    <a:pt x="32047" y="24681"/>
                    <a:pt x="36226" y="20633"/>
                  </a:cubicBezTo>
                  <a:cubicBezTo>
                    <a:pt x="37227" y="19665"/>
                    <a:pt x="38261" y="18331"/>
                    <a:pt x="37927" y="16963"/>
                  </a:cubicBezTo>
                  <a:cubicBezTo>
                    <a:pt x="37558" y="15408"/>
                    <a:pt x="35835" y="14853"/>
                    <a:pt x="34141" y="14853"/>
                  </a:cubicBezTo>
                  <a:cubicBezTo>
                    <a:pt x="33691" y="14853"/>
                    <a:pt x="33244" y="14892"/>
                    <a:pt x="32824" y="14962"/>
                  </a:cubicBezTo>
                  <a:cubicBezTo>
                    <a:pt x="27353" y="15796"/>
                    <a:pt x="22283" y="18431"/>
                    <a:pt x="18413" y="22434"/>
                  </a:cubicBezTo>
                  <a:cubicBezTo>
                    <a:pt x="17646" y="20266"/>
                    <a:pt x="18914" y="17997"/>
                    <a:pt x="19681" y="15863"/>
                  </a:cubicBezTo>
                  <a:cubicBezTo>
                    <a:pt x="20448" y="13694"/>
                    <a:pt x="20381" y="10659"/>
                    <a:pt x="18213" y="9858"/>
                  </a:cubicBezTo>
                  <a:cubicBezTo>
                    <a:pt x="17910" y="9751"/>
                    <a:pt x="17598" y="9704"/>
                    <a:pt x="17283" y="9704"/>
                  </a:cubicBezTo>
                  <a:cubicBezTo>
                    <a:pt x="16419" y="9704"/>
                    <a:pt x="15535" y="10061"/>
                    <a:pt x="14777" y="10525"/>
                  </a:cubicBezTo>
                  <a:cubicBezTo>
                    <a:pt x="12242" y="12227"/>
                    <a:pt x="10775" y="15129"/>
                    <a:pt x="10908" y="18164"/>
                  </a:cubicBezTo>
                  <a:lnTo>
                    <a:pt x="6805" y="3087"/>
                  </a:lnTo>
                  <a:cubicBezTo>
                    <a:pt x="6505" y="1886"/>
                    <a:pt x="6005" y="518"/>
                    <a:pt x="4837" y="118"/>
                  </a:cubicBezTo>
                  <a:cubicBezTo>
                    <a:pt x="4611" y="38"/>
                    <a:pt x="4380" y="1"/>
                    <a:pt x="4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" name="Google Shape;1054;p23"/>
          <p:cNvGrpSpPr/>
          <p:nvPr/>
        </p:nvGrpSpPr>
        <p:grpSpPr>
          <a:xfrm rot="10800000">
            <a:off x="5675093" y="-736758"/>
            <a:ext cx="3932323" cy="1806290"/>
            <a:chOff x="-247941" y="3878924"/>
            <a:chExt cx="3932716" cy="1806470"/>
          </a:xfrm>
        </p:grpSpPr>
        <p:grpSp>
          <p:nvGrpSpPr>
            <p:cNvPr id="1055" name="Google Shape;1055;p23"/>
            <p:cNvGrpSpPr/>
            <p:nvPr/>
          </p:nvGrpSpPr>
          <p:grpSpPr>
            <a:xfrm>
              <a:off x="501506" y="4145578"/>
              <a:ext cx="2653767" cy="794294"/>
              <a:chOff x="501506" y="4145578"/>
              <a:chExt cx="2653767" cy="794294"/>
            </a:xfrm>
          </p:grpSpPr>
          <p:sp>
            <p:nvSpPr>
              <p:cNvPr id="1056" name="Google Shape;1056;p23"/>
              <p:cNvSpPr/>
              <p:nvPr/>
            </p:nvSpPr>
            <p:spPr>
              <a:xfrm rot="-10163771" flipH="1">
                <a:off x="2559928" y="4746287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0" y="914"/>
                      <a:pt x="0" y="2062"/>
                    </a:cubicBezTo>
                    <a:cubicBezTo>
                      <a:pt x="0" y="3210"/>
                      <a:pt x="914" y="4124"/>
                      <a:pt x="2062" y="4124"/>
                    </a:cubicBezTo>
                    <a:cubicBezTo>
                      <a:pt x="3210" y="4124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3"/>
              <p:cNvSpPr/>
              <p:nvPr/>
            </p:nvSpPr>
            <p:spPr>
              <a:xfrm rot="-10163771" flipH="1">
                <a:off x="1546133" y="4401873"/>
                <a:ext cx="170743" cy="146481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381" extrusionOk="0">
                    <a:moveTo>
                      <a:pt x="1697" y="0"/>
                    </a:moveTo>
                    <a:cubicBezTo>
                      <a:pt x="757" y="0"/>
                      <a:pt x="0" y="757"/>
                      <a:pt x="0" y="1696"/>
                    </a:cubicBezTo>
                    <a:cubicBezTo>
                      <a:pt x="0" y="2707"/>
                      <a:pt x="844" y="3381"/>
                      <a:pt x="1721" y="3381"/>
                    </a:cubicBezTo>
                    <a:cubicBezTo>
                      <a:pt x="2134" y="3381"/>
                      <a:pt x="2554" y="3231"/>
                      <a:pt x="2897" y="2897"/>
                    </a:cubicBezTo>
                    <a:cubicBezTo>
                      <a:pt x="3941" y="1827"/>
                      <a:pt x="3184" y="0"/>
                      <a:pt x="1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3"/>
              <p:cNvSpPr/>
              <p:nvPr/>
            </p:nvSpPr>
            <p:spPr>
              <a:xfrm rot="-10163771" flipH="1">
                <a:off x="618566" y="4463447"/>
                <a:ext cx="12330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19" extrusionOk="0">
                    <a:moveTo>
                      <a:pt x="1436" y="0"/>
                    </a:moveTo>
                    <a:cubicBezTo>
                      <a:pt x="653" y="0"/>
                      <a:pt x="1" y="626"/>
                      <a:pt x="1" y="1409"/>
                    </a:cubicBezTo>
                    <a:cubicBezTo>
                      <a:pt x="1" y="2192"/>
                      <a:pt x="653" y="2818"/>
                      <a:pt x="1436" y="2818"/>
                    </a:cubicBezTo>
                    <a:cubicBezTo>
                      <a:pt x="2193" y="2818"/>
                      <a:pt x="2845" y="2192"/>
                      <a:pt x="2845" y="1409"/>
                    </a:cubicBezTo>
                    <a:cubicBezTo>
                      <a:pt x="2845" y="626"/>
                      <a:pt x="219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3"/>
              <p:cNvSpPr/>
              <p:nvPr/>
            </p:nvSpPr>
            <p:spPr>
              <a:xfrm rot="-10163771" flipH="1">
                <a:off x="958964" y="4389064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0" y="4123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3"/>
              <p:cNvSpPr/>
              <p:nvPr/>
            </p:nvSpPr>
            <p:spPr>
              <a:xfrm rot="-10163771" flipH="1">
                <a:off x="3038755" y="4641144"/>
                <a:ext cx="107446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6" extrusionOk="0">
                    <a:moveTo>
                      <a:pt x="1253" y="0"/>
                    </a:moveTo>
                    <a:cubicBezTo>
                      <a:pt x="548" y="0"/>
                      <a:pt x="0" y="548"/>
                      <a:pt x="0" y="1253"/>
                    </a:cubicBezTo>
                    <a:cubicBezTo>
                      <a:pt x="0" y="1931"/>
                      <a:pt x="548" y="2505"/>
                      <a:pt x="1253" y="2505"/>
                    </a:cubicBezTo>
                    <a:cubicBezTo>
                      <a:pt x="1931" y="2505"/>
                      <a:pt x="2479" y="1931"/>
                      <a:pt x="2479" y="1253"/>
                    </a:cubicBezTo>
                    <a:cubicBezTo>
                      <a:pt x="2479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3"/>
              <p:cNvSpPr/>
              <p:nvPr/>
            </p:nvSpPr>
            <p:spPr>
              <a:xfrm rot="-10163771" flipH="1">
                <a:off x="511700" y="4155773"/>
                <a:ext cx="12213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819" extrusionOk="0">
                    <a:moveTo>
                      <a:pt x="1409" y="0"/>
                    </a:moveTo>
                    <a:cubicBezTo>
                      <a:pt x="627" y="0"/>
                      <a:pt x="0" y="626"/>
                      <a:pt x="0" y="1409"/>
                    </a:cubicBezTo>
                    <a:cubicBezTo>
                      <a:pt x="0" y="2192"/>
                      <a:pt x="627" y="2818"/>
                      <a:pt x="1409" y="2818"/>
                    </a:cubicBezTo>
                    <a:cubicBezTo>
                      <a:pt x="2192" y="2818"/>
                      <a:pt x="2819" y="2192"/>
                      <a:pt x="2819" y="1409"/>
                    </a:cubicBezTo>
                    <a:cubicBezTo>
                      <a:pt x="2819" y="626"/>
                      <a:pt x="2192" y="0"/>
                      <a:pt x="1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3"/>
              <p:cNvSpPr/>
              <p:nvPr/>
            </p:nvSpPr>
            <p:spPr>
              <a:xfrm rot="-10163771" flipH="1">
                <a:off x="2180435" y="4538092"/>
                <a:ext cx="108572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506" extrusionOk="0">
                    <a:moveTo>
                      <a:pt x="1253" y="0"/>
                    </a:moveTo>
                    <a:cubicBezTo>
                      <a:pt x="574" y="0"/>
                      <a:pt x="0" y="548"/>
                      <a:pt x="0" y="1253"/>
                    </a:cubicBezTo>
                    <a:cubicBezTo>
                      <a:pt x="0" y="1931"/>
                      <a:pt x="574" y="2505"/>
                      <a:pt x="1253" y="2505"/>
                    </a:cubicBezTo>
                    <a:cubicBezTo>
                      <a:pt x="1931" y="2505"/>
                      <a:pt x="2505" y="1931"/>
                      <a:pt x="2505" y="1253"/>
                    </a:cubicBezTo>
                    <a:cubicBezTo>
                      <a:pt x="2505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63" name="Google Shape;1063;p23"/>
            <p:cNvGrpSpPr/>
            <p:nvPr/>
          </p:nvGrpSpPr>
          <p:grpSpPr>
            <a:xfrm>
              <a:off x="-247941" y="3878924"/>
              <a:ext cx="3932716" cy="1806470"/>
              <a:chOff x="-247941" y="3878924"/>
              <a:chExt cx="3932716" cy="1806470"/>
            </a:xfrm>
          </p:grpSpPr>
          <p:sp>
            <p:nvSpPr>
              <p:cNvPr id="1064" name="Google Shape;1064;p23"/>
              <p:cNvSpPr/>
              <p:nvPr/>
            </p:nvSpPr>
            <p:spPr>
              <a:xfrm rot="-10163771" flipH="1">
                <a:off x="-176482" y="4217982"/>
                <a:ext cx="3789798" cy="1128352"/>
              </a:xfrm>
              <a:custGeom>
                <a:avLst/>
                <a:gdLst/>
                <a:ahLst/>
                <a:cxnLst/>
                <a:rect l="l" t="t" r="r" b="b"/>
                <a:pathLst>
                  <a:path w="87474" h="26044" fill="none" extrusionOk="0">
                    <a:moveTo>
                      <a:pt x="87473" y="18058"/>
                    </a:moveTo>
                    <a:cubicBezTo>
                      <a:pt x="86299" y="16623"/>
                      <a:pt x="84942" y="15397"/>
                      <a:pt x="83428" y="14353"/>
                    </a:cubicBezTo>
                    <a:cubicBezTo>
                      <a:pt x="81210" y="12761"/>
                      <a:pt x="76748" y="9603"/>
                      <a:pt x="74295" y="12422"/>
                    </a:cubicBezTo>
                    <a:cubicBezTo>
                      <a:pt x="71529" y="15632"/>
                      <a:pt x="76409" y="20381"/>
                      <a:pt x="78862" y="16754"/>
                    </a:cubicBezTo>
                    <a:cubicBezTo>
                      <a:pt x="80166" y="14823"/>
                      <a:pt x="78679" y="11769"/>
                      <a:pt x="76748" y="10882"/>
                    </a:cubicBezTo>
                    <a:cubicBezTo>
                      <a:pt x="73408" y="9395"/>
                      <a:pt x="70407" y="13179"/>
                      <a:pt x="67327" y="10752"/>
                    </a:cubicBezTo>
                    <a:cubicBezTo>
                      <a:pt x="65292" y="9186"/>
                      <a:pt x="64326" y="5063"/>
                      <a:pt x="60986" y="6576"/>
                    </a:cubicBezTo>
                    <a:cubicBezTo>
                      <a:pt x="58194" y="7855"/>
                      <a:pt x="55871" y="11769"/>
                      <a:pt x="55741" y="14718"/>
                    </a:cubicBezTo>
                    <a:cubicBezTo>
                      <a:pt x="55584" y="18241"/>
                      <a:pt x="60595" y="18633"/>
                      <a:pt x="60360" y="14849"/>
                    </a:cubicBezTo>
                    <a:cubicBezTo>
                      <a:pt x="60099" y="10438"/>
                      <a:pt x="52531" y="7698"/>
                      <a:pt x="48904" y="8716"/>
                    </a:cubicBezTo>
                    <a:cubicBezTo>
                      <a:pt x="44467" y="9969"/>
                      <a:pt x="41492" y="16519"/>
                      <a:pt x="43215" y="20825"/>
                    </a:cubicBezTo>
                    <a:cubicBezTo>
                      <a:pt x="45302" y="26044"/>
                      <a:pt x="53418" y="23095"/>
                      <a:pt x="49347" y="17928"/>
                    </a:cubicBezTo>
                    <a:cubicBezTo>
                      <a:pt x="46999" y="14927"/>
                      <a:pt x="38987" y="11952"/>
                      <a:pt x="35882" y="15371"/>
                    </a:cubicBezTo>
                    <a:cubicBezTo>
                      <a:pt x="34760" y="16571"/>
                      <a:pt x="33977" y="19102"/>
                      <a:pt x="36430" y="18867"/>
                    </a:cubicBezTo>
                    <a:cubicBezTo>
                      <a:pt x="39640" y="18580"/>
                      <a:pt x="38048" y="13492"/>
                      <a:pt x="37239" y="11926"/>
                    </a:cubicBezTo>
                    <a:cubicBezTo>
                      <a:pt x="35282" y="8220"/>
                      <a:pt x="31054" y="6263"/>
                      <a:pt x="27401" y="9108"/>
                    </a:cubicBezTo>
                    <a:cubicBezTo>
                      <a:pt x="25444" y="10647"/>
                      <a:pt x="25548" y="14536"/>
                      <a:pt x="28575" y="12892"/>
                    </a:cubicBezTo>
                    <a:cubicBezTo>
                      <a:pt x="33455" y="10178"/>
                      <a:pt x="31446" y="4202"/>
                      <a:pt x="29227" y="861"/>
                    </a:cubicBezTo>
                    <a:cubicBezTo>
                      <a:pt x="28653" y="0"/>
                      <a:pt x="24374" y="261"/>
                      <a:pt x="23565" y="339"/>
                    </a:cubicBezTo>
                    <a:cubicBezTo>
                      <a:pt x="20198" y="705"/>
                      <a:pt x="17797" y="2218"/>
                      <a:pt x="17354" y="5741"/>
                    </a:cubicBezTo>
                    <a:cubicBezTo>
                      <a:pt x="17197" y="7098"/>
                      <a:pt x="16962" y="8847"/>
                      <a:pt x="17484" y="10151"/>
                    </a:cubicBezTo>
                    <a:cubicBezTo>
                      <a:pt x="18606" y="12996"/>
                      <a:pt x="23565" y="11300"/>
                      <a:pt x="19676" y="8560"/>
                    </a:cubicBezTo>
                    <a:cubicBezTo>
                      <a:pt x="17563" y="7046"/>
                      <a:pt x="14744" y="5767"/>
                      <a:pt x="12291" y="7359"/>
                    </a:cubicBezTo>
                    <a:cubicBezTo>
                      <a:pt x="10308" y="8664"/>
                      <a:pt x="9003" y="11300"/>
                      <a:pt x="8742" y="13570"/>
                    </a:cubicBezTo>
                    <a:cubicBezTo>
                      <a:pt x="8455" y="15866"/>
                      <a:pt x="11430" y="19233"/>
                      <a:pt x="13700" y="17432"/>
                    </a:cubicBezTo>
                    <a:cubicBezTo>
                      <a:pt x="16414" y="15266"/>
                      <a:pt x="12291" y="11952"/>
                      <a:pt x="9969" y="12213"/>
                    </a:cubicBezTo>
                    <a:cubicBezTo>
                      <a:pt x="7724" y="12474"/>
                      <a:pt x="4750" y="14301"/>
                      <a:pt x="3445" y="16023"/>
                    </a:cubicBezTo>
                    <a:cubicBezTo>
                      <a:pt x="1931" y="18085"/>
                      <a:pt x="705" y="21138"/>
                      <a:pt x="0" y="2359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3"/>
              <p:cNvSpPr/>
              <p:nvPr/>
            </p:nvSpPr>
            <p:spPr>
              <a:xfrm rot="-10163771" flipH="1">
                <a:off x="112948" y="4382720"/>
                <a:ext cx="105193" cy="681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357" y="0"/>
                    </a:moveTo>
                    <a:cubicBezTo>
                      <a:pt x="239" y="0"/>
                      <a:pt x="120" y="19"/>
                      <a:pt x="0" y="60"/>
                    </a:cubicBezTo>
                    <a:cubicBezTo>
                      <a:pt x="0" y="60"/>
                      <a:pt x="183" y="1260"/>
                      <a:pt x="2427" y="1573"/>
                    </a:cubicBezTo>
                    <a:cubicBezTo>
                      <a:pt x="2427" y="1573"/>
                      <a:pt x="1449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3"/>
              <p:cNvSpPr/>
              <p:nvPr/>
            </p:nvSpPr>
            <p:spPr>
              <a:xfrm rot="-10163771" flipH="1">
                <a:off x="1138012" y="4674085"/>
                <a:ext cx="81451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7" extrusionOk="0">
                    <a:moveTo>
                      <a:pt x="679" y="0"/>
                    </a:moveTo>
                    <a:cubicBezTo>
                      <a:pt x="679" y="1"/>
                      <a:pt x="1" y="1018"/>
                      <a:pt x="1462" y="2767"/>
                    </a:cubicBezTo>
                    <a:cubicBezTo>
                      <a:pt x="1462" y="2767"/>
                      <a:pt x="1879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3"/>
              <p:cNvSpPr/>
              <p:nvPr/>
            </p:nvSpPr>
            <p:spPr>
              <a:xfrm rot="-10163771" flipH="1">
                <a:off x="700474" y="4720361"/>
                <a:ext cx="80324" cy="5671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309" extrusionOk="0">
                    <a:moveTo>
                      <a:pt x="230" y="0"/>
                    </a:moveTo>
                    <a:cubicBezTo>
                      <a:pt x="154" y="0"/>
                      <a:pt x="78" y="10"/>
                      <a:pt x="0" y="30"/>
                    </a:cubicBezTo>
                    <a:cubicBezTo>
                      <a:pt x="0" y="30"/>
                      <a:pt x="105" y="970"/>
                      <a:pt x="1853" y="1309"/>
                    </a:cubicBezTo>
                    <a:cubicBezTo>
                      <a:pt x="1853" y="1309"/>
                      <a:pt x="112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3"/>
              <p:cNvSpPr/>
              <p:nvPr/>
            </p:nvSpPr>
            <p:spPr>
              <a:xfrm rot="-10163771" flipH="1">
                <a:off x="1384034" y="4538900"/>
                <a:ext cx="64511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193" extrusionOk="0">
                    <a:moveTo>
                      <a:pt x="601" y="1"/>
                    </a:moveTo>
                    <a:cubicBezTo>
                      <a:pt x="601" y="1"/>
                      <a:pt x="1" y="731"/>
                      <a:pt x="966" y="2193"/>
                    </a:cubicBezTo>
                    <a:cubicBezTo>
                      <a:pt x="966" y="2193"/>
                      <a:pt x="1488" y="496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3"/>
              <p:cNvSpPr/>
              <p:nvPr/>
            </p:nvSpPr>
            <p:spPr>
              <a:xfrm rot="-10163771" flipH="1">
                <a:off x="2092675" y="4963600"/>
                <a:ext cx="7915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22" extrusionOk="0">
                    <a:moveTo>
                      <a:pt x="1670" y="0"/>
                    </a:moveTo>
                    <a:cubicBezTo>
                      <a:pt x="1370" y="0"/>
                      <a:pt x="685" y="147"/>
                      <a:pt x="1" y="1321"/>
                    </a:cubicBezTo>
                    <a:lnTo>
                      <a:pt x="1" y="1321"/>
                    </a:lnTo>
                    <a:cubicBezTo>
                      <a:pt x="34" y="1290"/>
                      <a:pt x="1749" y="999"/>
                      <a:pt x="1827" y="17"/>
                    </a:cubicBezTo>
                    <a:cubicBezTo>
                      <a:pt x="1827" y="17"/>
                      <a:pt x="1770" y="0"/>
                      <a:pt x="1670" y="0"/>
                    </a:cubicBezTo>
                    <a:close/>
                    <a:moveTo>
                      <a:pt x="1" y="1321"/>
                    </a:moveTo>
                    <a:cubicBezTo>
                      <a:pt x="0" y="1321"/>
                      <a:pt x="0" y="1321"/>
                      <a:pt x="0" y="1321"/>
                    </a:cubicBezTo>
                    <a:cubicBezTo>
                      <a:pt x="0" y="1321"/>
                      <a:pt x="0" y="1321"/>
                      <a:pt x="1" y="13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3"/>
              <p:cNvSpPr/>
              <p:nvPr/>
            </p:nvSpPr>
            <p:spPr>
              <a:xfrm rot="-10163771" flipH="1">
                <a:off x="639724" y="4685994"/>
                <a:ext cx="64467" cy="9726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5" extrusionOk="0">
                    <a:moveTo>
                      <a:pt x="705" y="0"/>
                    </a:moveTo>
                    <a:cubicBezTo>
                      <a:pt x="705" y="1"/>
                      <a:pt x="0" y="653"/>
                      <a:pt x="783" y="2245"/>
                    </a:cubicBezTo>
                    <a:cubicBezTo>
                      <a:pt x="783" y="2245"/>
                      <a:pt x="1487" y="627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3"/>
              <p:cNvSpPr/>
              <p:nvPr/>
            </p:nvSpPr>
            <p:spPr>
              <a:xfrm rot="-10163771" flipH="1">
                <a:off x="1311106" y="4530866"/>
                <a:ext cx="79155" cy="56192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297" extrusionOk="0">
                    <a:moveTo>
                      <a:pt x="1666" y="1"/>
                    </a:moveTo>
                    <a:cubicBezTo>
                      <a:pt x="1364" y="1"/>
                      <a:pt x="682" y="146"/>
                      <a:pt x="0" y="1296"/>
                    </a:cubicBezTo>
                    <a:cubicBezTo>
                      <a:pt x="0" y="1296"/>
                      <a:pt x="1749" y="1035"/>
                      <a:pt x="1827" y="18"/>
                    </a:cubicBezTo>
                    <a:cubicBezTo>
                      <a:pt x="1827" y="18"/>
                      <a:pt x="1768" y="1"/>
                      <a:pt x="1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3"/>
              <p:cNvSpPr/>
              <p:nvPr/>
            </p:nvSpPr>
            <p:spPr>
              <a:xfrm rot="-10163771" flipH="1">
                <a:off x="1688940" y="4575813"/>
                <a:ext cx="80324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767" extrusionOk="0">
                    <a:moveTo>
                      <a:pt x="679" y="0"/>
                    </a:moveTo>
                    <a:cubicBezTo>
                      <a:pt x="679" y="0"/>
                      <a:pt x="1" y="1018"/>
                      <a:pt x="1462" y="2766"/>
                    </a:cubicBezTo>
                    <a:cubicBezTo>
                      <a:pt x="1462" y="2766"/>
                      <a:pt x="1854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3"/>
              <p:cNvSpPr/>
              <p:nvPr/>
            </p:nvSpPr>
            <p:spPr>
              <a:xfrm rot="-10163771" flipH="1">
                <a:off x="1870916" y="4880392"/>
                <a:ext cx="8201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845" extrusionOk="0">
                    <a:moveTo>
                      <a:pt x="1018" y="0"/>
                    </a:moveTo>
                    <a:cubicBezTo>
                      <a:pt x="1017" y="1"/>
                      <a:pt x="0" y="653"/>
                      <a:pt x="704" y="2844"/>
                    </a:cubicBezTo>
                    <a:lnTo>
                      <a:pt x="704" y="2844"/>
                    </a:lnTo>
                    <a:cubicBezTo>
                      <a:pt x="713" y="2791"/>
                      <a:pt x="1892" y="927"/>
                      <a:pt x="1018" y="0"/>
                    </a:cubicBezTo>
                    <a:close/>
                    <a:moveTo>
                      <a:pt x="704" y="2844"/>
                    </a:moveTo>
                    <a:cubicBezTo>
                      <a:pt x="704" y="2845"/>
                      <a:pt x="704" y="2845"/>
                      <a:pt x="704" y="2845"/>
                    </a:cubicBezTo>
                    <a:cubicBezTo>
                      <a:pt x="704" y="2845"/>
                      <a:pt x="704" y="2844"/>
                      <a:pt x="704" y="28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3"/>
              <p:cNvSpPr/>
              <p:nvPr/>
            </p:nvSpPr>
            <p:spPr>
              <a:xfrm rot="-10163771" flipH="1">
                <a:off x="2737766" y="4957899"/>
                <a:ext cx="88209" cy="9613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19" extrusionOk="0">
                    <a:moveTo>
                      <a:pt x="235" y="1"/>
                    </a:moveTo>
                    <a:cubicBezTo>
                      <a:pt x="235" y="1"/>
                      <a:pt x="0" y="1201"/>
                      <a:pt x="2035" y="2219"/>
                    </a:cubicBezTo>
                    <a:cubicBezTo>
                      <a:pt x="2035" y="2219"/>
                      <a:pt x="1540" y="27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3"/>
              <p:cNvSpPr/>
              <p:nvPr/>
            </p:nvSpPr>
            <p:spPr>
              <a:xfrm rot="-10163771" flipH="1">
                <a:off x="3167154" y="4785130"/>
                <a:ext cx="53203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993" y="0"/>
                    </a:moveTo>
                    <a:cubicBezTo>
                      <a:pt x="992" y="0"/>
                      <a:pt x="236" y="105"/>
                      <a:pt x="1" y="1514"/>
                    </a:cubicBezTo>
                    <a:cubicBezTo>
                      <a:pt x="27" y="1488"/>
                      <a:pt x="1227" y="757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3"/>
              <p:cNvSpPr/>
              <p:nvPr/>
            </p:nvSpPr>
            <p:spPr>
              <a:xfrm rot="-10163771" flipH="1">
                <a:off x="3148083" y="4976888"/>
                <a:ext cx="82577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819" extrusionOk="0">
                    <a:moveTo>
                      <a:pt x="1045" y="0"/>
                    </a:moveTo>
                    <a:cubicBezTo>
                      <a:pt x="1044" y="1"/>
                      <a:pt x="1" y="653"/>
                      <a:pt x="627" y="2819"/>
                    </a:cubicBezTo>
                    <a:cubicBezTo>
                      <a:pt x="627" y="2819"/>
                      <a:pt x="1906" y="966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23"/>
              <p:cNvSpPr/>
              <p:nvPr/>
            </p:nvSpPr>
            <p:spPr>
              <a:xfrm rot="-10163771" flipH="1">
                <a:off x="1295436" y="4761071"/>
                <a:ext cx="81407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767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705" y="1"/>
                      <a:pt x="0" y="992"/>
                      <a:pt x="1409" y="2767"/>
                    </a:cubicBezTo>
                    <a:cubicBezTo>
                      <a:pt x="1409" y="2767"/>
                      <a:pt x="1879" y="549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23"/>
              <p:cNvSpPr/>
              <p:nvPr/>
            </p:nvSpPr>
            <p:spPr>
              <a:xfrm rot="-10163771" flipH="1">
                <a:off x="1715055" y="4927061"/>
                <a:ext cx="122176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908" extrusionOk="0">
                    <a:moveTo>
                      <a:pt x="1976" y="0"/>
                    </a:moveTo>
                    <a:cubicBezTo>
                      <a:pt x="1513" y="0"/>
                      <a:pt x="857" y="158"/>
                      <a:pt x="1" y="733"/>
                    </a:cubicBezTo>
                    <a:cubicBezTo>
                      <a:pt x="1" y="733"/>
                      <a:pt x="611" y="907"/>
                      <a:pt x="1279" y="907"/>
                    </a:cubicBezTo>
                    <a:cubicBezTo>
                      <a:pt x="1878" y="907"/>
                      <a:pt x="2523" y="768"/>
                      <a:pt x="2819" y="237"/>
                    </a:cubicBezTo>
                    <a:cubicBezTo>
                      <a:pt x="2819" y="237"/>
                      <a:pt x="2542" y="0"/>
                      <a:pt x="1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23"/>
              <p:cNvSpPr/>
              <p:nvPr/>
            </p:nvSpPr>
            <p:spPr>
              <a:xfrm rot="-10163771" flipH="1">
                <a:off x="1993247" y="4473036"/>
                <a:ext cx="81451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19" extrusionOk="0">
                    <a:moveTo>
                      <a:pt x="1044" y="0"/>
                    </a:moveTo>
                    <a:cubicBezTo>
                      <a:pt x="1044" y="0"/>
                      <a:pt x="1" y="601"/>
                      <a:pt x="549" y="2819"/>
                    </a:cubicBezTo>
                    <a:cubicBezTo>
                      <a:pt x="549" y="2819"/>
                      <a:pt x="1880" y="992"/>
                      <a:pt x="10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23"/>
              <p:cNvSpPr/>
              <p:nvPr/>
            </p:nvSpPr>
            <p:spPr>
              <a:xfrm rot="-10163771" flipH="1">
                <a:off x="2346243" y="4811692"/>
                <a:ext cx="81451" cy="12217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20" extrusionOk="0">
                    <a:moveTo>
                      <a:pt x="1044" y="1"/>
                    </a:moveTo>
                    <a:cubicBezTo>
                      <a:pt x="1044" y="1"/>
                      <a:pt x="0" y="601"/>
                      <a:pt x="548" y="2819"/>
                    </a:cubicBezTo>
                    <a:cubicBezTo>
                      <a:pt x="548" y="2819"/>
                      <a:pt x="1879" y="966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23"/>
              <p:cNvSpPr/>
              <p:nvPr/>
            </p:nvSpPr>
            <p:spPr>
              <a:xfrm rot="-10163771" flipH="1">
                <a:off x="287516" y="4454253"/>
                <a:ext cx="87083" cy="9839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271" extrusionOk="0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0" y="1175"/>
                      <a:pt x="2009" y="2271"/>
                    </a:cubicBezTo>
                    <a:cubicBezTo>
                      <a:pt x="2009" y="2271"/>
                      <a:pt x="1540" y="53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23"/>
              <p:cNvSpPr/>
              <p:nvPr/>
            </p:nvSpPr>
            <p:spPr>
              <a:xfrm rot="-10163771" flipH="1">
                <a:off x="363363" y="4547121"/>
                <a:ext cx="12213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909" extrusionOk="0">
                    <a:moveTo>
                      <a:pt x="1530" y="0"/>
                    </a:moveTo>
                    <a:cubicBezTo>
                      <a:pt x="382" y="0"/>
                      <a:pt x="0" y="595"/>
                      <a:pt x="0" y="595"/>
                    </a:cubicBezTo>
                    <a:cubicBezTo>
                      <a:pt x="242" y="824"/>
                      <a:pt x="547" y="909"/>
                      <a:pt x="865" y="909"/>
                    </a:cubicBezTo>
                    <a:cubicBezTo>
                      <a:pt x="1783" y="909"/>
                      <a:pt x="2819" y="204"/>
                      <a:pt x="2819" y="204"/>
                    </a:cubicBezTo>
                    <a:cubicBezTo>
                      <a:pt x="2309" y="56"/>
                      <a:pt x="1883" y="0"/>
                      <a:pt x="1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23"/>
              <p:cNvSpPr/>
              <p:nvPr/>
            </p:nvSpPr>
            <p:spPr>
              <a:xfrm rot="-10163771" flipH="1">
                <a:off x="1362775" y="4822453"/>
                <a:ext cx="119923" cy="42718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86" extrusionOk="0">
                    <a:moveTo>
                      <a:pt x="706" y="0"/>
                    </a:moveTo>
                    <a:cubicBezTo>
                      <a:pt x="244" y="0"/>
                      <a:pt x="1" y="173"/>
                      <a:pt x="1" y="173"/>
                    </a:cubicBezTo>
                    <a:cubicBezTo>
                      <a:pt x="313" y="842"/>
                      <a:pt x="1167" y="986"/>
                      <a:pt x="1844" y="986"/>
                    </a:cubicBezTo>
                    <a:cubicBezTo>
                      <a:pt x="2356" y="986"/>
                      <a:pt x="2767" y="904"/>
                      <a:pt x="2767" y="904"/>
                    </a:cubicBezTo>
                    <a:cubicBezTo>
                      <a:pt x="1872" y="180"/>
                      <a:pt x="1176" y="0"/>
                      <a:pt x="7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23"/>
              <p:cNvSpPr/>
              <p:nvPr/>
            </p:nvSpPr>
            <p:spPr>
              <a:xfrm rot="-10163771" flipH="1">
                <a:off x="2787893" y="5049262"/>
                <a:ext cx="113078" cy="5593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291" extrusionOk="0">
                    <a:moveTo>
                      <a:pt x="2610" y="1"/>
                    </a:moveTo>
                    <a:cubicBezTo>
                      <a:pt x="313" y="1"/>
                      <a:pt x="0" y="1175"/>
                      <a:pt x="0" y="1175"/>
                    </a:cubicBezTo>
                    <a:cubicBezTo>
                      <a:pt x="162" y="1256"/>
                      <a:pt x="330" y="1291"/>
                      <a:pt x="500" y="1291"/>
                    </a:cubicBezTo>
                    <a:cubicBezTo>
                      <a:pt x="1532" y="1291"/>
                      <a:pt x="2610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23"/>
              <p:cNvSpPr/>
              <p:nvPr/>
            </p:nvSpPr>
            <p:spPr>
              <a:xfrm rot="-10163771" flipH="1">
                <a:off x="3252661" y="4897828"/>
                <a:ext cx="88253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46" extrusionOk="0">
                    <a:moveTo>
                      <a:pt x="262" y="1"/>
                    </a:moveTo>
                    <a:lnTo>
                      <a:pt x="262" y="1"/>
                    </a:lnTo>
                    <a:cubicBezTo>
                      <a:pt x="1" y="1253"/>
                      <a:pt x="2036" y="2245"/>
                      <a:pt x="2036" y="2245"/>
                    </a:cubicBezTo>
                    <a:cubicBezTo>
                      <a:pt x="1462" y="27"/>
                      <a:pt x="262" y="1"/>
                      <a:pt x="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23"/>
              <p:cNvSpPr/>
              <p:nvPr/>
            </p:nvSpPr>
            <p:spPr>
              <a:xfrm rot="-10163771" flipH="1">
                <a:off x="1945277" y="4629391"/>
                <a:ext cx="11988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991" extrusionOk="0">
                    <a:moveTo>
                      <a:pt x="679" y="1"/>
                    </a:moveTo>
                    <a:cubicBezTo>
                      <a:pt x="235" y="1"/>
                      <a:pt x="0" y="161"/>
                      <a:pt x="0" y="161"/>
                    </a:cubicBezTo>
                    <a:cubicBezTo>
                      <a:pt x="321" y="847"/>
                      <a:pt x="1211" y="990"/>
                      <a:pt x="1896" y="990"/>
                    </a:cubicBezTo>
                    <a:cubicBezTo>
                      <a:pt x="2384" y="990"/>
                      <a:pt x="2767" y="918"/>
                      <a:pt x="2767" y="918"/>
                    </a:cubicBezTo>
                    <a:cubicBezTo>
                      <a:pt x="1854" y="180"/>
                      <a:pt x="1149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23"/>
              <p:cNvSpPr/>
              <p:nvPr/>
            </p:nvSpPr>
            <p:spPr>
              <a:xfrm rot="-10163771" flipH="1">
                <a:off x="2317405" y="4958597"/>
                <a:ext cx="132314" cy="42762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987" extrusionOk="0">
                    <a:moveTo>
                      <a:pt x="847" y="1"/>
                    </a:moveTo>
                    <a:cubicBezTo>
                      <a:pt x="314" y="1"/>
                      <a:pt x="1" y="174"/>
                      <a:pt x="1" y="174"/>
                    </a:cubicBezTo>
                    <a:cubicBezTo>
                      <a:pt x="313" y="843"/>
                      <a:pt x="1251" y="987"/>
                      <a:pt x="2006" y="987"/>
                    </a:cubicBezTo>
                    <a:cubicBezTo>
                      <a:pt x="2577" y="987"/>
                      <a:pt x="3043" y="904"/>
                      <a:pt x="3054" y="904"/>
                    </a:cubicBezTo>
                    <a:cubicBezTo>
                      <a:pt x="2158" y="180"/>
                      <a:pt x="1389" y="1"/>
                      <a:pt x="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23"/>
              <p:cNvSpPr/>
              <p:nvPr/>
            </p:nvSpPr>
            <p:spPr>
              <a:xfrm rot="-10163771" flipH="1">
                <a:off x="2640912" y="4903340"/>
                <a:ext cx="56539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011" fill="none" extrusionOk="0">
                    <a:moveTo>
                      <a:pt x="444" y="0"/>
                    </a:moveTo>
                    <a:cubicBezTo>
                      <a:pt x="444" y="0"/>
                      <a:pt x="1305" y="2193"/>
                      <a:pt x="0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23"/>
              <p:cNvSpPr/>
              <p:nvPr/>
            </p:nvSpPr>
            <p:spPr>
              <a:xfrm rot="-10163771" flipH="1">
                <a:off x="2645753" y="4814905"/>
                <a:ext cx="93885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679" y="0"/>
                      <a:pt x="0" y="1227"/>
                      <a:pt x="2114" y="2871"/>
                    </a:cubicBezTo>
                    <a:cubicBezTo>
                      <a:pt x="2114" y="2844"/>
                      <a:pt x="2166" y="313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23"/>
              <p:cNvSpPr/>
              <p:nvPr/>
            </p:nvSpPr>
            <p:spPr>
              <a:xfrm rot="-10163771" flipH="1">
                <a:off x="2545091" y="4862175"/>
                <a:ext cx="130061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571" y="0"/>
                    </a:moveTo>
                    <a:cubicBezTo>
                      <a:pt x="2074" y="0"/>
                      <a:pt x="1171" y="226"/>
                      <a:pt x="0" y="1480"/>
                    </a:cubicBezTo>
                    <a:cubicBezTo>
                      <a:pt x="0" y="1480"/>
                      <a:pt x="12" y="1481"/>
                      <a:pt x="33" y="1481"/>
                    </a:cubicBezTo>
                    <a:cubicBezTo>
                      <a:pt x="332" y="1481"/>
                      <a:pt x="2587" y="1435"/>
                      <a:pt x="3001" y="71"/>
                    </a:cubicBezTo>
                    <a:cubicBezTo>
                      <a:pt x="3001" y="71"/>
                      <a:pt x="2850" y="0"/>
                      <a:pt x="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23"/>
              <p:cNvSpPr/>
              <p:nvPr/>
            </p:nvSpPr>
            <p:spPr>
              <a:xfrm rot="-10163771" flipH="1">
                <a:off x="1502975" y="4499107"/>
                <a:ext cx="92759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4542" fill="none" extrusionOk="0">
                    <a:moveTo>
                      <a:pt x="1" y="0"/>
                    </a:moveTo>
                    <a:cubicBezTo>
                      <a:pt x="1" y="0"/>
                      <a:pt x="1854" y="1436"/>
                      <a:pt x="2141" y="454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23"/>
              <p:cNvSpPr/>
              <p:nvPr/>
            </p:nvSpPr>
            <p:spPr>
              <a:xfrm rot="-10163771" flipH="1">
                <a:off x="1601215" y="4507788"/>
                <a:ext cx="87083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68" extrusionOk="0">
                    <a:moveTo>
                      <a:pt x="244" y="0"/>
                    </a:moveTo>
                    <a:cubicBezTo>
                      <a:pt x="164" y="0"/>
                      <a:pt x="82" y="10"/>
                      <a:pt x="0" y="32"/>
                    </a:cubicBezTo>
                    <a:cubicBezTo>
                      <a:pt x="0" y="32"/>
                      <a:pt x="78" y="1076"/>
                      <a:pt x="2009" y="1468"/>
                    </a:cubicBezTo>
                    <a:cubicBezTo>
                      <a:pt x="2009" y="1468"/>
                      <a:pt x="1209" y="0"/>
                      <a:pt x="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23"/>
              <p:cNvSpPr/>
              <p:nvPr/>
            </p:nvSpPr>
            <p:spPr>
              <a:xfrm rot="-10163771" flipH="1">
                <a:off x="1536127" y="4488128"/>
                <a:ext cx="80324" cy="7248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673" extrusionOk="0">
                    <a:moveTo>
                      <a:pt x="1754" y="0"/>
                    </a:moveTo>
                    <a:cubicBezTo>
                      <a:pt x="1541" y="0"/>
                      <a:pt x="661" y="100"/>
                      <a:pt x="0" y="1672"/>
                    </a:cubicBezTo>
                    <a:cubicBezTo>
                      <a:pt x="0" y="1672"/>
                      <a:pt x="1853" y="1124"/>
                      <a:pt x="1801" y="2"/>
                    </a:cubicBezTo>
                    <a:cubicBezTo>
                      <a:pt x="1801" y="2"/>
                      <a:pt x="1784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23"/>
              <p:cNvSpPr/>
              <p:nvPr/>
            </p:nvSpPr>
            <p:spPr>
              <a:xfrm rot="-10163771" flipH="1">
                <a:off x="561952" y="4521892"/>
                <a:ext cx="88209" cy="23859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5507" fill="none" extrusionOk="0">
                    <a:moveTo>
                      <a:pt x="339" y="0"/>
                    </a:moveTo>
                    <a:cubicBezTo>
                      <a:pt x="339" y="0"/>
                      <a:pt x="0" y="3080"/>
                      <a:pt x="2036" y="5506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23"/>
              <p:cNvSpPr/>
              <p:nvPr/>
            </p:nvSpPr>
            <p:spPr>
              <a:xfrm rot="-10163771" flipH="1">
                <a:off x="623112" y="4563229"/>
                <a:ext cx="96138" cy="3158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729" extrusionOk="0">
                    <a:moveTo>
                      <a:pt x="652" y="1"/>
                    </a:moveTo>
                    <a:cubicBezTo>
                      <a:pt x="414" y="1"/>
                      <a:pt x="186" y="64"/>
                      <a:pt x="0" y="230"/>
                    </a:cubicBezTo>
                    <a:cubicBezTo>
                      <a:pt x="0" y="230"/>
                      <a:pt x="306" y="728"/>
                      <a:pt x="1270" y="728"/>
                    </a:cubicBezTo>
                    <a:cubicBezTo>
                      <a:pt x="1534" y="728"/>
                      <a:pt x="1848" y="691"/>
                      <a:pt x="2218" y="595"/>
                    </a:cubicBezTo>
                    <a:cubicBezTo>
                      <a:pt x="2218" y="595"/>
                      <a:pt x="1386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23"/>
              <p:cNvSpPr/>
              <p:nvPr/>
            </p:nvSpPr>
            <p:spPr>
              <a:xfrm rot="-10163771" flipH="1">
                <a:off x="596951" y="4492630"/>
                <a:ext cx="63341" cy="9275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141" extrusionOk="0">
                    <a:moveTo>
                      <a:pt x="862" y="0"/>
                    </a:moveTo>
                    <a:cubicBezTo>
                      <a:pt x="862" y="0"/>
                      <a:pt x="0" y="392"/>
                      <a:pt x="287" y="2140"/>
                    </a:cubicBezTo>
                    <a:cubicBezTo>
                      <a:pt x="287" y="2140"/>
                      <a:pt x="1462" y="809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23"/>
              <p:cNvSpPr/>
              <p:nvPr/>
            </p:nvSpPr>
            <p:spPr>
              <a:xfrm rot="-10163771" flipH="1">
                <a:off x="937700" y="4526981"/>
                <a:ext cx="56582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0"/>
                    </a:moveTo>
                    <a:cubicBezTo>
                      <a:pt x="888" y="0"/>
                      <a:pt x="0" y="2192"/>
                      <a:pt x="1305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23"/>
              <p:cNvSpPr/>
              <p:nvPr/>
            </p:nvSpPr>
            <p:spPr>
              <a:xfrm rot="-10163771" flipH="1">
                <a:off x="985712" y="4541456"/>
                <a:ext cx="113078" cy="36913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852" extrusionOk="0">
                    <a:moveTo>
                      <a:pt x="779" y="0"/>
                    </a:moveTo>
                    <a:cubicBezTo>
                      <a:pt x="497" y="0"/>
                      <a:pt x="225" y="73"/>
                      <a:pt x="0" y="265"/>
                    </a:cubicBezTo>
                    <a:cubicBezTo>
                      <a:pt x="0" y="265"/>
                      <a:pt x="364" y="851"/>
                      <a:pt x="1475" y="851"/>
                    </a:cubicBezTo>
                    <a:cubicBezTo>
                      <a:pt x="1790" y="851"/>
                      <a:pt x="2166" y="804"/>
                      <a:pt x="2610" y="683"/>
                    </a:cubicBezTo>
                    <a:cubicBezTo>
                      <a:pt x="2610" y="683"/>
                      <a:pt x="1645" y="0"/>
                      <a:pt x="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23"/>
              <p:cNvSpPr/>
              <p:nvPr/>
            </p:nvSpPr>
            <p:spPr>
              <a:xfrm rot="-10163771" flipH="1">
                <a:off x="939909" y="4455566"/>
                <a:ext cx="84830" cy="11762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715" extrusionOk="0">
                    <a:moveTo>
                      <a:pt x="1436" y="1"/>
                    </a:moveTo>
                    <a:lnTo>
                      <a:pt x="1436" y="1"/>
                    </a:lnTo>
                    <a:cubicBezTo>
                      <a:pt x="1436" y="1"/>
                      <a:pt x="157" y="288"/>
                      <a:pt x="1" y="2715"/>
                    </a:cubicBezTo>
                    <a:cubicBezTo>
                      <a:pt x="1" y="2715"/>
                      <a:pt x="1958" y="1280"/>
                      <a:pt x="1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23"/>
              <p:cNvSpPr/>
              <p:nvPr/>
            </p:nvSpPr>
            <p:spPr>
              <a:xfrm rot="-10163771" flipH="1">
                <a:off x="3036597" y="4690613"/>
                <a:ext cx="39642" cy="222776"/>
              </a:xfrm>
              <a:custGeom>
                <a:avLst/>
                <a:gdLst/>
                <a:ahLst/>
                <a:cxnLst/>
                <a:rect l="l" t="t" r="r" b="b"/>
                <a:pathLst>
                  <a:path w="915" h="5142" fill="none" extrusionOk="0">
                    <a:moveTo>
                      <a:pt x="1" y="1"/>
                    </a:moveTo>
                    <a:cubicBezTo>
                      <a:pt x="1" y="1749"/>
                      <a:pt x="314" y="3498"/>
                      <a:pt x="914" y="514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23"/>
              <p:cNvSpPr/>
              <p:nvPr/>
            </p:nvSpPr>
            <p:spPr>
              <a:xfrm rot="-10163771" flipH="1">
                <a:off x="3065582" y="4730586"/>
                <a:ext cx="71269" cy="3292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335" y="1"/>
                    </a:moveTo>
                    <a:cubicBezTo>
                      <a:pt x="222" y="1"/>
                      <a:pt x="109" y="24"/>
                      <a:pt x="0" y="78"/>
                    </a:cubicBezTo>
                    <a:cubicBezTo>
                      <a:pt x="0" y="78"/>
                      <a:pt x="219" y="760"/>
                      <a:pt x="1503" y="760"/>
                    </a:cubicBezTo>
                    <a:cubicBezTo>
                      <a:pt x="1549" y="760"/>
                      <a:pt x="1596" y="759"/>
                      <a:pt x="1644" y="757"/>
                    </a:cubicBezTo>
                    <a:cubicBezTo>
                      <a:pt x="1644" y="757"/>
                      <a:pt x="983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23"/>
              <p:cNvSpPr/>
              <p:nvPr/>
            </p:nvSpPr>
            <p:spPr>
              <a:xfrm rot="-10163771" flipH="1">
                <a:off x="3029942" y="4687925"/>
                <a:ext cx="50950" cy="6672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40" extrusionOk="0">
                    <a:moveTo>
                      <a:pt x="888" y="0"/>
                    </a:moveTo>
                    <a:cubicBezTo>
                      <a:pt x="888" y="0"/>
                      <a:pt x="158" y="131"/>
                      <a:pt x="1" y="1540"/>
                    </a:cubicBezTo>
                    <a:cubicBezTo>
                      <a:pt x="1" y="1540"/>
                      <a:pt x="1175" y="757"/>
                      <a:pt x="8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23"/>
              <p:cNvSpPr/>
              <p:nvPr/>
            </p:nvSpPr>
            <p:spPr>
              <a:xfrm rot="-10163771" flipH="1">
                <a:off x="345980" y="4207187"/>
                <a:ext cx="213722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498" fill="none" extrusionOk="0">
                    <a:moveTo>
                      <a:pt x="0" y="0"/>
                    </a:moveTo>
                    <a:cubicBezTo>
                      <a:pt x="0" y="0"/>
                      <a:pt x="1879" y="2610"/>
                      <a:pt x="4933" y="3497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23"/>
              <p:cNvSpPr/>
              <p:nvPr/>
            </p:nvSpPr>
            <p:spPr>
              <a:xfrm rot="-10163771" flipH="1">
                <a:off x="480558" y="4152630"/>
                <a:ext cx="66764" cy="9951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297" extrusionOk="0">
                    <a:moveTo>
                      <a:pt x="627" y="0"/>
                    </a:moveTo>
                    <a:cubicBezTo>
                      <a:pt x="627" y="0"/>
                      <a:pt x="1" y="757"/>
                      <a:pt x="1044" y="2297"/>
                    </a:cubicBezTo>
                    <a:cubicBezTo>
                      <a:pt x="1044" y="2297"/>
                      <a:pt x="1540" y="522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23"/>
              <p:cNvSpPr/>
              <p:nvPr/>
            </p:nvSpPr>
            <p:spPr>
              <a:xfrm rot="-10163771" flipH="1">
                <a:off x="500065" y="4245184"/>
                <a:ext cx="93885" cy="4050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935" extrusionOk="0">
                    <a:moveTo>
                      <a:pt x="1896" y="0"/>
                    </a:moveTo>
                    <a:cubicBezTo>
                      <a:pt x="1375" y="0"/>
                      <a:pt x="258" y="91"/>
                      <a:pt x="0" y="844"/>
                    </a:cubicBezTo>
                    <a:cubicBezTo>
                      <a:pt x="0" y="844"/>
                      <a:pt x="157" y="935"/>
                      <a:pt x="439" y="935"/>
                    </a:cubicBezTo>
                    <a:cubicBezTo>
                      <a:pt x="816" y="935"/>
                      <a:pt x="1418" y="772"/>
                      <a:pt x="2166" y="9"/>
                    </a:cubicBezTo>
                    <a:cubicBezTo>
                      <a:pt x="2166" y="9"/>
                      <a:pt x="2061" y="0"/>
                      <a:pt x="1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23"/>
              <p:cNvSpPr/>
              <p:nvPr/>
            </p:nvSpPr>
            <p:spPr>
              <a:xfrm rot="-10163771" flipH="1">
                <a:off x="2238392" y="4626162"/>
                <a:ext cx="56582" cy="15605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602" fill="none" extrusionOk="0">
                    <a:moveTo>
                      <a:pt x="549" y="0"/>
                    </a:moveTo>
                    <a:cubicBezTo>
                      <a:pt x="549" y="0"/>
                      <a:pt x="1306" y="1540"/>
                      <a:pt x="1" y="360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23"/>
              <p:cNvSpPr/>
              <p:nvPr/>
            </p:nvSpPr>
            <p:spPr>
              <a:xfrm rot="-10163771" flipH="1">
                <a:off x="2236026" y="4566915"/>
                <a:ext cx="61088" cy="916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115" extrusionOk="0">
                    <a:moveTo>
                      <a:pt x="653" y="1"/>
                    </a:moveTo>
                    <a:cubicBezTo>
                      <a:pt x="0" y="705"/>
                      <a:pt x="940" y="2115"/>
                      <a:pt x="940" y="2115"/>
                    </a:cubicBezTo>
                    <a:cubicBezTo>
                      <a:pt x="1409" y="471"/>
                      <a:pt x="653" y="1"/>
                      <a:pt x="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23"/>
              <p:cNvSpPr/>
              <p:nvPr/>
            </p:nvSpPr>
            <p:spPr>
              <a:xfrm rot="-10163771" flipH="1">
                <a:off x="2174966" y="4617975"/>
                <a:ext cx="91632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96" extrusionOk="0">
                    <a:moveTo>
                      <a:pt x="1503" y="0"/>
                    </a:moveTo>
                    <a:cubicBezTo>
                      <a:pt x="799" y="0"/>
                      <a:pt x="0" y="573"/>
                      <a:pt x="0" y="573"/>
                    </a:cubicBezTo>
                    <a:cubicBezTo>
                      <a:pt x="352" y="661"/>
                      <a:pt x="649" y="696"/>
                      <a:pt x="899" y="696"/>
                    </a:cubicBezTo>
                    <a:cubicBezTo>
                      <a:pt x="1838" y="696"/>
                      <a:pt x="2114" y="208"/>
                      <a:pt x="2114" y="208"/>
                    </a:cubicBezTo>
                    <a:cubicBezTo>
                      <a:pt x="1939" y="57"/>
                      <a:pt x="1726" y="0"/>
                      <a:pt x="1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09" name="Google Shape;1109;p23"/>
          <p:cNvGrpSpPr/>
          <p:nvPr/>
        </p:nvGrpSpPr>
        <p:grpSpPr>
          <a:xfrm rot="-165433" flipH="1">
            <a:off x="-538336" y="-502453"/>
            <a:ext cx="3440887" cy="2073138"/>
            <a:chOff x="5980336" y="-444524"/>
            <a:chExt cx="3251872" cy="1959256"/>
          </a:xfrm>
        </p:grpSpPr>
        <p:sp>
          <p:nvSpPr>
            <p:cNvPr id="1110" name="Google Shape;1110;p23"/>
            <p:cNvSpPr/>
            <p:nvPr/>
          </p:nvSpPr>
          <p:spPr>
            <a:xfrm rot="-5691343">
              <a:off x="6755600" y="-1024423"/>
              <a:ext cx="1701344" cy="3119052"/>
            </a:xfrm>
            <a:custGeom>
              <a:avLst/>
              <a:gdLst/>
              <a:ahLst/>
              <a:cxnLst/>
              <a:rect l="l" t="t" r="r" b="b"/>
              <a:pathLst>
                <a:path w="25523" h="46791" fill="none" extrusionOk="0">
                  <a:moveTo>
                    <a:pt x="6212" y="46791"/>
                  </a:moveTo>
                  <a:cubicBezTo>
                    <a:pt x="6368" y="45434"/>
                    <a:pt x="6577" y="43659"/>
                    <a:pt x="6055" y="42354"/>
                  </a:cubicBezTo>
                  <a:cubicBezTo>
                    <a:pt x="4933" y="39510"/>
                    <a:pt x="1" y="41206"/>
                    <a:pt x="3889" y="43972"/>
                  </a:cubicBezTo>
                  <a:cubicBezTo>
                    <a:pt x="6003" y="45460"/>
                    <a:pt x="8821" y="46739"/>
                    <a:pt x="11248" y="45173"/>
                  </a:cubicBezTo>
                  <a:cubicBezTo>
                    <a:pt x="13231" y="43868"/>
                    <a:pt x="14536" y="41232"/>
                    <a:pt x="14823" y="38936"/>
                  </a:cubicBezTo>
                  <a:cubicBezTo>
                    <a:pt x="15084" y="36639"/>
                    <a:pt x="12135" y="33273"/>
                    <a:pt x="9839" y="35100"/>
                  </a:cubicBezTo>
                  <a:cubicBezTo>
                    <a:pt x="7125" y="37240"/>
                    <a:pt x="11274" y="40554"/>
                    <a:pt x="13597" y="40319"/>
                  </a:cubicBezTo>
                  <a:cubicBezTo>
                    <a:pt x="15476" y="40058"/>
                    <a:pt x="17250" y="39249"/>
                    <a:pt x="18711" y="37996"/>
                  </a:cubicBezTo>
                  <a:cubicBezTo>
                    <a:pt x="22521" y="34787"/>
                    <a:pt x="25522" y="25053"/>
                    <a:pt x="18216" y="24061"/>
                  </a:cubicBezTo>
                  <a:cubicBezTo>
                    <a:pt x="17354" y="23931"/>
                    <a:pt x="15293" y="24113"/>
                    <a:pt x="15136" y="25288"/>
                  </a:cubicBezTo>
                  <a:cubicBezTo>
                    <a:pt x="15032" y="26227"/>
                    <a:pt x="16833" y="27010"/>
                    <a:pt x="17511" y="27036"/>
                  </a:cubicBezTo>
                  <a:cubicBezTo>
                    <a:pt x="18529" y="27062"/>
                    <a:pt x="19625" y="26593"/>
                    <a:pt x="20016" y="25627"/>
                  </a:cubicBezTo>
                  <a:cubicBezTo>
                    <a:pt x="20747" y="23957"/>
                    <a:pt x="19703" y="21269"/>
                    <a:pt x="18659" y="19912"/>
                  </a:cubicBezTo>
                  <a:cubicBezTo>
                    <a:pt x="18111" y="19181"/>
                    <a:pt x="17459" y="18477"/>
                    <a:pt x="16572" y="18190"/>
                  </a:cubicBezTo>
                  <a:cubicBezTo>
                    <a:pt x="15658" y="17903"/>
                    <a:pt x="15189" y="18503"/>
                    <a:pt x="15841" y="19260"/>
                  </a:cubicBezTo>
                  <a:cubicBezTo>
                    <a:pt x="16833" y="20408"/>
                    <a:pt x="18581" y="20408"/>
                    <a:pt x="19573" y="19312"/>
                  </a:cubicBezTo>
                  <a:cubicBezTo>
                    <a:pt x="20382" y="18425"/>
                    <a:pt x="20512" y="16963"/>
                    <a:pt x="20095" y="15867"/>
                  </a:cubicBezTo>
                  <a:cubicBezTo>
                    <a:pt x="19886" y="15293"/>
                    <a:pt x="19025" y="13779"/>
                    <a:pt x="18242" y="13962"/>
                  </a:cubicBezTo>
                  <a:cubicBezTo>
                    <a:pt x="17433" y="14119"/>
                    <a:pt x="17615" y="15084"/>
                    <a:pt x="17981" y="15554"/>
                  </a:cubicBezTo>
                  <a:cubicBezTo>
                    <a:pt x="18503" y="16232"/>
                    <a:pt x="19625" y="16285"/>
                    <a:pt x="20408" y="16311"/>
                  </a:cubicBezTo>
                  <a:cubicBezTo>
                    <a:pt x="24948" y="16415"/>
                    <a:pt x="25209" y="9500"/>
                    <a:pt x="22782" y="7073"/>
                  </a:cubicBezTo>
                  <a:cubicBezTo>
                    <a:pt x="21504" y="5872"/>
                    <a:pt x="20042" y="4907"/>
                    <a:pt x="18424" y="4202"/>
                  </a:cubicBezTo>
                  <a:cubicBezTo>
                    <a:pt x="17381" y="3759"/>
                    <a:pt x="14667" y="3472"/>
                    <a:pt x="14223" y="4907"/>
                  </a:cubicBezTo>
                  <a:cubicBezTo>
                    <a:pt x="13571" y="7047"/>
                    <a:pt x="16806" y="7804"/>
                    <a:pt x="18163" y="7021"/>
                  </a:cubicBezTo>
                  <a:cubicBezTo>
                    <a:pt x="20199" y="5820"/>
                    <a:pt x="20434" y="1828"/>
                    <a:pt x="19259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rgbClr val="754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3"/>
            <p:cNvSpPr/>
            <p:nvPr/>
          </p:nvSpPr>
          <p:spPr>
            <a:xfrm rot="-5691343">
              <a:off x="8459776" y="145732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78" y="1573"/>
                    <a:pt x="2070" y="1573"/>
                  </a:cubicBezTo>
                  <a:cubicBezTo>
                    <a:pt x="2188" y="1573"/>
                    <a:pt x="2308" y="1555"/>
                    <a:pt x="2427" y="1514"/>
                  </a:cubicBezTo>
                  <a:cubicBezTo>
                    <a:pt x="2427" y="1514"/>
                    <a:pt x="2271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3"/>
            <p:cNvSpPr/>
            <p:nvPr/>
          </p:nvSpPr>
          <p:spPr>
            <a:xfrm rot="-5691343">
              <a:off x="8102935" y="-175450"/>
              <a:ext cx="123586" cy="182713"/>
            </a:xfrm>
            <a:custGeom>
              <a:avLst/>
              <a:gdLst/>
              <a:ahLst/>
              <a:cxnLst/>
              <a:rect l="l" t="t" r="r" b="b"/>
              <a:pathLst>
                <a:path w="1854" h="2741" extrusionOk="0">
                  <a:moveTo>
                    <a:pt x="392" y="0"/>
                  </a:moveTo>
                  <a:lnTo>
                    <a:pt x="392" y="0"/>
                  </a:lnTo>
                  <a:cubicBezTo>
                    <a:pt x="392" y="1"/>
                    <a:pt x="1" y="2219"/>
                    <a:pt x="1175" y="2740"/>
                  </a:cubicBezTo>
                  <a:cubicBezTo>
                    <a:pt x="1175" y="2740"/>
                    <a:pt x="1853" y="1723"/>
                    <a:pt x="392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3"/>
            <p:cNvSpPr/>
            <p:nvPr/>
          </p:nvSpPr>
          <p:spPr>
            <a:xfrm rot="-5691343">
              <a:off x="7782108" y="-124907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57" y="1574"/>
                    <a:pt x="2064" y="1574"/>
                  </a:cubicBezTo>
                  <a:cubicBezTo>
                    <a:pt x="2184" y="1574"/>
                    <a:pt x="2305" y="1555"/>
                    <a:pt x="2427" y="1514"/>
                  </a:cubicBezTo>
                  <a:cubicBezTo>
                    <a:pt x="2427" y="1514"/>
                    <a:pt x="2245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3"/>
            <p:cNvSpPr/>
            <p:nvPr/>
          </p:nvSpPr>
          <p:spPr>
            <a:xfrm rot="-5691343">
              <a:off x="8898289" y="1084405"/>
              <a:ext cx="121853" cy="89057"/>
            </a:xfrm>
            <a:custGeom>
              <a:avLst/>
              <a:gdLst/>
              <a:ahLst/>
              <a:cxnLst/>
              <a:rect l="l" t="t" r="r" b="b"/>
              <a:pathLst>
                <a:path w="1828" h="1336" extrusionOk="0">
                  <a:moveTo>
                    <a:pt x="0" y="1"/>
                  </a:moveTo>
                  <a:cubicBezTo>
                    <a:pt x="0" y="25"/>
                    <a:pt x="710" y="1335"/>
                    <a:pt x="1598" y="1335"/>
                  </a:cubicBezTo>
                  <a:cubicBezTo>
                    <a:pt x="1673" y="1335"/>
                    <a:pt x="1750" y="1326"/>
                    <a:pt x="1827" y="1306"/>
                  </a:cubicBezTo>
                  <a:cubicBezTo>
                    <a:pt x="1827" y="1306"/>
                    <a:pt x="1749" y="36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3"/>
            <p:cNvSpPr/>
            <p:nvPr/>
          </p:nvSpPr>
          <p:spPr>
            <a:xfrm rot="-5691343">
              <a:off x="8900035" y="947188"/>
              <a:ext cx="98256" cy="149650"/>
            </a:xfrm>
            <a:custGeom>
              <a:avLst/>
              <a:gdLst/>
              <a:ahLst/>
              <a:cxnLst/>
              <a:rect l="l" t="t" r="r" b="b"/>
              <a:pathLst>
                <a:path w="1474" h="2245" extrusionOk="0">
                  <a:moveTo>
                    <a:pt x="691" y="0"/>
                  </a:moveTo>
                  <a:cubicBezTo>
                    <a:pt x="692" y="1"/>
                    <a:pt x="692" y="1"/>
                    <a:pt x="692" y="2"/>
                  </a:cubicBezTo>
                  <a:lnTo>
                    <a:pt x="692" y="2"/>
                  </a:lnTo>
                  <a:cubicBezTo>
                    <a:pt x="692" y="1"/>
                    <a:pt x="692" y="0"/>
                    <a:pt x="691" y="0"/>
                  </a:cubicBezTo>
                  <a:close/>
                  <a:moveTo>
                    <a:pt x="692" y="2"/>
                  </a:moveTo>
                  <a:lnTo>
                    <a:pt x="692" y="2"/>
                  </a:lnTo>
                  <a:cubicBezTo>
                    <a:pt x="693" y="55"/>
                    <a:pt x="0" y="1654"/>
                    <a:pt x="770" y="2244"/>
                  </a:cubicBezTo>
                  <a:cubicBezTo>
                    <a:pt x="770" y="2244"/>
                    <a:pt x="1474" y="1592"/>
                    <a:pt x="69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3"/>
            <p:cNvSpPr/>
            <p:nvPr/>
          </p:nvSpPr>
          <p:spPr>
            <a:xfrm rot="-5691343">
              <a:off x="8580796" y="389261"/>
              <a:ext cx="134052" cy="151383"/>
            </a:xfrm>
            <a:custGeom>
              <a:avLst/>
              <a:gdLst/>
              <a:ahLst/>
              <a:cxnLst/>
              <a:rect l="l" t="t" r="r" b="b"/>
              <a:pathLst>
                <a:path w="2011" h="2271" extrusionOk="0">
                  <a:moveTo>
                    <a:pt x="1" y="0"/>
                  </a:moveTo>
                  <a:cubicBezTo>
                    <a:pt x="1" y="0"/>
                    <a:pt x="471" y="2218"/>
                    <a:pt x="1775" y="2271"/>
                  </a:cubicBezTo>
                  <a:cubicBezTo>
                    <a:pt x="1775" y="2271"/>
                    <a:pt x="2010" y="10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3"/>
            <p:cNvSpPr/>
            <p:nvPr/>
          </p:nvSpPr>
          <p:spPr>
            <a:xfrm rot="-5691343">
              <a:off x="7455013" y="70606"/>
              <a:ext cx="121786" cy="74925"/>
            </a:xfrm>
            <a:custGeom>
              <a:avLst/>
              <a:gdLst/>
              <a:ahLst/>
              <a:cxnLst/>
              <a:rect l="l" t="t" r="r" b="b"/>
              <a:pathLst>
                <a:path w="1827" h="1124" extrusionOk="0">
                  <a:moveTo>
                    <a:pt x="0" y="1"/>
                  </a:moveTo>
                  <a:cubicBezTo>
                    <a:pt x="0" y="1"/>
                    <a:pt x="749" y="1123"/>
                    <a:pt x="1540" y="1123"/>
                  </a:cubicBezTo>
                  <a:cubicBezTo>
                    <a:pt x="1636" y="1123"/>
                    <a:pt x="1732" y="1107"/>
                    <a:pt x="1827" y="1071"/>
                  </a:cubicBezTo>
                  <a:cubicBezTo>
                    <a:pt x="1827" y="1071"/>
                    <a:pt x="1670" y="18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3"/>
            <p:cNvSpPr/>
            <p:nvPr/>
          </p:nvSpPr>
          <p:spPr>
            <a:xfrm rot="-5691343">
              <a:off x="6408744" y="334293"/>
              <a:ext cx="121853" cy="74458"/>
            </a:xfrm>
            <a:custGeom>
              <a:avLst/>
              <a:gdLst/>
              <a:ahLst/>
              <a:cxnLst/>
              <a:rect l="l" t="t" r="r" b="b"/>
              <a:pathLst>
                <a:path w="1828" h="1117" extrusionOk="0">
                  <a:moveTo>
                    <a:pt x="1" y="0"/>
                  </a:moveTo>
                  <a:cubicBezTo>
                    <a:pt x="1" y="0"/>
                    <a:pt x="759" y="1116"/>
                    <a:pt x="1556" y="1116"/>
                  </a:cubicBezTo>
                  <a:cubicBezTo>
                    <a:pt x="1646" y="1116"/>
                    <a:pt x="1737" y="1102"/>
                    <a:pt x="1827" y="1070"/>
                  </a:cubicBezTo>
                  <a:cubicBezTo>
                    <a:pt x="1827" y="1070"/>
                    <a:pt x="1671" y="18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3"/>
            <p:cNvSpPr/>
            <p:nvPr/>
          </p:nvSpPr>
          <p:spPr>
            <a:xfrm rot="-5691343">
              <a:off x="6920951" y="40475"/>
              <a:ext cx="93990" cy="140984"/>
            </a:xfrm>
            <a:custGeom>
              <a:avLst/>
              <a:gdLst/>
              <a:ahLst/>
              <a:cxnLst/>
              <a:rect l="l" t="t" r="r" b="b"/>
              <a:pathLst>
                <a:path w="1410" h="2115" extrusionOk="0">
                  <a:moveTo>
                    <a:pt x="627" y="1"/>
                  </a:moveTo>
                  <a:cubicBezTo>
                    <a:pt x="627" y="27"/>
                    <a:pt x="0" y="1541"/>
                    <a:pt x="757" y="2115"/>
                  </a:cubicBezTo>
                  <a:cubicBezTo>
                    <a:pt x="757" y="2115"/>
                    <a:pt x="1409" y="1488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3"/>
            <p:cNvSpPr/>
            <p:nvPr/>
          </p:nvSpPr>
          <p:spPr>
            <a:xfrm rot="-5691343">
              <a:off x="7530217" y="224343"/>
              <a:ext cx="130519" cy="59460"/>
            </a:xfrm>
            <a:custGeom>
              <a:avLst/>
              <a:gdLst/>
              <a:ahLst/>
              <a:cxnLst/>
              <a:rect l="l" t="t" r="r" b="b"/>
              <a:pathLst>
                <a:path w="1958" h="892" extrusionOk="0">
                  <a:moveTo>
                    <a:pt x="151" y="1"/>
                  </a:moveTo>
                  <a:cubicBezTo>
                    <a:pt x="102" y="1"/>
                    <a:pt x="52" y="1"/>
                    <a:pt x="0" y="3"/>
                  </a:cubicBezTo>
                  <a:cubicBezTo>
                    <a:pt x="0" y="3"/>
                    <a:pt x="796" y="891"/>
                    <a:pt x="1546" y="891"/>
                  </a:cubicBezTo>
                  <a:cubicBezTo>
                    <a:pt x="1687" y="891"/>
                    <a:pt x="1826" y="860"/>
                    <a:pt x="1958" y="786"/>
                  </a:cubicBezTo>
                  <a:cubicBezTo>
                    <a:pt x="1958" y="786"/>
                    <a:pt x="171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3"/>
            <p:cNvSpPr/>
            <p:nvPr/>
          </p:nvSpPr>
          <p:spPr>
            <a:xfrm rot="-5691343">
              <a:off x="7398467" y="-6881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1"/>
                    <a:pt x="1" y="1201"/>
                    <a:pt x="523" y="2010"/>
                  </a:cubicBezTo>
                  <a:cubicBezTo>
                    <a:pt x="523" y="2010"/>
                    <a:pt x="1358" y="1671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3"/>
            <p:cNvSpPr/>
            <p:nvPr/>
          </p:nvSpPr>
          <p:spPr>
            <a:xfrm rot="-5691343">
              <a:off x="6055189" y="107233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0"/>
                    <a:pt x="1" y="1201"/>
                    <a:pt x="523" y="2009"/>
                  </a:cubicBezTo>
                  <a:cubicBezTo>
                    <a:pt x="523" y="2009"/>
                    <a:pt x="1358" y="1670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3"/>
            <p:cNvSpPr/>
            <p:nvPr/>
          </p:nvSpPr>
          <p:spPr>
            <a:xfrm rot="-5691343">
              <a:off x="7191905" y="119823"/>
              <a:ext cx="88723" cy="133985"/>
            </a:xfrm>
            <a:custGeom>
              <a:avLst/>
              <a:gdLst/>
              <a:ahLst/>
              <a:cxnLst/>
              <a:rect l="l" t="t" r="r" b="b"/>
              <a:pathLst>
                <a:path w="1331" h="2010" extrusionOk="0">
                  <a:moveTo>
                    <a:pt x="1174" y="0"/>
                  </a:moveTo>
                  <a:lnTo>
                    <a:pt x="1174" y="0"/>
                  </a:lnTo>
                  <a:cubicBezTo>
                    <a:pt x="1174" y="1"/>
                    <a:pt x="0" y="1201"/>
                    <a:pt x="496" y="2010"/>
                  </a:cubicBezTo>
                  <a:cubicBezTo>
                    <a:pt x="496" y="2010"/>
                    <a:pt x="1331" y="1671"/>
                    <a:pt x="1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3"/>
            <p:cNvSpPr/>
            <p:nvPr/>
          </p:nvSpPr>
          <p:spPr>
            <a:xfrm rot="-5691343">
              <a:off x="6505769" y="351091"/>
              <a:ext cx="104455" cy="102722"/>
            </a:xfrm>
            <a:custGeom>
              <a:avLst/>
              <a:gdLst/>
              <a:ahLst/>
              <a:cxnLst/>
              <a:rect l="l" t="t" r="r" b="b"/>
              <a:pathLst>
                <a:path w="1567" h="1541" extrusionOk="0">
                  <a:moveTo>
                    <a:pt x="1452" y="1"/>
                  </a:moveTo>
                  <a:cubicBezTo>
                    <a:pt x="1354" y="1"/>
                    <a:pt x="540" y="47"/>
                    <a:pt x="1" y="1541"/>
                  </a:cubicBezTo>
                  <a:cubicBezTo>
                    <a:pt x="1" y="1541"/>
                    <a:pt x="1567" y="967"/>
                    <a:pt x="1462" y="1"/>
                  </a:cubicBezTo>
                  <a:cubicBezTo>
                    <a:pt x="1462" y="1"/>
                    <a:pt x="1459" y="1"/>
                    <a:pt x="1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3"/>
            <p:cNvSpPr/>
            <p:nvPr/>
          </p:nvSpPr>
          <p:spPr>
            <a:xfrm rot="-5691343">
              <a:off x="6287298" y="3690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262" y="0"/>
                  </a:moveTo>
                  <a:cubicBezTo>
                    <a:pt x="261" y="0"/>
                    <a:pt x="1" y="1644"/>
                    <a:pt x="888" y="2010"/>
                  </a:cubicBezTo>
                  <a:cubicBezTo>
                    <a:pt x="888" y="2010"/>
                    <a:pt x="1358" y="1253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3"/>
            <p:cNvSpPr/>
            <p:nvPr/>
          </p:nvSpPr>
          <p:spPr>
            <a:xfrm rot="-5691343">
              <a:off x="6373992" y="64095"/>
              <a:ext cx="135785" cy="50461"/>
            </a:xfrm>
            <a:custGeom>
              <a:avLst/>
              <a:gdLst/>
              <a:ahLst/>
              <a:cxnLst/>
              <a:rect l="l" t="t" r="r" b="b"/>
              <a:pathLst>
                <a:path w="2037" h="757" extrusionOk="0">
                  <a:moveTo>
                    <a:pt x="1558" y="0"/>
                  </a:moveTo>
                  <a:cubicBezTo>
                    <a:pt x="1213" y="0"/>
                    <a:pt x="686" y="137"/>
                    <a:pt x="1" y="712"/>
                  </a:cubicBezTo>
                  <a:cubicBezTo>
                    <a:pt x="1" y="712"/>
                    <a:pt x="255" y="756"/>
                    <a:pt x="586" y="756"/>
                  </a:cubicBezTo>
                  <a:cubicBezTo>
                    <a:pt x="1099" y="756"/>
                    <a:pt x="1799" y="651"/>
                    <a:pt x="2036" y="112"/>
                  </a:cubicBezTo>
                  <a:cubicBezTo>
                    <a:pt x="2036" y="112"/>
                    <a:pt x="1871" y="0"/>
                    <a:pt x="1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3"/>
            <p:cNvSpPr/>
            <p:nvPr/>
          </p:nvSpPr>
          <p:spPr>
            <a:xfrm rot="-5691343">
              <a:off x="7638351" y="-212155"/>
              <a:ext cx="128786" cy="189712"/>
            </a:xfrm>
            <a:custGeom>
              <a:avLst/>
              <a:gdLst/>
              <a:ahLst/>
              <a:cxnLst/>
              <a:rect l="l" t="t" r="r" b="b"/>
              <a:pathLst>
                <a:path w="1932" h="2846" extrusionOk="0">
                  <a:moveTo>
                    <a:pt x="1175" y="1"/>
                  </a:moveTo>
                  <a:cubicBezTo>
                    <a:pt x="1175" y="1"/>
                    <a:pt x="0" y="1958"/>
                    <a:pt x="940" y="2845"/>
                  </a:cubicBezTo>
                  <a:cubicBezTo>
                    <a:pt x="940" y="2845"/>
                    <a:pt x="1932" y="2141"/>
                    <a:pt x="1175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3"/>
            <p:cNvSpPr/>
            <p:nvPr/>
          </p:nvSpPr>
          <p:spPr>
            <a:xfrm rot="-5691343">
              <a:off x="8635508" y="586496"/>
              <a:ext cx="189712" cy="60593"/>
            </a:xfrm>
            <a:custGeom>
              <a:avLst/>
              <a:gdLst/>
              <a:ahLst/>
              <a:cxnLst/>
              <a:rect l="l" t="t" r="r" b="b"/>
              <a:pathLst>
                <a:path w="2846" h="909" extrusionOk="0">
                  <a:moveTo>
                    <a:pt x="1965" y="0"/>
                  </a:moveTo>
                  <a:cubicBezTo>
                    <a:pt x="1036" y="0"/>
                    <a:pt x="1" y="705"/>
                    <a:pt x="1" y="705"/>
                  </a:cubicBezTo>
                  <a:cubicBezTo>
                    <a:pt x="516" y="852"/>
                    <a:pt x="947" y="909"/>
                    <a:pt x="1304" y="909"/>
                  </a:cubicBezTo>
                  <a:cubicBezTo>
                    <a:pt x="2464" y="909"/>
                    <a:pt x="2845" y="314"/>
                    <a:pt x="2845" y="314"/>
                  </a:cubicBezTo>
                  <a:cubicBezTo>
                    <a:pt x="2596" y="85"/>
                    <a:pt x="2287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3"/>
            <p:cNvSpPr/>
            <p:nvPr/>
          </p:nvSpPr>
          <p:spPr>
            <a:xfrm rot="-5691343">
              <a:off x="8748418" y="723614"/>
              <a:ext cx="135785" cy="367092"/>
            </a:xfrm>
            <a:custGeom>
              <a:avLst/>
              <a:gdLst/>
              <a:ahLst/>
              <a:cxnLst/>
              <a:rect l="l" t="t" r="r" b="b"/>
              <a:pathLst>
                <a:path w="2037" h="5507" fill="none" extrusionOk="0">
                  <a:moveTo>
                    <a:pt x="1723" y="5507"/>
                  </a:moveTo>
                  <a:cubicBezTo>
                    <a:pt x="1723" y="5507"/>
                    <a:pt x="2036" y="2427"/>
                    <a:pt x="1" y="0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3"/>
            <p:cNvSpPr/>
            <p:nvPr/>
          </p:nvSpPr>
          <p:spPr>
            <a:xfrm rot="-5691343">
              <a:off x="8516314" y="923634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8" y="416"/>
                  </a:cubicBezTo>
                  <a:cubicBezTo>
                    <a:pt x="0" y="1329"/>
                    <a:pt x="627" y="2843"/>
                    <a:pt x="1905" y="2843"/>
                  </a:cubicBezTo>
                  <a:cubicBezTo>
                    <a:pt x="2688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3"/>
            <p:cNvSpPr/>
            <p:nvPr/>
          </p:nvSpPr>
          <p:spPr>
            <a:xfrm rot="-5691343">
              <a:off x="8636914" y="972536"/>
              <a:ext cx="147917" cy="49461"/>
            </a:xfrm>
            <a:custGeom>
              <a:avLst/>
              <a:gdLst/>
              <a:ahLst/>
              <a:cxnLst/>
              <a:rect l="l" t="t" r="r" b="b"/>
              <a:pathLst>
                <a:path w="2219" h="742" extrusionOk="0">
                  <a:moveTo>
                    <a:pt x="965" y="0"/>
                  </a:moveTo>
                  <a:cubicBezTo>
                    <a:pt x="697" y="0"/>
                    <a:pt x="378" y="40"/>
                    <a:pt x="0" y="143"/>
                  </a:cubicBezTo>
                  <a:cubicBezTo>
                    <a:pt x="0" y="163"/>
                    <a:pt x="824" y="742"/>
                    <a:pt x="1555" y="742"/>
                  </a:cubicBezTo>
                  <a:cubicBezTo>
                    <a:pt x="1797" y="742"/>
                    <a:pt x="2030" y="678"/>
                    <a:pt x="2218" y="509"/>
                  </a:cubicBezTo>
                  <a:cubicBezTo>
                    <a:pt x="2218" y="509"/>
                    <a:pt x="1916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3"/>
            <p:cNvSpPr/>
            <p:nvPr/>
          </p:nvSpPr>
          <p:spPr>
            <a:xfrm rot="-5691343">
              <a:off x="8608551" y="853696"/>
              <a:ext cx="97456" cy="144451"/>
            </a:xfrm>
            <a:custGeom>
              <a:avLst/>
              <a:gdLst/>
              <a:ahLst/>
              <a:cxnLst/>
              <a:rect l="l" t="t" r="r" b="b"/>
              <a:pathLst>
                <a:path w="1462" h="2167" extrusionOk="0">
                  <a:moveTo>
                    <a:pt x="1175" y="1"/>
                  </a:moveTo>
                  <a:cubicBezTo>
                    <a:pt x="1175" y="1"/>
                    <a:pt x="1" y="1332"/>
                    <a:pt x="601" y="2167"/>
                  </a:cubicBezTo>
                  <a:cubicBezTo>
                    <a:pt x="601" y="2167"/>
                    <a:pt x="1462" y="1749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3"/>
            <p:cNvSpPr/>
            <p:nvPr/>
          </p:nvSpPr>
          <p:spPr>
            <a:xfrm rot="-5691343">
              <a:off x="7081497" y="201562"/>
              <a:ext cx="217509" cy="222775"/>
            </a:xfrm>
            <a:custGeom>
              <a:avLst/>
              <a:gdLst/>
              <a:ahLst/>
              <a:cxnLst/>
              <a:rect l="l" t="t" r="r" b="b"/>
              <a:pathLst>
                <a:path w="3263" h="3342" fill="none" extrusionOk="0">
                  <a:moveTo>
                    <a:pt x="3263" y="3341"/>
                  </a:moveTo>
                  <a:cubicBezTo>
                    <a:pt x="2610" y="1880"/>
                    <a:pt x="1462" y="679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3"/>
            <p:cNvSpPr/>
            <p:nvPr/>
          </p:nvSpPr>
          <p:spPr>
            <a:xfrm rot="-5691343">
              <a:off x="6996349" y="369629"/>
              <a:ext cx="176580" cy="153316"/>
            </a:xfrm>
            <a:custGeom>
              <a:avLst/>
              <a:gdLst/>
              <a:ahLst/>
              <a:cxnLst/>
              <a:rect l="l" t="t" r="r" b="b"/>
              <a:pathLst>
                <a:path w="2649" h="2300" extrusionOk="0">
                  <a:moveTo>
                    <a:pt x="1365" y="1"/>
                  </a:moveTo>
                  <a:cubicBezTo>
                    <a:pt x="905" y="1"/>
                    <a:pt x="442" y="277"/>
                    <a:pt x="274" y="810"/>
                  </a:cubicBezTo>
                  <a:cubicBezTo>
                    <a:pt x="1" y="1589"/>
                    <a:pt x="626" y="2299"/>
                    <a:pt x="1344" y="2299"/>
                  </a:cubicBezTo>
                  <a:cubicBezTo>
                    <a:pt x="1516" y="2299"/>
                    <a:pt x="1694" y="2258"/>
                    <a:pt x="1866" y="2167"/>
                  </a:cubicBezTo>
                  <a:cubicBezTo>
                    <a:pt x="2440" y="1880"/>
                    <a:pt x="2649" y="1202"/>
                    <a:pt x="2362" y="628"/>
                  </a:cubicBezTo>
                  <a:cubicBezTo>
                    <a:pt x="2157" y="205"/>
                    <a:pt x="1762" y="1"/>
                    <a:pt x="1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3"/>
            <p:cNvSpPr/>
            <p:nvPr/>
          </p:nvSpPr>
          <p:spPr>
            <a:xfrm rot="-5691343">
              <a:off x="7082285" y="388470"/>
              <a:ext cx="114854" cy="44328"/>
            </a:xfrm>
            <a:custGeom>
              <a:avLst/>
              <a:gdLst/>
              <a:ahLst/>
              <a:cxnLst/>
              <a:rect l="l" t="t" r="r" b="b"/>
              <a:pathLst>
                <a:path w="1723" h="665" extrusionOk="0">
                  <a:moveTo>
                    <a:pt x="1325" y="0"/>
                  </a:moveTo>
                  <a:cubicBezTo>
                    <a:pt x="1028" y="0"/>
                    <a:pt x="574" y="120"/>
                    <a:pt x="0" y="638"/>
                  </a:cubicBezTo>
                  <a:cubicBezTo>
                    <a:pt x="0" y="638"/>
                    <a:pt x="182" y="664"/>
                    <a:pt x="429" y="664"/>
                  </a:cubicBezTo>
                  <a:cubicBezTo>
                    <a:pt x="876" y="664"/>
                    <a:pt x="1538" y="578"/>
                    <a:pt x="1723" y="90"/>
                  </a:cubicBezTo>
                  <a:cubicBezTo>
                    <a:pt x="1723" y="90"/>
                    <a:pt x="1582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3"/>
            <p:cNvSpPr/>
            <p:nvPr/>
          </p:nvSpPr>
          <p:spPr>
            <a:xfrm rot="-5691343">
              <a:off x="7033522" y="309058"/>
              <a:ext cx="80058" cy="116587"/>
            </a:xfrm>
            <a:custGeom>
              <a:avLst/>
              <a:gdLst/>
              <a:ahLst/>
              <a:cxnLst/>
              <a:rect l="l" t="t" r="r" b="b"/>
              <a:pathLst>
                <a:path w="1201" h="1749" extrusionOk="0">
                  <a:moveTo>
                    <a:pt x="365" y="0"/>
                  </a:moveTo>
                  <a:cubicBezTo>
                    <a:pt x="365" y="0"/>
                    <a:pt x="0" y="1383"/>
                    <a:pt x="731" y="1749"/>
                  </a:cubicBezTo>
                  <a:cubicBezTo>
                    <a:pt x="731" y="1749"/>
                    <a:pt x="1201" y="1148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3"/>
            <p:cNvSpPr/>
            <p:nvPr/>
          </p:nvSpPr>
          <p:spPr>
            <a:xfrm rot="-5691343">
              <a:off x="6109446" y="247455"/>
              <a:ext cx="238373" cy="200111"/>
            </a:xfrm>
            <a:custGeom>
              <a:avLst/>
              <a:gdLst/>
              <a:ahLst/>
              <a:cxnLst/>
              <a:rect l="l" t="t" r="r" b="b"/>
              <a:pathLst>
                <a:path w="3576" h="3002" fill="none" extrusionOk="0">
                  <a:moveTo>
                    <a:pt x="3576" y="3002"/>
                  </a:moveTo>
                  <a:cubicBezTo>
                    <a:pt x="2793" y="1592"/>
                    <a:pt x="1514" y="522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3"/>
            <p:cNvSpPr/>
            <p:nvPr/>
          </p:nvSpPr>
          <p:spPr>
            <a:xfrm rot="-5691343">
              <a:off x="6049851" y="411618"/>
              <a:ext cx="172247" cy="152850"/>
            </a:xfrm>
            <a:custGeom>
              <a:avLst/>
              <a:gdLst/>
              <a:ahLst/>
              <a:cxnLst/>
              <a:rect l="l" t="t" r="r" b="b"/>
              <a:pathLst>
                <a:path w="2584" h="2293" extrusionOk="0">
                  <a:moveTo>
                    <a:pt x="1290" y="1"/>
                  </a:moveTo>
                  <a:cubicBezTo>
                    <a:pt x="794" y="1"/>
                    <a:pt x="304" y="321"/>
                    <a:pt x="183" y="896"/>
                  </a:cubicBezTo>
                  <a:cubicBezTo>
                    <a:pt x="1" y="1665"/>
                    <a:pt x="619" y="2293"/>
                    <a:pt x="1307" y="2293"/>
                  </a:cubicBezTo>
                  <a:cubicBezTo>
                    <a:pt x="1506" y="2293"/>
                    <a:pt x="1712" y="2240"/>
                    <a:pt x="1905" y="2123"/>
                  </a:cubicBezTo>
                  <a:cubicBezTo>
                    <a:pt x="2427" y="1758"/>
                    <a:pt x="2584" y="1053"/>
                    <a:pt x="2245" y="531"/>
                  </a:cubicBezTo>
                  <a:cubicBezTo>
                    <a:pt x="2014" y="169"/>
                    <a:pt x="1650" y="1"/>
                    <a:pt x="1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3"/>
            <p:cNvSpPr/>
            <p:nvPr/>
          </p:nvSpPr>
          <p:spPr>
            <a:xfrm rot="-5691343">
              <a:off x="6132968" y="422822"/>
              <a:ext cx="109654" cy="51861"/>
            </a:xfrm>
            <a:custGeom>
              <a:avLst/>
              <a:gdLst/>
              <a:ahLst/>
              <a:cxnLst/>
              <a:rect l="l" t="t" r="r" b="b"/>
              <a:pathLst>
                <a:path w="1645" h="778" extrusionOk="0">
                  <a:moveTo>
                    <a:pt x="1379" y="1"/>
                  </a:moveTo>
                  <a:cubicBezTo>
                    <a:pt x="1096" y="1"/>
                    <a:pt x="604" y="123"/>
                    <a:pt x="1" y="776"/>
                  </a:cubicBezTo>
                  <a:cubicBezTo>
                    <a:pt x="1" y="776"/>
                    <a:pt x="38" y="778"/>
                    <a:pt x="101" y="778"/>
                  </a:cubicBezTo>
                  <a:cubicBezTo>
                    <a:pt x="427" y="778"/>
                    <a:pt x="1448" y="723"/>
                    <a:pt x="1645" y="45"/>
                  </a:cubicBezTo>
                  <a:cubicBezTo>
                    <a:pt x="1645" y="45"/>
                    <a:pt x="155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3"/>
            <p:cNvSpPr/>
            <p:nvPr/>
          </p:nvSpPr>
          <p:spPr>
            <a:xfrm rot="-5691343">
              <a:off x="6079011" y="351418"/>
              <a:ext cx="77458" cy="114854"/>
            </a:xfrm>
            <a:custGeom>
              <a:avLst/>
              <a:gdLst/>
              <a:ahLst/>
              <a:cxnLst/>
              <a:rect l="l" t="t" r="r" b="b"/>
              <a:pathLst>
                <a:path w="1162" h="172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96" y="1"/>
                    <a:pt x="197" y="1"/>
                    <a:pt x="197" y="2"/>
                  </a:cubicBezTo>
                  <a:lnTo>
                    <a:pt x="197" y="2"/>
                  </a:lnTo>
                  <a:cubicBezTo>
                    <a:pt x="197" y="1"/>
                    <a:pt x="197" y="0"/>
                    <a:pt x="196" y="0"/>
                  </a:cubicBezTo>
                  <a:close/>
                  <a:moveTo>
                    <a:pt x="197" y="2"/>
                  </a:moveTo>
                  <a:cubicBezTo>
                    <a:pt x="214" y="49"/>
                    <a:pt x="0" y="1415"/>
                    <a:pt x="744" y="1723"/>
                  </a:cubicBezTo>
                  <a:cubicBezTo>
                    <a:pt x="744" y="1723"/>
                    <a:pt x="1161" y="1071"/>
                    <a:pt x="197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3"/>
            <p:cNvSpPr/>
            <p:nvPr/>
          </p:nvSpPr>
          <p:spPr>
            <a:xfrm rot="-5691343">
              <a:off x="7673874" y="230804"/>
              <a:ext cx="309699" cy="50528"/>
            </a:xfrm>
            <a:custGeom>
              <a:avLst/>
              <a:gdLst/>
              <a:ahLst/>
              <a:cxnLst/>
              <a:rect l="l" t="t" r="r" b="b"/>
              <a:pathLst>
                <a:path w="4646" h="758" fill="none" extrusionOk="0">
                  <a:moveTo>
                    <a:pt x="4645" y="1"/>
                  </a:moveTo>
                  <a:cubicBezTo>
                    <a:pt x="3184" y="653"/>
                    <a:pt x="1514" y="758"/>
                    <a:pt x="0" y="28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3"/>
            <p:cNvSpPr/>
            <p:nvPr/>
          </p:nvSpPr>
          <p:spPr>
            <a:xfrm rot="-5691343">
              <a:off x="7743618" y="351547"/>
              <a:ext cx="180313" cy="153183"/>
            </a:xfrm>
            <a:custGeom>
              <a:avLst/>
              <a:gdLst/>
              <a:ahLst/>
              <a:cxnLst/>
              <a:rect l="l" t="t" r="r" b="b"/>
              <a:pathLst>
                <a:path w="2705" h="2298" extrusionOk="0">
                  <a:moveTo>
                    <a:pt x="1396" y="0"/>
                  </a:moveTo>
                  <a:cubicBezTo>
                    <a:pt x="978" y="0"/>
                    <a:pt x="559" y="222"/>
                    <a:pt x="356" y="679"/>
                  </a:cubicBezTo>
                  <a:cubicBezTo>
                    <a:pt x="0" y="1479"/>
                    <a:pt x="629" y="2298"/>
                    <a:pt x="1403" y="2298"/>
                  </a:cubicBezTo>
                  <a:cubicBezTo>
                    <a:pt x="1538" y="2298"/>
                    <a:pt x="1678" y="2273"/>
                    <a:pt x="1817" y="2219"/>
                  </a:cubicBezTo>
                  <a:cubicBezTo>
                    <a:pt x="2391" y="1984"/>
                    <a:pt x="2704" y="1331"/>
                    <a:pt x="2470" y="731"/>
                  </a:cubicBezTo>
                  <a:cubicBezTo>
                    <a:pt x="2282" y="249"/>
                    <a:pt x="1839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3"/>
            <p:cNvSpPr/>
            <p:nvPr/>
          </p:nvSpPr>
          <p:spPr>
            <a:xfrm rot="-5691343">
              <a:off x="7761440" y="303929"/>
              <a:ext cx="80058" cy="104455"/>
            </a:xfrm>
            <a:custGeom>
              <a:avLst/>
              <a:gdLst/>
              <a:ahLst/>
              <a:cxnLst/>
              <a:rect l="l" t="t" r="r" b="b"/>
              <a:pathLst>
                <a:path w="1201" h="1567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1436"/>
                    <a:pt x="914" y="1566"/>
                    <a:pt x="914" y="1566"/>
                  </a:cubicBezTo>
                  <a:cubicBezTo>
                    <a:pt x="1201" y="81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3"/>
            <p:cNvSpPr/>
            <p:nvPr/>
          </p:nvSpPr>
          <p:spPr>
            <a:xfrm rot="-5691343">
              <a:off x="7832403" y="332124"/>
              <a:ext cx="97522" cy="72925"/>
            </a:xfrm>
            <a:custGeom>
              <a:avLst/>
              <a:gdLst/>
              <a:ahLst/>
              <a:cxnLst/>
              <a:rect l="l" t="t" r="r" b="b"/>
              <a:pathLst>
                <a:path w="1463" h="1094" extrusionOk="0">
                  <a:moveTo>
                    <a:pt x="1287" y="1"/>
                  </a:moveTo>
                  <a:cubicBezTo>
                    <a:pt x="581" y="1"/>
                    <a:pt x="1" y="1094"/>
                    <a:pt x="1" y="1094"/>
                  </a:cubicBezTo>
                  <a:cubicBezTo>
                    <a:pt x="1410" y="781"/>
                    <a:pt x="1462" y="24"/>
                    <a:pt x="1462" y="24"/>
                  </a:cubicBezTo>
                  <a:cubicBezTo>
                    <a:pt x="1403" y="8"/>
                    <a:pt x="1345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3"/>
            <p:cNvSpPr/>
            <p:nvPr/>
          </p:nvSpPr>
          <p:spPr>
            <a:xfrm rot="-5691343">
              <a:off x="8127111" y="500858"/>
              <a:ext cx="328830" cy="233174"/>
            </a:xfrm>
            <a:custGeom>
              <a:avLst/>
              <a:gdLst/>
              <a:ahLst/>
              <a:cxnLst/>
              <a:rect l="l" t="t" r="r" b="b"/>
              <a:pathLst>
                <a:path w="4933" h="3498" fill="none" extrusionOk="0">
                  <a:moveTo>
                    <a:pt x="4933" y="3497"/>
                  </a:moveTo>
                  <a:cubicBezTo>
                    <a:pt x="4933" y="3497"/>
                    <a:pt x="3054" y="888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3"/>
            <p:cNvSpPr/>
            <p:nvPr/>
          </p:nvSpPr>
          <p:spPr>
            <a:xfrm rot="-5691343">
              <a:off x="8061785" y="710839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7" y="416"/>
                  </a:cubicBezTo>
                  <a:cubicBezTo>
                    <a:pt x="0" y="1329"/>
                    <a:pt x="626" y="2843"/>
                    <a:pt x="1879" y="2843"/>
                  </a:cubicBezTo>
                  <a:cubicBezTo>
                    <a:pt x="2662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3"/>
            <p:cNvSpPr/>
            <p:nvPr/>
          </p:nvSpPr>
          <p:spPr>
            <a:xfrm rot="-5691343">
              <a:off x="8106495" y="621112"/>
              <a:ext cx="104388" cy="153116"/>
            </a:xfrm>
            <a:custGeom>
              <a:avLst/>
              <a:gdLst/>
              <a:ahLst/>
              <a:cxnLst/>
              <a:rect l="l" t="t" r="r" b="b"/>
              <a:pathLst>
                <a:path w="1566" h="2297" extrusionOk="0">
                  <a:moveTo>
                    <a:pt x="496" y="0"/>
                  </a:moveTo>
                  <a:cubicBezTo>
                    <a:pt x="496" y="0"/>
                    <a:pt x="0" y="1775"/>
                    <a:pt x="914" y="2297"/>
                  </a:cubicBezTo>
                  <a:cubicBezTo>
                    <a:pt x="914" y="2297"/>
                    <a:pt x="1566" y="154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3"/>
            <p:cNvSpPr/>
            <p:nvPr/>
          </p:nvSpPr>
          <p:spPr>
            <a:xfrm rot="-5691343">
              <a:off x="8177020" y="726810"/>
              <a:ext cx="146184" cy="62326"/>
            </a:xfrm>
            <a:custGeom>
              <a:avLst/>
              <a:gdLst/>
              <a:ahLst/>
              <a:cxnLst/>
              <a:rect l="l" t="t" r="r" b="b"/>
              <a:pathLst>
                <a:path w="2193" h="935" extrusionOk="0">
                  <a:moveTo>
                    <a:pt x="1752" y="0"/>
                  </a:moveTo>
                  <a:cubicBezTo>
                    <a:pt x="1371" y="0"/>
                    <a:pt x="763" y="163"/>
                    <a:pt x="0" y="926"/>
                  </a:cubicBezTo>
                  <a:cubicBezTo>
                    <a:pt x="0" y="926"/>
                    <a:pt x="107" y="935"/>
                    <a:pt x="274" y="935"/>
                  </a:cubicBezTo>
                  <a:cubicBezTo>
                    <a:pt x="803" y="935"/>
                    <a:pt x="1935" y="844"/>
                    <a:pt x="2192" y="91"/>
                  </a:cubicBezTo>
                  <a:cubicBezTo>
                    <a:pt x="2192" y="91"/>
                    <a:pt x="2035" y="0"/>
                    <a:pt x="1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49" name="Google Shape;1149;p23"/>
            <p:cNvGrpSpPr/>
            <p:nvPr/>
          </p:nvGrpSpPr>
          <p:grpSpPr>
            <a:xfrm>
              <a:off x="6603933" y="132308"/>
              <a:ext cx="260159" cy="256599"/>
              <a:chOff x="2398800" y="1826575"/>
              <a:chExt cx="2258325" cy="2227425"/>
            </a:xfrm>
          </p:grpSpPr>
          <p:sp>
            <p:nvSpPr>
              <p:cNvPr id="1150" name="Google Shape;1150;p23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23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2" name="Google Shape;1152;p23"/>
            <p:cNvGrpSpPr/>
            <p:nvPr/>
          </p:nvGrpSpPr>
          <p:grpSpPr>
            <a:xfrm>
              <a:off x="8301500" y="-135163"/>
              <a:ext cx="298325" cy="294243"/>
              <a:chOff x="2398800" y="1826575"/>
              <a:chExt cx="2258325" cy="2227425"/>
            </a:xfrm>
          </p:grpSpPr>
          <p:sp>
            <p:nvSpPr>
              <p:cNvPr id="1153" name="Google Shape;1153;p23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23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55" name="Google Shape;1155;p23"/>
            <p:cNvGrpSpPr/>
            <p:nvPr/>
          </p:nvGrpSpPr>
          <p:grpSpPr>
            <a:xfrm>
              <a:off x="8962468" y="798297"/>
              <a:ext cx="240512" cy="236998"/>
              <a:chOff x="2398800" y="1826575"/>
              <a:chExt cx="2258325" cy="2227425"/>
            </a:xfrm>
          </p:grpSpPr>
          <p:sp>
            <p:nvSpPr>
              <p:cNvPr id="1156" name="Google Shape;1156;p23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23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24"/>
          <p:cNvSpPr/>
          <p:nvPr/>
        </p:nvSpPr>
        <p:spPr>
          <a:xfrm rot="5400000">
            <a:off x="6361375" y="-322950"/>
            <a:ext cx="3251913" cy="2655268"/>
          </a:xfrm>
          <a:custGeom>
            <a:avLst/>
            <a:gdLst/>
            <a:ahLst/>
            <a:cxnLst/>
            <a:rect l="l" t="t" r="r" b="b"/>
            <a:pathLst>
              <a:path w="72872" h="49288" extrusionOk="0">
                <a:moveTo>
                  <a:pt x="56095" y="0"/>
                </a:moveTo>
                <a:cubicBezTo>
                  <a:pt x="38296" y="0"/>
                  <a:pt x="12204" y="1742"/>
                  <a:pt x="12204" y="1742"/>
                </a:cubicBezTo>
                <a:cubicBezTo>
                  <a:pt x="12204" y="1742"/>
                  <a:pt x="1" y="49287"/>
                  <a:pt x="12547" y="49287"/>
                </a:cubicBezTo>
                <a:cubicBezTo>
                  <a:pt x="36056" y="49287"/>
                  <a:pt x="16721" y="7368"/>
                  <a:pt x="45882" y="7368"/>
                </a:cubicBezTo>
                <a:cubicBezTo>
                  <a:pt x="49986" y="7368"/>
                  <a:pt x="58305" y="10631"/>
                  <a:pt x="64529" y="10631"/>
                </a:cubicBezTo>
                <a:cubicBezTo>
                  <a:pt x="69321" y="10631"/>
                  <a:pt x="72871" y="8696"/>
                  <a:pt x="72297" y="1848"/>
                </a:cubicBezTo>
                <a:cubicBezTo>
                  <a:pt x="72180" y="459"/>
                  <a:pt x="65230" y="0"/>
                  <a:pt x="56095" y="0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0" name="Google Shape;1160;p24"/>
          <p:cNvSpPr/>
          <p:nvPr/>
        </p:nvSpPr>
        <p:spPr>
          <a:xfrm rot="-282">
            <a:off x="-55845" y="3931444"/>
            <a:ext cx="2661731" cy="1341009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61" name="Google Shape;1161;p24"/>
          <p:cNvGrpSpPr/>
          <p:nvPr/>
        </p:nvGrpSpPr>
        <p:grpSpPr>
          <a:xfrm rot="1657002">
            <a:off x="165581" y="107226"/>
            <a:ext cx="604650" cy="577692"/>
            <a:chOff x="-1928550" y="2618100"/>
            <a:chExt cx="915675" cy="874850"/>
          </a:xfrm>
        </p:grpSpPr>
        <p:sp>
          <p:nvSpPr>
            <p:cNvPr id="1162" name="Google Shape;1162;p24"/>
            <p:cNvSpPr/>
            <p:nvPr/>
          </p:nvSpPr>
          <p:spPr>
            <a:xfrm>
              <a:off x="-1928550" y="2618100"/>
              <a:ext cx="915675" cy="874850"/>
            </a:xfrm>
            <a:custGeom>
              <a:avLst/>
              <a:gdLst/>
              <a:ahLst/>
              <a:cxnLst/>
              <a:rect l="l" t="t" r="r" b="b"/>
              <a:pathLst>
                <a:path w="36627" h="34994" extrusionOk="0">
                  <a:moveTo>
                    <a:pt x="26716" y="1"/>
                  </a:moveTo>
                  <a:cubicBezTo>
                    <a:pt x="23985" y="1"/>
                    <a:pt x="21395" y="1297"/>
                    <a:pt x="19781" y="3471"/>
                  </a:cubicBezTo>
                  <a:cubicBezTo>
                    <a:pt x="18614" y="2737"/>
                    <a:pt x="17246" y="2336"/>
                    <a:pt x="15845" y="2336"/>
                  </a:cubicBezTo>
                  <a:cubicBezTo>
                    <a:pt x="14311" y="2336"/>
                    <a:pt x="12776" y="2803"/>
                    <a:pt x="11542" y="3704"/>
                  </a:cubicBezTo>
                  <a:cubicBezTo>
                    <a:pt x="9674" y="5072"/>
                    <a:pt x="8440" y="7207"/>
                    <a:pt x="7939" y="9742"/>
                  </a:cubicBezTo>
                  <a:cubicBezTo>
                    <a:pt x="7372" y="9542"/>
                    <a:pt x="6772" y="9442"/>
                    <a:pt x="6172" y="9442"/>
                  </a:cubicBezTo>
                  <a:cubicBezTo>
                    <a:pt x="5271" y="9442"/>
                    <a:pt x="4437" y="9675"/>
                    <a:pt x="3670" y="10075"/>
                  </a:cubicBezTo>
                  <a:cubicBezTo>
                    <a:pt x="1368" y="11276"/>
                    <a:pt x="0" y="14078"/>
                    <a:pt x="367" y="16914"/>
                  </a:cubicBezTo>
                  <a:cubicBezTo>
                    <a:pt x="801" y="20249"/>
                    <a:pt x="3036" y="23385"/>
                    <a:pt x="6705" y="25753"/>
                  </a:cubicBezTo>
                  <a:cubicBezTo>
                    <a:pt x="7106" y="26020"/>
                    <a:pt x="7539" y="26287"/>
                    <a:pt x="7973" y="26520"/>
                  </a:cubicBezTo>
                  <a:cubicBezTo>
                    <a:pt x="7973" y="26554"/>
                    <a:pt x="7973" y="26554"/>
                    <a:pt x="7973" y="26587"/>
                  </a:cubicBezTo>
                  <a:cubicBezTo>
                    <a:pt x="9741" y="31924"/>
                    <a:pt x="13677" y="34993"/>
                    <a:pt x="18781" y="34993"/>
                  </a:cubicBezTo>
                  <a:cubicBezTo>
                    <a:pt x="24785" y="34993"/>
                    <a:pt x="31556" y="30590"/>
                    <a:pt x="34525" y="24719"/>
                  </a:cubicBezTo>
                  <a:cubicBezTo>
                    <a:pt x="35793" y="22284"/>
                    <a:pt x="36193" y="19982"/>
                    <a:pt x="35793" y="17948"/>
                  </a:cubicBezTo>
                  <a:cubicBezTo>
                    <a:pt x="35659" y="17214"/>
                    <a:pt x="35392" y="16547"/>
                    <a:pt x="35059" y="15913"/>
                  </a:cubicBezTo>
                  <a:cubicBezTo>
                    <a:pt x="35526" y="14745"/>
                    <a:pt x="35859" y="13478"/>
                    <a:pt x="36026" y="12210"/>
                  </a:cubicBezTo>
                  <a:cubicBezTo>
                    <a:pt x="36627" y="7307"/>
                    <a:pt x="34125" y="2470"/>
                    <a:pt x="30089" y="669"/>
                  </a:cubicBezTo>
                  <a:cubicBezTo>
                    <a:pt x="29055" y="235"/>
                    <a:pt x="27954" y="1"/>
                    <a:pt x="26820" y="1"/>
                  </a:cubicBezTo>
                  <a:cubicBezTo>
                    <a:pt x="26785" y="1"/>
                    <a:pt x="26750" y="1"/>
                    <a:pt x="26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-1882675" y="2661875"/>
              <a:ext cx="823925" cy="638425"/>
            </a:xfrm>
            <a:custGeom>
              <a:avLst/>
              <a:gdLst/>
              <a:ahLst/>
              <a:cxnLst/>
              <a:rect l="l" t="t" r="r" b="b"/>
              <a:pathLst>
                <a:path w="32957" h="25537" extrusionOk="0">
                  <a:moveTo>
                    <a:pt x="24995" y="0"/>
                  </a:moveTo>
                  <a:cubicBezTo>
                    <a:pt x="21969" y="0"/>
                    <a:pt x="18886" y="1957"/>
                    <a:pt x="18447" y="4955"/>
                  </a:cubicBezTo>
                  <a:cubicBezTo>
                    <a:pt x="17745" y="3223"/>
                    <a:pt x="15896" y="2345"/>
                    <a:pt x="14011" y="2345"/>
                  </a:cubicBezTo>
                  <a:cubicBezTo>
                    <a:pt x="12848" y="2345"/>
                    <a:pt x="11671" y="2679"/>
                    <a:pt x="10741" y="3354"/>
                  </a:cubicBezTo>
                  <a:cubicBezTo>
                    <a:pt x="8306" y="5155"/>
                    <a:pt x="7405" y="8458"/>
                    <a:pt x="7639" y="11493"/>
                  </a:cubicBezTo>
                  <a:cubicBezTo>
                    <a:pt x="7147" y="10183"/>
                    <a:pt x="5737" y="9447"/>
                    <a:pt x="4339" y="9447"/>
                  </a:cubicBezTo>
                  <a:cubicBezTo>
                    <a:pt x="3745" y="9447"/>
                    <a:pt x="3153" y="9580"/>
                    <a:pt x="2635" y="9859"/>
                  </a:cubicBezTo>
                  <a:cubicBezTo>
                    <a:pt x="867" y="10759"/>
                    <a:pt x="0" y="12961"/>
                    <a:pt x="267" y="14929"/>
                  </a:cubicBezTo>
                  <a:cubicBezTo>
                    <a:pt x="1048" y="21058"/>
                    <a:pt x="9245" y="25537"/>
                    <a:pt x="15276" y="25537"/>
                  </a:cubicBezTo>
                  <a:cubicBezTo>
                    <a:pt x="15941" y="25537"/>
                    <a:pt x="16580" y="25482"/>
                    <a:pt x="17179" y="25370"/>
                  </a:cubicBezTo>
                  <a:cubicBezTo>
                    <a:pt x="20782" y="24669"/>
                    <a:pt x="24084" y="22701"/>
                    <a:pt x="26786" y="20200"/>
                  </a:cubicBezTo>
                  <a:cubicBezTo>
                    <a:pt x="29655" y="17564"/>
                    <a:pt x="32023" y="14129"/>
                    <a:pt x="32490" y="10259"/>
                  </a:cubicBezTo>
                  <a:cubicBezTo>
                    <a:pt x="32957" y="6390"/>
                    <a:pt x="31122" y="2087"/>
                    <a:pt x="27553" y="519"/>
                  </a:cubicBezTo>
                  <a:cubicBezTo>
                    <a:pt x="26749" y="166"/>
                    <a:pt x="25875" y="0"/>
                    <a:pt x="24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-1687550" y="2979050"/>
              <a:ext cx="620475" cy="470325"/>
            </a:xfrm>
            <a:custGeom>
              <a:avLst/>
              <a:gdLst/>
              <a:ahLst/>
              <a:cxnLst/>
              <a:rect l="l" t="t" r="r" b="b"/>
              <a:pathLst>
                <a:path w="24819" h="18813" extrusionOk="0">
                  <a:moveTo>
                    <a:pt x="20337" y="1"/>
                  </a:moveTo>
                  <a:cubicBezTo>
                    <a:pt x="18749" y="1"/>
                    <a:pt x="17275" y="1067"/>
                    <a:pt x="16412" y="2409"/>
                  </a:cubicBezTo>
                  <a:cubicBezTo>
                    <a:pt x="15601" y="3671"/>
                    <a:pt x="15196" y="5150"/>
                    <a:pt x="14855" y="6625"/>
                  </a:cubicBezTo>
                  <a:lnTo>
                    <a:pt x="14855" y="6625"/>
                  </a:lnTo>
                  <a:cubicBezTo>
                    <a:pt x="14929" y="5502"/>
                    <a:pt x="13812" y="4398"/>
                    <a:pt x="12626" y="4398"/>
                  </a:cubicBezTo>
                  <a:cubicBezTo>
                    <a:pt x="12554" y="4398"/>
                    <a:pt x="12482" y="4402"/>
                    <a:pt x="12410" y="4410"/>
                  </a:cubicBezTo>
                  <a:cubicBezTo>
                    <a:pt x="11009" y="4544"/>
                    <a:pt x="9908" y="5911"/>
                    <a:pt x="9674" y="7312"/>
                  </a:cubicBezTo>
                  <a:cubicBezTo>
                    <a:pt x="9441" y="8713"/>
                    <a:pt x="9841" y="10148"/>
                    <a:pt x="10375" y="11482"/>
                  </a:cubicBezTo>
                  <a:cubicBezTo>
                    <a:pt x="8827" y="10557"/>
                    <a:pt x="6941" y="10056"/>
                    <a:pt x="5078" y="10056"/>
                  </a:cubicBezTo>
                  <a:cubicBezTo>
                    <a:pt x="3247" y="10056"/>
                    <a:pt x="1439" y="10540"/>
                    <a:pt x="1" y="11582"/>
                  </a:cubicBezTo>
                  <a:cubicBezTo>
                    <a:pt x="1712" y="16743"/>
                    <a:pt x="5256" y="18812"/>
                    <a:pt x="9141" y="18812"/>
                  </a:cubicBezTo>
                  <a:cubicBezTo>
                    <a:pt x="14572" y="18812"/>
                    <a:pt x="20667" y="14770"/>
                    <a:pt x="23351" y="9481"/>
                  </a:cubicBezTo>
                  <a:cubicBezTo>
                    <a:pt x="24218" y="7746"/>
                    <a:pt x="24818" y="5745"/>
                    <a:pt x="24451" y="3843"/>
                  </a:cubicBezTo>
                  <a:cubicBezTo>
                    <a:pt x="24051" y="1909"/>
                    <a:pt x="22517" y="141"/>
                    <a:pt x="20549" y="7"/>
                  </a:cubicBezTo>
                  <a:cubicBezTo>
                    <a:pt x="20478" y="3"/>
                    <a:pt x="20408" y="1"/>
                    <a:pt x="20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5" name="Google Shape;1165;p24"/>
          <p:cNvGrpSpPr/>
          <p:nvPr/>
        </p:nvGrpSpPr>
        <p:grpSpPr>
          <a:xfrm>
            <a:off x="8428995" y="4505594"/>
            <a:ext cx="562456" cy="554809"/>
            <a:chOff x="2245510" y="1675368"/>
            <a:chExt cx="2564780" cy="2529909"/>
          </a:xfrm>
        </p:grpSpPr>
        <p:sp>
          <p:nvSpPr>
            <p:cNvPr id="1166" name="Google Shape;1166;p24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/>
          <p:nvPr/>
        </p:nvSpPr>
        <p:spPr>
          <a:xfrm rot="10800000">
            <a:off x="6700565" y="-48354"/>
            <a:ext cx="2452861" cy="1266754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"/>
          <p:cNvSpPr/>
          <p:nvPr/>
        </p:nvSpPr>
        <p:spPr>
          <a:xfrm rot="9000002">
            <a:off x="-197005" y="100741"/>
            <a:ext cx="1505276" cy="565857"/>
          </a:xfrm>
          <a:custGeom>
            <a:avLst/>
            <a:gdLst/>
            <a:ahLst/>
            <a:cxnLst/>
            <a:rect l="l" t="t" r="r" b="b"/>
            <a:pathLst>
              <a:path w="11875" h="4464" fill="none" extrusionOk="0">
                <a:moveTo>
                  <a:pt x="0" y="1827"/>
                </a:moveTo>
                <a:cubicBezTo>
                  <a:pt x="392" y="2454"/>
                  <a:pt x="966" y="2923"/>
                  <a:pt x="1644" y="3210"/>
                </a:cubicBezTo>
                <a:cubicBezTo>
                  <a:pt x="2767" y="3524"/>
                  <a:pt x="2740" y="1514"/>
                  <a:pt x="2036" y="2114"/>
                </a:cubicBezTo>
                <a:cubicBezTo>
                  <a:pt x="1331" y="2689"/>
                  <a:pt x="1853" y="4098"/>
                  <a:pt x="2714" y="4202"/>
                </a:cubicBezTo>
                <a:cubicBezTo>
                  <a:pt x="3628" y="4280"/>
                  <a:pt x="4202" y="3367"/>
                  <a:pt x="4385" y="2610"/>
                </a:cubicBezTo>
                <a:cubicBezTo>
                  <a:pt x="4489" y="2219"/>
                  <a:pt x="4515" y="1853"/>
                  <a:pt x="4411" y="1462"/>
                </a:cubicBezTo>
                <a:cubicBezTo>
                  <a:pt x="4306" y="1097"/>
                  <a:pt x="4097" y="1018"/>
                  <a:pt x="3863" y="1305"/>
                </a:cubicBezTo>
                <a:cubicBezTo>
                  <a:pt x="3654" y="1619"/>
                  <a:pt x="3602" y="2010"/>
                  <a:pt x="3680" y="2375"/>
                </a:cubicBezTo>
                <a:cubicBezTo>
                  <a:pt x="3784" y="3184"/>
                  <a:pt x="4150" y="3915"/>
                  <a:pt x="4959" y="4176"/>
                </a:cubicBezTo>
                <a:cubicBezTo>
                  <a:pt x="5428" y="4333"/>
                  <a:pt x="5976" y="4176"/>
                  <a:pt x="6290" y="3758"/>
                </a:cubicBezTo>
                <a:cubicBezTo>
                  <a:pt x="6472" y="3498"/>
                  <a:pt x="6472" y="2610"/>
                  <a:pt x="6133" y="2480"/>
                </a:cubicBezTo>
                <a:cubicBezTo>
                  <a:pt x="5637" y="2297"/>
                  <a:pt x="5689" y="3002"/>
                  <a:pt x="5741" y="3289"/>
                </a:cubicBezTo>
                <a:cubicBezTo>
                  <a:pt x="5794" y="3889"/>
                  <a:pt x="6263" y="4359"/>
                  <a:pt x="6864" y="4437"/>
                </a:cubicBezTo>
                <a:cubicBezTo>
                  <a:pt x="7438" y="4463"/>
                  <a:pt x="7855" y="4019"/>
                  <a:pt x="8038" y="3498"/>
                </a:cubicBezTo>
                <a:cubicBezTo>
                  <a:pt x="8194" y="3106"/>
                  <a:pt x="8325" y="2375"/>
                  <a:pt x="7855" y="2114"/>
                </a:cubicBezTo>
                <a:cubicBezTo>
                  <a:pt x="7255" y="1827"/>
                  <a:pt x="7072" y="2923"/>
                  <a:pt x="7203" y="3263"/>
                </a:cubicBezTo>
                <a:cubicBezTo>
                  <a:pt x="7516" y="4202"/>
                  <a:pt x="8977" y="4254"/>
                  <a:pt x="9682" y="3811"/>
                </a:cubicBezTo>
                <a:cubicBezTo>
                  <a:pt x="10543" y="3289"/>
                  <a:pt x="11117" y="1906"/>
                  <a:pt x="10648" y="966"/>
                </a:cubicBezTo>
                <a:cubicBezTo>
                  <a:pt x="10387" y="392"/>
                  <a:pt x="9291" y="1"/>
                  <a:pt x="9056" y="862"/>
                </a:cubicBezTo>
                <a:cubicBezTo>
                  <a:pt x="9003" y="1279"/>
                  <a:pt x="9108" y="1723"/>
                  <a:pt x="9343" y="2088"/>
                </a:cubicBezTo>
                <a:cubicBezTo>
                  <a:pt x="9656" y="2715"/>
                  <a:pt x="10413" y="3602"/>
                  <a:pt x="11222" y="3367"/>
                </a:cubicBezTo>
                <a:cubicBezTo>
                  <a:pt x="11770" y="3210"/>
                  <a:pt x="11874" y="2506"/>
                  <a:pt x="11874" y="2036"/>
                </a:cubicBezTo>
              </a:path>
            </a:pathLst>
          </a:cu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4"/>
          <p:cNvGrpSpPr/>
          <p:nvPr/>
        </p:nvGrpSpPr>
        <p:grpSpPr>
          <a:xfrm>
            <a:off x="974643" y="-130504"/>
            <a:ext cx="458326" cy="452095"/>
            <a:chOff x="2245510" y="1675368"/>
            <a:chExt cx="2564780" cy="2529909"/>
          </a:xfrm>
        </p:grpSpPr>
        <p:sp>
          <p:nvSpPr>
            <p:cNvPr id="135" name="Google Shape;135;p4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4"/>
          <p:cNvGrpSpPr/>
          <p:nvPr/>
        </p:nvGrpSpPr>
        <p:grpSpPr>
          <a:xfrm rot="2982020">
            <a:off x="135333" y="4503369"/>
            <a:ext cx="613154" cy="585817"/>
            <a:chOff x="-1928550" y="2618100"/>
            <a:chExt cx="915675" cy="874850"/>
          </a:xfrm>
        </p:grpSpPr>
        <p:sp>
          <p:nvSpPr>
            <p:cNvPr id="138" name="Google Shape;138;p4"/>
            <p:cNvSpPr/>
            <p:nvPr/>
          </p:nvSpPr>
          <p:spPr>
            <a:xfrm>
              <a:off x="-1928550" y="2618100"/>
              <a:ext cx="915675" cy="874850"/>
            </a:xfrm>
            <a:custGeom>
              <a:avLst/>
              <a:gdLst/>
              <a:ahLst/>
              <a:cxnLst/>
              <a:rect l="l" t="t" r="r" b="b"/>
              <a:pathLst>
                <a:path w="36627" h="34994" extrusionOk="0">
                  <a:moveTo>
                    <a:pt x="26716" y="1"/>
                  </a:moveTo>
                  <a:cubicBezTo>
                    <a:pt x="23985" y="1"/>
                    <a:pt x="21395" y="1297"/>
                    <a:pt x="19781" y="3471"/>
                  </a:cubicBezTo>
                  <a:cubicBezTo>
                    <a:pt x="18614" y="2737"/>
                    <a:pt x="17246" y="2336"/>
                    <a:pt x="15845" y="2336"/>
                  </a:cubicBezTo>
                  <a:cubicBezTo>
                    <a:pt x="14311" y="2336"/>
                    <a:pt x="12776" y="2803"/>
                    <a:pt x="11542" y="3704"/>
                  </a:cubicBezTo>
                  <a:cubicBezTo>
                    <a:pt x="9674" y="5072"/>
                    <a:pt x="8440" y="7207"/>
                    <a:pt x="7939" y="9742"/>
                  </a:cubicBezTo>
                  <a:cubicBezTo>
                    <a:pt x="7372" y="9542"/>
                    <a:pt x="6772" y="9442"/>
                    <a:pt x="6172" y="9442"/>
                  </a:cubicBezTo>
                  <a:cubicBezTo>
                    <a:pt x="5271" y="9442"/>
                    <a:pt x="4437" y="9675"/>
                    <a:pt x="3670" y="10075"/>
                  </a:cubicBezTo>
                  <a:cubicBezTo>
                    <a:pt x="1368" y="11276"/>
                    <a:pt x="0" y="14078"/>
                    <a:pt x="367" y="16914"/>
                  </a:cubicBezTo>
                  <a:cubicBezTo>
                    <a:pt x="801" y="20249"/>
                    <a:pt x="3036" y="23385"/>
                    <a:pt x="6705" y="25753"/>
                  </a:cubicBezTo>
                  <a:cubicBezTo>
                    <a:pt x="7106" y="26020"/>
                    <a:pt x="7539" y="26287"/>
                    <a:pt x="7973" y="26520"/>
                  </a:cubicBezTo>
                  <a:cubicBezTo>
                    <a:pt x="7973" y="26554"/>
                    <a:pt x="7973" y="26554"/>
                    <a:pt x="7973" y="26587"/>
                  </a:cubicBezTo>
                  <a:cubicBezTo>
                    <a:pt x="9741" y="31924"/>
                    <a:pt x="13677" y="34993"/>
                    <a:pt x="18781" y="34993"/>
                  </a:cubicBezTo>
                  <a:cubicBezTo>
                    <a:pt x="24785" y="34993"/>
                    <a:pt x="31556" y="30590"/>
                    <a:pt x="34525" y="24719"/>
                  </a:cubicBezTo>
                  <a:cubicBezTo>
                    <a:pt x="35793" y="22284"/>
                    <a:pt x="36193" y="19982"/>
                    <a:pt x="35793" y="17948"/>
                  </a:cubicBezTo>
                  <a:cubicBezTo>
                    <a:pt x="35659" y="17214"/>
                    <a:pt x="35392" y="16547"/>
                    <a:pt x="35059" y="15913"/>
                  </a:cubicBezTo>
                  <a:cubicBezTo>
                    <a:pt x="35526" y="14745"/>
                    <a:pt x="35859" y="13478"/>
                    <a:pt x="36026" y="12210"/>
                  </a:cubicBezTo>
                  <a:cubicBezTo>
                    <a:pt x="36627" y="7307"/>
                    <a:pt x="34125" y="2470"/>
                    <a:pt x="30089" y="669"/>
                  </a:cubicBezTo>
                  <a:cubicBezTo>
                    <a:pt x="29055" y="235"/>
                    <a:pt x="27954" y="1"/>
                    <a:pt x="26820" y="1"/>
                  </a:cubicBezTo>
                  <a:cubicBezTo>
                    <a:pt x="26785" y="1"/>
                    <a:pt x="26750" y="1"/>
                    <a:pt x="26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-1882675" y="2661875"/>
              <a:ext cx="823925" cy="638425"/>
            </a:xfrm>
            <a:custGeom>
              <a:avLst/>
              <a:gdLst/>
              <a:ahLst/>
              <a:cxnLst/>
              <a:rect l="l" t="t" r="r" b="b"/>
              <a:pathLst>
                <a:path w="32957" h="25537" extrusionOk="0">
                  <a:moveTo>
                    <a:pt x="24995" y="0"/>
                  </a:moveTo>
                  <a:cubicBezTo>
                    <a:pt x="21969" y="0"/>
                    <a:pt x="18886" y="1957"/>
                    <a:pt x="18447" y="4955"/>
                  </a:cubicBezTo>
                  <a:cubicBezTo>
                    <a:pt x="17745" y="3223"/>
                    <a:pt x="15896" y="2345"/>
                    <a:pt x="14011" y="2345"/>
                  </a:cubicBezTo>
                  <a:cubicBezTo>
                    <a:pt x="12848" y="2345"/>
                    <a:pt x="11671" y="2679"/>
                    <a:pt x="10741" y="3354"/>
                  </a:cubicBezTo>
                  <a:cubicBezTo>
                    <a:pt x="8306" y="5155"/>
                    <a:pt x="7405" y="8458"/>
                    <a:pt x="7639" y="11493"/>
                  </a:cubicBezTo>
                  <a:cubicBezTo>
                    <a:pt x="7147" y="10183"/>
                    <a:pt x="5737" y="9447"/>
                    <a:pt x="4339" y="9447"/>
                  </a:cubicBezTo>
                  <a:cubicBezTo>
                    <a:pt x="3745" y="9447"/>
                    <a:pt x="3153" y="9580"/>
                    <a:pt x="2635" y="9859"/>
                  </a:cubicBezTo>
                  <a:cubicBezTo>
                    <a:pt x="867" y="10759"/>
                    <a:pt x="0" y="12961"/>
                    <a:pt x="267" y="14929"/>
                  </a:cubicBezTo>
                  <a:cubicBezTo>
                    <a:pt x="1048" y="21058"/>
                    <a:pt x="9245" y="25537"/>
                    <a:pt x="15276" y="25537"/>
                  </a:cubicBezTo>
                  <a:cubicBezTo>
                    <a:pt x="15941" y="25537"/>
                    <a:pt x="16580" y="25482"/>
                    <a:pt x="17179" y="25370"/>
                  </a:cubicBezTo>
                  <a:cubicBezTo>
                    <a:pt x="20782" y="24669"/>
                    <a:pt x="24084" y="22701"/>
                    <a:pt x="26786" y="20200"/>
                  </a:cubicBezTo>
                  <a:cubicBezTo>
                    <a:pt x="29655" y="17564"/>
                    <a:pt x="32023" y="14129"/>
                    <a:pt x="32490" y="10259"/>
                  </a:cubicBezTo>
                  <a:cubicBezTo>
                    <a:pt x="32957" y="6390"/>
                    <a:pt x="31122" y="2087"/>
                    <a:pt x="27553" y="519"/>
                  </a:cubicBezTo>
                  <a:cubicBezTo>
                    <a:pt x="26749" y="166"/>
                    <a:pt x="25875" y="0"/>
                    <a:pt x="24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-1687550" y="2979050"/>
              <a:ext cx="620475" cy="470325"/>
            </a:xfrm>
            <a:custGeom>
              <a:avLst/>
              <a:gdLst/>
              <a:ahLst/>
              <a:cxnLst/>
              <a:rect l="l" t="t" r="r" b="b"/>
              <a:pathLst>
                <a:path w="24819" h="18813" extrusionOk="0">
                  <a:moveTo>
                    <a:pt x="20337" y="1"/>
                  </a:moveTo>
                  <a:cubicBezTo>
                    <a:pt x="18749" y="1"/>
                    <a:pt x="17275" y="1067"/>
                    <a:pt x="16412" y="2409"/>
                  </a:cubicBezTo>
                  <a:cubicBezTo>
                    <a:pt x="15601" y="3671"/>
                    <a:pt x="15196" y="5150"/>
                    <a:pt x="14855" y="6625"/>
                  </a:cubicBezTo>
                  <a:lnTo>
                    <a:pt x="14855" y="6625"/>
                  </a:lnTo>
                  <a:cubicBezTo>
                    <a:pt x="14929" y="5502"/>
                    <a:pt x="13812" y="4398"/>
                    <a:pt x="12626" y="4398"/>
                  </a:cubicBezTo>
                  <a:cubicBezTo>
                    <a:pt x="12554" y="4398"/>
                    <a:pt x="12482" y="4402"/>
                    <a:pt x="12410" y="4410"/>
                  </a:cubicBezTo>
                  <a:cubicBezTo>
                    <a:pt x="11009" y="4544"/>
                    <a:pt x="9908" y="5911"/>
                    <a:pt x="9674" y="7312"/>
                  </a:cubicBezTo>
                  <a:cubicBezTo>
                    <a:pt x="9441" y="8713"/>
                    <a:pt x="9841" y="10148"/>
                    <a:pt x="10375" y="11482"/>
                  </a:cubicBezTo>
                  <a:cubicBezTo>
                    <a:pt x="8827" y="10557"/>
                    <a:pt x="6941" y="10056"/>
                    <a:pt x="5078" y="10056"/>
                  </a:cubicBezTo>
                  <a:cubicBezTo>
                    <a:pt x="3247" y="10056"/>
                    <a:pt x="1439" y="10540"/>
                    <a:pt x="1" y="11582"/>
                  </a:cubicBezTo>
                  <a:cubicBezTo>
                    <a:pt x="1712" y="16743"/>
                    <a:pt x="5256" y="18812"/>
                    <a:pt x="9141" y="18812"/>
                  </a:cubicBezTo>
                  <a:cubicBezTo>
                    <a:pt x="14572" y="18812"/>
                    <a:pt x="20667" y="14770"/>
                    <a:pt x="23351" y="9481"/>
                  </a:cubicBezTo>
                  <a:cubicBezTo>
                    <a:pt x="24218" y="7746"/>
                    <a:pt x="24818" y="5745"/>
                    <a:pt x="24451" y="3843"/>
                  </a:cubicBezTo>
                  <a:cubicBezTo>
                    <a:pt x="24051" y="1909"/>
                    <a:pt x="22517" y="141"/>
                    <a:pt x="20549" y="7"/>
                  </a:cubicBezTo>
                  <a:cubicBezTo>
                    <a:pt x="20478" y="3"/>
                    <a:pt x="20408" y="1"/>
                    <a:pt x="20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4"/>
          <p:cNvGrpSpPr/>
          <p:nvPr/>
        </p:nvGrpSpPr>
        <p:grpSpPr>
          <a:xfrm rot="-2471267">
            <a:off x="8462494" y="4577547"/>
            <a:ext cx="445162" cy="437466"/>
            <a:chOff x="3144525" y="406375"/>
            <a:chExt cx="766611" cy="753358"/>
          </a:xfrm>
        </p:grpSpPr>
        <p:sp>
          <p:nvSpPr>
            <p:cNvPr id="142" name="Google Shape;142;p4"/>
            <p:cNvSpPr/>
            <p:nvPr/>
          </p:nvSpPr>
          <p:spPr>
            <a:xfrm>
              <a:off x="3144525" y="406375"/>
              <a:ext cx="732785" cy="753358"/>
            </a:xfrm>
            <a:custGeom>
              <a:avLst/>
              <a:gdLst/>
              <a:ahLst/>
              <a:cxnLst/>
              <a:rect l="l" t="t" r="r" b="b"/>
              <a:pathLst>
                <a:path w="40463" h="41599" extrusionOk="0">
                  <a:moveTo>
                    <a:pt x="23884" y="0"/>
                  </a:moveTo>
                  <a:cubicBezTo>
                    <a:pt x="19481" y="0"/>
                    <a:pt x="14877" y="1735"/>
                    <a:pt x="10908" y="4837"/>
                  </a:cubicBezTo>
                  <a:cubicBezTo>
                    <a:pt x="9040" y="6305"/>
                    <a:pt x="7405" y="8006"/>
                    <a:pt x="6071" y="9941"/>
                  </a:cubicBezTo>
                  <a:lnTo>
                    <a:pt x="6004" y="9907"/>
                  </a:lnTo>
                  <a:cubicBezTo>
                    <a:pt x="5671" y="9774"/>
                    <a:pt x="5304" y="9740"/>
                    <a:pt x="4937" y="9740"/>
                  </a:cubicBezTo>
                  <a:cubicBezTo>
                    <a:pt x="3703" y="9774"/>
                    <a:pt x="2535" y="10374"/>
                    <a:pt x="1801" y="11408"/>
                  </a:cubicBezTo>
                  <a:cubicBezTo>
                    <a:pt x="967" y="12509"/>
                    <a:pt x="701" y="13843"/>
                    <a:pt x="534" y="15011"/>
                  </a:cubicBezTo>
                  <a:cubicBezTo>
                    <a:pt x="0" y="19180"/>
                    <a:pt x="801" y="24484"/>
                    <a:pt x="2702" y="29154"/>
                  </a:cubicBezTo>
                  <a:cubicBezTo>
                    <a:pt x="4837" y="34391"/>
                    <a:pt x="8106" y="38361"/>
                    <a:pt x="11909" y="40296"/>
                  </a:cubicBezTo>
                  <a:cubicBezTo>
                    <a:pt x="13678" y="41164"/>
                    <a:pt x="15633" y="41598"/>
                    <a:pt x="17625" y="41598"/>
                  </a:cubicBezTo>
                  <a:cubicBezTo>
                    <a:pt x="17698" y="41598"/>
                    <a:pt x="17772" y="41598"/>
                    <a:pt x="17846" y="41596"/>
                  </a:cubicBezTo>
                  <a:cubicBezTo>
                    <a:pt x="21849" y="41596"/>
                    <a:pt x="26285" y="40095"/>
                    <a:pt x="30222" y="37994"/>
                  </a:cubicBezTo>
                  <a:cubicBezTo>
                    <a:pt x="30689" y="37794"/>
                    <a:pt x="31156" y="37560"/>
                    <a:pt x="31623" y="37293"/>
                  </a:cubicBezTo>
                  <a:cubicBezTo>
                    <a:pt x="32390" y="36860"/>
                    <a:pt x="33157" y="36359"/>
                    <a:pt x="33824" y="35792"/>
                  </a:cubicBezTo>
                  <a:cubicBezTo>
                    <a:pt x="35259" y="34792"/>
                    <a:pt x="36593" y="33724"/>
                    <a:pt x="37860" y="32523"/>
                  </a:cubicBezTo>
                  <a:cubicBezTo>
                    <a:pt x="38494" y="31890"/>
                    <a:pt x="40462" y="29988"/>
                    <a:pt x="39929" y="27653"/>
                  </a:cubicBezTo>
                  <a:cubicBezTo>
                    <a:pt x="39828" y="27253"/>
                    <a:pt x="39662" y="26886"/>
                    <a:pt x="39428" y="26552"/>
                  </a:cubicBezTo>
                  <a:cubicBezTo>
                    <a:pt x="40162" y="23850"/>
                    <a:pt x="40462" y="21082"/>
                    <a:pt x="40262" y="18280"/>
                  </a:cubicBezTo>
                  <a:cubicBezTo>
                    <a:pt x="39795" y="10141"/>
                    <a:pt x="35759" y="3569"/>
                    <a:pt x="29788" y="1134"/>
                  </a:cubicBezTo>
                  <a:cubicBezTo>
                    <a:pt x="27920" y="367"/>
                    <a:pt x="25885" y="0"/>
                    <a:pt x="23884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213376" y="429174"/>
              <a:ext cx="697760" cy="665633"/>
            </a:xfrm>
            <a:custGeom>
              <a:avLst/>
              <a:gdLst/>
              <a:ahLst/>
              <a:cxnLst/>
              <a:rect l="l" t="t" r="r" b="b"/>
              <a:pathLst>
                <a:path w="38529" h="36755" extrusionOk="0">
                  <a:moveTo>
                    <a:pt x="20055" y="1"/>
                  </a:moveTo>
                  <a:cubicBezTo>
                    <a:pt x="15683" y="1"/>
                    <a:pt x="11330" y="1850"/>
                    <a:pt x="7873" y="4579"/>
                  </a:cubicBezTo>
                  <a:cubicBezTo>
                    <a:pt x="2202" y="9082"/>
                    <a:pt x="1" y="14452"/>
                    <a:pt x="368" y="19489"/>
                  </a:cubicBezTo>
                  <a:cubicBezTo>
                    <a:pt x="1001" y="28780"/>
                    <a:pt x="10740" y="36755"/>
                    <a:pt x="20066" y="36755"/>
                  </a:cubicBezTo>
                  <a:cubicBezTo>
                    <a:pt x="22527" y="36755"/>
                    <a:pt x="24959" y="36200"/>
                    <a:pt x="27187" y="34967"/>
                  </a:cubicBezTo>
                  <a:cubicBezTo>
                    <a:pt x="38528" y="28696"/>
                    <a:pt x="37828" y="6046"/>
                    <a:pt x="25486" y="1043"/>
                  </a:cubicBezTo>
                  <a:cubicBezTo>
                    <a:pt x="23715" y="325"/>
                    <a:pt x="21883" y="1"/>
                    <a:pt x="20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3158415" y="605395"/>
              <a:ext cx="692907" cy="531782"/>
            </a:xfrm>
            <a:custGeom>
              <a:avLst/>
              <a:gdLst/>
              <a:ahLst/>
              <a:cxnLst/>
              <a:rect l="l" t="t" r="r" b="b"/>
              <a:pathLst>
                <a:path w="38261" h="29364" extrusionOk="0">
                  <a:moveTo>
                    <a:pt x="4150" y="1"/>
                  </a:moveTo>
                  <a:cubicBezTo>
                    <a:pt x="3329" y="1"/>
                    <a:pt x="2523" y="475"/>
                    <a:pt x="2002" y="1152"/>
                  </a:cubicBezTo>
                  <a:cubicBezTo>
                    <a:pt x="1435" y="2053"/>
                    <a:pt x="1101" y="3087"/>
                    <a:pt x="1001" y="4188"/>
                  </a:cubicBezTo>
                  <a:cubicBezTo>
                    <a:pt x="0" y="12093"/>
                    <a:pt x="4003" y="24269"/>
                    <a:pt x="11709" y="28171"/>
                  </a:cubicBezTo>
                  <a:cubicBezTo>
                    <a:pt x="13352" y="29004"/>
                    <a:pt x="15185" y="29363"/>
                    <a:pt x="17103" y="29363"/>
                  </a:cubicBezTo>
                  <a:cubicBezTo>
                    <a:pt x="24023" y="29363"/>
                    <a:pt x="32047" y="24681"/>
                    <a:pt x="36226" y="20633"/>
                  </a:cubicBezTo>
                  <a:cubicBezTo>
                    <a:pt x="37227" y="19665"/>
                    <a:pt x="38261" y="18331"/>
                    <a:pt x="37927" y="16963"/>
                  </a:cubicBezTo>
                  <a:cubicBezTo>
                    <a:pt x="37558" y="15408"/>
                    <a:pt x="35835" y="14853"/>
                    <a:pt x="34141" y="14853"/>
                  </a:cubicBezTo>
                  <a:cubicBezTo>
                    <a:pt x="33691" y="14853"/>
                    <a:pt x="33244" y="14892"/>
                    <a:pt x="32824" y="14962"/>
                  </a:cubicBezTo>
                  <a:cubicBezTo>
                    <a:pt x="27353" y="15796"/>
                    <a:pt x="22283" y="18431"/>
                    <a:pt x="18413" y="22434"/>
                  </a:cubicBezTo>
                  <a:cubicBezTo>
                    <a:pt x="17646" y="20266"/>
                    <a:pt x="18914" y="17997"/>
                    <a:pt x="19681" y="15863"/>
                  </a:cubicBezTo>
                  <a:cubicBezTo>
                    <a:pt x="20448" y="13694"/>
                    <a:pt x="20381" y="10659"/>
                    <a:pt x="18213" y="9858"/>
                  </a:cubicBezTo>
                  <a:cubicBezTo>
                    <a:pt x="17910" y="9751"/>
                    <a:pt x="17598" y="9704"/>
                    <a:pt x="17283" y="9704"/>
                  </a:cubicBezTo>
                  <a:cubicBezTo>
                    <a:pt x="16419" y="9704"/>
                    <a:pt x="15535" y="10061"/>
                    <a:pt x="14777" y="10525"/>
                  </a:cubicBezTo>
                  <a:cubicBezTo>
                    <a:pt x="12242" y="12227"/>
                    <a:pt x="10775" y="15129"/>
                    <a:pt x="10908" y="18164"/>
                  </a:cubicBezTo>
                  <a:lnTo>
                    <a:pt x="6805" y="3087"/>
                  </a:lnTo>
                  <a:cubicBezTo>
                    <a:pt x="6505" y="1886"/>
                    <a:pt x="6005" y="518"/>
                    <a:pt x="4837" y="118"/>
                  </a:cubicBezTo>
                  <a:cubicBezTo>
                    <a:pt x="4611" y="38"/>
                    <a:pt x="4380" y="1"/>
                    <a:pt x="4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"/>
          <p:cNvSpPr/>
          <p:nvPr/>
        </p:nvSpPr>
        <p:spPr>
          <a:xfrm rot="10800000">
            <a:off x="6700565" y="-48354"/>
            <a:ext cx="2452861" cy="1266754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"/>
          <p:cNvSpPr/>
          <p:nvPr/>
        </p:nvSpPr>
        <p:spPr>
          <a:xfrm rot="9000002">
            <a:off x="-197005" y="100741"/>
            <a:ext cx="1505276" cy="565857"/>
          </a:xfrm>
          <a:custGeom>
            <a:avLst/>
            <a:gdLst/>
            <a:ahLst/>
            <a:cxnLst/>
            <a:rect l="l" t="t" r="r" b="b"/>
            <a:pathLst>
              <a:path w="11875" h="4464" fill="none" extrusionOk="0">
                <a:moveTo>
                  <a:pt x="0" y="1827"/>
                </a:moveTo>
                <a:cubicBezTo>
                  <a:pt x="392" y="2454"/>
                  <a:pt x="966" y="2923"/>
                  <a:pt x="1644" y="3210"/>
                </a:cubicBezTo>
                <a:cubicBezTo>
                  <a:pt x="2767" y="3524"/>
                  <a:pt x="2740" y="1514"/>
                  <a:pt x="2036" y="2114"/>
                </a:cubicBezTo>
                <a:cubicBezTo>
                  <a:pt x="1331" y="2689"/>
                  <a:pt x="1853" y="4098"/>
                  <a:pt x="2714" y="4202"/>
                </a:cubicBezTo>
                <a:cubicBezTo>
                  <a:pt x="3628" y="4280"/>
                  <a:pt x="4202" y="3367"/>
                  <a:pt x="4385" y="2610"/>
                </a:cubicBezTo>
                <a:cubicBezTo>
                  <a:pt x="4489" y="2219"/>
                  <a:pt x="4515" y="1853"/>
                  <a:pt x="4411" y="1462"/>
                </a:cubicBezTo>
                <a:cubicBezTo>
                  <a:pt x="4306" y="1097"/>
                  <a:pt x="4097" y="1018"/>
                  <a:pt x="3863" y="1305"/>
                </a:cubicBezTo>
                <a:cubicBezTo>
                  <a:pt x="3654" y="1619"/>
                  <a:pt x="3602" y="2010"/>
                  <a:pt x="3680" y="2375"/>
                </a:cubicBezTo>
                <a:cubicBezTo>
                  <a:pt x="3784" y="3184"/>
                  <a:pt x="4150" y="3915"/>
                  <a:pt x="4959" y="4176"/>
                </a:cubicBezTo>
                <a:cubicBezTo>
                  <a:pt x="5428" y="4333"/>
                  <a:pt x="5976" y="4176"/>
                  <a:pt x="6290" y="3758"/>
                </a:cubicBezTo>
                <a:cubicBezTo>
                  <a:pt x="6472" y="3498"/>
                  <a:pt x="6472" y="2610"/>
                  <a:pt x="6133" y="2480"/>
                </a:cubicBezTo>
                <a:cubicBezTo>
                  <a:pt x="5637" y="2297"/>
                  <a:pt x="5689" y="3002"/>
                  <a:pt x="5741" y="3289"/>
                </a:cubicBezTo>
                <a:cubicBezTo>
                  <a:pt x="5794" y="3889"/>
                  <a:pt x="6263" y="4359"/>
                  <a:pt x="6864" y="4437"/>
                </a:cubicBezTo>
                <a:cubicBezTo>
                  <a:pt x="7438" y="4463"/>
                  <a:pt x="7855" y="4019"/>
                  <a:pt x="8038" y="3498"/>
                </a:cubicBezTo>
                <a:cubicBezTo>
                  <a:pt x="8194" y="3106"/>
                  <a:pt x="8325" y="2375"/>
                  <a:pt x="7855" y="2114"/>
                </a:cubicBezTo>
                <a:cubicBezTo>
                  <a:pt x="7255" y="1827"/>
                  <a:pt x="7072" y="2923"/>
                  <a:pt x="7203" y="3263"/>
                </a:cubicBezTo>
                <a:cubicBezTo>
                  <a:pt x="7516" y="4202"/>
                  <a:pt x="8977" y="4254"/>
                  <a:pt x="9682" y="3811"/>
                </a:cubicBezTo>
                <a:cubicBezTo>
                  <a:pt x="10543" y="3289"/>
                  <a:pt x="11117" y="1906"/>
                  <a:pt x="10648" y="966"/>
                </a:cubicBezTo>
                <a:cubicBezTo>
                  <a:pt x="10387" y="392"/>
                  <a:pt x="9291" y="1"/>
                  <a:pt x="9056" y="862"/>
                </a:cubicBezTo>
                <a:cubicBezTo>
                  <a:pt x="9003" y="1279"/>
                  <a:pt x="9108" y="1723"/>
                  <a:pt x="9343" y="2088"/>
                </a:cubicBezTo>
                <a:cubicBezTo>
                  <a:pt x="9656" y="2715"/>
                  <a:pt x="10413" y="3602"/>
                  <a:pt x="11222" y="3367"/>
                </a:cubicBezTo>
                <a:cubicBezTo>
                  <a:pt x="11770" y="3210"/>
                  <a:pt x="11874" y="2506"/>
                  <a:pt x="11874" y="2036"/>
                </a:cubicBezTo>
              </a:path>
            </a:pathLst>
          </a:custGeom>
          <a:noFill/>
          <a:ln w="19050" cap="rnd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" name="Google Shape;134;p4"/>
          <p:cNvGrpSpPr/>
          <p:nvPr/>
        </p:nvGrpSpPr>
        <p:grpSpPr>
          <a:xfrm>
            <a:off x="974643" y="-130504"/>
            <a:ext cx="458326" cy="452095"/>
            <a:chOff x="2245510" y="1675368"/>
            <a:chExt cx="2564780" cy="2529909"/>
          </a:xfrm>
        </p:grpSpPr>
        <p:sp>
          <p:nvSpPr>
            <p:cNvPr id="135" name="Google Shape;135;p4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137;p4"/>
          <p:cNvGrpSpPr/>
          <p:nvPr/>
        </p:nvGrpSpPr>
        <p:grpSpPr>
          <a:xfrm rot="2982020">
            <a:off x="135333" y="4503369"/>
            <a:ext cx="613154" cy="585817"/>
            <a:chOff x="-1928550" y="2618100"/>
            <a:chExt cx="915675" cy="874850"/>
          </a:xfrm>
        </p:grpSpPr>
        <p:sp>
          <p:nvSpPr>
            <p:cNvPr id="138" name="Google Shape;138;p4"/>
            <p:cNvSpPr/>
            <p:nvPr/>
          </p:nvSpPr>
          <p:spPr>
            <a:xfrm>
              <a:off x="-1928550" y="2618100"/>
              <a:ext cx="915675" cy="874850"/>
            </a:xfrm>
            <a:custGeom>
              <a:avLst/>
              <a:gdLst/>
              <a:ahLst/>
              <a:cxnLst/>
              <a:rect l="l" t="t" r="r" b="b"/>
              <a:pathLst>
                <a:path w="36627" h="34994" extrusionOk="0">
                  <a:moveTo>
                    <a:pt x="26716" y="1"/>
                  </a:moveTo>
                  <a:cubicBezTo>
                    <a:pt x="23985" y="1"/>
                    <a:pt x="21395" y="1297"/>
                    <a:pt x="19781" y="3471"/>
                  </a:cubicBezTo>
                  <a:cubicBezTo>
                    <a:pt x="18614" y="2737"/>
                    <a:pt x="17246" y="2336"/>
                    <a:pt x="15845" y="2336"/>
                  </a:cubicBezTo>
                  <a:cubicBezTo>
                    <a:pt x="14311" y="2336"/>
                    <a:pt x="12776" y="2803"/>
                    <a:pt x="11542" y="3704"/>
                  </a:cubicBezTo>
                  <a:cubicBezTo>
                    <a:pt x="9674" y="5072"/>
                    <a:pt x="8440" y="7207"/>
                    <a:pt x="7939" y="9742"/>
                  </a:cubicBezTo>
                  <a:cubicBezTo>
                    <a:pt x="7372" y="9542"/>
                    <a:pt x="6772" y="9442"/>
                    <a:pt x="6172" y="9442"/>
                  </a:cubicBezTo>
                  <a:cubicBezTo>
                    <a:pt x="5271" y="9442"/>
                    <a:pt x="4437" y="9675"/>
                    <a:pt x="3670" y="10075"/>
                  </a:cubicBezTo>
                  <a:cubicBezTo>
                    <a:pt x="1368" y="11276"/>
                    <a:pt x="0" y="14078"/>
                    <a:pt x="367" y="16914"/>
                  </a:cubicBezTo>
                  <a:cubicBezTo>
                    <a:pt x="801" y="20249"/>
                    <a:pt x="3036" y="23385"/>
                    <a:pt x="6705" y="25753"/>
                  </a:cubicBezTo>
                  <a:cubicBezTo>
                    <a:pt x="7106" y="26020"/>
                    <a:pt x="7539" y="26287"/>
                    <a:pt x="7973" y="26520"/>
                  </a:cubicBezTo>
                  <a:cubicBezTo>
                    <a:pt x="7973" y="26554"/>
                    <a:pt x="7973" y="26554"/>
                    <a:pt x="7973" y="26587"/>
                  </a:cubicBezTo>
                  <a:cubicBezTo>
                    <a:pt x="9741" y="31924"/>
                    <a:pt x="13677" y="34993"/>
                    <a:pt x="18781" y="34993"/>
                  </a:cubicBezTo>
                  <a:cubicBezTo>
                    <a:pt x="24785" y="34993"/>
                    <a:pt x="31556" y="30590"/>
                    <a:pt x="34525" y="24719"/>
                  </a:cubicBezTo>
                  <a:cubicBezTo>
                    <a:pt x="35793" y="22284"/>
                    <a:pt x="36193" y="19982"/>
                    <a:pt x="35793" y="17948"/>
                  </a:cubicBezTo>
                  <a:cubicBezTo>
                    <a:pt x="35659" y="17214"/>
                    <a:pt x="35392" y="16547"/>
                    <a:pt x="35059" y="15913"/>
                  </a:cubicBezTo>
                  <a:cubicBezTo>
                    <a:pt x="35526" y="14745"/>
                    <a:pt x="35859" y="13478"/>
                    <a:pt x="36026" y="12210"/>
                  </a:cubicBezTo>
                  <a:cubicBezTo>
                    <a:pt x="36627" y="7307"/>
                    <a:pt x="34125" y="2470"/>
                    <a:pt x="30089" y="669"/>
                  </a:cubicBezTo>
                  <a:cubicBezTo>
                    <a:pt x="29055" y="235"/>
                    <a:pt x="27954" y="1"/>
                    <a:pt x="26820" y="1"/>
                  </a:cubicBezTo>
                  <a:cubicBezTo>
                    <a:pt x="26785" y="1"/>
                    <a:pt x="26750" y="1"/>
                    <a:pt x="267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-1882675" y="2661875"/>
              <a:ext cx="823925" cy="638425"/>
            </a:xfrm>
            <a:custGeom>
              <a:avLst/>
              <a:gdLst/>
              <a:ahLst/>
              <a:cxnLst/>
              <a:rect l="l" t="t" r="r" b="b"/>
              <a:pathLst>
                <a:path w="32957" h="25537" extrusionOk="0">
                  <a:moveTo>
                    <a:pt x="24995" y="0"/>
                  </a:moveTo>
                  <a:cubicBezTo>
                    <a:pt x="21969" y="0"/>
                    <a:pt x="18886" y="1957"/>
                    <a:pt x="18447" y="4955"/>
                  </a:cubicBezTo>
                  <a:cubicBezTo>
                    <a:pt x="17745" y="3223"/>
                    <a:pt x="15896" y="2345"/>
                    <a:pt x="14011" y="2345"/>
                  </a:cubicBezTo>
                  <a:cubicBezTo>
                    <a:pt x="12848" y="2345"/>
                    <a:pt x="11671" y="2679"/>
                    <a:pt x="10741" y="3354"/>
                  </a:cubicBezTo>
                  <a:cubicBezTo>
                    <a:pt x="8306" y="5155"/>
                    <a:pt x="7405" y="8458"/>
                    <a:pt x="7639" y="11493"/>
                  </a:cubicBezTo>
                  <a:cubicBezTo>
                    <a:pt x="7147" y="10183"/>
                    <a:pt x="5737" y="9447"/>
                    <a:pt x="4339" y="9447"/>
                  </a:cubicBezTo>
                  <a:cubicBezTo>
                    <a:pt x="3745" y="9447"/>
                    <a:pt x="3153" y="9580"/>
                    <a:pt x="2635" y="9859"/>
                  </a:cubicBezTo>
                  <a:cubicBezTo>
                    <a:pt x="867" y="10759"/>
                    <a:pt x="0" y="12961"/>
                    <a:pt x="267" y="14929"/>
                  </a:cubicBezTo>
                  <a:cubicBezTo>
                    <a:pt x="1048" y="21058"/>
                    <a:pt x="9245" y="25537"/>
                    <a:pt x="15276" y="25537"/>
                  </a:cubicBezTo>
                  <a:cubicBezTo>
                    <a:pt x="15941" y="25537"/>
                    <a:pt x="16580" y="25482"/>
                    <a:pt x="17179" y="25370"/>
                  </a:cubicBezTo>
                  <a:cubicBezTo>
                    <a:pt x="20782" y="24669"/>
                    <a:pt x="24084" y="22701"/>
                    <a:pt x="26786" y="20200"/>
                  </a:cubicBezTo>
                  <a:cubicBezTo>
                    <a:pt x="29655" y="17564"/>
                    <a:pt x="32023" y="14129"/>
                    <a:pt x="32490" y="10259"/>
                  </a:cubicBezTo>
                  <a:cubicBezTo>
                    <a:pt x="32957" y="6390"/>
                    <a:pt x="31122" y="2087"/>
                    <a:pt x="27553" y="519"/>
                  </a:cubicBezTo>
                  <a:cubicBezTo>
                    <a:pt x="26749" y="166"/>
                    <a:pt x="25875" y="0"/>
                    <a:pt x="249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-1687550" y="2979050"/>
              <a:ext cx="620475" cy="470325"/>
            </a:xfrm>
            <a:custGeom>
              <a:avLst/>
              <a:gdLst/>
              <a:ahLst/>
              <a:cxnLst/>
              <a:rect l="l" t="t" r="r" b="b"/>
              <a:pathLst>
                <a:path w="24819" h="18813" extrusionOk="0">
                  <a:moveTo>
                    <a:pt x="20337" y="1"/>
                  </a:moveTo>
                  <a:cubicBezTo>
                    <a:pt x="18749" y="1"/>
                    <a:pt x="17275" y="1067"/>
                    <a:pt x="16412" y="2409"/>
                  </a:cubicBezTo>
                  <a:cubicBezTo>
                    <a:pt x="15601" y="3671"/>
                    <a:pt x="15196" y="5150"/>
                    <a:pt x="14855" y="6625"/>
                  </a:cubicBezTo>
                  <a:lnTo>
                    <a:pt x="14855" y="6625"/>
                  </a:lnTo>
                  <a:cubicBezTo>
                    <a:pt x="14929" y="5502"/>
                    <a:pt x="13812" y="4398"/>
                    <a:pt x="12626" y="4398"/>
                  </a:cubicBezTo>
                  <a:cubicBezTo>
                    <a:pt x="12554" y="4398"/>
                    <a:pt x="12482" y="4402"/>
                    <a:pt x="12410" y="4410"/>
                  </a:cubicBezTo>
                  <a:cubicBezTo>
                    <a:pt x="11009" y="4544"/>
                    <a:pt x="9908" y="5911"/>
                    <a:pt x="9674" y="7312"/>
                  </a:cubicBezTo>
                  <a:cubicBezTo>
                    <a:pt x="9441" y="8713"/>
                    <a:pt x="9841" y="10148"/>
                    <a:pt x="10375" y="11482"/>
                  </a:cubicBezTo>
                  <a:cubicBezTo>
                    <a:pt x="8827" y="10557"/>
                    <a:pt x="6941" y="10056"/>
                    <a:pt x="5078" y="10056"/>
                  </a:cubicBezTo>
                  <a:cubicBezTo>
                    <a:pt x="3247" y="10056"/>
                    <a:pt x="1439" y="10540"/>
                    <a:pt x="1" y="11582"/>
                  </a:cubicBezTo>
                  <a:cubicBezTo>
                    <a:pt x="1712" y="16743"/>
                    <a:pt x="5256" y="18812"/>
                    <a:pt x="9141" y="18812"/>
                  </a:cubicBezTo>
                  <a:cubicBezTo>
                    <a:pt x="14572" y="18812"/>
                    <a:pt x="20667" y="14770"/>
                    <a:pt x="23351" y="9481"/>
                  </a:cubicBezTo>
                  <a:cubicBezTo>
                    <a:pt x="24218" y="7746"/>
                    <a:pt x="24818" y="5745"/>
                    <a:pt x="24451" y="3843"/>
                  </a:cubicBezTo>
                  <a:cubicBezTo>
                    <a:pt x="24051" y="1909"/>
                    <a:pt x="22517" y="141"/>
                    <a:pt x="20549" y="7"/>
                  </a:cubicBezTo>
                  <a:cubicBezTo>
                    <a:pt x="20478" y="3"/>
                    <a:pt x="20408" y="1"/>
                    <a:pt x="203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4"/>
          <p:cNvGrpSpPr/>
          <p:nvPr/>
        </p:nvGrpSpPr>
        <p:grpSpPr>
          <a:xfrm rot="-2471267">
            <a:off x="8462494" y="4577547"/>
            <a:ext cx="445162" cy="437466"/>
            <a:chOff x="3144525" y="406375"/>
            <a:chExt cx="766611" cy="753358"/>
          </a:xfrm>
        </p:grpSpPr>
        <p:sp>
          <p:nvSpPr>
            <p:cNvPr id="142" name="Google Shape;142;p4"/>
            <p:cNvSpPr/>
            <p:nvPr/>
          </p:nvSpPr>
          <p:spPr>
            <a:xfrm>
              <a:off x="3144525" y="406375"/>
              <a:ext cx="732785" cy="753358"/>
            </a:xfrm>
            <a:custGeom>
              <a:avLst/>
              <a:gdLst/>
              <a:ahLst/>
              <a:cxnLst/>
              <a:rect l="l" t="t" r="r" b="b"/>
              <a:pathLst>
                <a:path w="40463" h="41599" extrusionOk="0">
                  <a:moveTo>
                    <a:pt x="23884" y="0"/>
                  </a:moveTo>
                  <a:cubicBezTo>
                    <a:pt x="19481" y="0"/>
                    <a:pt x="14877" y="1735"/>
                    <a:pt x="10908" y="4837"/>
                  </a:cubicBezTo>
                  <a:cubicBezTo>
                    <a:pt x="9040" y="6305"/>
                    <a:pt x="7405" y="8006"/>
                    <a:pt x="6071" y="9941"/>
                  </a:cubicBezTo>
                  <a:lnTo>
                    <a:pt x="6004" y="9907"/>
                  </a:lnTo>
                  <a:cubicBezTo>
                    <a:pt x="5671" y="9774"/>
                    <a:pt x="5304" y="9740"/>
                    <a:pt x="4937" y="9740"/>
                  </a:cubicBezTo>
                  <a:cubicBezTo>
                    <a:pt x="3703" y="9774"/>
                    <a:pt x="2535" y="10374"/>
                    <a:pt x="1801" y="11408"/>
                  </a:cubicBezTo>
                  <a:cubicBezTo>
                    <a:pt x="967" y="12509"/>
                    <a:pt x="701" y="13843"/>
                    <a:pt x="534" y="15011"/>
                  </a:cubicBezTo>
                  <a:cubicBezTo>
                    <a:pt x="0" y="19180"/>
                    <a:pt x="801" y="24484"/>
                    <a:pt x="2702" y="29154"/>
                  </a:cubicBezTo>
                  <a:cubicBezTo>
                    <a:pt x="4837" y="34391"/>
                    <a:pt x="8106" y="38361"/>
                    <a:pt x="11909" y="40296"/>
                  </a:cubicBezTo>
                  <a:cubicBezTo>
                    <a:pt x="13678" y="41164"/>
                    <a:pt x="15633" y="41598"/>
                    <a:pt x="17625" y="41598"/>
                  </a:cubicBezTo>
                  <a:cubicBezTo>
                    <a:pt x="17698" y="41598"/>
                    <a:pt x="17772" y="41598"/>
                    <a:pt x="17846" y="41596"/>
                  </a:cubicBezTo>
                  <a:cubicBezTo>
                    <a:pt x="21849" y="41596"/>
                    <a:pt x="26285" y="40095"/>
                    <a:pt x="30222" y="37994"/>
                  </a:cubicBezTo>
                  <a:cubicBezTo>
                    <a:pt x="30689" y="37794"/>
                    <a:pt x="31156" y="37560"/>
                    <a:pt x="31623" y="37293"/>
                  </a:cubicBezTo>
                  <a:cubicBezTo>
                    <a:pt x="32390" y="36860"/>
                    <a:pt x="33157" y="36359"/>
                    <a:pt x="33824" y="35792"/>
                  </a:cubicBezTo>
                  <a:cubicBezTo>
                    <a:pt x="35259" y="34792"/>
                    <a:pt x="36593" y="33724"/>
                    <a:pt x="37860" y="32523"/>
                  </a:cubicBezTo>
                  <a:cubicBezTo>
                    <a:pt x="38494" y="31890"/>
                    <a:pt x="40462" y="29988"/>
                    <a:pt x="39929" y="27653"/>
                  </a:cubicBezTo>
                  <a:cubicBezTo>
                    <a:pt x="39828" y="27253"/>
                    <a:pt x="39662" y="26886"/>
                    <a:pt x="39428" y="26552"/>
                  </a:cubicBezTo>
                  <a:cubicBezTo>
                    <a:pt x="40162" y="23850"/>
                    <a:pt x="40462" y="21082"/>
                    <a:pt x="40262" y="18280"/>
                  </a:cubicBezTo>
                  <a:cubicBezTo>
                    <a:pt x="39795" y="10141"/>
                    <a:pt x="35759" y="3569"/>
                    <a:pt x="29788" y="1134"/>
                  </a:cubicBezTo>
                  <a:cubicBezTo>
                    <a:pt x="27920" y="367"/>
                    <a:pt x="25885" y="0"/>
                    <a:pt x="23884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213376" y="429174"/>
              <a:ext cx="697760" cy="665633"/>
            </a:xfrm>
            <a:custGeom>
              <a:avLst/>
              <a:gdLst/>
              <a:ahLst/>
              <a:cxnLst/>
              <a:rect l="l" t="t" r="r" b="b"/>
              <a:pathLst>
                <a:path w="38529" h="36755" extrusionOk="0">
                  <a:moveTo>
                    <a:pt x="20055" y="1"/>
                  </a:moveTo>
                  <a:cubicBezTo>
                    <a:pt x="15683" y="1"/>
                    <a:pt x="11330" y="1850"/>
                    <a:pt x="7873" y="4579"/>
                  </a:cubicBezTo>
                  <a:cubicBezTo>
                    <a:pt x="2202" y="9082"/>
                    <a:pt x="1" y="14452"/>
                    <a:pt x="368" y="19489"/>
                  </a:cubicBezTo>
                  <a:cubicBezTo>
                    <a:pt x="1001" y="28780"/>
                    <a:pt x="10740" y="36755"/>
                    <a:pt x="20066" y="36755"/>
                  </a:cubicBezTo>
                  <a:cubicBezTo>
                    <a:pt x="22527" y="36755"/>
                    <a:pt x="24959" y="36200"/>
                    <a:pt x="27187" y="34967"/>
                  </a:cubicBezTo>
                  <a:cubicBezTo>
                    <a:pt x="38528" y="28696"/>
                    <a:pt x="37828" y="6046"/>
                    <a:pt x="25486" y="1043"/>
                  </a:cubicBezTo>
                  <a:cubicBezTo>
                    <a:pt x="23715" y="325"/>
                    <a:pt x="21883" y="1"/>
                    <a:pt x="20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3158415" y="605395"/>
              <a:ext cx="692907" cy="531782"/>
            </a:xfrm>
            <a:custGeom>
              <a:avLst/>
              <a:gdLst/>
              <a:ahLst/>
              <a:cxnLst/>
              <a:rect l="l" t="t" r="r" b="b"/>
              <a:pathLst>
                <a:path w="38261" h="29364" extrusionOk="0">
                  <a:moveTo>
                    <a:pt x="4150" y="1"/>
                  </a:moveTo>
                  <a:cubicBezTo>
                    <a:pt x="3329" y="1"/>
                    <a:pt x="2523" y="475"/>
                    <a:pt x="2002" y="1152"/>
                  </a:cubicBezTo>
                  <a:cubicBezTo>
                    <a:pt x="1435" y="2053"/>
                    <a:pt x="1101" y="3087"/>
                    <a:pt x="1001" y="4188"/>
                  </a:cubicBezTo>
                  <a:cubicBezTo>
                    <a:pt x="0" y="12093"/>
                    <a:pt x="4003" y="24269"/>
                    <a:pt x="11709" y="28171"/>
                  </a:cubicBezTo>
                  <a:cubicBezTo>
                    <a:pt x="13352" y="29004"/>
                    <a:pt x="15185" y="29363"/>
                    <a:pt x="17103" y="29363"/>
                  </a:cubicBezTo>
                  <a:cubicBezTo>
                    <a:pt x="24023" y="29363"/>
                    <a:pt x="32047" y="24681"/>
                    <a:pt x="36226" y="20633"/>
                  </a:cubicBezTo>
                  <a:cubicBezTo>
                    <a:pt x="37227" y="19665"/>
                    <a:pt x="38261" y="18331"/>
                    <a:pt x="37927" y="16963"/>
                  </a:cubicBezTo>
                  <a:cubicBezTo>
                    <a:pt x="37558" y="15408"/>
                    <a:pt x="35835" y="14853"/>
                    <a:pt x="34141" y="14853"/>
                  </a:cubicBezTo>
                  <a:cubicBezTo>
                    <a:pt x="33691" y="14853"/>
                    <a:pt x="33244" y="14892"/>
                    <a:pt x="32824" y="14962"/>
                  </a:cubicBezTo>
                  <a:cubicBezTo>
                    <a:pt x="27353" y="15796"/>
                    <a:pt x="22283" y="18431"/>
                    <a:pt x="18413" y="22434"/>
                  </a:cubicBezTo>
                  <a:cubicBezTo>
                    <a:pt x="17646" y="20266"/>
                    <a:pt x="18914" y="17997"/>
                    <a:pt x="19681" y="15863"/>
                  </a:cubicBezTo>
                  <a:cubicBezTo>
                    <a:pt x="20448" y="13694"/>
                    <a:pt x="20381" y="10659"/>
                    <a:pt x="18213" y="9858"/>
                  </a:cubicBezTo>
                  <a:cubicBezTo>
                    <a:pt x="17910" y="9751"/>
                    <a:pt x="17598" y="9704"/>
                    <a:pt x="17283" y="9704"/>
                  </a:cubicBezTo>
                  <a:cubicBezTo>
                    <a:pt x="16419" y="9704"/>
                    <a:pt x="15535" y="10061"/>
                    <a:pt x="14777" y="10525"/>
                  </a:cubicBezTo>
                  <a:cubicBezTo>
                    <a:pt x="12242" y="12227"/>
                    <a:pt x="10775" y="15129"/>
                    <a:pt x="10908" y="18164"/>
                  </a:cubicBezTo>
                  <a:lnTo>
                    <a:pt x="6805" y="3087"/>
                  </a:lnTo>
                  <a:cubicBezTo>
                    <a:pt x="6505" y="1886"/>
                    <a:pt x="6005" y="518"/>
                    <a:pt x="4837" y="118"/>
                  </a:cubicBezTo>
                  <a:cubicBezTo>
                    <a:pt x="4611" y="38"/>
                    <a:pt x="4380" y="1"/>
                    <a:pt x="4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" name="Google Shape;145;p4"/>
          <p:cNvSpPr txBox="1">
            <a:spLocks noGrp="1"/>
          </p:cNvSpPr>
          <p:nvPr>
            <p:ph type="title"/>
          </p:nvPr>
        </p:nvSpPr>
        <p:spPr>
          <a:xfrm>
            <a:off x="720000" y="535000"/>
            <a:ext cx="77040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>
            <a:spLocks noGrp="1"/>
          </p:cNvSpPr>
          <p:nvPr>
            <p:ph type="subTitle" idx="1"/>
          </p:nvPr>
        </p:nvSpPr>
        <p:spPr>
          <a:xfrm>
            <a:off x="715000" y="3268988"/>
            <a:ext cx="2664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subTitle" idx="2"/>
          </p:nvPr>
        </p:nvSpPr>
        <p:spPr>
          <a:xfrm>
            <a:off x="5765000" y="3269000"/>
            <a:ext cx="2664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941800" y="2697525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title" idx="3"/>
          </p:nvPr>
        </p:nvSpPr>
        <p:spPr>
          <a:xfrm>
            <a:off x="5991800" y="2697538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title" idx="4"/>
          </p:nvPr>
        </p:nvSpPr>
        <p:spPr>
          <a:xfrm>
            <a:off x="2109600" y="535000"/>
            <a:ext cx="49248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"/>
          <p:cNvSpPr/>
          <p:nvPr/>
        </p:nvSpPr>
        <p:spPr>
          <a:xfrm rot="226" flipH="1">
            <a:off x="5833597" y="3648246"/>
            <a:ext cx="3326836" cy="1527962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5"/>
          <p:cNvGrpSpPr/>
          <p:nvPr/>
        </p:nvGrpSpPr>
        <p:grpSpPr>
          <a:xfrm rot="-587869" flipH="1">
            <a:off x="-253951" y="-359881"/>
            <a:ext cx="3204634" cy="1930795"/>
            <a:chOff x="5980336" y="-444524"/>
            <a:chExt cx="3251872" cy="1959256"/>
          </a:xfrm>
        </p:grpSpPr>
        <p:sp>
          <p:nvSpPr>
            <p:cNvPr id="155" name="Google Shape;155;p5"/>
            <p:cNvSpPr/>
            <p:nvPr/>
          </p:nvSpPr>
          <p:spPr>
            <a:xfrm rot="-5691343">
              <a:off x="6755600" y="-1024423"/>
              <a:ext cx="1701344" cy="3119052"/>
            </a:xfrm>
            <a:custGeom>
              <a:avLst/>
              <a:gdLst/>
              <a:ahLst/>
              <a:cxnLst/>
              <a:rect l="l" t="t" r="r" b="b"/>
              <a:pathLst>
                <a:path w="25523" h="46791" fill="none" extrusionOk="0">
                  <a:moveTo>
                    <a:pt x="6212" y="46791"/>
                  </a:moveTo>
                  <a:cubicBezTo>
                    <a:pt x="6368" y="45434"/>
                    <a:pt x="6577" y="43659"/>
                    <a:pt x="6055" y="42354"/>
                  </a:cubicBezTo>
                  <a:cubicBezTo>
                    <a:pt x="4933" y="39510"/>
                    <a:pt x="1" y="41206"/>
                    <a:pt x="3889" y="43972"/>
                  </a:cubicBezTo>
                  <a:cubicBezTo>
                    <a:pt x="6003" y="45460"/>
                    <a:pt x="8821" y="46739"/>
                    <a:pt x="11248" y="45173"/>
                  </a:cubicBezTo>
                  <a:cubicBezTo>
                    <a:pt x="13231" y="43868"/>
                    <a:pt x="14536" y="41232"/>
                    <a:pt x="14823" y="38936"/>
                  </a:cubicBezTo>
                  <a:cubicBezTo>
                    <a:pt x="15084" y="36639"/>
                    <a:pt x="12135" y="33273"/>
                    <a:pt x="9839" y="35100"/>
                  </a:cubicBezTo>
                  <a:cubicBezTo>
                    <a:pt x="7125" y="37240"/>
                    <a:pt x="11274" y="40554"/>
                    <a:pt x="13597" y="40319"/>
                  </a:cubicBezTo>
                  <a:cubicBezTo>
                    <a:pt x="15476" y="40058"/>
                    <a:pt x="17250" y="39249"/>
                    <a:pt x="18711" y="37996"/>
                  </a:cubicBezTo>
                  <a:cubicBezTo>
                    <a:pt x="22521" y="34787"/>
                    <a:pt x="25522" y="25053"/>
                    <a:pt x="18216" y="24061"/>
                  </a:cubicBezTo>
                  <a:cubicBezTo>
                    <a:pt x="17354" y="23931"/>
                    <a:pt x="15293" y="24113"/>
                    <a:pt x="15136" y="25288"/>
                  </a:cubicBezTo>
                  <a:cubicBezTo>
                    <a:pt x="15032" y="26227"/>
                    <a:pt x="16833" y="27010"/>
                    <a:pt x="17511" y="27036"/>
                  </a:cubicBezTo>
                  <a:cubicBezTo>
                    <a:pt x="18529" y="27062"/>
                    <a:pt x="19625" y="26593"/>
                    <a:pt x="20016" y="25627"/>
                  </a:cubicBezTo>
                  <a:cubicBezTo>
                    <a:pt x="20747" y="23957"/>
                    <a:pt x="19703" y="21269"/>
                    <a:pt x="18659" y="19912"/>
                  </a:cubicBezTo>
                  <a:cubicBezTo>
                    <a:pt x="18111" y="19181"/>
                    <a:pt x="17459" y="18477"/>
                    <a:pt x="16572" y="18190"/>
                  </a:cubicBezTo>
                  <a:cubicBezTo>
                    <a:pt x="15658" y="17903"/>
                    <a:pt x="15189" y="18503"/>
                    <a:pt x="15841" y="19260"/>
                  </a:cubicBezTo>
                  <a:cubicBezTo>
                    <a:pt x="16833" y="20408"/>
                    <a:pt x="18581" y="20408"/>
                    <a:pt x="19573" y="19312"/>
                  </a:cubicBezTo>
                  <a:cubicBezTo>
                    <a:pt x="20382" y="18425"/>
                    <a:pt x="20512" y="16963"/>
                    <a:pt x="20095" y="15867"/>
                  </a:cubicBezTo>
                  <a:cubicBezTo>
                    <a:pt x="19886" y="15293"/>
                    <a:pt x="19025" y="13779"/>
                    <a:pt x="18242" y="13962"/>
                  </a:cubicBezTo>
                  <a:cubicBezTo>
                    <a:pt x="17433" y="14119"/>
                    <a:pt x="17615" y="15084"/>
                    <a:pt x="17981" y="15554"/>
                  </a:cubicBezTo>
                  <a:cubicBezTo>
                    <a:pt x="18503" y="16232"/>
                    <a:pt x="19625" y="16285"/>
                    <a:pt x="20408" y="16311"/>
                  </a:cubicBezTo>
                  <a:cubicBezTo>
                    <a:pt x="24948" y="16415"/>
                    <a:pt x="25209" y="9500"/>
                    <a:pt x="22782" y="7073"/>
                  </a:cubicBezTo>
                  <a:cubicBezTo>
                    <a:pt x="21504" y="5872"/>
                    <a:pt x="20042" y="4907"/>
                    <a:pt x="18424" y="4202"/>
                  </a:cubicBezTo>
                  <a:cubicBezTo>
                    <a:pt x="17381" y="3759"/>
                    <a:pt x="14667" y="3472"/>
                    <a:pt x="14223" y="4907"/>
                  </a:cubicBezTo>
                  <a:cubicBezTo>
                    <a:pt x="13571" y="7047"/>
                    <a:pt x="16806" y="7804"/>
                    <a:pt x="18163" y="7021"/>
                  </a:cubicBezTo>
                  <a:cubicBezTo>
                    <a:pt x="20199" y="5820"/>
                    <a:pt x="20434" y="1828"/>
                    <a:pt x="19259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rgbClr val="754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 rot="-5691343">
              <a:off x="8459776" y="145732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78" y="1573"/>
                    <a:pt x="2070" y="1573"/>
                  </a:cubicBezTo>
                  <a:cubicBezTo>
                    <a:pt x="2188" y="1573"/>
                    <a:pt x="2308" y="1555"/>
                    <a:pt x="2427" y="1514"/>
                  </a:cubicBezTo>
                  <a:cubicBezTo>
                    <a:pt x="2427" y="1514"/>
                    <a:pt x="2271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 rot="-5691343">
              <a:off x="8102935" y="-175450"/>
              <a:ext cx="123586" cy="182713"/>
            </a:xfrm>
            <a:custGeom>
              <a:avLst/>
              <a:gdLst/>
              <a:ahLst/>
              <a:cxnLst/>
              <a:rect l="l" t="t" r="r" b="b"/>
              <a:pathLst>
                <a:path w="1854" h="2741" extrusionOk="0">
                  <a:moveTo>
                    <a:pt x="392" y="0"/>
                  </a:moveTo>
                  <a:lnTo>
                    <a:pt x="392" y="0"/>
                  </a:lnTo>
                  <a:cubicBezTo>
                    <a:pt x="392" y="1"/>
                    <a:pt x="1" y="2219"/>
                    <a:pt x="1175" y="2740"/>
                  </a:cubicBezTo>
                  <a:cubicBezTo>
                    <a:pt x="1175" y="2740"/>
                    <a:pt x="1853" y="1723"/>
                    <a:pt x="392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 rot="-5691343">
              <a:off x="7782108" y="-124907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57" y="1574"/>
                    <a:pt x="2064" y="1574"/>
                  </a:cubicBezTo>
                  <a:cubicBezTo>
                    <a:pt x="2184" y="1574"/>
                    <a:pt x="2305" y="1555"/>
                    <a:pt x="2427" y="1514"/>
                  </a:cubicBezTo>
                  <a:cubicBezTo>
                    <a:pt x="2427" y="1514"/>
                    <a:pt x="2245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 rot="-5691343">
              <a:off x="8898289" y="1084405"/>
              <a:ext cx="121853" cy="89057"/>
            </a:xfrm>
            <a:custGeom>
              <a:avLst/>
              <a:gdLst/>
              <a:ahLst/>
              <a:cxnLst/>
              <a:rect l="l" t="t" r="r" b="b"/>
              <a:pathLst>
                <a:path w="1828" h="1336" extrusionOk="0">
                  <a:moveTo>
                    <a:pt x="0" y="1"/>
                  </a:moveTo>
                  <a:cubicBezTo>
                    <a:pt x="0" y="25"/>
                    <a:pt x="710" y="1335"/>
                    <a:pt x="1598" y="1335"/>
                  </a:cubicBezTo>
                  <a:cubicBezTo>
                    <a:pt x="1673" y="1335"/>
                    <a:pt x="1750" y="1326"/>
                    <a:pt x="1827" y="1306"/>
                  </a:cubicBezTo>
                  <a:cubicBezTo>
                    <a:pt x="1827" y="1306"/>
                    <a:pt x="1749" y="36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 rot="-5691343">
              <a:off x="8900035" y="947188"/>
              <a:ext cx="98256" cy="149650"/>
            </a:xfrm>
            <a:custGeom>
              <a:avLst/>
              <a:gdLst/>
              <a:ahLst/>
              <a:cxnLst/>
              <a:rect l="l" t="t" r="r" b="b"/>
              <a:pathLst>
                <a:path w="1474" h="2245" extrusionOk="0">
                  <a:moveTo>
                    <a:pt x="691" y="0"/>
                  </a:moveTo>
                  <a:cubicBezTo>
                    <a:pt x="692" y="1"/>
                    <a:pt x="692" y="1"/>
                    <a:pt x="692" y="2"/>
                  </a:cubicBezTo>
                  <a:lnTo>
                    <a:pt x="692" y="2"/>
                  </a:lnTo>
                  <a:cubicBezTo>
                    <a:pt x="692" y="1"/>
                    <a:pt x="692" y="0"/>
                    <a:pt x="691" y="0"/>
                  </a:cubicBezTo>
                  <a:close/>
                  <a:moveTo>
                    <a:pt x="692" y="2"/>
                  </a:moveTo>
                  <a:lnTo>
                    <a:pt x="692" y="2"/>
                  </a:lnTo>
                  <a:cubicBezTo>
                    <a:pt x="693" y="55"/>
                    <a:pt x="0" y="1654"/>
                    <a:pt x="770" y="2244"/>
                  </a:cubicBezTo>
                  <a:cubicBezTo>
                    <a:pt x="770" y="2244"/>
                    <a:pt x="1474" y="1592"/>
                    <a:pt x="69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 rot="-5691343">
              <a:off x="8580796" y="389261"/>
              <a:ext cx="134052" cy="151383"/>
            </a:xfrm>
            <a:custGeom>
              <a:avLst/>
              <a:gdLst/>
              <a:ahLst/>
              <a:cxnLst/>
              <a:rect l="l" t="t" r="r" b="b"/>
              <a:pathLst>
                <a:path w="2011" h="2271" extrusionOk="0">
                  <a:moveTo>
                    <a:pt x="1" y="0"/>
                  </a:moveTo>
                  <a:cubicBezTo>
                    <a:pt x="1" y="0"/>
                    <a:pt x="471" y="2218"/>
                    <a:pt x="1775" y="2271"/>
                  </a:cubicBezTo>
                  <a:cubicBezTo>
                    <a:pt x="1775" y="2271"/>
                    <a:pt x="2010" y="10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 rot="-5691343">
              <a:off x="7455013" y="70606"/>
              <a:ext cx="121786" cy="74925"/>
            </a:xfrm>
            <a:custGeom>
              <a:avLst/>
              <a:gdLst/>
              <a:ahLst/>
              <a:cxnLst/>
              <a:rect l="l" t="t" r="r" b="b"/>
              <a:pathLst>
                <a:path w="1827" h="1124" extrusionOk="0">
                  <a:moveTo>
                    <a:pt x="0" y="1"/>
                  </a:moveTo>
                  <a:cubicBezTo>
                    <a:pt x="0" y="1"/>
                    <a:pt x="749" y="1123"/>
                    <a:pt x="1540" y="1123"/>
                  </a:cubicBezTo>
                  <a:cubicBezTo>
                    <a:pt x="1636" y="1123"/>
                    <a:pt x="1732" y="1107"/>
                    <a:pt x="1827" y="1071"/>
                  </a:cubicBezTo>
                  <a:cubicBezTo>
                    <a:pt x="1827" y="1071"/>
                    <a:pt x="1670" y="18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 rot="-5691343">
              <a:off x="6408744" y="334293"/>
              <a:ext cx="121853" cy="74458"/>
            </a:xfrm>
            <a:custGeom>
              <a:avLst/>
              <a:gdLst/>
              <a:ahLst/>
              <a:cxnLst/>
              <a:rect l="l" t="t" r="r" b="b"/>
              <a:pathLst>
                <a:path w="1828" h="1117" extrusionOk="0">
                  <a:moveTo>
                    <a:pt x="1" y="0"/>
                  </a:moveTo>
                  <a:cubicBezTo>
                    <a:pt x="1" y="0"/>
                    <a:pt x="759" y="1116"/>
                    <a:pt x="1556" y="1116"/>
                  </a:cubicBezTo>
                  <a:cubicBezTo>
                    <a:pt x="1646" y="1116"/>
                    <a:pt x="1737" y="1102"/>
                    <a:pt x="1827" y="1070"/>
                  </a:cubicBezTo>
                  <a:cubicBezTo>
                    <a:pt x="1827" y="1070"/>
                    <a:pt x="1671" y="18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 rot="-5691343">
              <a:off x="6920951" y="40475"/>
              <a:ext cx="93990" cy="140984"/>
            </a:xfrm>
            <a:custGeom>
              <a:avLst/>
              <a:gdLst/>
              <a:ahLst/>
              <a:cxnLst/>
              <a:rect l="l" t="t" r="r" b="b"/>
              <a:pathLst>
                <a:path w="1410" h="2115" extrusionOk="0">
                  <a:moveTo>
                    <a:pt x="627" y="1"/>
                  </a:moveTo>
                  <a:cubicBezTo>
                    <a:pt x="627" y="27"/>
                    <a:pt x="0" y="1541"/>
                    <a:pt x="757" y="2115"/>
                  </a:cubicBezTo>
                  <a:cubicBezTo>
                    <a:pt x="757" y="2115"/>
                    <a:pt x="1409" y="1488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 rot="-5691343">
              <a:off x="7530217" y="224343"/>
              <a:ext cx="130519" cy="59460"/>
            </a:xfrm>
            <a:custGeom>
              <a:avLst/>
              <a:gdLst/>
              <a:ahLst/>
              <a:cxnLst/>
              <a:rect l="l" t="t" r="r" b="b"/>
              <a:pathLst>
                <a:path w="1958" h="892" extrusionOk="0">
                  <a:moveTo>
                    <a:pt x="151" y="1"/>
                  </a:moveTo>
                  <a:cubicBezTo>
                    <a:pt x="102" y="1"/>
                    <a:pt x="52" y="1"/>
                    <a:pt x="0" y="3"/>
                  </a:cubicBezTo>
                  <a:cubicBezTo>
                    <a:pt x="0" y="3"/>
                    <a:pt x="796" y="891"/>
                    <a:pt x="1546" y="891"/>
                  </a:cubicBezTo>
                  <a:cubicBezTo>
                    <a:pt x="1687" y="891"/>
                    <a:pt x="1826" y="860"/>
                    <a:pt x="1958" y="786"/>
                  </a:cubicBezTo>
                  <a:cubicBezTo>
                    <a:pt x="1958" y="786"/>
                    <a:pt x="171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 rot="-5691343">
              <a:off x="7398467" y="-6881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1"/>
                    <a:pt x="1" y="1201"/>
                    <a:pt x="523" y="2010"/>
                  </a:cubicBezTo>
                  <a:cubicBezTo>
                    <a:pt x="523" y="2010"/>
                    <a:pt x="1358" y="1671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 rot="-5691343">
              <a:off x="6055189" y="107233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0"/>
                    <a:pt x="1" y="1201"/>
                    <a:pt x="523" y="2009"/>
                  </a:cubicBezTo>
                  <a:cubicBezTo>
                    <a:pt x="523" y="2009"/>
                    <a:pt x="1358" y="1670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 rot="-5691343">
              <a:off x="7191905" y="119823"/>
              <a:ext cx="88723" cy="133985"/>
            </a:xfrm>
            <a:custGeom>
              <a:avLst/>
              <a:gdLst/>
              <a:ahLst/>
              <a:cxnLst/>
              <a:rect l="l" t="t" r="r" b="b"/>
              <a:pathLst>
                <a:path w="1331" h="2010" extrusionOk="0">
                  <a:moveTo>
                    <a:pt x="1174" y="0"/>
                  </a:moveTo>
                  <a:lnTo>
                    <a:pt x="1174" y="0"/>
                  </a:lnTo>
                  <a:cubicBezTo>
                    <a:pt x="1174" y="1"/>
                    <a:pt x="0" y="1201"/>
                    <a:pt x="496" y="2010"/>
                  </a:cubicBezTo>
                  <a:cubicBezTo>
                    <a:pt x="496" y="2010"/>
                    <a:pt x="1331" y="1671"/>
                    <a:pt x="1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 rot="-5691343">
              <a:off x="6505769" y="351091"/>
              <a:ext cx="104455" cy="102722"/>
            </a:xfrm>
            <a:custGeom>
              <a:avLst/>
              <a:gdLst/>
              <a:ahLst/>
              <a:cxnLst/>
              <a:rect l="l" t="t" r="r" b="b"/>
              <a:pathLst>
                <a:path w="1567" h="1541" extrusionOk="0">
                  <a:moveTo>
                    <a:pt x="1452" y="1"/>
                  </a:moveTo>
                  <a:cubicBezTo>
                    <a:pt x="1354" y="1"/>
                    <a:pt x="540" y="47"/>
                    <a:pt x="1" y="1541"/>
                  </a:cubicBezTo>
                  <a:cubicBezTo>
                    <a:pt x="1" y="1541"/>
                    <a:pt x="1567" y="967"/>
                    <a:pt x="1462" y="1"/>
                  </a:cubicBezTo>
                  <a:cubicBezTo>
                    <a:pt x="1462" y="1"/>
                    <a:pt x="1459" y="1"/>
                    <a:pt x="1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 rot="-5691343">
              <a:off x="6287298" y="3690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262" y="0"/>
                  </a:moveTo>
                  <a:cubicBezTo>
                    <a:pt x="261" y="0"/>
                    <a:pt x="1" y="1644"/>
                    <a:pt x="888" y="2010"/>
                  </a:cubicBezTo>
                  <a:cubicBezTo>
                    <a:pt x="888" y="2010"/>
                    <a:pt x="1358" y="1253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 rot="-5691343">
              <a:off x="6373992" y="64095"/>
              <a:ext cx="135785" cy="50461"/>
            </a:xfrm>
            <a:custGeom>
              <a:avLst/>
              <a:gdLst/>
              <a:ahLst/>
              <a:cxnLst/>
              <a:rect l="l" t="t" r="r" b="b"/>
              <a:pathLst>
                <a:path w="2037" h="757" extrusionOk="0">
                  <a:moveTo>
                    <a:pt x="1558" y="0"/>
                  </a:moveTo>
                  <a:cubicBezTo>
                    <a:pt x="1213" y="0"/>
                    <a:pt x="686" y="137"/>
                    <a:pt x="1" y="712"/>
                  </a:cubicBezTo>
                  <a:cubicBezTo>
                    <a:pt x="1" y="712"/>
                    <a:pt x="255" y="756"/>
                    <a:pt x="586" y="756"/>
                  </a:cubicBezTo>
                  <a:cubicBezTo>
                    <a:pt x="1099" y="756"/>
                    <a:pt x="1799" y="651"/>
                    <a:pt x="2036" y="112"/>
                  </a:cubicBezTo>
                  <a:cubicBezTo>
                    <a:pt x="2036" y="112"/>
                    <a:pt x="1871" y="0"/>
                    <a:pt x="1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 rot="-5691343">
              <a:off x="7638351" y="-212155"/>
              <a:ext cx="128786" cy="189712"/>
            </a:xfrm>
            <a:custGeom>
              <a:avLst/>
              <a:gdLst/>
              <a:ahLst/>
              <a:cxnLst/>
              <a:rect l="l" t="t" r="r" b="b"/>
              <a:pathLst>
                <a:path w="1932" h="2846" extrusionOk="0">
                  <a:moveTo>
                    <a:pt x="1175" y="1"/>
                  </a:moveTo>
                  <a:cubicBezTo>
                    <a:pt x="1175" y="1"/>
                    <a:pt x="0" y="1958"/>
                    <a:pt x="940" y="2845"/>
                  </a:cubicBezTo>
                  <a:cubicBezTo>
                    <a:pt x="940" y="2845"/>
                    <a:pt x="1932" y="2141"/>
                    <a:pt x="1175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 rot="-5691343">
              <a:off x="8635508" y="586496"/>
              <a:ext cx="189712" cy="60593"/>
            </a:xfrm>
            <a:custGeom>
              <a:avLst/>
              <a:gdLst/>
              <a:ahLst/>
              <a:cxnLst/>
              <a:rect l="l" t="t" r="r" b="b"/>
              <a:pathLst>
                <a:path w="2846" h="909" extrusionOk="0">
                  <a:moveTo>
                    <a:pt x="1965" y="0"/>
                  </a:moveTo>
                  <a:cubicBezTo>
                    <a:pt x="1036" y="0"/>
                    <a:pt x="1" y="705"/>
                    <a:pt x="1" y="705"/>
                  </a:cubicBezTo>
                  <a:cubicBezTo>
                    <a:pt x="516" y="852"/>
                    <a:pt x="947" y="909"/>
                    <a:pt x="1304" y="909"/>
                  </a:cubicBezTo>
                  <a:cubicBezTo>
                    <a:pt x="2464" y="909"/>
                    <a:pt x="2845" y="314"/>
                    <a:pt x="2845" y="314"/>
                  </a:cubicBezTo>
                  <a:cubicBezTo>
                    <a:pt x="2596" y="85"/>
                    <a:pt x="2287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 rot="-5691343">
              <a:off x="8748418" y="723614"/>
              <a:ext cx="135785" cy="367092"/>
            </a:xfrm>
            <a:custGeom>
              <a:avLst/>
              <a:gdLst/>
              <a:ahLst/>
              <a:cxnLst/>
              <a:rect l="l" t="t" r="r" b="b"/>
              <a:pathLst>
                <a:path w="2037" h="5507" fill="none" extrusionOk="0">
                  <a:moveTo>
                    <a:pt x="1723" y="5507"/>
                  </a:moveTo>
                  <a:cubicBezTo>
                    <a:pt x="1723" y="5507"/>
                    <a:pt x="2036" y="2427"/>
                    <a:pt x="1" y="0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 rot="-5691343">
              <a:off x="8516314" y="923634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8" y="416"/>
                  </a:cubicBezTo>
                  <a:cubicBezTo>
                    <a:pt x="0" y="1329"/>
                    <a:pt x="627" y="2843"/>
                    <a:pt x="1905" y="2843"/>
                  </a:cubicBezTo>
                  <a:cubicBezTo>
                    <a:pt x="2688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 rot="-5691343">
              <a:off x="8636914" y="972536"/>
              <a:ext cx="147917" cy="49461"/>
            </a:xfrm>
            <a:custGeom>
              <a:avLst/>
              <a:gdLst/>
              <a:ahLst/>
              <a:cxnLst/>
              <a:rect l="l" t="t" r="r" b="b"/>
              <a:pathLst>
                <a:path w="2219" h="742" extrusionOk="0">
                  <a:moveTo>
                    <a:pt x="965" y="0"/>
                  </a:moveTo>
                  <a:cubicBezTo>
                    <a:pt x="697" y="0"/>
                    <a:pt x="378" y="40"/>
                    <a:pt x="0" y="143"/>
                  </a:cubicBezTo>
                  <a:cubicBezTo>
                    <a:pt x="0" y="163"/>
                    <a:pt x="824" y="742"/>
                    <a:pt x="1555" y="742"/>
                  </a:cubicBezTo>
                  <a:cubicBezTo>
                    <a:pt x="1797" y="742"/>
                    <a:pt x="2030" y="678"/>
                    <a:pt x="2218" y="509"/>
                  </a:cubicBezTo>
                  <a:cubicBezTo>
                    <a:pt x="2218" y="509"/>
                    <a:pt x="1916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 rot="-5691343">
              <a:off x="8608551" y="853696"/>
              <a:ext cx="97456" cy="144451"/>
            </a:xfrm>
            <a:custGeom>
              <a:avLst/>
              <a:gdLst/>
              <a:ahLst/>
              <a:cxnLst/>
              <a:rect l="l" t="t" r="r" b="b"/>
              <a:pathLst>
                <a:path w="1462" h="2167" extrusionOk="0">
                  <a:moveTo>
                    <a:pt x="1175" y="1"/>
                  </a:moveTo>
                  <a:cubicBezTo>
                    <a:pt x="1175" y="1"/>
                    <a:pt x="1" y="1332"/>
                    <a:pt x="601" y="2167"/>
                  </a:cubicBezTo>
                  <a:cubicBezTo>
                    <a:pt x="601" y="2167"/>
                    <a:pt x="1462" y="1749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 rot="-5691343">
              <a:off x="7081497" y="201562"/>
              <a:ext cx="217509" cy="222775"/>
            </a:xfrm>
            <a:custGeom>
              <a:avLst/>
              <a:gdLst/>
              <a:ahLst/>
              <a:cxnLst/>
              <a:rect l="l" t="t" r="r" b="b"/>
              <a:pathLst>
                <a:path w="3263" h="3342" fill="none" extrusionOk="0">
                  <a:moveTo>
                    <a:pt x="3263" y="3341"/>
                  </a:moveTo>
                  <a:cubicBezTo>
                    <a:pt x="2610" y="1880"/>
                    <a:pt x="1462" y="679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 rot="-5691343">
              <a:off x="6996349" y="369629"/>
              <a:ext cx="176580" cy="153316"/>
            </a:xfrm>
            <a:custGeom>
              <a:avLst/>
              <a:gdLst/>
              <a:ahLst/>
              <a:cxnLst/>
              <a:rect l="l" t="t" r="r" b="b"/>
              <a:pathLst>
                <a:path w="2649" h="2300" extrusionOk="0">
                  <a:moveTo>
                    <a:pt x="1365" y="1"/>
                  </a:moveTo>
                  <a:cubicBezTo>
                    <a:pt x="905" y="1"/>
                    <a:pt x="442" y="277"/>
                    <a:pt x="274" y="810"/>
                  </a:cubicBezTo>
                  <a:cubicBezTo>
                    <a:pt x="1" y="1589"/>
                    <a:pt x="626" y="2299"/>
                    <a:pt x="1344" y="2299"/>
                  </a:cubicBezTo>
                  <a:cubicBezTo>
                    <a:pt x="1516" y="2299"/>
                    <a:pt x="1694" y="2258"/>
                    <a:pt x="1866" y="2167"/>
                  </a:cubicBezTo>
                  <a:cubicBezTo>
                    <a:pt x="2440" y="1880"/>
                    <a:pt x="2649" y="1202"/>
                    <a:pt x="2362" y="628"/>
                  </a:cubicBezTo>
                  <a:cubicBezTo>
                    <a:pt x="2157" y="205"/>
                    <a:pt x="1762" y="1"/>
                    <a:pt x="1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 rot="-5691343">
              <a:off x="7082285" y="388470"/>
              <a:ext cx="114854" cy="44328"/>
            </a:xfrm>
            <a:custGeom>
              <a:avLst/>
              <a:gdLst/>
              <a:ahLst/>
              <a:cxnLst/>
              <a:rect l="l" t="t" r="r" b="b"/>
              <a:pathLst>
                <a:path w="1723" h="665" extrusionOk="0">
                  <a:moveTo>
                    <a:pt x="1325" y="0"/>
                  </a:moveTo>
                  <a:cubicBezTo>
                    <a:pt x="1028" y="0"/>
                    <a:pt x="574" y="120"/>
                    <a:pt x="0" y="638"/>
                  </a:cubicBezTo>
                  <a:cubicBezTo>
                    <a:pt x="0" y="638"/>
                    <a:pt x="182" y="664"/>
                    <a:pt x="429" y="664"/>
                  </a:cubicBezTo>
                  <a:cubicBezTo>
                    <a:pt x="876" y="664"/>
                    <a:pt x="1538" y="578"/>
                    <a:pt x="1723" y="90"/>
                  </a:cubicBezTo>
                  <a:cubicBezTo>
                    <a:pt x="1723" y="90"/>
                    <a:pt x="1582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 rot="-5691343">
              <a:off x="7033522" y="309058"/>
              <a:ext cx="80058" cy="116587"/>
            </a:xfrm>
            <a:custGeom>
              <a:avLst/>
              <a:gdLst/>
              <a:ahLst/>
              <a:cxnLst/>
              <a:rect l="l" t="t" r="r" b="b"/>
              <a:pathLst>
                <a:path w="1201" h="1749" extrusionOk="0">
                  <a:moveTo>
                    <a:pt x="365" y="0"/>
                  </a:moveTo>
                  <a:cubicBezTo>
                    <a:pt x="365" y="0"/>
                    <a:pt x="0" y="1383"/>
                    <a:pt x="731" y="1749"/>
                  </a:cubicBezTo>
                  <a:cubicBezTo>
                    <a:pt x="731" y="1749"/>
                    <a:pt x="1201" y="1148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 rot="-5691343">
              <a:off x="6109446" y="247455"/>
              <a:ext cx="238373" cy="200111"/>
            </a:xfrm>
            <a:custGeom>
              <a:avLst/>
              <a:gdLst/>
              <a:ahLst/>
              <a:cxnLst/>
              <a:rect l="l" t="t" r="r" b="b"/>
              <a:pathLst>
                <a:path w="3576" h="3002" fill="none" extrusionOk="0">
                  <a:moveTo>
                    <a:pt x="3576" y="3002"/>
                  </a:moveTo>
                  <a:cubicBezTo>
                    <a:pt x="2793" y="1592"/>
                    <a:pt x="1514" y="522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 rot="-5691343">
              <a:off x="6049851" y="411618"/>
              <a:ext cx="172247" cy="152850"/>
            </a:xfrm>
            <a:custGeom>
              <a:avLst/>
              <a:gdLst/>
              <a:ahLst/>
              <a:cxnLst/>
              <a:rect l="l" t="t" r="r" b="b"/>
              <a:pathLst>
                <a:path w="2584" h="2293" extrusionOk="0">
                  <a:moveTo>
                    <a:pt x="1290" y="1"/>
                  </a:moveTo>
                  <a:cubicBezTo>
                    <a:pt x="794" y="1"/>
                    <a:pt x="304" y="321"/>
                    <a:pt x="183" y="896"/>
                  </a:cubicBezTo>
                  <a:cubicBezTo>
                    <a:pt x="1" y="1665"/>
                    <a:pt x="619" y="2293"/>
                    <a:pt x="1307" y="2293"/>
                  </a:cubicBezTo>
                  <a:cubicBezTo>
                    <a:pt x="1506" y="2293"/>
                    <a:pt x="1712" y="2240"/>
                    <a:pt x="1905" y="2123"/>
                  </a:cubicBezTo>
                  <a:cubicBezTo>
                    <a:pt x="2427" y="1758"/>
                    <a:pt x="2584" y="1053"/>
                    <a:pt x="2245" y="531"/>
                  </a:cubicBezTo>
                  <a:cubicBezTo>
                    <a:pt x="2014" y="169"/>
                    <a:pt x="1650" y="1"/>
                    <a:pt x="1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 rot="-5691343">
              <a:off x="6132968" y="422822"/>
              <a:ext cx="109654" cy="51861"/>
            </a:xfrm>
            <a:custGeom>
              <a:avLst/>
              <a:gdLst/>
              <a:ahLst/>
              <a:cxnLst/>
              <a:rect l="l" t="t" r="r" b="b"/>
              <a:pathLst>
                <a:path w="1645" h="778" extrusionOk="0">
                  <a:moveTo>
                    <a:pt x="1379" y="1"/>
                  </a:moveTo>
                  <a:cubicBezTo>
                    <a:pt x="1096" y="1"/>
                    <a:pt x="604" y="123"/>
                    <a:pt x="1" y="776"/>
                  </a:cubicBezTo>
                  <a:cubicBezTo>
                    <a:pt x="1" y="776"/>
                    <a:pt x="38" y="778"/>
                    <a:pt x="101" y="778"/>
                  </a:cubicBezTo>
                  <a:cubicBezTo>
                    <a:pt x="427" y="778"/>
                    <a:pt x="1448" y="723"/>
                    <a:pt x="1645" y="45"/>
                  </a:cubicBezTo>
                  <a:cubicBezTo>
                    <a:pt x="1645" y="45"/>
                    <a:pt x="155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 rot="-5691343">
              <a:off x="6079011" y="351418"/>
              <a:ext cx="77458" cy="114854"/>
            </a:xfrm>
            <a:custGeom>
              <a:avLst/>
              <a:gdLst/>
              <a:ahLst/>
              <a:cxnLst/>
              <a:rect l="l" t="t" r="r" b="b"/>
              <a:pathLst>
                <a:path w="1162" h="172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96" y="1"/>
                    <a:pt x="197" y="1"/>
                    <a:pt x="197" y="2"/>
                  </a:cubicBezTo>
                  <a:lnTo>
                    <a:pt x="197" y="2"/>
                  </a:lnTo>
                  <a:cubicBezTo>
                    <a:pt x="197" y="1"/>
                    <a:pt x="197" y="0"/>
                    <a:pt x="196" y="0"/>
                  </a:cubicBezTo>
                  <a:close/>
                  <a:moveTo>
                    <a:pt x="197" y="2"/>
                  </a:moveTo>
                  <a:cubicBezTo>
                    <a:pt x="214" y="49"/>
                    <a:pt x="0" y="1415"/>
                    <a:pt x="744" y="1723"/>
                  </a:cubicBezTo>
                  <a:cubicBezTo>
                    <a:pt x="744" y="1723"/>
                    <a:pt x="1161" y="1071"/>
                    <a:pt x="197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 rot="-5691343">
              <a:off x="7673874" y="230804"/>
              <a:ext cx="309699" cy="50528"/>
            </a:xfrm>
            <a:custGeom>
              <a:avLst/>
              <a:gdLst/>
              <a:ahLst/>
              <a:cxnLst/>
              <a:rect l="l" t="t" r="r" b="b"/>
              <a:pathLst>
                <a:path w="4646" h="758" fill="none" extrusionOk="0">
                  <a:moveTo>
                    <a:pt x="4645" y="1"/>
                  </a:moveTo>
                  <a:cubicBezTo>
                    <a:pt x="3184" y="653"/>
                    <a:pt x="1514" y="758"/>
                    <a:pt x="0" y="28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 rot="-5691343">
              <a:off x="7743618" y="351547"/>
              <a:ext cx="180313" cy="153183"/>
            </a:xfrm>
            <a:custGeom>
              <a:avLst/>
              <a:gdLst/>
              <a:ahLst/>
              <a:cxnLst/>
              <a:rect l="l" t="t" r="r" b="b"/>
              <a:pathLst>
                <a:path w="2705" h="2298" extrusionOk="0">
                  <a:moveTo>
                    <a:pt x="1396" y="0"/>
                  </a:moveTo>
                  <a:cubicBezTo>
                    <a:pt x="978" y="0"/>
                    <a:pt x="559" y="222"/>
                    <a:pt x="356" y="679"/>
                  </a:cubicBezTo>
                  <a:cubicBezTo>
                    <a:pt x="0" y="1479"/>
                    <a:pt x="629" y="2298"/>
                    <a:pt x="1403" y="2298"/>
                  </a:cubicBezTo>
                  <a:cubicBezTo>
                    <a:pt x="1538" y="2298"/>
                    <a:pt x="1678" y="2273"/>
                    <a:pt x="1817" y="2219"/>
                  </a:cubicBezTo>
                  <a:cubicBezTo>
                    <a:pt x="2391" y="1984"/>
                    <a:pt x="2704" y="1331"/>
                    <a:pt x="2470" y="731"/>
                  </a:cubicBezTo>
                  <a:cubicBezTo>
                    <a:pt x="2282" y="249"/>
                    <a:pt x="1839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 rot="-5691343">
              <a:off x="7761440" y="303929"/>
              <a:ext cx="80058" cy="104455"/>
            </a:xfrm>
            <a:custGeom>
              <a:avLst/>
              <a:gdLst/>
              <a:ahLst/>
              <a:cxnLst/>
              <a:rect l="l" t="t" r="r" b="b"/>
              <a:pathLst>
                <a:path w="1201" h="1567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1436"/>
                    <a:pt x="914" y="1566"/>
                    <a:pt x="914" y="1566"/>
                  </a:cubicBezTo>
                  <a:cubicBezTo>
                    <a:pt x="1201" y="81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 rot="-5691343">
              <a:off x="7832403" y="332124"/>
              <a:ext cx="97522" cy="72925"/>
            </a:xfrm>
            <a:custGeom>
              <a:avLst/>
              <a:gdLst/>
              <a:ahLst/>
              <a:cxnLst/>
              <a:rect l="l" t="t" r="r" b="b"/>
              <a:pathLst>
                <a:path w="1463" h="1094" extrusionOk="0">
                  <a:moveTo>
                    <a:pt x="1287" y="1"/>
                  </a:moveTo>
                  <a:cubicBezTo>
                    <a:pt x="581" y="1"/>
                    <a:pt x="1" y="1094"/>
                    <a:pt x="1" y="1094"/>
                  </a:cubicBezTo>
                  <a:cubicBezTo>
                    <a:pt x="1410" y="781"/>
                    <a:pt x="1462" y="24"/>
                    <a:pt x="1462" y="24"/>
                  </a:cubicBezTo>
                  <a:cubicBezTo>
                    <a:pt x="1403" y="8"/>
                    <a:pt x="1345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 rot="-5691343">
              <a:off x="8127111" y="500858"/>
              <a:ext cx="328830" cy="233174"/>
            </a:xfrm>
            <a:custGeom>
              <a:avLst/>
              <a:gdLst/>
              <a:ahLst/>
              <a:cxnLst/>
              <a:rect l="l" t="t" r="r" b="b"/>
              <a:pathLst>
                <a:path w="4933" h="3498" fill="none" extrusionOk="0">
                  <a:moveTo>
                    <a:pt x="4933" y="3497"/>
                  </a:moveTo>
                  <a:cubicBezTo>
                    <a:pt x="4933" y="3497"/>
                    <a:pt x="3054" y="888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 rot="-5691343">
              <a:off x="8061785" y="710839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7" y="416"/>
                  </a:cubicBezTo>
                  <a:cubicBezTo>
                    <a:pt x="0" y="1329"/>
                    <a:pt x="626" y="2843"/>
                    <a:pt x="1879" y="2843"/>
                  </a:cubicBezTo>
                  <a:cubicBezTo>
                    <a:pt x="2662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 rot="-5691343">
              <a:off x="8106495" y="621112"/>
              <a:ext cx="104388" cy="153116"/>
            </a:xfrm>
            <a:custGeom>
              <a:avLst/>
              <a:gdLst/>
              <a:ahLst/>
              <a:cxnLst/>
              <a:rect l="l" t="t" r="r" b="b"/>
              <a:pathLst>
                <a:path w="1566" h="2297" extrusionOk="0">
                  <a:moveTo>
                    <a:pt x="496" y="0"/>
                  </a:moveTo>
                  <a:cubicBezTo>
                    <a:pt x="496" y="0"/>
                    <a:pt x="0" y="1775"/>
                    <a:pt x="914" y="2297"/>
                  </a:cubicBezTo>
                  <a:cubicBezTo>
                    <a:pt x="914" y="2297"/>
                    <a:pt x="1566" y="154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 rot="-5691343">
              <a:off x="8177020" y="726810"/>
              <a:ext cx="146184" cy="62326"/>
            </a:xfrm>
            <a:custGeom>
              <a:avLst/>
              <a:gdLst/>
              <a:ahLst/>
              <a:cxnLst/>
              <a:rect l="l" t="t" r="r" b="b"/>
              <a:pathLst>
                <a:path w="2193" h="935" extrusionOk="0">
                  <a:moveTo>
                    <a:pt x="1752" y="0"/>
                  </a:moveTo>
                  <a:cubicBezTo>
                    <a:pt x="1371" y="0"/>
                    <a:pt x="763" y="163"/>
                    <a:pt x="0" y="926"/>
                  </a:cubicBezTo>
                  <a:cubicBezTo>
                    <a:pt x="0" y="926"/>
                    <a:pt x="107" y="935"/>
                    <a:pt x="274" y="935"/>
                  </a:cubicBezTo>
                  <a:cubicBezTo>
                    <a:pt x="803" y="935"/>
                    <a:pt x="1935" y="844"/>
                    <a:pt x="2192" y="91"/>
                  </a:cubicBezTo>
                  <a:cubicBezTo>
                    <a:pt x="2192" y="91"/>
                    <a:pt x="2035" y="0"/>
                    <a:pt x="1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" name="Google Shape;194;p5"/>
            <p:cNvGrpSpPr/>
            <p:nvPr/>
          </p:nvGrpSpPr>
          <p:grpSpPr>
            <a:xfrm>
              <a:off x="6603933" y="132308"/>
              <a:ext cx="260159" cy="256599"/>
              <a:chOff x="2398800" y="1826575"/>
              <a:chExt cx="2258325" cy="2227425"/>
            </a:xfrm>
          </p:grpSpPr>
          <p:sp>
            <p:nvSpPr>
              <p:cNvPr id="195" name="Google Shape;195;p5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5"/>
            <p:cNvGrpSpPr/>
            <p:nvPr/>
          </p:nvGrpSpPr>
          <p:grpSpPr>
            <a:xfrm>
              <a:off x="8301500" y="-135163"/>
              <a:ext cx="298325" cy="294243"/>
              <a:chOff x="2398800" y="1826575"/>
              <a:chExt cx="2258325" cy="2227425"/>
            </a:xfrm>
          </p:grpSpPr>
          <p:sp>
            <p:nvSpPr>
              <p:cNvPr id="198" name="Google Shape;198;p5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" name="Google Shape;200;p5"/>
            <p:cNvGrpSpPr/>
            <p:nvPr/>
          </p:nvGrpSpPr>
          <p:grpSpPr>
            <a:xfrm>
              <a:off x="8962468" y="798297"/>
              <a:ext cx="240512" cy="236998"/>
              <a:chOff x="2398800" y="1826575"/>
              <a:chExt cx="2258325" cy="2227425"/>
            </a:xfrm>
          </p:grpSpPr>
          <p:sp>
            <p:nvSpPr>
              <p:cNvPr id="201" name="Google Shape;201;p5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3" name="Google Shape;203;p5"/>
          <p:cNvGrpSpPr/>
          <p:nvPr/>
        </p:nvGrpSpPr>
        <p:grpSpPr>
          <a:xfrm rot="-10503647">
            <a:off x="5536935" y="-642716"/>
            <a:ext cx="3932769" cy="1806495"/>
            <a:chOff x="-247941" y="3878924"/>
            <a:chExt cx="3932716" cy="1806470"/>
          </a:xfrm>
        </p:grpSpPr>
        <p:grpSp>
          <p:nvGrpSpPr>
            <p:cNvPr id="204" name="Google Shape;204;p5"/>
            <p:cNvGrpSpPr/>
            <p:nvPr/>
          </p:nvGrpSpPr>
          <p:grpSpPr>
            <a:xfrm>
              <a:off x="501506" y="4145578"/>
              <a:ext cx="2653767" cy="794294"/>
              <a:chOff x="501506" y="4145578"/>
              <a:chExt cx="2653767" cy="794294"/>
            </a:xfrm>
          </p:grpSpPr>
          <p:sp>
            <p:nvSpPr>
              <p:cNvPr id="205" name="Google Shape;205;p5"/>
              <p:cNvSpPr/>
              <p:nvPr/>
            </p:nvSpPr>
            <p:spPr>
              <a:xfrm rot="-10163771" flipH="1">
                <a:off x="2559928" y="4746287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0" y="914"/>
                      <a:pt x="0" y="2062"/>
                    </a:cubicBezTo>
                    <a:cubicBezTo>
                      <a:pt x="0" y="3210"/>
                      <a:pt x="914" y="4124"/>
                      <a:pt x="2062" y="4124"/>
                    </a:cubicBezTo>
                    <a:cubicBezTo>
                      <a:pt x="3210" y="4124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 rot="-10163771" flipH="1">
                <a:off x="1546133" y="4401873"/>
                <a:ext cx="170743" cy="146481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381" extrusionOk="0">
                    <a:moveTo>
                      <a:pt x="1697" y="0"/>
                    </a:moveTo>
                    <a:cubicBezTo>
                      <a:pt x="757" y="0"/>
                      <a:pt x="0" y="757"/>
                      <a:pt x="0" y="1696"/>
                    </a:cubicBezTo>
                    <a:cubicBezTo>
                      <a:pt x="0" y="2707"/>
                      <a:pt x="844" y="3381"/>
                      <a:pt x="1721" y="3381"/>
                    </a:cubicBezTo>
                    <a:cubicBezTo>
                      <a:pt x="2134" y="3381"/>
                      <a:pt x="2554" y="3231"/>
                      <a:pt x="2897" y="2897"/>
                    </a:cubicBezTo>
                    <a:cubicBezTo>
                      <a:pt x="3941" y="1827"/>
                      <a:pt x="3184" y="0"/>
                      <a:pt x="1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 rot="-10163771" flipH="1">
                <a:off x="618566" y="4463447"/>
                <a:ext cx="12330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19" extrusionOk="0">
                    <a:moveTo>
                      <a:pt x="1436" y="0"/>
                    </a:moveTo>
                    <a:cubicBezTo>
                      <a:pt x="653" y="0"/>
                      <a:pt x="1" y="626"/>
                      <a:pt x="1" y="1409"/>
                    </a:cubicBezTo>
                    <a:cubicBezTo>
                      <a:pt x="1" y="2192"/>
                      <a:pt x="653" y="2818"/>
                      <a:pt x="1436" y="2818"/>
                    </a:cubicBezTo>
                    <a:cubicBezTo>
                      <a:pt x="2193" y="2818"/>
                      <a:pt x="2845" y="2192"/>
                      <a:pt x="2845" y="1409"/>
                    </a:cubicBezTo>
                    <a:cubicBezTo>
                      <a:pt x="2845" y="626"/>
                      <a:pt x="219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 rot="-10163771" flipH="1">
                <a:off x="958964" y="4389064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0" y="4123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 rot="-10163771" flipH="1">
                <a:off x="3038755" y="4641144"/>
                <a:ext cx="107446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6" extrusionOk="0">
                    <a:moveTo>
                      <a:pt x="1253" y="0"/>
                    </a:moveTo>
                    <a:cubicBezTo>
                      <a:pt x="548" y="0"/>
                      <a:pt x="0" y="548"/>
                      <a:pt x="0" y="1253"/>
                    </a:cubicBezTo>
                    <a:cubicBezTo>
                      <a:pt x="0" y="1931"/>
                      <a:pt x="548" y="2505"/>
                      <a:pt x="1253" y="2505"/>
                    </a:cubicBezTo>
                    <a:cubicBezTo>
                      <a:pt x="1931" y="2505"/>
                      <a:pt x="2479" y="1931"/>
                      <a:pt x="2479" y="1253"/>
                    </a:cubicBezTo>
                    <a:cubicBezTo>
                      <a:pt x="2479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 rot="-10163771" flipH="1">
                <a:off x="511700" y="4155773"/>
                <a:ext cx="12213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819" extrusionOk="0">
                    <a:moveTo>
                      <a:pt x="1409" y="0"/>
                    </a:moveTo>
                    <a:cubicBezTo>
                      <a:pt x="627" y="0"/>
                      <a:pt x="0" y="626"/>
                      <a:pt x="0" y="1409"/>
                    </a:cubicBezTo>
                    <a:cubicBezTo>
                      <a:pt x="0" y="2192"/>
                      <a:pt x="627" y="2818"/>
                      <a:pt x="1409" y="2818"/>
                    </a:cubicBezTo>
                    <a:cubicBezTo>
                      <a:pt x="2192" y="2818"/>
                      <a:pt x="2819" y="2192"/>
                      <a:pt x="2819" y="1409"/>
                    </a:cubicBezTo>
                    <a:cubicBezTo>
                      <a:pt x="2819" y="626"/>
                      <a:pt x="2192" y="0"/>
                      <a:pt x="1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 rot="-10163771" flipH="1">
                <a:off x="2180435" y="4538092"/>
                <a:ext cx="108572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506" extrusionOk="0">
                    <a:moveTo>
                      <a:pt x="1253" y="0"/>
                    </a:moveTo>
                    <a:cubicBezTo>
                      <a:pt x="574" y="0"/>
                      <a:pt x="0" y="548"/>
                      <a:pt x="0" y="1253"/>
                    </a:cubicBezTo>
                    <a:cubicBezTo>
                      <a:pt x="0" y="1931"/>
                      <a:pt x="574" y="2505"/>
                      <a:pt x="1253" y="2505"/>
                    </a:cubicBezTo>
                    <a:cubicBezTo>
                      <a:pt x="1931" y="2505"/>
                      <a:pt x="2505" y="1931"/>
                      <a:pt x="2505" y="1253"/>
                    </a:cubicBezTo>
                    <a:cubicBezTo>
                      <a:pt x="2505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" name="Google Shape;212;p5"/>
            <p:cNvGrpSpPr/>
            <p:nvPr/>
          </p:nvGrpSpPr>
          <p:grpSpPr>
            <a:xfrm>
              <a:off x="-247941" y="3878924"/>
              <a:ext cx="3932716" cy="1806470"/>
              <a:chOff x="-247941" y="3878924"/>
              <a:chExt cx="3932716" cy="1806470"/>
            </a:xfrm>
          </p:grpSpPr>
          <p:sp>
            <p:nvSpPr>
              <p:cNvPr id="213" name="Google Shape;213;p5"/>
              <p:cNvSpPr/>
              <p:nvPr/>
            </p:nvSpPr>
            <p:spPr>
              <a:xfrm rot="-10163771" flipH="1">
                <a:off x="-176482" y="4217982"/>
                <a:ext cx="3789798" cy="1128352"/>
              </a:xfrm>
              <a:custGeom>
                <a:avLst/>
                <a:gdLst/>
                <a:ahLst/>
                <a:cxnLst/>
                <a:rect l="l" t="t" r="r" b="b"/>
                <a:pathLst>
                  <a:path w="87474" h="26044" fill="none" extrusionOk="0">
                    <a:moveTo>
                      <a:pt x="87473" y="18058"/>
                    </a:moveTo>
                    <a:cubicBezTo>
                      <a:pt x="86299" y="16623"/>
                      <a:pt x="84942" y="15397"/>
                      <a:pt x="83428" y="14353"/>
                    </a:cubicBezTo>
                    <a:cubicBezTo>
                      <a:pt x="81210" y="12761"/>
                      <a:pt x="76748" y="9603"/>
                      <a:pt x="74295" y="12422"/>
                    </a:cubicBezTo>
                    <a:cubicBezTo>
                      <a:pt x="71529" y="15632"/>
                      <a:pt x="76409" y="20381"/>
                      <a:pt x="78862" y="16754"/>
                    </a:cubicBezTo>
                    <a:cubicBezTo>
                      <a:pt x="80166" y="14823"/>
                      <a:pt x="78679" y="11769"/>
                      <a:pt x="76748" y="10882"/>
                    </a:cubicBezTo>
                    <a:cubicBezTo>
                      <a:pt x="73408" y="9395"/>
                      <a:pt x="70407" y="13179"/>
                      <a:pt x="67327" y="10752"/>
                    </a:cubicBezTo>
                    <a:cubicBezTo>
                      <a:pt x="65292" y="9186"/>
                      <a:pt x="64326" y="5063"/>
                      <a:pt x="60986" y="6576"/>
                    </a:cubicBezTo>
                    <a:cubicBezTo>
                      <a:pt x="58194" y="7855"/>
                      <a:pt x="55871" y="11769"/>
                      <a:pt x="55741" y="14718"/>
                    </a:cubicBezTo>
                    <a:cubicBezTo>
                      <a:pt x="55584" y="18241"/>
                      <a:pt x="60595" y="18633"/>
                      <a:pt x="60360" y="14849"/>
                    </a:cubicBezTo>
                    <a:cubicBezTo>
                      <a:pt x="60099" y="10438"/>
                      <a:pt x="52531" y="7698"/>
                      <a:pt x="48904" y="8716"/>
                    </a:cubicBezTo>
                    <a:cubicBezTo>
                      <a:pt x="44467" y="9969"/>
                      <a:pt x="41492" y="16519"/>
                      <a:pt x="43215" y="20825"/>
                    </a:cubicBezTo>
                    <a:cubicBezTo>
                      <a:pt x="45302" y="26044"/>
                      <a:pt x="53418" y="23095"/>
                      <a:pt x="49347" y="17928"/>
                    </a:cubicBezTo>
                    <a:cubicBezTo>
                      <a:pt x="46999" y="14927"/>
                      <a:pt x="38987" y="11952"/>
                      <a:pt x="35882" y="15371"/>
                    </a:cubicBezTo>
                    <a:cubicBezTo>
                      <a:pt x="34760" y="16571"/>
                      <a:pt x="33977" y="19102"/>
                      <a:pt x="36430" y="18867"/>
                    </a:cubicBezTo>
                    <a:cubicBezTo>
                      <a:pt x="39640" y="18580"/>
                      <a:pt x="38048" y="13492"/>
                      <a:pt x="37239" y="11926"/>
                    </a:cubicBezTo>
                    <a:cubicBezTo>
                      <a:pt x="35282" y="8220"/>
                      <a:pt x="31054" y="6263"/>
                      <a:pt x="27401" y="9108"/>
                    </a:cubicBezTo>
                    <a:cubicBezTo>
                      <a:pt x="25444" y="10647"/>
                      <a:pt x="25548" y="14536"/>
                      <a:pt x="28575" y="12892"/>
                    </a:cubicBezTo>
                    <a:cubicBezTo>
                      <a:pt x="33455" y="10178"/>
                      <a:pt x="31446" y="4202"/>
                      <a:pt x="29227" y="861"/>
                    </a:cubicBezTo>
                    <a:cubicBezTo>
                      <a:pt x="28653" y="0"/>
                      <a:pt x="24374" y="261"/>
                      <a:pt x="23565" y="339"/>
                    </a:cubicBezTo>
                    <a:cubicBezTo>
                      <a:pt x="20198" y="705"/>
                      <a:pt x="17797" y="2218"/>
                      <a:pt x="17354" y="5741"/>
                    </a:cubicBezTo>
                    <a:cubicBezTo>
                      <a:pt x="17197" y="7098"/>
                      <a:pt x="16962" y="8847"/>
                      <a:pt x="17484" y="10151"/>
                    </a:cubicBezTo>
                    <a:cubicBezTo>
                      <a:pt x="18606" y="12996"/>
                      <a:pt x="23565" y="11300"/>
                      <a:pt x="19676" y="8560"/>
                    </a:cubicBezTo>
                    <a:cubicBezTo>
                      <a:pt x="17563" y="7046"/>
                      <a:pt x="14744" y="5767"/>
                      <a:pt x="12291" y="7359"/>
                    </a:cubicBezTo>
                    <a:cubicBezTo>
                      <a:pt x="10308" y="8664"/>
                      <a:pt x="9003" y="11300"/>
                      <a:pt x="8742" y="13570"/>
                    </a:cubicBezTo>
                    <a:cubicBezTo>
                      <a:pt x="8455" y="15866"/>
                      <a:pt x="11430" y="19233"/>
                      <a:pt x="13700" y="17432"/>
                    </a:cubicBezTo>
                    <a:cubicBezTo>
                      <a:pt x="16414" y="15266"/>
                      <a:pt x="12291" y="11952"/>
                      <a:pt x="9969" y="12213"/>
                    </a:cubicBezTo>
                    <a:cubicBezTo>
                      <a:pt x="7724" y="12474"/>
                      <a:pt x="4750" y="14301"/>
                      <a:pt x="3445" y="16023"/>
                    </a:cubicBezTo>
                    <a:cubicBezTo>
                      <a:pt x="1931" y="18085"/>
                      <a:pt x="705" y="21138"/>
                      <a:pt x="0" y="2359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 rot="-10163771" flipH="1">
                <a:off x="112948" y="4382720"/>
                <a:ext cx="105193" cy="681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357" y="0"/>
                    </a:moveTo>
                    <a:cubicBezTo>
                      <a:pt x="239" y="0"/>
                      <a:pt x="120" y="19"/>
                      <a:pt x="0" y="60"/>
                    </a:cubicBezTo>
                    <a:cubicBezTo>
                      <a:pt x="0" y="60"/>
                      <a:pt x="183" y="1260"/>
                      <a:pt x="2427" y="1573"/>
                    </a:cubicBezTo>
                    <a:cubicBezTo>
                      <a:pt x="2427" y="1573"/>
                      <a:pt x="1449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 rot="-10163771" flipH="1">
                <a:off x="1138012" y="4674085"/>
                <a:ext cx="81451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7" extrusionOk="0">
                    <a:moveTo>
                      <a:pt x="679" y="0"/>
                    </a:moveTo>
                    <a:cubicBezTo>
                      <a:pt x="679" y="1"/>
                      <a:pt x="1" y="1018"/>
                      <a:pt x="1462" y="2767"/>
                    </a:cubicBezTo>
                    <a:cubicBezTo>
                      <a:pt x="1462" y="2767"/>
                      <a:pt x="1879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 rot="-10163771" flipH="1">
                <a:off x="700474" y="4720361"/>
                <a:ext cx="80324" cy="5671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309" extrusionOk="0">
                    <a:moveTo>
                      <a:pt x="230" y="0"/>
                    </a:moveTo>
                    <a:cubicBezTo>
                      <a:pt x="154" y="0"/>
                      <a:pt x="78" y="10"/>
                      <a:pt x="0" y="30"/>
                    </a:cubicBezTo>
                    <a:cubicBezTo>
                      <a:pt x="0" y="30"/>
                      <a:pt x="105" y="970"/>
                      <a:pt x="1853" y="1309"/>
                    </a:cubicBezTo>
                    <a:cubicBezTo>
                      <a:pt x="1853" y="1309"/>
                      <a:pt x="112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 rot="-10163771" flipH="1">
                <a:off x="1384034" y="4538900"/>
                <a:ext cx="64511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193" extrusionOk="0">
                    <a:moveTo>
                      <a:pt x="601" y="1"/>
                    </a:moveTo>
                    <a:cubicBezTo>
                      <a:pt x="601" y="1"/>
                      <a:pt x="1" y="731"/>
                      <a:pt x="966" y="2193"/>
                    </a:cubicBezTo>
                    <a:cubicBezTo>
                      <a:pt x="966" y="2193"/>
                      <a:pt x="1488" y="496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 rot="-10163771" flipH="1">
                <a:off x="2092675" y="4963600"/>
                <a:ext cx="7915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22" extrusionOk="0">
                    <a:moveTo>
                      <a:pt x="1670" y="0"/>
                    </a:moveTo>
                    <a:cubicBezTo>
                      <a:pt x="1370" y="0"/>
                      <a:pt x="685" y="147"/>
                      <a:pt x="1" y="1321"/>
                    </a:cubicBezTo>
                    <a:lnTo>
                      <a:pt x="1" y="1321"/>
                    </a:lnTo>
                    <a:cubicBezTo>
                      <a:pt x="34" y="1290"/>
                      <a:pt x="1749" y="999"/>
                      <a:pt x="1827" y="17"/>
                    </a:cubicBezTo>
                    <a:cubicBezTo>
                      <a:pt x="1827" y="17"/>
                      <a:pt x="1770" y="0"/>
                      <a:pt x="1670" y="0"/>
                    </a:cubicBezTo>
                    <a:close/>
                    <a:moveTo>
                      <a:pt x="1" y="1321"/>
                    </a:moveTo>
                    <a:cubicBezTo>
                      <a:pt x="0" y="1321"/>
                      <a:pt x="0" y="1321"/>
                      <a:pt x="0" y="1321"/>
                    </a:cubicBezTo>
                    <a:cubicBezTo>
                      <a:pt x="0" y="1321"/>
                      <a:pt x="0" y="1321"/>
                      <a:pt x="1" y="13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 rot="-10163771" flipH="1">
                <a:off x="639724" y="4685994"/>
                <a:ext cx="64467" cy="9726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5" extrusionOk="0">
                    <a:moveTo>
                      <a:pt x="705" y="0"/>
                    </a:moveTo>
                    <a:cubicBezTo>
                      <a:pt x="705" y="1"/>
                      <a:pt x="0" y="653"/>
                      <a:pt x="783" y="2245"/>
                    </a:cubicBezTo>
                    <a:cubicBezTo>
                      <a:pt x="783" y="2245"/>
                      <a:pt x="1487" y="627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 rot="-10163771" flipH="1">
                <a:off x="1311106" y="4530866"/>
                <a:ext cx="79155" cy="56192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297" extrusionOk="0">
                    <a:moveTo>
                      <a:pt x="1666" y="1"/>
                    </a:moveTo>
                    <a:cubicBezTo>
                      <a:pt x="1364" y="1"/>
                      <a:pt x="682" y="146"/>
                      <a:pt x="0" y="1296"/>
                    </a:cubicBezTo>
                    <a:cubicBezTo>
                      <a:pt x="0" y="1296"/>
                      <a:pt x="1749" y="1035"/>
                      <a:pt x="1827" y="18"/>
                    </a:cubicBezTo>
                    <a:cubicBezTo>
                      <a:pt x="1827" y="18"/>
                      <a:pt x="1768" y="1"/>
                      <a:pt x="1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 rot="-10163771" flipH="1">
                <a:off x="1688940" y="4575813"/>
                <a:ext cx="80324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767" extrusionOk="0">
                    <a:moveTo>
                      <a:pt x="679" y="0"/>
                    </a:moveTo>
                    <a:cubicBezTo>
                      <a:pt x="679" y="0"/>
                      <a:pt x="1" y="1018"/>
                      <a:pt x="1462" y="2766"/>
                    </a:cubicBezTo>
                    <a:cubicBezTo>
                      <a:pt x="1462" y="2766"/>
                      <a:pt x="1854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-10163771" flipH="1">
                <a:off x="1870916" y="4880392"/>
                <a:ext cx="8201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845" extrusionOk="0">
                    <a:moveTo>
                      <a:pt x="1018" y="0"/>
                    </a:moveTo>
                    <a:cubicBezTo>
                      <a:pt x="1017" y="1"/>
                      <a:pt x="0" y="653"/>
                      <a:pt x="704" y="2844"/>
                    </a:cubicBezTo>
                    <a:lnTo>
                      <a:pt x="704" y="2844"/>
                    </a:lnTo>
                    <a:cubicBezTo>
                      <a:pt x="713" y="2791"/>
                      <a:pt x="1892" y="927"/>
                      <a:pt x="1018" y="0"/>
                    </a:cubicBezTo>
                    <a:close/>
                    <a:moveTo>
                      <a:pt x="704" y="2844"/>
                    </a:moveTo>
                    <a:cubicBezTo>
                      <a:pt x="704" y="2845"/>
                      <a:pt x="704" y="2845"/>
                      <a:pt x="704" y="2845"/>
                    </a:cubicBezTo>
                    <a:cubicBezTo>
                      <a:pt x="704" y="2845"/>
                      <a:pt x="704" y="2844"/>
                      <a:pt x="704" y="28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 rot="-10163771" flipH="1">
                <a:off x="2737766" y="4957899"/>
                <a:ext cx="88209" cy="9613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19" extrusionOk="0">
                    <a:moveTo>
                      <a:pt x="235" y="1"/>
                    </a:moveTo>
                    <a:cubicBezTo>
                      <a:pt x="235" y="1"/>
                      <a:pt x="0" y="1201"/>
                      <a:pt x="2035" y="2219"/>
                    </a:cubicBezTo>
                    <a:cubicBezTo>
                      <a:pt x="2035" y="2219"/>
                      <a:pt x="1540" y="27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 rot="-10163771" flipH="1">
                <a:off x="3167154" y="4785130"/>
                <a:ext cx="53203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993" y="0"/>
                    </a:moveTo>
                    <a:cubicBezTo>
                      <a:pt x="992" y="0"/>
                      <a:pt x="236" y="105"/>
                      <a:pt x="1" y="1514"/>
                    </a:cubicBezTo>
                    <a:cubicBezTo>
                      <a:pt x="27" y="1488"/>
                      <a:pt x="1227" y="757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 rot="-10163771" flipH="1">
                <a:off x="3148083" y="4976888"/>
                <a:ext cx="82577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819" extrusionOk="0">
                    <a:moveTo>
                      <a:pt x="1045" y="0"/>
                    </a:moveTo>
                    <a:cubicBezTo>
                      <a:pt x="1044" y="1"/>
                      <a:pt x="1" y="653"/>
                      <a:pt x="627" y="2819"/>
                    </a:cubicBezTo>
                    <a:cubicBezTo>
                      <a:pt x="627" y="2819"/>
                      <a:pt x="1906" y="966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 rot="-10163771" flipH="1">
                <a:off x="1295436" y="4761071"/>
                <a:ext cx="81407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767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705" y="1"/>
                      <a:pt x="0" y="992"/>
                      <a:pt x="1409" y="2767"/>
                    </a:cubicBezTo>
                    <a:cubicBezTo>
                      <a:pt x="1409" y="2767"/>
                      <a:pt x="1879" y="549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 rot="-10163771" flipH="1">
                <a:off x="1715055" y="4927061"/>
                <a:ext cx="122176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908" extrusionOk="0">
                    <a:moveTo>
                      <a:pt x="1976" y="0"/>
                    </a:moveTo>
                    <a:cubicBezTo>
                      <a:pt x="1513" y="0"/>
                      <a:pt x="857" y="158"/>
                      <a:pt x="1" y="733"/>
                    </a:cubicBezTo>
                    <a:cubicBezTo>
                      <a:pt x="1" y="733"/>
                      <a:pt x="611" y="907"/>
                      <a:pt x="1279" y="907"/>
                    </a:cubicBezTo>
                    <a:cubicBezTo>
                      <a:pt x="1878" y="907"/>
                      <a:pt x="2523" y="768"/>
                      <a:pt x="2819" y="237"/>
                    </a:cubicBezTo>
                    <a:cubicBezTo>
                      <a:pt x="2819" y="237"/>
                      <a:pt x="2542" y="0"/>
                      <a:pt x="1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 rot="-10163771" flipH="1">
                <a:off x="1993247" y="4473036"/>
                <a:ext cx="81451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19" extrusionOk="0">
                    <a:moveTo>
                      <a:pt x="1044" y="0"/>
                    </a:moveTo>
                    <a:cubicBezTo>
                      <a:pt x="1044" y="0"/>
                      <a:pt x="1" y="601"/>
                      <a:pt x="549" y="2819"/>
                    </a:cubicBezTo>
                    <a:cubicBezTo>
                      <a:pt x="549" y="2819"/>
                      <a:pt x="1880" y="992"/>
                      <a:pt x="10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 rot="-10163771" flipH="1">
                <a:off x="2346243" y="4811692"/>
                <a:ext cx="81451" cy="12217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20" extrusionOk="0">
                    <a:moveTo>
                      <a:pt x="1044" y="1"/>
                    </a:moveTo>
                    <a:cubicBezTo>
                      <a:pt x="1044" y="1"/>
                      <a:pt x="0" y="601"/>
                      <a:pt x="548" y="2819"/>
                    </a:cubicBezTo>
                    <a:cubicBezTo>
                      <a:pt x="548" y="2819"/>
                      <a:pt x="1879" y="966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 rot="-10163771" flipH="1">
                <a:off x="287516" y="4454253"/>
                <a:ext cx="87083" cy="9839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271" extrusionOk="0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0" y="1175"/>
                      <a:pt x="2009" y="2271"/>
                    </a:cubicBezTo>
                    <a:cubicBezTo>
                      <a:pt x="2009" y="2271"/>
                      <a:pt x="1540" y="53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 rot="-10163771" flipH="1">
                <a:off x="363363" y="4547121"/>
                <a:ext cx="12213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909" extrusionOk="0">
                    <a:moveTo>
                      <a:pt x="1530" y="0"/>
                    </a:moveTo>
                    <a:cubicBezTo>
                      <a:pt x="382" y="0"/>
                      <a:pt x="0" y="595"/>
                      <a:pt x="0" y="595"/>
                    </a:cubicBezTo>
                    <a:cubicBezTo>
                      <a:pt x="242" y="824"/>
                      <a:pt x="547" y="909"/>
                      <a:pt x="865" y="909"/>
                    </a:cubicBezTo>
                    <a:cubicBezTo>
                      <a:pt x="1783" y="909"/>
                      <a:pt x="2819" y="204"/>
                      <a:pt x="2819" y="204"/>
                    </a:cubicBezTo>
                    <a:cubicBezTo>
                      <a:pt x="2309" y="56"/>
                      <a:pt x="1883" y="0"/>
                      <a:pt x="1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rot="-10163771" flipH="1">
                <a:off x="1362775" y="4822453"/>
                <a:ext cx="119923" cy="42718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86" extrusionOk="0">
                    <a:moveTo>
                      <a:pt x="706" y="0"/>
                    </a:moveTo>
                    <a:cubicBezTo>
                      <a:pt x="244" y="0"/>
                      <a:pt x="1" y="173"/>
                      <a:pt x="1" y="173"/>
                    </a:cubicBezTo>
                    <a:cubicBezTo>
                      <a:pt x="313" y="842"/>
                      <a:pt x="1167" y="986"/>
                      <a:pt x="1844" y="986"/>
                    </a:cubicBezTo>
                    <a:cubicBezTo>
                      <a:pt x="2356" y="986"/>
                      <a:pt x="2767" y="904"/>
                      <a:pt x="2767" y="904"/>
                    </a:cubicBezTo>
                    <a:cubicBezTo>
                      <a:pt x="1872" y="180"/>
                      <a:pt x="1176" y="0"/>
                      <a:pt x="7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 rot="-10163771" flipH="1">
                <a:off x="2787893" y="5049262"/>
                <a:ext cx="113078" cy="5593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291" extrusionOk="0">
                    <a:moveTo>
                      <a:pt x="2610" y="1"/>
                    </a:moveTo>
                    <a:cubicBezTo>
                      <a:pt x="313" y="1"/>
                      <a:pt x="0" y="1175"/>
                      <a:pt x="0" y="1175"/>
                    </a:cubicBezTo>
                    <a:cubicBezTo>
                      <a:pt x="162" y="1256"/>
                      <a:pt x="330" y="1291"/>
                      <a:pt x="500" y="1291"/>
                    </a:cubicBezTo>
                    <a:cubicBezTo>
                      <a:pt x="1532" y="1291"/>
                      <a:pt x="2610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 rot="-10163771" flipH="1">
                <a:off x="3252661" y="4897828"/>
                <a:ext cx="88253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46" extrusionOk="0">
                    <a:moveTo>
                      <a:pt x="262" y="1"/>
                    </a:moveTo>
                    <a:lnTo>
                      <a:pt x="262" y="1"/>
                    </a:lnTo>
                    <a:cubicBezTo>
                      <a:pt x="1" y="1253"/>
                      <a:pt x="2036" y="2245"/>
                      <a:pt x="2036" y="2245"/>
                    </a:cubicBezTo>
                    <a:cubicBezTo>
                      <a:pt x="1462" y="27"/>
                      <a:pt x="262" y="1"/>
                      <a:pt x="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 rot="-10163771" flipH="1">
                <a:off x="1945277" y="4629391"/>
                <a:ext cx="11988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991" extrusionOk="0">
                    <a:moveTo>
                      <a:pt x="679" y="1"/>
                    </a:moveTo>
                    <a:cubicBezTo>
                      <a:pt x="235" y="1"/>
                      <a:pt x="0" y="161"/>
                      <a:pt x="0" y="161"/>
                    </a:cubicBezTo>
                    <a:cubicBezTo>
                      <a:pt x="321" y="847"/>
                      <a:pt x="1211" y="990"/>
                      <a:pt x="1896" y="990"/>
                    </a:cubicBezTo>
                    <a:cubicBezTo>
                      <a:pt x="2384" y="990"/>
                      <a:pt x="2767" y="918"/>
                      <a:pt x="2767" y="918"/>
                    </a:cubicBezTo>
                    <a:cubicBezTo>
                      <a:pt x="1854" y="180"/>
                      <a:pt x="1149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 rot="-10163771" flipH="1">
                <a:off x="2317405" y="4958597"/>
                <a:ext cx="132314" cy="42762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987" extrusionOk="0">
                    <a:moveTo>
                      <a:pt x="847" y="1"/>
                    </a:moveTo>
                    <a:cubicBezTo>
                      <a:pt x="314" y="1"/>
                      <a:pt x="1" y="174"/>
                      <a:pt x="1" y="174"/>
                    </a:cubicBezTo>
                    <a:cubicBezTo>
                      <a:pt x="313" y="843"/>
                      <a:pt x="1251" y="987"/>
                      <a:pt x="2006" y="987"/>
                    </a:cubicBezTo>
                    <a:cubicBezTo>
                      <a:pt x="2577" y="987"/>
                      <a:pt x="3043" y="904"/>
                      <a:pt x="3054" y="904"/>
                    </a:cubicBezTo>
                    <a:cubicBezTo>
                      <a:pt x="2158" y="180"/>
                      <a:pt x="1389" y="1"/>
                      <a:pt x="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 rot="-10163771" flipH="1">
                <a:off x="2640912" y="4903340"/>
                <a:ext cx="56539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011" fill="none" extrusionOk="0">
                    <a:moveTo>
                      <a:pt x="444" y="0"/>
                    </a:moveTo>
                    <a:cubicBezTo>
                      <a:pt x="444" y="0"/>
                      <a:pt x="1305" y="2193"/>
                      <a:pt x="0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 rot="-10163771" flipH="1">
                <a:off x="2645753" y="4814905"/>
                <a:ext cx="93885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679" y="0"/>
                      <a:pt x="0" y="1227"/>
                      <a:pt x="2114" y="2871"/>
                    </a:cubicBezTo>
                    <a:cubicBezTo>
                      <a:pt x="2114" y="2844"/>
                      <a:pt x="2166" y="313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 rot="-10163771" flipH="1">
                <a:off x="2545091" y="4862175"/>
                <a:ext cx="130061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571" y="0"/>
                    </a:moveTo>
                    <a:cubicBezTo>
                      <a:pt x="2074" y="0"/>
                      <a:pt x="1171" y="226"/>
                      <a:pt x="0" y="1480"/>
                    </a:cubicBezTo>
                    <a:cubicBezTo>
                      <a:pt x="0" y="1480"/>
                      <a:pt x="12" y="1481"/>
                      <a:pt x="33" y="1481"/>
                    </a:cubicBezTo>
                    <a:cubicBezTo>
                      <a:pt x="332" y="1481"/>
                      <a:pt x="2587" y="1435"/>
                      <a:pt x="3001" y="71"/>
                    </a:cubicBezTo>
                    <a:cubicBezTo>
                      <a:pt x="3001" y="71"/>
                      <a:pt x="2850" y="0"/>
                      <a:pt x="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 rot="-10163771" flipH="1">
                <a:off x="1502975" y="4499107"/>
                <a:ext cx="92759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4542" fill="none" extrusionOk="0">
                    <a:moveTo>
                      <a:pt x="1" y="0"/>
                    </a:moveTo>
                    <a:cubicBezTo>
                      <a:pt x="1" y="0"/>
                      <a:pt x="1854" y="1436"/>
                      <a:pt x="2141" y="454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 rot="-10163771" flipH="1">
                <a:off x="1601215" y="4507788"/>
                <a:ext cx="87083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68" extrusionOk="0">
                    <a:moveTo>
                      <a:pt x="244" y="0"/>
                    </a:moveTo>
                    <a:cubicBezTo>
                      <a:pt x="164" y="0"/>
                      <a:pt x="82" y="10"/>
                      <a:pt x="0" y="32"/>
                    </a:cubicBezTo>
                    <a:cubicBezTo>
                      <a:pt x="0" y="32"/>
                      <a:pt x="78" y="1076"/>
                      <a:pt x="2009" y="1468"/>
                    </a:cubicBezTo>
                    <a:cubicBezTo>
                      <a:pt x="2009" y="1468"/>
                      <a:pt x="1209" y="0"/>
                      <a:pt x="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 rot="-10163771" flipH="1">
                <a:off x="1536127" y="4488128"/>
                <a:ext cx="80324" cy="7248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673" extrusionOk="0">
                    <a:moveTo>
                      <a:pt x="1754" y="0"/>
                    </a:moveTo>
                    <a:cubicBezTo>
                      <a:pt x="1541" y="0"/>
                      <a:pt x="661" y="100"/>
                      <a:pt x="0" y="1672"/>
                    </a:cubicBezTo>
                    <a:cubicBezTo>
                      <a:pt x="0" y="1672"/>
                      <a:pt x="1853" y="1124"/>
                      <a:pt x="1801" y="2"/>
                    </a:cubicBezTo>
                    <a:cubicBezTo>
                      <a:pt x="1801" y="2"/>
                      <a:pt x="1784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 rot="-10163771" flipH="1">
                <a:off x="561952" y="4521892"/>
                <a:ext cx="88209" cy="23859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5507" fill="none" extrusionOk="0">
                    <a:moveTo>
                      <a:pt x="339" y="0"/>
                    </a:moveTo>
                    <a:cubicBezTo>
                      <a:pt x="339" y="0"/>
                      <a:pt x="0" y="3080"/>
                      <a:pt x="2036" y="5506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 rot="-10163771" flipH="1">
                <a:off x="623112" y="4563229"/>
                <a:ext cx="96138" cy="3158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729" extrusionOk="0">
                    <a:moveTo>
                      <a:pt x="652" y="1"/>
                    </a:moveTo>
                    <a:cubicBezTo>
                      <a:pt x="414" y="1"/>
                      <a:pt x="186" y="64"/>
                      <a:pt x="0" y="230"/>
                    </a:cubicBezTo>
                    <a:cubicBezTo>
                      <a:pt x="0" y="230"/>
                      <a:pt x="306" y="728"/>
                      <a:pt x="1270" y="728"/>
                    </a:cubicBezTo>
                    <a:cubicBezTo>
                      <a:pt x="1534" y="728"/>
                      <a:pt x="1848" y="691"/>
                      <a:pt x="2218" y="595"/>
                    </a:cubicBezTo>
                    <a:cubicBezTo>
                      <a:pt x="2218" y="595"/>
                      <a:pt x="1386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 rot="-10163771" flipH="1">
                <a:off x="596951" y="4492630"/>
                <a:ext cx="63341" cy="9275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141" extrusionOk="0">
                    <a:moveTo>
                      <a:pt x="862" y="0"/>
                    </a:moveTo>
                    <a:cubicBezTo>
                      <a:pt x="862" y="0"/>
                      <a:pt x="0" y="392"/>
                      <a:pt x="287" y="2140"/>
                    </a:cubicBezTo>
                    <a:cubicBezTo>
                      <a:pt x="287" y="2140"/>
                      <a:pt x="1462" y="809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rot="-10163771" flipH="1">
                <a:off x="937700" y="4526981"/>
                <a:ext cx="56582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0"/>
                    </a:moveTo>
                    <a:cubicBezTo>
                      <a:pt x="888" y="0"/>
                      <a:pt x="0" y="2192"/>
                      <a:pt x="1305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 rot="-10163771" flipH="1">
                <a:off x="985712" y="4541456"/>
                <a:ext cx="113078" cy="36913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852" extrusionOk="0">
                    <a:moveTo>
                      <a:pt x="779" y="0"/>
                    </a:moveTo>
                    <a:cubicBezTo>
                      <a:pt x="497" y="0"/>
                      <a:pt x="225" y="73"/>
                      <a:pt x="0" y="265"/>
                    </a:cubicBezTo>
                    <a:cubicBezTo>
                      <a:pt x="0" y="265"/>
                      <a:pt x="364" y="851"/>
                      <a:pt x="1475" y="851"/>
                    </a:cubicBezTo>
                    <a:cubicBezTo>
                      <a:pt x="1790" y="851"/>
                      <a:pt x="2166" y="804"/>
                      <a:pt x="2610" y="683"/>
                    </a:cubicBezTo>
                    <a:cubicBezTo>
                      <a:pt x="2610" y="683"/>
                      <a:pt x="1645" y="0"/>
                      <a:pt x="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5"/>
              <p:cNvSpPr/>
              <p:nvPr/>
            </p:nvSpPr>
            <p:spPr>
              <a:xfrm rot="-10163771" flipH="1">
                <a:off x="939909" y="4455566"/>
                <a:ext cx="84830" cy="11762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715" extrusionOk="0">
                    <a:moveTo>
                      <a:pt x="1436" y="1"/>
                    </a:moveTo>
                    <a:lnTo>
                      <a:pt x="1436" y="1"/>
                    </a:lnTo>
                    <a:cubicBezTo>
                      <a:pt x="1436" y="1"/>
                      <a:pt x="157" y="288"/>
                      <a:pt x="1" y="2715"/>
                    </a:cubicBezTo>
                    <a:cubicBezTo>
                      <a:pt x="1" y="2715"/>
                      <a:pt x="1958" y="1280"/>
                      <a:pt x="1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 rot="-10163771" flipH="1">
                <a:off x="3036597" y="4690613"/>
                <a:ext cx="39642" cy="222776"/>
              </a:xfrm>
              <a:custGeom>
                <a:avLst/>
                <a:gdLst/>
                <a:ahLst/>
                <a:cxnLst/>
                <a:rect l="l" t="t" r="r" b="b"/>
                <a:pathLst>
                  <a:path w="915" h="5142" fill="none" extrusionOk="0">
                    <a:moveTo>
                      <a:pt x="1" y="1"/>
                    </a:moveTo>
                    <a:cubicBezTo>
                      <a:pt x="1" y="1749"/>
                      <a:pt x="314" y="3498"/>
                      <a:pt x="914" y="514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 rot="-10163771" flipH="1">
                <a:off x="3065582" y="4730586"/>
                <a:ext cx="71269" cy="3292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335" y="1"/>
                    </a:moveTo>
                    <a:cubicBezTo>
                      <a:pt x="222" y="1"/>
                      <a:pt x="109" y="24"/>
                      <a:pt x="0" y="78"/>
                    </a:cubicBezTo>
                    <a:cubicBezTo>
                      <a:pt x="0" y="78"/>
                      <a:pt x="219" y="760"/>
                      <a:pt x="1503" y="760"/>
                    </a:cubicBezTo>
                    <a:cubicBezTo>
                      <a:pt x="1549" y="760"/>
                      <a:pt x="1596" y="759"/>
                      <a:pt x="1644" y="757"/>
                    </a:cubicBezTo>
                    <a:cubicBezTo>
                      <a:pt x="1644" y="757"/>
                      <a:pt x="983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 rot="-10163771" flipH="1">
                <a:off x="3029942" y="4687925"/>
                <a:ext cx="50950" cy="6672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40" extrusionOk="0">
                    <a:moveTo>
                      <a:pt x="888" y="0"/>
                    </a:moveTo>
                    <a:cubicBezTo>
                      <a:pt x="888" y="0"/>
                      <a:pt x="158" y="131"/>
                      <a:pt x="1" y="1540"/>
                    </a:cubicBezTo>
                    <a:cubicBezTo>
                      <a:pt x="1" y="1540"/>
                      <a:pt x="1175" y="757"/>
                      <a:pt x="8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 rot="-10163771" flipH="1">
                <a:off x="345980" y="4207187"/>
                <a:ext cx="213722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498" fill="none" extrusionOk="0">
                    <a:moveTo>
                      <a:pt x="0" y="0"/>
                    </a:moveTo>
                    <a:cubicBezTo>
                      <a:pt x="0" y="0"/>
                      <a:pt x="1879" y="2610"/>
                      <a:pt x="4933" y="3497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 rot="-10163771" flipH="1">
                <a:off x="480558" y="4152630"/>
                <a:ext cx="66764" cy="9951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297" extrusionOk="0">
                    <a:moveTo>
                      <a:pt x="627" y="0"/>
                    </a:moveTo>
                    <a:cubicBezTo>
                      <a:pt x="627" y="0"/>
                      <a:pt x="1" y="757"/>
                      <a:pt x="1044" y="2297"/>
                    </a:cubicBezTo>
                    <a:cubicBezTo>
                      <a:pt x="1044" y="2297"/>
                      <a:pt x="1540" y="522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 rot="-10163771" flipH="1">
                <a:off x="500065" y="4245184"/>
                <a:ext cx="93885" cy="4050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935" extrusionOk="0">
                    <a:moveTo>
                      <a:pt x="1896" y="0"/>
                    </a:moveTo>
                    <a:cubicBezTo>
                      <a:pt x="1375" y="0"/>
                      <a:pt x="258" y="91"/>
                      <a:pt x="0" y="844"/>
                    </a:cubicBezTo>
                    <a:cubicBezTo>
                      <a:pt x="0" y="844"/>
                      <a:pt x="157" y="935"/>
                      <a:pt x="439" y="935"/>
                    </a:cubicBezTo>
                    <a:cubicBezTo>
                      <a:pt x="816" y="935"/>
                      <a:pt x="1418" y="772"/>
                      <a:pt x="2166" y="9"/>
                    </a:cubicBezTo>
                    <a:cubicBezTo>
                      <a:pt x="2166" y="9"/>
                      <a:pt x="2061" y="0"/>
                      <a:pt x="1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 rot="-10163771" flipH="1">
                <a:off x="2238392" y="4626162"/>
                <a:ext cx="56582" cy="15605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602" fill="none" extrusionOk="0">
                    <a:moveTo>
                      <a:pt x="549" y="0"/>
                    </a:moveTo>
                    <a:cubicBezTo>
                      <a:pt x="549" y="0"/>
                      <a:pt x="1306" y="1540"/>
                      <a:pt x="1" y="360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 rot="-10163771" flipH="1">
                <a:off x="2236026" y="4566915"/>
                <a:ext cx="61088" cy="916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115" extrusionOk="0">
                    <a:moveTo>
                      <a:pt x="653" y="1"/>
                    </a:moveTo>
                    <a:cubicBezTo>
                      <a:pt x="0" y="705"/>
                      <a:pt x="940" y="2115"/>
                      <a:pt x="940" y="2115"/>
                    </a:cubicBezTo>
                    <a:cubicBezTo>
                      <a:pt x="1409" y="471"/>
                      <a:pt x="653" y="1"/>
                      <a:pt x="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 rot="-10163771" flipH="1">
                <a:off x="2174966" y="4617975"/>
                <a:ext cx="91632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96" extrusionOk="0">
                    <a:moveTo>
                      <a:pt x="1503" y="0"/>
                    </a:moveTo>
                    <a:cubicBezTo>
                      <a:pt x="799" y="0"/>
                      <a:pt x="0" y="573"/>
                      <a:pt x="0" y="573"/>
                    </a:cubicBezTo>
                    <a:cubicBezTo>
                      <a:pt x="352" y="661"/>
                      <a:pt x="649" y="696"/>
                      <a:pt x="899" y="696"/>
                    </a:cubicBezTo>
                    <a:cubicBezTo>
                      <a:pt x="1838" y="696"/>
                      <a:pt x="2114" y="208"/>
                      <a:pt x="2114" y="208"/>
                    </a:cubicBezTo>
                    <a:cubicBezTo>
                      <a:pt x="1939" y="57"/>
                      <a:pt x="1726" y="0"/>
                      <a:pt x="1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" name="Google Shape;258;p5"/>
          <p:cNvSpPr/>
          <p:nvPr/>
        </p:nvSpPr>
        <p:spPr>
          <a:xfrm rot="10610747" flipH="1">
            <a:off x="-815139" y="4673778"/>
            <a:ext cx="4086938" cy="607567"/>
          </a:xfrm>
          <a:custGeom>
            <a:avLst/>
            <a:gdLst/>
            <a:ahLst/>
            <a:cxnLst/>
            <a:rect l="l" t="t" r="r" b="b"/>
            <a:pathLst>
              <a:path w="51875" h="11818" extrusionOk="0">
                <a:moveTo>
                  <a:pt x="39331" y="1"/>
                </a:moveTo>
                <a:cubicBezTo>
                  <a:pt x="24778" y="1"/>
                  <a:pt x="603" y="3336"/>
                  <a:pt x="603" y="3336"/>
                </a:cubicBezTo>
                <a:cubicBezTo>
                  <a:pt x="0" y="8175"/>
                  <a:pt x="11637" y="11817"/>
                  <a:pt x="24063" y="11817"/>
                </a:cubicBezTo>
                <a:cubicBezTo>
                  <a:pt x="33958" y="11817"/>
                  <a:pt x="44353" y="9508"/>
                  <a:pt x="49470" y="3653"/>
                </a:cubicBezTo>
                <a:cubicBezTo>
                  <a:pt x="51875" y="904"/>
                  <a:pt x="46906" y="1"/>
                  <a:pt x="39331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 txBox="1">
            <a:spLocks noGrp="1"/>
          </p:cNvSpPr>
          <p:nvPr>
            <p:ph type="subTitle" idx="1"/>
          </p:nvPr>
        </p:nvSpPr>
        <p:spPr>
          <a:xfrm>
            <a:off x="715000" y="3268988"/>
            <a:ext cx="2664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subTitle" idx="2"/>
          </p:nvPr>
        </p:nvSpPr>
        <p:spPr>
          <a:xfrm>
            <a:off x="5765000" y="3269000"/>
            <a:ext cx="2664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941800" y="2697525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title" idx="3"/>
          </p:nvPr>
        </p:nvSpPr>
        <p:spPr>
          <a:xfrm>
            <a:off x="5991800" y="2697538"/>
            <a:ext cx="22104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title" idx="4"/>
          </p:nvPr>
        </p:nvSpPr>
        <p:spPr>
          <a:xfrm>
            <a:off x="2109600" y="535000"/>
            <a:ext cx="49248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"/>
          <p:cNvSpPr/>
          <p:nvPr/>
        </p:nvSpPr>
        <p:spPr>
          <a:xfrm rot="226" flipH="1">
            <a:off x="5833597" y="3648246"/>
            <a:ext cx="3326836" cy="1527962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5"/>
          <p:cNvGrpSpPr/>
          <p:nvPr/>
        </p:nvGrpSpPr>
        <p:grpSpPr>
          <a:xfrm rot="-587869" flipH="1">
            <a:off x="-253951" y="-359881"/>
            <a:ext cx="3204634" cy="1930795"/>
            <a:chOff x="5980336" y="-444524"/>
            <a:chExt cx="3251872" cy="1959256"/>
          </a:xfrm>
        </p:grpSpPr>
        <p:sp>
          <p:nvSpPr>
            <p:cNvPr id="155" name="Google Shape;155;p5"/>
            <p:cNvSpPr/>
            <p:nvPr/>
          </p:nvSpPr>
          <p:spPr>
            <a:xfrm rot="-5691343">
              <a:off x="6755600" y="-1024423"/>
              <a:ext cx="1701344" cy="3119052"/>
            </a:xfrm>
            <a:custGeom>
              <a:avLst/>
              <a:gdLst/>
              <a:ahLst/>
              <a:cxnLst/>
              <a:rect l="l" t="t" r="r" b="b"/>
              <a:pathLst>
                <a:path w="25523" h="46791" fill="none" extrusionOk="0">
                  <a:moveTo>
                    <a:pt x="6212" y="46791"/>
                  </a:moveTo>
                  <a:cubicBezTo>
                    <a:pt x="6368" y="45434"/>
                    <a:pt x="6577" y="43659"/>
                    <a:pt x="6055" y="42354"/>
                  </a:cubicBezTo>
                  <a:cubicBezTo>
                    <a:pt x="4933" y="39510"/>
                    <a:pt x="1" y="41206"/>
                    <a:pt x="3889" y="43972"/>
                  </a:cubicBezTo>
                  <a:cubicBezTo>
                    <a:pt x="6003" y="45460"/>
                    <a:pt x="8821" y="46739"/>
                    <a:pt x="11248" y="45173"/>
                  </a:cubicBezTo>
                  <a:cubicBezTo>
                    <a:pt x="13231" y="43868"/>
                    <a:pt x="14536" y="41232"/>
                    <a:pt x="14823" y="38936"/>
                  </a:cubicBezTo>
                  <a:cubicBezTo>
                    <a:pt x="15084" y="36639"/>
                    <a:pt x="12135" y="33273"/>
                    <a:pt x="9839" y="35100"/>
                  </a:cubicBezTo>
                  <a:cubicBezTo>
                    <a:pt x="7125" y="37240"/>
                    <a:pt x="11274" y="40554"/>
                    <a:pt x="13597" y="40319"/>
                  </a:cubicBezTo>
                  <a:cubicBezTo>
                    <a:pt x="15476" y="40058"/>
                    <a:pt x="17250" y="39249"/>
                    <a:pt x="18711" y="37996"/>
                  </a:cubicBezTo>
                  <a:cubicBezTo>
                    <a:pt x="22521" y="34787"/>
                    <a:pt x="25522" y="25053"/>
                    <a:pt x="18216" y="24061"/>
                  </a:cubicBezTo>
                  <a:cubicBezTo>
                    <a:pt x="17354" y="23931"/>
                    <a:pt x="15293" y="24113"/>
                    <a:pt x="15136" y="25288"/>
                  </a:cubicBezTo>
                  <a:cubicBezTo>
                    <a:pt x="15032" y="26227"/>
                    <a:pt x="16833" y="27010"/>
                    <a:pt x="17511" y="27036"/>
                  </a:cubicBezTo>
                  <a:cubicBezTo>
                    <a:pt x="18529" y="27062"/>
                    <a:pt x="19625" y="26593"/>
                    <a:pt x="20016" y="25627"/>
                  </a:cubicBezTo>
                  <a:cubicBezTo>
                    <a:pt x="20747" y="23957"/>
                    <a:pt x="19703" y="21269"/>
                    <a:pt x="18659" y="19912"/>
                  </a:cubicBezTo>
                  <a:cubicBezTo>
                    <a:pt x="18111" y="19181"/>
                    <a:pt x="17459" y="18477"/>
                    <a:pt x="16572" y="18190"/>
                  </a:cubicBezTo>
                  <a:cubicBezTo>
                    <a:pt x="15658" y="17903"/>
                    <a:pt x="15189" y="18503"/>
                    <a:pt x="15841" y="19260"/>
                  </a:cubicBezTo>
                  <a:cubicBezTo>
                    <a:pt x="16833" y="20408"/>
                    <a:pt x="18581" y="20408"/>
                    <a:pt x="19573" y="19312"/>
                  </a:cubicBezTo>
                  <a:cubicBezTo>
                    <a:pt x="20382" y="18425"/>
                    <a:pt x="20512" y="16963"/>
                    <a:pt x="20095" y="15867"/>
                  </a:cubicBezTo>
                  <a:cubicBezTo>
                    <a:pt x="19886" y="15293"/>
                    <a:pt x="19025" y="13779"/>
                    <a:pt x="18242" y="13962"/>
                  </a:cubicBezTo>
                  <a:cubicBezTo>
                    <a:pt x="17433" y="14119"/>
                    <a:pt x="17615" y="15084"/>
                    <a:pt x="17981" y="15554"/>
                  </a:cubicBezTo>
                  <a:cubicBezTo>
                    <a:pt x="18503" y="16232"/>
                    <a:pt x="19625" y="16285"/>
                    <a:pt x="20408" y="16311"/>
                  </a:cubicBezTo>
                  <a:cubicBezTo>
                    <a:pt x="24948" y="16415"/>
                    <a:pt x="25209" y="9500"/>
                    <a:pt x="22782" y="7073"/>
                  </a:cubicBezTo>
                  <a:cubicBezTo>
                    <a:pt x="21504" y="5872"/>
                    <a:pt x="20042" y="4907"/>
                    <a:pt x="18424" y="4202"/>
                  </a:cubicBezTo>
                  <a:cubicBezTo>
                    <a:pt x="17381" y="3759"/>
                    <a:pt x="14667" y="3472"/>
                    <a:pt x="14223" y="4907"/>
                  </a:cubicBezTo>
                  <a:cubicBezTo>
                    <a:pt x="13571" y="7047"/>
                    <a:pt x="16806" y="7804"/>
                    <a:pt x="18163" y="7021"/>
                  </a:cubicBezTo>
                  <a:cubicBezTo>
                    <a:pt x="20199" y="5820"/>
                    <a:pt x="20434" y="1828"/>
                    <a:pt x="19259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rgbClr val="754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 rot="-5691343">
              <a:off x="8459776" y="145732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78" y="1573"/>
                    <a:pt x="2070" y="1573"/>
                  </a:cubicBezTo>
                  <a:cubicBezTo>
                    <a:pt x="2188" y="1573"/>
                    <a:pt x="2308" y="1555"/>
                    <a:pt x="2427" y="1514"/>
                  </a:cubicBezTo>
                  <a:cubicBezTo>
                    <a:pt x="2427" y="1514"/>
                    <a:pt x="2271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 rot="-5691343">
              <a:off x="8102935" y="-175450"/>
              <a:ext cx="123586" cy="182713"/>
            </a:xfrm>
            <a:custGeom>
              <a:avLst/>
              <a:gdLst/>
              <a:ahLst/>
              <a:cxnLst/>
              <a:rect l="l" t="t" r="r" b="b"/>
              <a:pathLst>
                <a:path w="1854" h="2741" extrusionOk="0">
                  <a:moveTo>
                    <a:pt x="392" y="0"/>
                  </a:moveTo>
                  <a:lnTo>
                    <a:pt x="392" y="0"/>
                  </a:lnTo>
                  <a:cubicBezTo>
                    <a:pt x="392" y="1"/>
                    <a:pt x="1" y="2219"/>
                    <a:pt x="1175" y="2740"/>
                  </a:cubicBezTo>
                  <a:cubicBezTo>
                    <a:pt x="1175" y="2740"/>
                    <a:pt x="1853" y="1723"/>
                    <a:pt x="392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 rot="-5691343">
              <a:off x="7782108" y="-124907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57" y="1574"/>
                    <a:pt x="2064" y="1574"/>
                  </a:cubicBezTo>
                  <a:cubicBezTo>
                    <a:pt x="2184" y="1574"/>
                    <a:pt x="2305" y="1555"/>
                    <a:pt x="2427" y="1514"/>
                  </a:cubicBezTo>
                  <a:cubicBezTo>
                    <a:pt x="2427" y="1514"/>
                    <a:pt x="2245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 rot="-5691343">
              <a:off x="8898289" y="1084405"/>
              <a:ext cx="121853" cy="89057"/>
            </a:xfrm>
            <a:custGeom>
              <a:avLst/>
              <a:gdLst/>
              <a:ahLst/>
              <a:cxnLst/>
              <a:rect l="l" t="t" r="r" b="b"/>
              <a:pathLst>
                <a:path w="1828" h="1336" extrusionOk="0">
                  <a:moveTo>
                    <a:pt x="0" y="1"/>
                  </a:moveTo>
                  <a:cubicBezTo>
                    <a:pt x="0" y="25"/>
                    <a:pt x="710" y="1335"/>
                    <a:pt x="1598" y="1335"/>
                  </a:cubicBezTo>
                  <a:cubicBezTo>
                    <a:pt x="1673" y="1335"/>
                    <a:pt x="1750" y="1326"/>
                    <a:pt x="1827" y="1306"/>
                  </a:cubicBezTo>
                  <a:cubicBezTo>
                    <a:pt x="1827" y="1306"/>
                    <a:pt x="1749" y="36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 rot="-5691343">
              <a:off x="8900035" y="947188"/>
              <a:ext cx="98256" cy="149650"/>
            </a:xfrm>
            <a:custGeom>
              <a:avLst/>
              <a:gdLst/>
              <a:ahLst/>
              <a:cxnLst/>
              <a:rect l="l" t="t" r="r" b="b"/>
              <a:pathLst>
                <a:path w="1474" h="2245" extrusionOk="0">
                  <a:moveTo>
                    <a:pt x="691" y="0"/>
                  </a:moveTo>
                  <a:cubicBezTo>
                    <a:pt x="692" y="1"/>
                    <a:pt x="692" y="1"/>
                    <a:pt x="692" y="2"/>
                  </a:cubicBezTo>
                  <a:lnTo>
                    <a:pt x="692" y="2"/>
                  </a:lnTo>
                  <a:cubicBezTo>
                    <a:pt x="692" y="1"/>
                    <a:pt x="692" y="0"/>
                    <a:pt x="691" y="0"/>
                  </a:cubicBezTo>
                  <a:close/>
                  <a:moveTo>
                    <a:pt x="692" y="2"/>
                  </a:moveTo>
                  <a:lnTo>
                    <a:pt x="692" y="2"/>
                  </a:lnTo>
                  <a:cubicBezTo>
                    <a:pt x="693" y="55"/>
                    <a:pt x="0" y="1654"/>
                    <a:pt x="770" y="2244"/>
                  </a:cubicBezTo>
                  <a:cubicBezTo>
                    <a:pt x="770" y="2244"/>
                    <a:pt x="1474" y="1592"/>
                    <a:pt x="69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 rot="-5691343">
              <a:off x="8580796" y="389261"/>
              <a:ext cx="134052" cy="151383"/>
            </a:xfrm>
            <a:custGeom>
              <a:avLst/>
              <a:gdLst/>
              <a:ahLst/>
              <a:cxnLst/>
              <a:rect l="l" t="t" r="r" b="b"/>
              <a:pathLst>
                <a:path w="2011" h="2271" extrusionOk="0">
                  <a:moveTo>
                    <a:pt x="1" y="0"/>
                  </a:moveTo>
                  <a:cubicBezTo>
                    <a:pt x="1" y="0"/>
                    <a:pt x="471" y="2218"/>
                    <a:pt x="1775" y="2271"/>
                  </a:cubicBezTo>
                  <a:cubicBezTo>
                    <a:pt x="1775" y="2271"/>
                    <a:pt x="2010" y="10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 rot="-5691343">
              <a:off x="7455013" y="70606"/>
              <a:ext cx="121786" cy="74925"/>
            </a:xfrm>
            <a:custGeom>
              <a:avLst/>
              <a:gdLst/>
              <a:ahLst/>
              <a:cxnLst/>
              <a:rect l="l" t="t" r="r" b="b"/>
              <a:pathLst>
                <a:path w="1827" h="1124" extrusionOk="0">
                  <a:moveTo>
                    <a:pt x="0" y="1"/>
                  </a:moveTo>
                  <a:cubicBezTo>
                    <a:pt x="0" y="1"/>
                    <a:pt x="749" y="1123"/>
                    <a:pt x="1540" y="1123"/>
                  </a:cubicBezTo>
                  <a:cubicBezTo>
                    <a:pt x="1636" y="1123"/>
                    <a:pt x="1732" y="1107"/>
                    <a:pt x="1827" y="1071"/>
                  </a:cubicBezTo>
                  <a:cubicBezTo>
                    <a:pt x="1827" y="1071"/>
                    <a:pt x="1670" y="18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 rot="-5691343">
              <a:off x="6408744" y="334293"/>
              <a:ext cx="121853" cy="74458"/>
            </a:xfrm>
            <a:custGeom>
              <a:avLst/>
              <a:gdLst/>
              <a:ahLst/>
              <a:cxnLst/>
              <a:rect l="l" t="t" r="r" b="b"/>
              <a:pathLst>
                <a:path w="1828" h="1117" extrusionOk="0">
                  <a:moveTo>
                    <a:pt x="1" y="0"/>
                  </a:moveTo>
                  <a:cubicBezTo>
                    <a:pt x="1" y="0"/>
                    <a:pt x="759" y="1116"/>
                    <a:pt x="1556" y="1116"/>
                  </a:cubicBezTo>
                  <a:cubicBezTo>
                    <a:pt x="1646" y="1116"/>
                    <a:pt x="1737" y="1102"/>
                    <a:pt x="1827" y="1070"/>
                  </a:cubicBezTo>
                  <a:cubicBezTo>
                    <a:pt x="1827" y="1070"/>
                    <a:pt x="1671" y="18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 rot="-5691343">
              <a:off x="6920951" y="40475"/>
              <a:ext cx="93990" cy="140984"/>
            </a:xfrm>
            <a:custGeom>
              <a:avLst/>
              <a:gdLst/>
              <a:ahLst/>
              <a:cxnLst/>
              <a:rect l="l" t="t" r="r" b="b"/>
              <a:pathLst>
                <a:path w="1410" h="2115" extrusionOk="0">
                  <a:moveTo>
                    <a:pt x="627" y="1"/>
                  </a:moveTo>
                  <a:cubicBezTo>
                    <a:pt x="627" y="27"/>
                    <a:pt x="0" y="1541"/>
                    <a:pt x="757" y="2115"/>
                  </a:cubicBezTo>
                  <a:cubicBezTo>
                    <a:pt x="757" y="2115"/>
                    <a:pt x="1409" y="1488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 rot="-5691343">
              <a:off x="7530217" y="224343"/>
              <a:ext cx="130519" cy="59460"/>
            </a:xfrm>
            <a:custGeom>
              <a:avLst/>
              <a:gdLst/>
              <a:ahLst/>
              <a:cxnLst/>
              <a:rect l="l" t="t" r="r" b="b"/>
              <a:pathLst>
                <a:path w="1958" h="892" extrusionOk="0">
                  <a:moveTo>
                    <a:pt x="151" y="1"/>
                  </a:moveTo>
                  <a:cubicBezTo>
                    <a:pt x="102" y="1"/>
                    <a:pt x="52" y="1"/>
                    <a:pt x="0" y="3"/>
                  </a:cubicBezTo>
                  <a:cubicBezTo>
                    <a:pt x="0" y="3"/>
                    <a:pt x="796" y="891"/>
                    <a:pt x="1546" y="891"/>
                  </a:cubicBezTo>
                  <a:cubicBezTo>
                    <a:pt x="1687" y="891"/>
                    <a:pt x="1826" y="860"/>
                    <a:pt x="1958" y="786"/>
                  </a:cubicBezTo>
                  <a:cubicBezTo>
                    <a:pt x="1958" y="786"/>
                    <a:pt x="171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 rot="-5691343">
              <a:off x="7398467" y="-6881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1"/>
                    <a:pt x="1" y="1201"/>
                    <a:pt x="523" y="2010"/>
                  </a:cubicBezTo>
                  <a:cubicBezTo>
                    <a:pt x="523" y="2010"/>
                    <a:pt x="1358" y="1671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 rot="-5691343">
              <a:off x="6055189" y="107233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0"/>
                    <a:pt x="1" y="1201"/>
                    <a:pt x="523" y="2009"/>
                  </a:cubicBezTo>
                  <a:cubicBezTo>
                    <a:pt x="523" y="2009"/>
                    <a:pt x="1358" y="1670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 rot="-5691343">
              <a:off x="7191905" y="119823"/>
              <a:ext cx="88723" cy="133985"/>
            </a:xfrm>
            <a:custGeom>
              <a:avLst/>
              <a:gdLst/>
              <a:ahLst/>
              <a:cxnLst/>
              <a:rect l="l" t="t" r="r" b="b"/>
              <a:pathLst>
                <a:path w="1331" h="2010" extrusionOk="0">
                  <a:moveTo>
                    <a:pt x="1174" y="0"/>
                  </a:moveTo>
                  <a:lnTo>
                    <a:pt x="1174" y="0"/>
                  </a:lnTo>
                  <a:cubicBezTo>
                    <a:pt x="1174" y="1"/>
                    <a:pt x="0" y="1201"/>
                    <a:pt x="496" y="2010"/>
                  </a:cubicBezTo>
                  <a:cubicBezTo>
                    <a:pt x="496" y="2010"/>
                    <a:pt x="1331" y="1671"/>
                    <a:pt x="1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 rot="-5691343">
              <a:off x="6505769" y="351091"/>
              <a:ext cx="104455" cy="102722"/>
            </a:xfrm>
            <a:custGeom>
              <a:avLst/>
              <a:gdLst/>
              <a:ahLst/>
              <a:cxnLst/>
              <a:rect l="l" t="t" r="r" b="b"/>
              <a:pathLst>
                <a:path w="1567" h="1541" extrusionOk="0">
                  <a:moveTo>
                    <a:pt x="1452" y="1"/>
                  </a:moveTo>
                  <a:cubicBezTo>
                    <a:pt x="1354" y="1"/>
                    <a:pt x="540" y="47"/>
                    <a:pt x="1" y="1541"/>
                  </a:cubicBezTo>
                  <a:cubicBezTo>
                    <a:pt x="1" y="1541"/>
                    <a:pt x="1567" y="967"/>
                    <a:pt x="1462" y="1"/>
                  </a:cubicBezTo>
                  <a:cubicBezTo>
                    <a:pt x="1462" y="1"/>
                    <a:pt x="1459" y="1"/>
                    <a:pt x="1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 rot="-5691343">
              <a:off x="6287298" y="3690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262" y="0"/>
                  </a:moveTo>
                  <a:cubicBezTo>
                    <a:pt x="261" y="0"/>
                    <a:pt x="1" y="1644"/>
                    <a:pt x="888" y="2010"/>
                  </a:cubicBezTo>
                  <a:cubicBezTo>
                    <a:pt x="888" y="2010"/>
                    <a:pt x="1358" y="1253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 rot="-5691343">
              <a:off x="6373992" y="64095"/>
              <a:ext cx="135785" cy="50461"/>
            </a:xfrm>
            <a:custGeom>
              <a:avLst/>
              <a:gdLst/>
              <a:ahLst/>
              <a:cxnLst/>
              <a:rect l="l" t="t" r="r" b="b"/>
              <a:pathLst>
                <a:path w="2037" h="757" extrusionOk="0">
                  <a:moveTo>
                    <a:pt x="1558" y="0"/>
                  </a:moveTo>
                  <a:cubicBezTo>
                    <a:pt x="1213" y="0"/>
                    <a:pt x="686" y="137"/>
                    <a:pt x="1" y="712"/>
                  </a:cubicBezTo>
                  <a:cubicBezTo>
                    <a:pt x="1" y="712"/>
                    <a:pt x="255" y="756"/>
                    <a:pt x="586" y="756"/>
                  </a:cubicBezTo>
                  <a:cubicBezTo>
                    <a:pt x="1099" y="756"/>
                    <a:pt x="1799" y="651"/>
                    <a:pt x="2036" y="112"/>
                  </a:cubicBezTo>
                  <a:cubicBezTo>
                    <a:pt x="2036" y="112"/>
                    <a:pt x="1871" y="0"/>
                    <a:pt x="1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 rot="-5691343">
              <a:off x="7638351" y="-212155"/>
              <a:ext cx="128786" cy="189712"/>
            </a:xfrm>
            <a:custGeom>
              <a:avLst/>
              <a:gdLst/>
              <a:ahLst/>
              <a:cxnLst/>
              <a:rect l="l" t="t" r="r" b="b"/>
              <a:pathLst>
                <a:path w="1932" h="2846" extrusionOk="0">
                  <a:moveTo>
                    <a:pt x="1175" y="1"/>
                  </a:moveTo>
                  <a:cubicBezTo>
                    <a:pt x="1175" y="1"/>
                    <a:pt x="0" y="1958"/>
                    <a:pt x="940" y="2845"/>
                  </a:cubicBezTo>
                  <a:cubicBezTo>
                    <a:pt x="940" y="2845"/>
                    <a:pt x="1932" y="2141"/>
                    <a:pt x="1175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 rot="-5691343">
              <a:off x="8635508" y="586496"/>
              <a:ext cx="189712" cy="60593"/>
            </a:xfrm>
            <a:custGeom>
              <a:avLst/>
              <a:gdLst/>
              <a:ahLst/>
              <a:cxnLst/>
              <a:rect l="l" t="t" r="r" b="b"/>
              <a:pathLst>
                <a:path w="2846" h="909" extrusionOk="0">
                  <a:moveTo>
                    <a:pt x="1965" y="0"/>
                  </a:moveTo>
                  <a:cubicBezTo>
                    <a:pt x="1036" y="0"/>
                    <a:pt x="1" y="705"/>
                    <a:pt x="1" y="705"/>
                  </a:cubicBezTo>
                  <a:cubicBezTo>
                    <a:pt x="516" y="852"/>
                    <a:pt x="947" y="909"/>
                    <a:pt x="1304" y="909"/>
                  </a:cubicBezTo>
                  <a:cubicBezTo>
                    <a:pt x="2464" y="909"/>
                    <a:pt x="2845" y="314"/>
                    <a:pt x="2845" y="314"/>
                  </a:cubicBezTo>
                  <a:cubicBezTo>
                    <a:pt x="2596" y="85"/>
                    <a:pt x="2287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 rot="-5691343">
              <a:off x="8748418" y="723614"/>
              <a:ext cx="135785" cy="367092"/>
            </a:xfrm>
            <a:custGeom>
              <a:avLst/>
              <a:gdLst/>
              <a:ahLst/>
              <a:cxnLst/>
              <a:rect l="l" t="t" r="r" b="b"/>
              <a:pathLst>
                <a:path w="2037" h="5507" fill="none" extrusionOk="0">
                  <a:moveTo>
                    <a:pt x="1723" y="5507"/>
                  </a:moveTo>
                  <a:cubicBezTo>
                    <a:pt x="1723" y="5507"/>
                    <a:pt x="2036" y="2427"/>
                    <a:pt x="1" y="0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 rot="-5691343">
              <a:off x="8516314" y="923634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8" y="416"/>
                  </a:cubicBezTo>
                  <a:cubicBezTo>
                    <a:pt x="0" y="1329"/>
                    <a:pt x="627" y="2843"/>
                    <a:pt x="1905" y="2843"/>
                  </a:cubicBezTo>
                  <a:cubicBezTo>
                    <a:pt x="2688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 rot="-5691343">
              <a:off x="8636914" y="972536"/>
              <a:ext cx="147917" cy="49461"/>
            </a:xfrm>
            <a:custGeom>
              <a:avLst/>
              <a:gdLst/>
              <a:ahLst/>
              <a:cxnLst/>
              <a:rect l="l" t="t" r="r" b="b"/>
              <a:pathLst>
                <a:path w="2219" h="742" extrusionOk="0">
                  <a:moveTo>
                    <a:pt x="965" y="0"/>
                  </a:moveTo>
                  <a:cubicBezTo>
                    <a:pt x="697" y="0"/>
                    <a:pt x="378" y="40"/>
                    <a:pt x="0" y="143"/>
                  </a:cubicBezTo>
                  <a:cubicBezTo>
                    <a:pt x="0" y="163"/>
                    <a:pt x="824" y="742"/>
                    <a:pt x="1555" y="742"/>
                  </a:cubicBezTo>
                  <a:cubicBezTo>
                    <a:pt x="1797" y="742"/>
                    <a:pt x="2030" y="678"/>
                    <a:pt x="2218" y="509"/>
                  </a:cubicBezTo>
                  <a:cubicBezTo>
                    <a:pt x="2218" y="509"/>
                    <a:pt x="1916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 rot="-5691343">
              <a:off x="8608551" y="853696"/>
              <a:ext cx="97456" cy="144451"/>
            </a:xfrm>
            <a:custGeom>
              <a:avLst/>
              <a:gdLst/>
              <a:ahLst/>
              <a:cxnLst/>
              <a:rect l="l" t="t" r="r" b="b"/>
              <a:pathLst>
                <a:path w="1462" h="2167" extrusionOk="0">
                  <a:moveTo>
                    <a:pt x="1175" y="1"/>
                  </a:moveTo>
                  <a:cubicBezTo>
                    <a:pt x="1175" y="1"/>
                    <a:pt x="1" y="1332"/>
                    <a:pt x="601" y="2167"/>
                  </a:cubicBezTo>
                  <a:cubicBezTo>
                    <a:pt x="601" y="2167"/>
                    <a:pt x="1462" y="1749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 rot="-5691343">
              <a:off x="7081497" y="201562"/>
              <a:ext cx="217509" cy="222775"/>
            </a:xfrm>
            <a:custGeom>
              <a:avLst/>
              <a:gdLst/>
              <a:ahLst/>
              <a:cxnLst/>
              <a:rect l="l" t="t" r="r" b="b"/>
              <a:pathLst>
                <a:path w="3263" h="3342" fill="none" extrusionOk="0">
                  <a:moveTo>
                    <a:pt x="3263" y="3341"/>
                  </a:moveTo>
                  <a:cubicBezTo>
                    <a:pt x="2610" y="1880"/>
                    <a:pt x="1462" y="679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 rot="-5691343">
              <a:off x="6996349" y="369629"/>
              <a:ext cx="176580" cy="153316"/>
            </a:xfrm>
            <a:custGeom>
              <a:avLst/>
              <a:gdLst/>
              <a:ahLst/>
              <a:cxnLst/>
              <a:rect l="l" t="t" r="r" b="b"/>
              <a:pathLst>
                <a:path w="2649" h="2300" extrusionOk="0">
                  <a:moveTo>
                    <a:pt x="1365" y="1"/>
                  </a:moveTo>
                  <a:cubicBezTo>
                    <a:pt x="905" y="1"/>
                    <a:pt x="442" y="277"/>
                    <a:pt x="274" y="810"/>
                  </a:cubicBezTo>
                  <a:cubicBezTo>
                    <a:pt x="1" y="1589"/>
                    <a:pt x="626" y="2299"/>
                    <a:pt x="1344" y="2299"/>
                  </a:cubicBezTo>
                  <a:cubicBezTo>
                    <a:pt x="1516" y="2299"/>
                    <a:pt x="1694" y="2258"/>
                    <a:pt x="1866" y="2167"/>
                  </a:cubicBezTo>
                  <a:cubicBezTo>
                    <a:pt x="2440" y="1880"/>
                    <a:pt x="2649" y="1202"/>
                    <a:pt x="2362" y="628"/>
                  </a:cubicBezTo>
                  <a:cubicBezTo>
                    <a:pt x="2157" y="205"/>
                    <a:pt x="1762" y="1"/>
                    <a:pt x="1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 rot="-5691343">
              <a:off x="7082285" y="388470"/>
              <a:ext cx="114854" cy="44328"/>
            </a:xfrm>
            <a:custGeom>
              <a:avLst/>
              <a:gdLst/>
              <a:ahLst/>
              <a:cxnLst/>
              <a:rect l="l" t="t" r="r" b="b"/>
              <a:pathLst>
                <a:path w="1723" h="665" extrusionOk="0">
                  <a:moveTo>
                    <a:pt x="1325" y="0"/>
                  </a:moveTo>
                  <a:cubicBezTo>
                    <a:pt x="1028" y="0"/>
                    <a:pt x="574" y="120"/>
                    <a:pt x="0" y="638"/>
                  </a:cubicBezTo>
                  <a:cubicBezTo>
                    <a:pt x="0" y="638"/>
                    <a:pt x="182" y="664"/>
                    <a:pt x="429" y="664"/>
                  </a:cubicBezTo>
                  <a:cubicBezTo>
                    <a:pt x="876" y="664"/>
                    <a:pt x="1538" y="578"/>
                    <a:pt x="1723" y="90"/>
                  </a:cubicBezTo>
                  <a:cubicBezTo>
                    <a:pt x="1723" y="90"/>
                    <a:pt x="1582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 rot="-5691343">
              <a:off x="7033522" y="309058"/>
              <a:ext cx="80058" cy="116587"/>
            </a:xfrm>
            <a:custGeom>
              <a:avLst/>
              <a:gdLst/>
              <a:ahLst/>
              <a:cxnLst/>
              <a:rect l="l" t="t" r="r" b="b"/>
              <a:pathLst>
                <a:path w="1201" h="1749" extrusionOk="0">
                  <a:moveTo>
                    <a:pt x="365" y="0"/>
                  </a:moveTo>
                  <a:cubicBezTo>
                    <a:pt x="365" y="0"/>
                    <a:pt x="0" y="1383"/>
                    <a:pt x="731" y="1749"/>
                  </a:cubicBezTo>
                  <a:cubicBezTo>
                    <a:pt x="731" y="1749"/>
                    <a:pt x="1201" y="1148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 rot="-5691343">
              <a:off x="6109446" y="247455"/>
              <a:ext cx="238373" cy="200111"/>
            </a:xfrm>
            <a:custGeom>
              <a:avLst/>
              <a:gdLst/>
              <a:ahLst/>
              <a:cxnLst/>
              <a:rect l="l" t="t" r="r" b="b"/>
              <a:pathLst>
                <a:path w="3576" h="3002" fill="none" extrusionOk="0">
                  <a:moveTo>
                    <a:pt x="3576" y="3002"/>
                  </a:moveTo>
                  <a:cubicBezTo>
                    <a:pt x="2793" y="1592"/>
                    <a:pt x="1514" y="522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 rot="-5691343">
              <a:off x="6049851" y="411618"/>
              <a:ext cx="172247" cy="152850"/>
            </a:xfrm>
            <a:custGeom>
              <a:avLst/>
              <a:gdLst/>
              <a:ahLst/>
              <a:cxnLst/>
              <a:rect l="l" t="t" r="r" b="b"/>
              <a:pathLst>
                <a:path w="2584" h="2293" extrusionOk="0">
                  <a:moveTo>
                    <a:pt x="1290" y="1"/>
                  </a:moveTo>
                  <a:cubicBezTo>
                    <a:pt x="794" y="1"/>
                    <a:pt x="304" y="321"/>
                    <a:pt x="183" y="896"/>
                  </a:cubicBezTo>
                  <a:cubicBezTo>
                    <a:pt x="1" y="1665"/>
                    <a:pt x="619" y="2293"/>
                    <a:pt x="1307" y="2293"/>
                  </a:cubicBezTo>
                  <a:cubicBezTo>
                    <a:pt x="1506" y="2293"/>
                    <a:pt x="1712" y="2240"/>
                    <a:pt x="1905" y="2123"/>
                  </a:cubicBezTo>
                  <a:cubicBezTo>
                    <a:pt x="2427" y="1758"/>
                    <a:pt x="2584" y="1053"/>
                    <a:pt x="2245" y="531"/>
                  </a:cubicBezTo>
                  <a:cubicBezTo>
                    <a:pt x="2014" y="169"/>
                    <a:pt x="1650" y="1"/>
                    <a:pt x="1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 rot="-5691343">
              <a:off x="6132968" y="422822"/>
              <a:ext cx="109654" cy="51861"/>
            </a:xfrm>
            <a:custGeom>
              <a:avLst/>
              <a:gdLst/>
              <a:ahLst/>
              <a:cxnLst/>
              <a:rect l="l" t="t" r="r" b="b"/>
              <a:pathLst>
                <a:path w="1645" h="778" extrusionOk="0">
                  <a:moveTo>
                    <a:pt x="1379" y="1"/>
                  </a:moveTo>
                  <a:cubicBezTo>
                    <a:pt x="1096" y="1"/>
                    <a:pt x="604" y="123"/>
                    <a:pt x="1" y="776"/>
                  </a:cubicBezTo>
                  <a:cubicBezTo>
                    <a:pt x="1" y="776"/>
                    <a:pt x="38" y="778"/>
                    <a:pt x="101" y="778"/>
                  </a:cubicBezTo>
                  <a:cubicBezTo>
                    <a:pt x="427" y="778"/>
                    <a:pt x="1448" y="723"/>
                    <a:pt x="1645" y="45"/>
                  </a:cubicBezTo>
                  <a:cubicBezTo>
                    <a:pt x="1645" y="45"/>
                    <a:pt x="155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 rot="-5691343">
              <a:off x="6079011" y="351418"/>
              <a:ext cx="77458" cy="114854"/>
            </a:xfrm>
            <a:custGeom>
              <a:avLst/>
              <a:gdLst/>
              <a:ahLst/>
              <a:cxnLst/>
              <a:rect l="l" t="t" r="r" b="b"/>
              <a:pathLst>
                <a:path w="1162" h="172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96" y="1"/>
                    <a:pt x="197" y="1"/>
                    <a:pt x="197" y="2"/>
                  </a:cubicBezTo>
                  <a:lnTo>
                    <a:pt x="197" y="2"/>
                  </a:lnTo>
                  <a:cubicBezTo>
                    <a:pt x="197" y="1"/>
                    <a:pt x="197" y="0"/>
                    <a:pt x="196" y="0"/>
                  </a:cubicBezTo>
                  <a:close/>
                  <a:moveTo>
                    <a:pt x="197" y="2"/>
                  </a:moveTo>
                  <a:cubicBezTo>
                    <a:pt x="214" y="49"/>
                    <a:pt x="0" y="1415"/>
                    <a:pt x="744" y="1723"/>
                  </a:cubicBezTo>
                  <a:cubicBezTo>
                    <a:pt x="744" y="1723"/>
                    <a:pt x="1161" y="1071"/>
                    <a:pt x="197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 rot="-5691343">
              <a:off x="7673874" y="230804"/>
              <a:ext cx="309699" cy="50528"/>
            </a:xfrm>
            <a:custGeom>
              <a:avLst/>
              <a:gdLst/>
              <a:ahLst/>
              <a:cxnLst/>
              <a:rect l="l" t="t" r="r" b="b"/>
              <a:pathLst>
                <a:path w="4646" h="758" fill="none" extrusionOk="0">
                  <a:moveTo>
                    <a:pt x="4645" y="1"/>
                  </a:moveTo>
                  <a:cubicBezTo>
                    <a:pt x="3184" y="653"/>
                    <a:pt x="1514" y="758"/>
                    <a:pt x="0" y="28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 rot="-5691343">
              <a:off x="7743618" y="351547"/>
              <a:ext cx="180313" cy="153183"/>
            </a:xfrm>
            <a:custGeom>
              <a:avLst/>
              <a:gdLst/>
              <a:ahLst/>
              <a:cxnLst/>
              <a:rect l="l" t="t" r="r" b="b"/>
              <a:pathLst>
                <a:path w="2705" h="2298" extrusionOk="0">
                  <a:moveTo>
                    <a:pt x="1396" y="0"/>
                  </a:moveTo>
                  <a:cubicBezTo>
                    <a:pt x="978" y="0"/>
                    <a:pt x="559" y="222"/>
                    <a:pt x="356" y="679"/>
                  </a:cubicBezTo>
                  <a:cubicBezTo>
                    <a:pt x="0" y="1479"/>
                    <a:pt x="629" y="2298"/>
                    <a:pt x="1403" y="2298"/>
                  </a:cubicBezTo>
                  <a:cubicBezTo>
                    <a:pt x="1538" y="2298"/>
                    <a:pt x="1678" y="2273"/>
                    <a:pt x="1817" y="2219"/>
                  </a:cubicBezTo>
                  <a:cubicBezTo>
                    <a:pt x="2391" y="1984"/>
                    <a:pt x="2704" y="1331"/>
                    <a:pt x="2470" y="731"/>
                  </a:cubicBezTo>
                  <a:cubicBezTo>
                    <a:pt x="2282" y="249"/>
                    <a:pt x="1839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 rot="-5691343">
              <a:off x="7761440" y="303929"/>
              <a:ext cx="80058" cy="104455"/>
            </a:xfrm>
            <a:custGeom>
              <a:avLst/>
              <a:gdLst/>
              <a:ahLst/>
              <a:cxnLst/>
              <a:rect l="l" t="t" r="r" b="b"/>
              <a:pathLst>
                <a:path w="1201" h="1567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1436"/>
                    <a:pt x="914" y="1566"/>
                    <a:pt x="914" y="1566"/>
                  </a:cubicBezTo>
                  <a:cubicBezTo>
                    <a:pt x="1201" y="81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 rot="-5691343">
              <a:off x="7832403" y="332124"/>
              <a:ext cx="97522" cy="72925"/>
            </a:xfrm>
            <a:custGeom>
              <a:avLst/>
              <a:gdLst/>
              <a:ahLst/>
              <a:cxnLst/>
              <a:rect l="l" t="t" r="r" b="b"/>
              <a:pathLst>
                <a:path w="1463" h="1094" extrusionOk="0">
                  <a:moveTo>
                    <a:pt x="1287" y="1"/>
                  </a:moveTo>
                  <a:cubicBezTo>
                    <a:pt x="581" y="1"/>
                    <a:pt x="1" y="1094"/>
                    <a:pt x="1" y="1094"/>
                  </a:cubicBezTo>
                  <a:cubicBezTo>
                    <a:pt x="1410" y="781"/>
                    <a:pt x="1462" y="24"/>
                    <a:pt x="1462" y="24"/>
                  </a:cubicBezTo>
                  <a:cubicBezTo>
                    <a:pt x="1403" y="8"/>
                    <a:pt x="1345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 rot="-5691343">
              <a:off x="8127111" y="500858"/>
              <a:ext cx="328830" cy="233174"/>
            </a:xfrm>
            <a:custGeom>
              <a:avLst/>
              <a:gdLst/>
              <a:ahLst/>
              <a:cxnLst/>
              <a:rect l="l" t="t" r="r" b="b"/>
              <a:pathLst>
                <a:path w="4933" h="3498" fill="none" extrusionOk="0">
                  <a:moveTo>
                    <a:pt x="4933" y="3497"/>
                  </a:moveTo>
                  <a:cubicBezTo>
                    <a:pt x="4933" y="3497"/>
                    <a:pt x="3054" y="888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 rot="-5691343">
              <a:off x="8061785" y="710839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7" y="416"/>
                  </a:cubicBezTo>
                  <a:cubicBezTo>
                    <a:pt x="0" y="1329"/>
                    <a:pt x="626" y="2843"/>
                    <a:pt x="1879" y="2843"/>
                  </a:cubicBezTo>
                  <a:cubicBezTo>
                    <a:pt x="2662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 rot="-5691343">
              <a:off x="8106495" y="621112"/>
              <a:ext cx="104388" cy="153116"/>
            </a:xfrm>
            <a:custGeom>
              <a:avLst/>
              <a:gdLst/>
              <a:ahLst/>
              <a:cxnLst/>
              <a:rect l="l" t="t" r="r" b="b"/>
              <a:pathLst>
                <a:path w="1566" h="2297" extrusionOk="0">
                  <a:moveTo>
                    <a:pt x="496" y="0"/>
                  </a:moveTo>
                  <a:cubicBezTo>
                    <a:pt x="496" y="0"/>
                    <a:pt x="0" y="1775"/>
                    <a:pt x="914" y="2297"/>
                  </a:cubicBezTo>
                  <a:cubicBezTo>
                    <a:pt x="914" y="2297"/>
                    <a:pt x="1566" y="154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 rot="-5691343">
              <a:off x="8177020" y="726810"/>
              <a:ext cx="146184" cy="62326"/>
            </a:xfrm>
            <a:custGeom>
              <a:avLst/>
              <a:gdLst/>
              <a:ahLst/>
              <a:cxnLst/>
              <a:rect l="l" t="t" r="r" b="b"/>
              <a:pathLst>
                <a:path w="2193" h="935" extrusionOk="0">
                  <a:moveTo>
                    <a:pt x="1752" y="0"/>
                  </a:moveTo>
                  <a:cubicBezTo>
                    <a:pt x="1371" y="0"/>
                    <a:pt x="763" y="163"/>
                    <a:pt x="0" y="926"/>
                  </a:cubicBezTo>
                  <a:cubicBezTo>
                    <a:pt x="0" y="926"/>
                    <a:pt x="107" y="935"/>
                    <a:pt x="274" y="935"/>
                  </a:cubicBezTo>
                  <a:cubicBezTo>
                    <a:pt x="803" y="935"/>
                    <a:pt x="1935" y="844"/>
                    <a:pt x="2192" y="91"/>
                  </a:cubicBezTo>
                  <a:cubicBezTo>
                    <a:pt x="2192" y="91"/>
                    <a:pt x="2035" y="0"/>
                    <a:pt x="1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4" name="Google Shape;194;p5"/>
            <p:cNvGrpSpPr/>
            <p:nvPr/>
          </p:nvGrpSpPr>
          <p:grpSpPr>
            <a:xfrm>
              <a:off x="6603933" y="132308"/>
              <a:ext cx="260159" cy="256599"/>
              <a:chOff x="2398800" y="1826575"/>
              <a:chExt cx="2258325" cy="2227425"/>
            </a:xfrm>
          </p:grpSpPr>
          <p:sp>
            <p:nvSpPr>
              <p:cNvPr id="195" name="Google Shape;195;p5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5"/>
            <p:cNvGrpSpPr/>
            <p:nvPr/>
          </p:nvGrpSpPr>
          <p:grpSpPr>
            <a:xfrm>
              <a:off x="8301500" y="-135163"/>
              <a:ext cx="298325" cy="294243"/>
              <a:chOff x="2398800" y="1826575"/>
              <a:chExt cx="2258325" cy="2227425"/>
            </a:xfrm>
          </p:grpSpPr>
          <p:sp>
            <p:nvSpPr>
              <p:cNvPr id="198" name="Google Shape;198;p5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" name="Google Shape;200;p5"/>
            <p:cNvGrpSpPr/>
            <p:nvPr/>
          </p:nvGrpSpPr>
          <p:grpSpPr>
            <a:xfrm>
              <a:off x="8962468" y="798297"/>
              <a:ext cx="240512" cy="236998"/>
              <a:chOff x="2398800" y="1826575"/>
              <a:chExt cx="2258325" cy="2227425"/>
            </a:xfrm>
          </p:grpSpPr>
          <p:sp>
            <p:nvSpPr>
              <p:cNvPr id="201" name="Google Shape;201;p5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3" name="Google Shape;203;p5"/>
          <p:cNvGrpSpPr/>
          <p:nvPr/>
        </p:nvGrpSpPr>
        <p:grpSpPr>
          <a:xfrm rot="-10503647">
            <a:off x="5536935" y="-642716"/>
            <a:ext cx="3932769" cy="1806495"/>
            <a:chOff x="-247941" y="3878924"/>
            <a:chExt cx="3932716" cy="1806470"/>
          </a:xfrm>
        </p:grpSpPr>
        <p:grpSp>
          <p:nvGrpSpPr>
            <p:cNvPr id="204" name="Google Shape;204;p5"/>
            <p:cNvGrpSpPr/>
            <p:nvPr/>
          </p:nvGrpSpPr>
          <p:grpSpPr>
            <a:xfrm>
              <a:off x="501506" y="4145578"/>
              <a:ext cx="2653767" cy="794294"/>
              <a:chOff x="501506" y="4145578"/>
              <a:chExt cx="2653767" cy="794294"/>
            </a:xfrm>
          </p:grpSpPr>
          <p:sp>
            <p:nvSpPr>
              <p:cNvPr id="205" name="Google Shape;205;p5"/>
              <p:cNvSpPr/>
              <p:nvPr/>
            </p:nvSpPr>
            <p:spPr>
              <a:xfrm rot="-10163771" flipH="1">
                <a:off x="2559928" y="4746287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0" y="914"/>
                      <a:pt x="0" y="2062"/>
                    </a:cubicBezTo>
                    <a:cubicBezTo>
                      <a:pt x="0" y="3210"/>
                      <a:pt x="914" y="4124"/>
                      <a:pt x="2062" y="4124"/>
                    </a:cubicBezTo>
                    <a:cubicBezTo>
                      <a:pt x="3210" y="4124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 rot="-10163771" flipH="1">
                <a:off x="1546133" y="4401873"/>
                <a:ext cx="170743" cy="146481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3381" extrusionOk="0">
                    <a:moveTo>
                      <a:pt x="1697" y="0"/>
                    </a:moveTo>
                    <a:cubicBezTo>
                      <a:pt x="757" y="0"/>
                      <a:pt x="0" y="757"/>
                      <a:pt x="0" y="1696"/>
                    </a:cubicBezTo>
                    <a:cubicBezTo>
                      <a:pt x="0" y="2707"/>
                      <a:pt x="844" y="3381"/>
                      <a:pt x="1721" y="3381"/>
                    </a:cubicBezTo>
                    <a:cubicBezTo>
                      <a:pt x="2134" y="3381"/>
                      <a:pt x="2554" y="3231"/>
                      <a:pt x="2897" y="2897"/>
                    </a:cubicBezTo>
                    <a:cubicBezTo>
                      <a:pt x="3941" y="1827"/>
                      <a:pt x="3184" y="0"/>
                      <a:pt x="169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 rot="-10163771" flipH="1">
                <a:off x="618566" y="4463447"/>
                <a:ext cx="12330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819" extrusionOk="0">
                    <a:moveTo>
                      <a:pt x="1436" y="0"/>
                    </a:moveTo>
                    <a:cubicBezTo>
                      <a:pt x="653" y="0"/>
                      <a:pt x="1" y="626"/>
                      <a:pt x="1" y="1409"/>
                    </a:cubicBezTo>
                    <a:cubicBezTo>
                      <a:pt x="1" y="2192"/>
                      <a:pt x="653" y="2818"/>
                      <a:pt x="1436" y="2818"/>
                    </a:cubicBezTo>
                    <a:cubicBezTo>
                      <a:pt x="2193" y="2818"/>
                      <a:pt x="2845" y="2192"/>
                      <a:pt x="2845" y="1409"/>
                    </a:cubicBezTo>
                    <a:cubicBezTo>
                      <a:pt x="2845" y="626"/>
                      <a:pt x="2193" y="0"/>
                      <a:pt x="14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 rot="-10163771" flipH="1">
                <a:off x="958964" y="4389064"/>
                <a:ext cx="178672" cy="178672"/>
              </a:xfrm>
              <a:custGeom>
                <a:avLst/>
                <a:gdLst/>
                <a:ahLst/>
                <a:cxnLst/>
                <a:rect l="l" t="t" r="r" b="b"/>
                <a:pathLst>
                  <a:path w="4124" h="4124" extrusionOk="0">
                    <a:moveTo>
                      <a:pt x="2062" y="0"/>
                    </a:moveTo>
                    <a:cubicBezTo>
                      <a:pt x="914" y="0"/>
                      <a:pt x="1" y="914"/>
                      <a:pt x="1" y="2062"/>
                    </a:cubicBezTo>
                    <a:cubicBezTo>
                      <a:pt x="1" y="3210"/>
                      <a:pt x="914" y="4123"/>
                      <a:pt x="2062" y="4123"/>
                    </a:cubicBezTo>
                    <a:cubicBezTo>
                      <a:pt x="3210" y="4123"/>
                      <a:pt x="4124" y="3210"/>
                      <a:pt x="4124" y="2062"/>
                    </a:cubicBezTo>
                    <a:cubicBezTo>
                      <a:pt x="4124" y="914"/>
                      <a:pt x="3210" y="0"/>
                      <a:pt x="206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 rot="-10163771" flipH="1">
                <a:off x="3038755" y="4641144"/>
                <a:ext cx="107446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2506" extrusionOk="0">
                    <a:moveTo>
                      <a:pt x="1253" y="0"/>
                    </a:moveTo>
                    <a:cubicBezTo>
                      <a:pt x="548" y="0"/>
                      <a:pt x="0" y="548"/>
                      <a:pt x="0" y="1253"/>
                    </a:cubicBezTo>
                    <a:cubicBezTo>
                      <a:pt x="0" y="1931"/>
                      <a:pt x="548" y="2505"/>
                      <a:pt x="1253" y="2505"/>
                    </a:cubicBezTo>
                    <a:cubicBezTo>
                      <a:pt x="1931" y="2505"/>
                      <a:pt x="2479" y="1931"/>
                      <a:pt x="2479" y="1253"/>
                    </a:cubicBezTo>
                    <a:cubicBezTo>
                      <a:pt x="2479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 rot="-10163771" flipH="1">
                <a:off x="511700" y="4155773"/>
                <a:ext cx="122133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2819" extrusionOk="0">
                    <a:moveTo>
                      <a:pt x="1409" y="0"/>
                    </a:moveTo>
                    <a:cubicBezTo>
                      <a:pt x="627" y="0"/>
                      <a:pt x="0" y="626"/>
                      <a:pt x="0" y="1409"/>
                    </a:cubicBezTo>
                    <a:cubicBezTo>
                      <a:pt x="0" y="2192"/>
                      <a:pt x="627" y="2818"/>
                      <a:pt x="1409" y="2818"/>
                    </a:cubicBezTo>
                    <a:cubicBezTo>
                      <a:pt x="2192" y="2818"/>
                      <a:pt x="2819" y="2192"/>
                      <a:pt x="2819" y="1409"/>
                    </a:cubicBezTo>
                    <a:cubicBezTo>
                      <a:pt x="2819" y="626"/>
                      <a:pt x="2192" y="0"/>
                      <a:pt x="14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5"/>
              <p:cNvSpPr/>
              <p:nvPr/>
            </p:nvSpPr>
            <p:spPr>
              <a:xfrm rot="-10163771" flipH="1">
                <a:off x="2180435" y="4538092"/>
                <a:ext cx="108572" cy="108572"/>
              </a:xfrm>
              <a:custGeom>
                <a:avLst/>
                <a:gdLst/>
                <a:ahLst/>
                <a:cxnLst/>
                <a:rect l="l" t="t" r="r" b="b"/>
                <a:pathLst>
                  <a:path w="2506" h="2506" extrusionOk="0">
                    <a:moveTo>
                      <a:pt x="1253" y="0"/>
                    </a:moveTo>
                    <a:cubicBezTo>
                      <a:pt x="574" y="0"/>
                      <a:pt x="0" y="548"/>
                      <a:pt x="0" y="1253"/>
                    </a:cubicBezTo>
                    <a:cubicBezTo>
                      <a:pt x="0" y="1931"/>
                      <a:pt x="574" y="2505"/>
                      <a:pt x="1253" y="2505"/>
                    </a:cubicBezTo>
                    <a:cubicBezTo>
                      <a:pt x="1931" y="2505"/>
                      <a:pt x="2505" y="1931"/>
                      <a:pt x="2505" y="1253"/>
                    </a:cubicBezTo>
                    <a:cubicBezTo>
                      <a:pt x="2505" y="548"/>
                      <a:pt x="1931" y="0"/>
                      <a:pt x="12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" name="Google Shape;212;p5"/>
            <p:cNvGrpSpPr/>
            <p:nvPr/>
          </p:nvGrpSpPr>
          <p:grpSpPr>
            <a:xfrm>
              <a:off x="-247941" y="3878924"/>
              <a:ext cx="3932716" cy="1806470"/>
              <a:chOff x="-247941" y="3878924"/>
              <a:chExt cx="3932716" cy="1806470"/>
            </a:xfrm>
          </p:grpSpPr>
          <p:sp>
            <p:nvSpPr>
              <p:cNvPr id="213" name="Google Shape;213;p5"/>
              <p:cNvSpPr/>
              <p:nvPr/>
            </p:nvSpPr>
            <p:spPr>
              <a:xfrm rot="-10163771" flipH="1">
                <a:off x="-176482" y="4217982"/>
                <a:ext cx="3789798" cy="1128352"/>
              </a:xfrm>
              <a:custGeom>
                <a:avLst/>
                <a:gdLst/>
                <a:ahLst/>
                <a:cxnLst/>
                <a:rect l="l" t="t" r="r" b="b"/>
                <a:pathLst>
                  <a:path w="87474" h="26044" fill="none" extrusionOk="0">
                    <a:moveTo>
                      <a:pt x="87473" y="18058"/>
                    </a:moveTo>
                    <a:cubicBezTo>
                      <a:pt x="86299" y="16623"/>
                      <a:pt x="84942" y="15397"/>
                      <a:pt x="83428" y="14353"/>
                    </a:cubicBezTo>
                    <a:cubicBezTo>
                      <a:pt x="81210" y="12761"/>
                      <a:pt x="76748" y="9603"/>
                      <a:pt x="74295" y="12422"/>
                    </a:cubicBezTo>
                    <a:cubicBezTo>
                      <a:pt x="71529" y="15632"/>
                      <a:pt x="76409" y="20381"/>
                      <a:pt x="78862" y="16754"/>
                    </a:cubicBezTo>
                    <a:cubicBezTo>
                      <a:pt x="80166" y="14823"/>
                      <a:pt x="78679" y="11769"/>
                      <a:pt x="76748" y="10882"/>
                    </a:cubicBezTo>
                    <a:cubicBezTo>
                      <a:pt x="73408" y="9395"/>
                      <a:pt x="70407" y="13179"/>
                      <a:pt x="67327" y="10752"/>
                    </a:cubicBezTo>
                    <a:cubicBezTo>
                      <a:pt x="65292" y="9186"/>
                      <a:pt x="64326" y="5063"/>
                      <a:pt x="60986" y="6576"/>
                    </a:cubicBezTo>
                    <a:cubicBezTo>
                      <a:pt x="58194" y="7855"/>
                      <a:pt x="55871" y="11769"/>
                      <a:pt x="55741" y="14718"/>
                    </a:cubicBezTo>
                    <a:cubicBezTo>
                      <a:pt x="55584" y="18241"/>
                      <a:pt x="60595" y="18633"/>
                      <a:pt x="60360" y="14849"/>
                    </a:cubicBezTo>
                    <a:cubicBezTo>
                      <a:pt x="60099" y="10438"/>
                      <a:pt x="52531" y="7698"/>
                      <a:pt x="48904" y="8716"/>
                    </a:cubicBezTo>
                    <a:cubicBezTo>
                      <a:pt x="44467" y="9969"/>
                      <a:pt x="41492" y="16519"/>
                      <a:pt x="43215" y="20825"/>
                    </a:cubicBezTo>
                    <a:cubicBezTo>
                      <a:pt x="45302" y="26044"/>
                      <a:pt x="53418" y="23095"/>
                      <a:pt x="49347" y="17928"/>
                    </a:cubicBezTo>
                    <a:cubicBezTo>
                      <a:pt x="46999" y="14927"/>
                      <a:pt x="38987" y="11952"/>
                      <a:pt x="35882" y="15371"/>
                    </a:cubicBezTo>
                    <a:cubicBezTo>
                      <a:pt x="34760" y="16571"/>
                      <a:pt x="33977" y="19102"/>
                      <a:pt x="36430" y="18867"/>
                    </a:cubicBezTo>
                    <a:cubicBezTo>
                      <a:pt x="39640" y="18580"/>
                      <a:pt x="38048" y="13492"/>
                      <a:pt x="37239" y="11926"/>
                    </a:cubicBezTo>
                    <a:cubicBezTo>
                      <a:pt x="35282" y="8220"/>
                      <a:pt x="31054" y="6263"/>
                      <a:pt x="27401" y="9108"/>
                    </a:cubicBezTo>
                    <a:cubicBezTo>
                      <a:pt x="25444" y="10647"/>
                      <a:pt x="25548" y="14536"/>
                      <a:pt x="28575" y="12892"/>
                    </a:cubicBezTo>
                    <a:cubicBezTo>
                      <a:pt x="33455" y="10178"/>
                      <a:pt x="31446" y="4202"/>
                      <a:pt x="29227" y="861"/>
                    </a:cubicBezTo>
                    <a:cubicBezTo>
                      <a:pt x="28653" y="0"/>
                      <a:pt x="24374" y="261"/>
                      <a:pt x="23565" y="339"/>
                    </a:cubicBezTo>
                    <a:cubicBezTo>
                      <a:pt x="20198" y="705"/>
                      <a:pt x="17797" y="2218"/>
                      <a:pt x="17354" y="5741"/>
                    </a:cubicBezTo>
                    <a:cubicBezTo>
                      <a:pt x="17197" y="7098"/>
                      <a:pt x="16962" y="8847"/>
                      <a:pt x="17484" y="10151"/>
                    </a:cubicBezTo>
                    <a:cubicBezTo>
                      <a:pt x="18606" y="12996"/>
                      <a:pt x="23565" y="11300"/>
                      <a:pt x="19676" y="8560"/>
                    </a:cubicBezTo>
                    <a:cubicBezTo>
                      <a:pt x="17563" y="7046"/>
                      <a:pt x="14744" y="5767"/>
                      <a:pt x="12291" y="7359"/>
                    </a:cubicBezTo>
                    <a:cubicBezTo>
                      <a:pt x="10308" y="8664"/>
                      <a:pt x="9003" y="11300"/>
                      <a:pt x="8742" y="13570"/>
                    </a:cubicBezTo>
                    <a:cubicBezTo>
                      <a:pt x="8455" y="15866"/>
                      <a:pt x="11430" y="19233"/>
                      <a:pt x="13700" y="17432"/>
                    </a:cubicBezTo>
                    <a:cubicBezTo>
                      <a:pt x="16414" y="15266"/>
                      <a:pt x="12291" y="11952"/>
                      <a:pt x="9969" y="12213"/>
                    </a:cubicBezTo>
                    <a:cubicBezTo>
                      <a:pt x="7724" y="12474"/>
                      <a:pt x="4750" y="14301"/>
                      <a:pt x="3445" y="16023"/>
                    </a:cubicBezTo>
                    <a:cubicBezTo>
                      <a:pt x="1931" y="18085"/>
                      <a:pt x="705" y="21138"/>
                      <a:pt x="0" y="2359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5"/>
              <p:cNvSpPr/>
              <p:nvPr/>
            </p:nvSpPr>
            <p:spPr>
              <a:xfrm rot="-10163771" flipH="1">
                <a:off x="112948" y="4382720"/>
                <a:ext cx="105193" cy="6819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357" y="0"/>
                    </a:moveTo>
                    <a:cubicBezTo>
                      <a:pt x="239" y="0"/>
                      <a:pt x="120" y="19"/>
                      <a:pt x="0" y="60"/>
                    </a:cubicBezTo>
                    <a:cubicBezTo>
                      <a:pt x="0" y="60"/>
                      <a:pt x="183" y="1260"/>
                      <a:pt x="2427" y="1573"/>
                    </a:cubicBezTo>
                    <a:cubicBezTo>
                      <a:pt x="2427" y="1573"/>
                      <a:pt x="1449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5"/>
              <p:cNvSpPr/>
              <p:nvPr/>
            </p:nvSpPr>
            <p:spPr>
              <a:xfrm rot="-10163771" flipH="1">
                <a:off x="1138012" y="4674085"/>
                <a:ext cx="81451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767" extrusionOk="0">
                    <a:moveTo>
                      <a:pt x="679" y="0"/>
                    </a:moveTo>
                    <a:cubicBezTo>
                      <a:pt x="679" y="1"/>
                      <a:pt x="1" y="1018"/>
                      <a:pt x="1462" y="2767"/>
                    </a:cubicBezTo>
                    <a:cubicBezTo>
                      <a:pt x="1462" y="2767"/>
                      <a:pt x="1879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5"/>
              <p:cNvSpPr/>
              <p:nvPr/>
            </p:nvSpPr>
            <p:spPr>
              <a:xfrm rot="-10163771" flipH="1">
                <a:off x="700474" y="4720361"/>
                <a:ext cx="80324" cy="5671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309" extrusionOk="0">
                    <a:moveTo>
                      <a:pt x="230" y="0"/>
                    </a:moveTo>
                    <a:cubicBezTo>
                      <a:pt x="154" y="0"/>
                      <a:pt x="78" y="10"/>
                      <a:pt x="0" y="30"/>
                    </a:cubicBezTo>
                    <a:cubicBezTo>
                      <a:pt x="0" y="30"/>
                      <a:pt x="105" y="970"/>
                      <a:pt x="1853" y="1309"/>
                    </a:cubicBezTo>
                    <a:cubicBezTo>
                      <a:pt x="1853" y="1309"/>
                      <a:pt x="1121" y="0"/>
                      <a:pt x="2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5"/>
              <p:cNvSpPr/>
              <p:nvPr/>
            </p:nvSpPr>
            <p:spPr>
              <a:xfrm rot="-10163771" flipH="1">
                <a:off x="1384034" y="4538900"/>
                <a:ext cx="64511" cy="95011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2193" extrusionOk="0">
                    <a:moveTo>
                      <a:pt x="601" y="1"/>
                    </a:moveTo>
                    <a:cubicBezTo>
                      <a:pt x="601" y="1"/>
                      <a:pt x="1" y="731"/>
                      <a:pt x="966" y="2193"/>
                    </a:cubicBezTo>
                    <a:cubicBezTo>
                      <a:pt x="966" y="2193"/>
                      <a:pt x="1488" y="496"/>
                      <a:pt x="6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5"/>
              <p:cNvSpPr/>
              <p:nvPr/>
            </p:nvSpPr>
            <p:spPr>
              <a:xfrm rot="-10163771" flipH="1">
                <a:off x="2092675" y="4963600"/>
                <a:ext cx="79155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322" extrusionOk="0">
                    <a:moveTo>
                      <a:pt x="1670" y="0"/>
                    </a:moveTo>
                    <a:cubicBezTo>
                      <a:pt x="1370" y="0"/>
                      <a:pt x="685" y="147"/>
                      <a:pt x="1" y="1321"/>
                    </a:cubicBezTo>
                    <a:lnTo>
                      <a:pt x="1" y="1321"/>
                    </a:lnTo>
                    <a:cubicBezTo>
                      <a:pt x="34" y="1290"/>
                      <a:pt x="1749" y="999"/>
                      <a:pt x="1827" y="17"/>
                    </a:cubicBezTo>
                    <a:cubicBezTo>
                      <a:pt x="1827" y="17"/>
                      <a:pt x="1770" y="0"/>
                      <a:pt x="1670" y="0"/>
                    </a:cubicBezTo>
                    <a:close/>
                    <a:moveTo>
                      <a:pt x="1" y="1321"/>
                    </a:moveTo>
                    <a:cubicBezTo>
                      <a:pt x="0" y="1321"/>
                      <a:pt x="0" y="1321"/>
                      <a:pt x="0" y="1321"/>
                    </a:cubicBezTo>
                    <a:cubicBezTo>
                      <a:pt x="0" y="1321"/>
                      <a:pt x="0" y="1321"/>
                      <a:pt x="1" y="13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5"/>
              <p:cNvSpPr/>
              <p:nvPr/>
            </p:nvSpPr>
            <p:spPr>
              <a:xfrm rot="-10163771" flipH="1">
                <a:off x="639724" y="4685994"/>
                <a:ext cx="64467" cy="97264"/>
              </a:xfrm>
              <a:custGeom>
                <a:avLst/>
                <a:gdLst/>
                <a:ahLst/>
                <a:cxnLst/>
                <a:rect l="l" t="t" r="r" b="b"/>
                <a:pathLst>
                  <a:path w="1488" h="2245" extrusionOk="0">
                    <a:moveTo>
                      <a:pt x="705" y="0"/>
                    </a:moveTo>
                    <a:cubicBezTo>
                      <a:pt x="705" y="1"/>
                      <a:pt x="0" y="653"/>
                      <a:pt x="783" y="2245"/>
                    </a:cubicBezTo>
                    <a:cubicBezTo>
                      <a:pt x="783" y="2245"/>
                      <a:pt x="1487" y="627"/>
                      <a:pt x="7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5"/>
              <p:cNvSpPr/>
              <p:nvPr/>
            </p:nvSpPr>
            <p:spPr>
              <a:xfrm rot="-10163771" flipH="1">
                <a:off x="1311106" y="4530866"/>
                <a:ext cx="79155" cy="56192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297" extrusionOk="0">
                    <a:moveTo>
                      <a:pt x="1666" y="1"/>
                    </a:moveTo>
                    <a:cubicBezTo>
                      <a:pt x="1364" y="1"/>
                      <a:pt x="682" y="146"/>
                      <a:pt x="0" y="1296"/>
                    </a:cubicBezTo>
                    <a:cubicBezTo>
                      <a:pt x="0" y="1296"/>
                      <a:pt x="1749" y="1035"/>
                      <a:pt x="1827" y="18"/>
                    </a:cubicBezTo>
                    <a:cubicBezTo>
                      <a:pt x="1827" y="18"/>
                      <a:pt x="1768" y="1"/>
                      <a:pt x="16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5"/>
              <p:cNvSpPr/>
              <p:nvPr/>
            </p:nvSpPr>
            <p:spPr>
              <a:xfrm rot="-10163771" flipH="1">
                <a:off x="1688940" y="4575813"/>
                <a:ext cx="80324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2767" extrusionOk="0">
                    <a:moveTo>
                      <a:pt x="679" y="0"/>
                    </a:moveTo>
                    <a:cubicBezTo>
                      <a:pt x="679" y="0"/>
                      <a:pt x="1" y="1018"/>
                      <a:pt x="1462" y="2766"/>
                    </a:cubicBezTo>
                    <a:cubicBezTo>
                      <a:pt x="1462" y="2766"/>
                      <a:pt x="1854" y="522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-10163771" flipH="1">
                <a:off x="1870916" y="4880392"/>
                <a:ext cx="82014" cy="12325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2845" extrusionOk="0">
                    <a:moveTo>
                      <a:pt x="1018" y="0"/>
                    </a:moveTo>
                    <a:cubicBezTo>
                      <a:pt x="1017" y="1"/>
                      <a:pt x="0" y="653"/>
                      <a:pt x="704" y="2844"/>
                    </a:cubicBezTo>
                    <a:lnTo>
                      <a:pt x="704" y="2844"/>
                    </a:lnTo>
                    <a:cubicBezTo>
                      <a:pt x="713" y="2791"/>
                      <a:pt x="1892" y="927"/>
                      <a:pt x="1018" y="0"/>
                    </a:cubicBezTo>
                    <a:close/>
                    <a:moveTo>
                      <a:pt x="704" y="2844"/>
                    </a:moveTo>
                    <a:cubicBezTo>
                      <a:pt x="704" y="2845"/>
                      <a:pt x="704" y="2845"/>
                      <a:pt x="704" y="2845"/>
                    </a:cubicBezTo>
                    <a:cubicBezTo>
                      <a:pt x="704" y="2845"/>
                      <a:pt x="704" y="2844"/>
                      <a:pt x="704" y="284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5"/>
              <p:cNvSpPr/>
              <p:nvPr/>
            </p:nvSpPr>
            <p:spPr>
              <a:xfrm rot="-10163771" flipH="1">
                <a:off x="2737766" y="4957899"/>
                <a:ext cx="88209" cy="96138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2219" extrusionOk="0">
                    <a:moveTo>
                      <a:pt x="235" y="1"/>
                    </a:moveTo>
                    <a:cubicBezTo>
                      <a:pt x="235" y="1"/>
                      <a:pt x="0" y="1201"/>
                      <a:pt x="2035" y="2219"/>
                    </a:cubicBezTo>
                    <a:cubicBezTo>
                      <a:pt x="2035" y="2219"/>
                      <a:pt x="1540" y="27"/>
                      <a:pt x="2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5"/>
              <p:cNvSpPr/>
              <p:nvPr/>
            </p:nvSpPr>
            <p:spPr>
              <a:xfrm rot="-10163771" flipH="1">
                <a:off x="3167154" y="4785130"/>
                <a:ext cx="53203" cy="65594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514" extrusionOk="0">
                    <a:moveTo>
                      <a:pt x="993" y="0"/>
                    </a:moveTo>
                    <a:cubicBezTo>
                      <a:pt x="992" y="0"/>
                      <a:pt x="236" y="105"/>
                      <a:pt x="1" y="1514"/>
                    </a:cubicBezTo>
                    <a:cubicBezTo>
                      <a:pt x="27" y="1488"/>
                      <a:pt x="1227" y="757"/>
                      <a:pt x="9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5"/>
              <p:cNvSpPr/>
              <p:nvPr/>
            </p:nvSpPr>
            <p:spPr>
              <a:xfrm rot="-10163771" flipH="1">
                <a:off x="3148083" y="4976888"/>
                <a:ext cx="82577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2819" extrusionOk="0">
                    <a:moveTo>
                      <a:pt x="1045" y="0"/>
                    </a:moveTo>
                    <a:cubicBezTo>
                      <a:pt x="1044" y="1"/>
                      <a:pt x="1" y="653"/>
                      <a:pt x="627" y="2819"/>
                    </a:cubicBezTo>
                    <a:cubicBezTo>
                      <a:pt x="627" y="2819"/>
                      <a:pt x="1906" y="966"/>
                      <a:pt x="10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5"/>
              <p:cNvSpPr/>
              <p:nvPr/>
            </p:nvSpPr>
            <p:spPr>
              <a:xfrm rot="-10163771" flipH="1">
                <a:off x="1295436" y="4761071"/>
                <a:ext cx="81407" cy="119880"/>
              </a:xfrm>
              <a:custGeom>
                <a:avLst/>
                <a:gdLst/>
                <a:ahLst/>
                <a:cxnLst/>
                <a:rect l="l" t="t" r="r" b="b"/>
                <a:pathLst>
                  <a:path w="1879" h="2767" extrusionOk="0">
                    <a:moveTo>
                      <a:pt x="705" y="1"/>
                    </a:moveTo>
                    <a:lnTo>
                      <a:pt x="705" y="1"/>
                    </a:lnTo>
                    <a:cubicBezTo>
                      <a:pt x="705" y="1"/>
                      <a:pt x="0" y="992"/>
                      <a:pt x="1409" y="2767"/>
                    </a:cubicBezTo>
                    <a:cubicBezTo>
                      <a:pt x="1409" y="2767"/>
                      <a:pt x="1879" y="549"/>
                      <a:pt x="7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5"/>
              <p:cNvSpPr/>
              <p:nvPr/>
            </p:nvSpPr>
            <p:spPr>
              <a:xfrm rot="-10163771" flipH="1">
                <a:off x="1715055" y="4927061"/>
                <a:ext cx="122176" cy="39339"/>
              </a:xfrm>
              <a:custGeom>
                <a:avLst/>
                <a:gdLst/>
                <a:ahLst/>
                <a:cxnLst/>
                <a:rect l="l" t="t" r="r" b="b"/>
                <a:pathLst>
                  <a:path w="2820" h="908" extrusionOk="0">
                    <a:moveTo>
                      <a:pt x="1976" y="0"/>
                    </a:moveTo>
                    <a:cubicBezTo>
                      <a:pt x="1513" y="0"/>
                      <a:pt x="857" y="158"/>
                      <a:pt x="1" y="733"/>
                    </a:cubicBezTo>
                    <a:cubicBezTo>
                      <a:pt x="1" y="733"/>
                      <a:pt x="611" y="907"/>
                      <a:pt x="1279" y="907"/>
                    </a:cubicBezTo>
                    <a:cubicBezTo>
                      <a:pt x="1878" y="907"/>
                      <a:pt x="2523" y="768"/>
                      <a:pt x="2819" y="237"/>
                    </a:cubicBezTo>
                    <a:cubicBezTo>
                      <a:pt x="2819" y="237"/>
                      <a:pt x="2542" y="0"/>
                      <a:pt x="19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5"/>
              <p:cNvSpPr/>
              <p:nvPr/>
            </p:nvSpPr>
            <p:spPr>
              <a:xfrm rot="-10163771" flipH="1">
                <a:off x="1993247" y="4473036"/>
                <a:ext cx="81451" cy="12213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19" extrusionOk="0">
                    <a:moveTo>
                      <a:pt x="1044" y="0"/>
                    </a:moveTo>
                    <a:cubicBezTo>
                      <a:pt x="1044" y="0"/>
                      <a:pt x="1" y="601"/>
                      <a:pt x="549" y="2819"/>
                    </a:cubicBezTo>
                    <a:cubicBezTo>
                      <a:pt x="549" y="2819"/>
                      <a:pt x="1880" y="992"/>
                      <a:pt x="10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5"/>
              <p:cNvSpPr/>
              <p:nvPr/>
            </p:nvSpPr>
            <p:spPr>
              <a:xfrm rot="-10163771" flipH="1">
                <a:off x="2346243" y="4811692"/>
                <a:ext cx="81451" cy="122176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820" extrusionOk="0">
                    <a:moveTo>
                      <a:pt x="1044" y="1"/>
                    </a:moveTo>
                    <a:cubicBezTo>
                      <a:pt x="1044" y="1"/>
                      <a:pt x="0" y="601"/>
                      <a:pt x="548" y="2819"/>
                    </a:cubicBezTo>
                    <a:cubicBezTo>
                      <a:pt x="548" y="2819"/>
                      <a:pt x="1879" y="966"/>
                      <a:pt x="10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5"/>
              <p:cNvSpPr/>
              <p:nvPr/>
            </p:nvSpPr>
            <p:spPr>
              <a:xfrm rot="-10163771" flipH="1">
                <a:off x="287516" y="4454253"/>
                <a:ext cx="87083" cy="9839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2271" extrusionOk="0">
                    <a:moveTo>
                      <a:pt x="261" y="0"/>
                    </a:moveTo>
                    <a:lnTo>
                      <a:pt x="261" y="0"/>
                    </a:lnTo>
                    <a:cubicBezTo>
                      <a:pt x="261" y="0"/>
                      <a:pt x="0" y="1175"/>
                      <a:pt x="2009" y="2271"/>
                    </a:cubicBezTo>
                    <a:cubicBezTo>
                      <a:pt x="2009" y="2271"/>
                      <a:pt x="1540" y="53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5"/>
              <p:cNvSpPr/>
              <p:nvPr/>
            </p:nvSpPr>
            <p:spPr>
              <a:xfrm rot="-10163771" flipH="1">
                <a:off x="363363" y="4547121"/>
                <a:ext cx="122133" cy="39382"/>
              </a:xfrm>
              <a:custGeom>
                <a:avLst/>
                <a:gdLst/>
                <a:ahLst/>
                <a:cxnLst/>
                <a:rect l="l" t="t" r="r" b="b"/>
                <a:pathLst>
                  <a:path w="2819" h="909" extrusionOk="0">
                    <a:moveTo>
                      <a:pt x="1530" y="0"/>
                    </a:moveTo>
                    <a:cubicBezTo>
                      <a:pt x="382" y="0"/>
                      <a:pt x="0" y="595"/>
                      <a:pt x="0" y="595"/>
                    </a:cubicBezTo>
                    <a:cubicBezTo>
                      <a:pt x="242" y="824"/>
                      <a:pt x="547" y="909"/>
                      <a:pt x="865" y="909"/>
                    </a:cubicBezTo>
                    <a:cubicBezTo>
                      <a:pt x="1783" y="909"/>
                      <a:pt x="2819" y="204"/>
                      <a:pt x="2819" y="204"/>
                    </a:cubicBezTo>
                    <a:cubicBezTo>
                      <a:pt x="2309" y="56"/>
                      <a:pt x="1883" y="0"/>
                      <a:pt x="15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rot="-10163771" flipH="1">
                <a:off x="1362775" y="4822453"/>
                <a:ext cx="119923" cy="42718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986" extrusionOk="0">
                    <a:moveTo>
                      <a:pt x="706" y="0"/>
                    </a:moveTo>
                    <a:cubicBezTo>
                      <a:pt x="244" y="0"/>
                      <a:pt x="1" y="173"/>
                      <a:pt x="1" y="173"/>
                    </a:cubicBezTo>
                    <a:cubicBezTo>
                      <a:pt x="313" y="842"/>
                      <a:pt x="1167" y="986"/>
                      <a:pt x="1844" y="986"/>
                    </a:cubicBezTo>
                    <a:cubicBezTo>
                      <a:pt x="2356" y="986"/>
                      <a:pt x="2767" y="904"/>
                      <a:pt x="2767" y="904"/>
                    </a:cubicBezTo>
                    <a:cubicBezTo>
                      <a:pt x="1872" y="180"/>
                      <a:pt x="1176" y="0"/>
                      <a:pt x="70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 rot="-10163771" flipH="1">
                <a:off x="2787893" y="5049262"/>
                <a:ext cx="113078" cy="55932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291" extrusionOk="0">
                    <a:moveTo>
                      <a:pt x="2610" y="1"/>
                    </a:moveTo>
                    <a:cubicBezTo>
                      <a:pt x="313" y="1"/>
                      <a:pt x="0" y="1175"/>
                      <a:pt x="0" y="1175"/>
                    </a:cubicBezTo>
                    <a:cubicBezTo>
                      <a:pt x="162" y="1256"/>
                      <a:pt x="330" y="1291"/>
                      <a:pt x="500" y="1291"/>
                    </a:cubicBezTo>
                    <a:cubicBezTo>
                      <a:pt x="1532" y="1291"/>
                      <a:pt x="2610" y="1"/>
                      <a:pt x="2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 rot="-10163771" flipH="1">
                <a:off x="3252661" y="4897828"/>
                <a:ext cx="88253" cy="97308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2246" extrusionOk="0">
                    <a:moveTo>
                      <a:pt x="262" y="1"/>
                    </a:moveTo>
                    <a:lnTo>
                      <a:pt x="262" y="1"/>
                    </a:lnTo>
                    <a:cubicBezTo>
                      <a:pt x="1" y="1253"/>
                      <a:pt x="2036" y="2245"/>
                      <a:pt x="2036" y="2245"/>
                    </a:cubicBezTo>
                    <a:cubicBezTo>
                      <a:pt x="1462" y="27"/>
                      <a:pt x="262" y="1"/>
                      <a:pt x="2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 rot="-10163771" flipH="1">
                <a:off x="1945277" y="4629391"/>
                <a:ext cx="119880" cy="4293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991" extrusionOk="0">
                    <a:moveTo>
                      <a:pt x="679" y="1"/>
                    </a:moveTo>
                    <a:cubicBezTo>
                      <a:pt x="235" y="1"/>
                      <a:pt x="0" y="161"/>
                      <a:pt x="0" y="161"/>
                    </a:cubicBezTo>
                    <a:cubicBezTo>
                      <a:pt x="321" y="847"/>
                      <a:pt x="1211" y="990"/>
                      <a:pt x="1896" y="990"/>
                    </a:cubicBezTo>
                    <a:cubicBezTo>
                      <a:pt x="2384" y="990"/>
                      <a:pt x="2767" y="918"/>
                      <a:pt x="2767" y="918"/>
                    </a:cubicBezTo>
                    <a:cubicBezTo>
                      <a:pt x="1854" y="180"/>
                      <a:pt x="1149" y="1"/>
                      <a:pt x="6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 rot="-10163771" flipH="1">
                <a:off x="2317405" y="4958597"/>
                <a:ext cx="132314" cy="42762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987" extrusionOk="0">
                    <a:moveTo>
                      <a:pt x="847" y="1"/>
                    </a:moveTo>
                    <a:cubicBezTo>
                      <a:pt x="314" y="1"/>
                      <a:pt x="1" y="174"/>
                      <a:pt x="1" y="174"/>
                    </a:cubicBezTo>
                    <a:cubicBezTo>
                      <a:pt x="313" y="843"/>
                      <a:pt x="1251" y="987"/>
                      <a:pt x="2006" y="987"/>
                    </a:cubicBezTo>
                    <a:cubicBezTo>
                      <a:pt x="2577" y="987"/>
                      <a:pt x="3043" y="904"/>
                      <a:pt x="3054" y="904"/>
                    </a:cubicBezTo>
                    <a:cubicBezTo>
                      <a:pt x="2158" y="180"/>
                      <a:pt x="1389" y="1"/>
                      <a:pt x="8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 rot="-10163771" flipH="1">
                <a:off x="2640912" y="4903340"/>
                <a:ext cx="56539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5" h="5011" fill="none" extrusionOk="0">
                    <a:moveTo>
                      <a:pt x="444" y="0"/>
                    </a:moveTo>
                    <a:cubicBezTo>
                      <a:pt x="444" y="0"/>
                      <a:pt x="1305" y="2193"/>
                      <a:pt x="0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 rot="-10163771" flipH="1">
                <a:off x="2645753" y="4814905"/>
                <a:ext cx="93885" cy="124386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2871" extrusionOk="0">
                    <a:moveTo>
                      <a:pt x="679" y="0"/>
                    </a:moveTo>
                    <a:lnTo>
                      <a:pt x="679" y="0"/>
                    </a:lnTo>
                    <a:cubicBezTo>
                      <a:pt x="679" y="0"/>
                      <a:pt x="0" y="1227"/>
                      <a:pt x="2114" y="2871"/>
                    </a:cubicBezTo>
                    <a:cubicBezTo>
                      <a:pt x="2114" y="2844"/>
                      <a:pt x="2166" y="313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 rot="-10163771" flipH="1">
                <a:off x="2545091" y="4862175"/>
                <a:ext cx="130061" cy="64164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1481" extrusionOk="0">
                    <a:moveTo>
                      <a:pt x="2571" y="0"/>
                    </a:moveTo>
                    <a:cubicBezTo>
                      <a:pt x="2074" y="0"/>
                      <a:pt x="1171" y="226"/>
                      <a:pt x="0" y="1480"/>
                    </a:cubicBezTo>
                    <a:cubicBezTo>
                      <a:pt x="0" y="1480"/>
                      <a:pt x="12" y="1481"/>
                      <a:pt x="33" y="1481"/>
                    </a:cubicBezTo>
                    <a:cubicBezTo>
                      <a:pt x="332" y="1481"/>
                      <a:pt x="2587" y="1435"/>
                      <a:pt x="3001" y="71"/>
                    </a:cubicBezTo>
                    <a:cubicBezTo>
                      <a:pt x="3001" y="71"/>
                      <a:pt x="2850" y="0"/>
                      <a:pt x="2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 rot="-10163771" flipH="1">
                <a:off x="1502975" y="4499107"/>
                <a:ext cx="92759" cy="19678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4542" fill="none" extrusionOk="0">
                    <a:moveTo>
                      <a:pt x="1" y="0"/>
                    </a:moveTo>
                    <a:cubicBezTo>
                      <a:pt x="1" y="0"/>
                      <a:pt x="1854" y="1436"/>
                      <a:pt x="2141" y="454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 rot="-10163771" flipH="1">
                <a:off x="1601215" y="4507788"/>
                <a:ext cx="87083" cy="63601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1468" extrusionOk="0">
                    <a:moveTo>
                      <a:pt x="244" y="0"/>
                    </a:moveTo>
                    <a:cubicBezTo>
                      <a:pt x="164" y="0"/>
                      <a:pt x="82" y="10"/>
                      <a:pt x="0" y="32"/>
                    </a:cubicBezTo>
                    <a:cubicBezTo>
                      <a:pt x="0" y="32"/>
                      <a:pt x="78" y="1076"/>
                      <a:pt x="2009" y="1468"/>
                    </a:cubicBezTo>
                    <a:cubicBezTo>
                      <a:pt x="2009" y="1468"/>
                      <a:pt x="1209" y="0"/>
                      <a:pt x="2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5"/>
              <p:cNvSpPr/>
              <p:nvPr/>
            </p:nvSpPr>
            <p:spPr>
              <a:xfrm rot="-10163771" flipH="1">
                <a:off x="1536127" y="4488128"/>
                <a:ext cx="80324" cy="72482"/>
              </a:xfrm>
              <a:custGeom>
                <a:avLst/>
                <a:gdLst/>
                <a:ahLst/>
                <a:cxnLst/>
                <a:rect l="l" t="t" r="r" b="b"/>
                <a:pathLst>
                  <a:path w="1854" h="1673" extrusionOk="0">
                    <a:moveTo>
                      <a:pt x="1754" y="0"/>
                    </a:moveTo>
                    <a:cubicBezTo>
                      <a:pt x="1541" y="0"/>
                      <a:pt x="661" y="100"/>
                      <a:pt x="0" y="1672"/>
                    </a:cubicBezTo>
                    <a:cubicBezTo>
                      <a:pt x="0" y="1672"/>
                      <a:pt x="1853" y="1124"/>
                      <a:pt x="1801" y="2"/>
                    </a:cubicBezTo>
                    <a:cubicBezTo>
                      <a:pt x="1801" y="2"/>
                      <a:pt x="1784" y="0"/>
                      <a:pt x="17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5"/>
              <p:cNvSpPr/>
              <p:nvPr/>
            </p:nvSpPr>
            <p:spPr>
              <a:xfrm rot="-10163771" flipH="1">
                <a:off x="561952" y="4521892"/>
                <a:ext cx="88209" cy="23859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5507" fill="none" extrusionOk="0">
                    <a:moveTo>
                      <a:pt x="339" y="0"/>
                    </a:moveTo>
                    <a:cubicBezTo>
                      <a:pt x="339" y="0"/>
                      <a:pt x="0" y="3080"/>
                      <a:pt x="2036" y="5506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 rot="-10163771" flipH="1">
                <a:off x="623112" y="4563229"/>
                <a:ext cx="96138" cy="3158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729" extrusionOk="0">
                    <a:moveTo>
                      <a:pt x="652" y="1"/>
                    </a:moveTo>
                    <a:cubicBezTo>
                      <a:pt x="414" y="1"/>
                      <a:pt x="186" y="64"/>
                      <a:pt x="0" y="230"/>
                    </a:cubicBezTo>
                    <a:cubicBezTo>
                      <a:pt x="0" y="230"/>
                      <a:pt x="306" y="728"/>
                      <a:pt x="1270" y="728"/>
                    </a:cubicBezTo>
                    <a:cubicBezTo>
                      <a:pt x="1534" y="728"/>
                      <a:pt x="1848" y="691"/>
                      <a:pt x="2218" y="595"/>
                    </a:cubicBezTo>
                    <a:cubicBezTo>
                      <a:pt x="2218" y="595"/>
                      <a:pt x="1386" y="1"/>
                      <a:pt x="6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 rot="-10163771" flipH="1">
                <a:off x="596951" y="4492630"/>
                <a:ext cx="63341" cy="92759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141" extrusionOk="0">
                    <a:moveTo>
                      <a:pt x="862" y="0"/>
                    </a:moveTo>
                    <a:cubicBezTo>
                      <a:pt x="862" y="0"/>
                      <a:pt x="0" y="392"/>
                      <a:pt x="287" y="2140"/>
                    </a:cubicBezTo>
                    <a:cubicBezTo>
                      <a:pt x="287" y="2140"/>
                      <a:pt x="1462" y="809"/>
                      <a:pt x="8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rot="-10163771" flipH="1">
                <a:off x="937700" y="4526981"/>
                <a:ext cx="56582" cy="217101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5011" fill="none" extrusionOk="0">
                    <a:moveTo>
                      <a:pt x="888" y="0"/>
                    </a:moveTo>
                    <a:cubicBezTo>
                      <a:pt x="888" y="0"/>
                      <a:pt x="0" y="2192"/>
                      <a:pt x="1305" y="5011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 rot="-10163771" flipH="1">
                <a:off x="985712" y="4541456"/>
                <a:ext cx="113078" cy="36913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852" extrusionOk="0">
                    <a:moveTo>
                      <a:pt x="779" y="0"/>
                    </a:moveTo>
                    <a:cubicBezTo>
                      <a:pt x="497" y="0"/>
                      <a:pt x="225" y="73"/>
                      <a:pt x="0" y="265"/>
                    </a:cubicBezTo>
                    <a:cubicBezTo>
                      <a:pt x="0" y="265"/>
                      <a:pt x="364" y="851"/>
                      <a:pt x="1475" y="851"/>
                    </a:cubicBezTo>
                    <a:cubicBezTo>
                      <a:pt x="1790" y="851"/>
                      <a:pt x="2166" y="804"/>
                      <a:pt x="2610" y="683"/>
                    </a:cubicBezTo>
                    <a:cubicBezTo>
                      <a:pt x="2610" y="683"/>
                      <a:pt x="1645" y="0"/>
                      <a:pt x="7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5"/>
              <p:cNvSpPr/>
              <p:nvPr/>
            </p:nvSpPr>
            <p:spPr>
              <a:xfrm rot="-10163771" flipH="1">
                <a:off x="939909" y="4455566"/>
                <a:ext cx="84830" cy="117627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2715" extrusionOk="0">
                    <a:moveTo>
                      <a:pt x="1436" y="1"/>
                    </a:moveTo>
                    <a:lnTo>
                      <a:pt x="1436" y="1"/>
                    </a:lnTo>
                    <a:cubicBezTo>
                      <a:pt x="1436" y="1"/>
                      <a:pt x="157" y="288"/>
                      <a:pt x="1" y="2715"/>
                    </a:cubicBezTo>
                    <a:cubicBezTo>
                      <a:pt x="1" y="2715"/>
                      <a:pt x="1958" y="1280"/>
                      <a:pt x="1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 rot="-10163771" flipH="1">
                <a:off x="3036597" y="4690613"/>
                <a:ext cx="39642" cy="222776"/>
              </a:xfrm>
              <a:custGeom>
                <a:avLst/>
                <a:gdLst/>
                <a:ahLst/>
                <a:cxnLst/>
                <a:rect l="l" t="t" r="r" b="b"/>
                <a:pathLst>
                  <a:path w="915" h="5142" fill="none" extrusionOk="0">
                    <a:moveTo>
                      <a:pt x="1" y="1"/>
                    </a:moveTo>
                    <a:cubicBezTo>
                      <a:pt x="1" y="1749"/>
                      <a:pt x="314" y="3498"/>
                      <a:pt x="914" y="514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 rot="-10163771" flipH="1">
                <a:off x="3065582" y="4730586"/>
                <a:ext cx="71269" cy="3292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60" extrusionOk="0">
                    <a:moveTo>
                      <a:pt x="335" y="1"/>
                    </a:moveTo>
                    <a:cubicBezTo>
                      <a:pt x="222" y="1"/>
                      <a:pt x="109" y="24"/>
                      <a:pt x="0" y="78"/>
                    </a:cubicBezTo>
                    <a:cubicBezTo>
                      <a:pt x="0" y="78"/>
                      <a:pt x="219" y="760"/>
                      <a:pt x="1503" y="760"/>
                    </a:cubicBezTo>
                    <a:cubicBezTo>
                      <a:pt x="1549" y="760"/>
                      <a:pt x="1596" y="759"/>
                      <a:pt x="1644" y="757"/>
                    </a:cubicBezTo>
                    <a:cubicBezTo>
                      <a:pt x="1644" y="757"/>
                      <a:pt x="983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 rot="-10163771" flipH="1">
                <a:off x="3029942" y="4687925"/>
                <a:ext cx="50950" cy="66720"/>
              </a:xfrm>
              <a:custGeom>
                <a:avLst/>
                <a:gdLst/>
                <a:ahLst/>
                <a:cxnLst/>
                <a:rect l="l" t="t" r="r" b="b"/>
                <a:pathLst>
                  <a:path w="1176" h="1540" extrusionOk="0">
                    <a:moveTo>
                      <a:pt x="888" y="0"/>
                    </a:moveTo>
                    <a:cubicBezTo>
                      <a:pt x="888" y="0"/>
                      <a:pt x="158" y="131"/>
                      <a:pt x="1" y="1540"/>
                    </a:cubicBezTo>
                    <a:cubicBezTo>
                      <a:pt x="1" y="1540"/>
                      <a:pt x="1175" y="757"/>
                      <a:pt x="88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 rot="-10163771" flipH="1">
                <a:off x="345980" y="4207187"/>
                <a:ext cx="213722" cy="151550"/>
              </a:xfrm>
              <a:custGeom>
                <a:avLst/>
                <a:gdLst/>
                <a:ahLst/>
                <a:cxnLst/>
                <a:rect l="l" t="t" r="r" b="b"/>
                <a:pathLst>
                  <a:path w="4933" h="3498" fill="none" extrusionOk="0">
                    <a:moveTo>
                      <a:pt x="0" y="0"/>
                    </a:moveTo>
                    <a:cubicBezTo>
                      <a:pt x="0" y="0"/>
                      <a:pt x="1879" y="2610"/>
                      <a:pt x="4933" y="3497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 rot="-10163771" flipH="1">
                <a:off x="480558" y="4152630"/>
                <a:ext cx="66764" cy="99517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2297" extrusionOk="0">
                    <a:moveTo>
                      <a:pt x="627" y="0"/>
                    </a:moveTo>
                    <a:cubicBezTo>
                      <a:pt x="627" y="0"/>
                      <a:pt x="1" y="757"/>
                      <a:pt x="1044" y="2297"/>
                    </a:cubicBezTo>
                    <a:cubicBezTo>
                      <a:pt x="1044" y="2297"/>
                      <a:pt x="1540" y="522"/>
                      <a:pt x="6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 rot="-10163771" flipH="1">
                <a:off x="500065" y="4245184"/>
                <a:ext cx="93885" cy="40509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935" extrusionOk="0">
                    <a:moveTo>
                      <a:pt x="1896" y="0"/>
                    </a:moveTo>
                    <a:cubicBezTo>
                      <a:pt x="1375" y="0"/>
                      <a:pt x="258" y="91"/>
                      <a:pt x="0" y="844"/>
                    </a:cubicBezTo>
                    <a:cubicBezTo>
                      <a:pt x="0" y="844"/>
                      <a:pt x="157" y="935"/>
                      <a:pt x="439" y="935"/>
                    </a:cubicBezTo>
                    <a:cubicBezTo>
                      <a:pt x="816" y="935"/>
                      <a:pt x="1418" y="772"/>
                      <a:pt x="2166" y="9"/>
                    </a:cubicBezTo>
                    <a:cubicBezTo>
                      <a:pt x="2166" y="9"/>
                      <a:pt x="2061" y="0"/>
                      <a:pt x="18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5"/>
              <p:cNvSpPr/>
              <p:nvPr/>
            </p:nvSpPr>
            <p:spPr>
              <a:xfrm rot="-10163771" flipH="1">
                <a:off x="2238392" y="4626162"/>
                <a:ext cx="56582" cy="156056"/>
              </a:xfrm>
              <a:custGeom>
                <a:avLst/>
                <a:gdLst/>
                <a:ahLst/>
                <a:cxnLst/>
                <a:rect l="l" t="t" r="r" b="b"/>
                <a:pathLst>
                  <a:path w="1306" h="3602" fill="none" extrusionOk="0">
                    <a:moveTo>
                      <a:pt x="549" y="0"/>
                    </a:moveTo>
                    <a:cubicBezTo>
                      <a:pt x="549" y="0"/>
                      <a:pt x="1306" y="1540"/>
                      <a:pt x="1" y="3602"/>
                    </a:cubicBezTo>
                  </a:path>
                </a:pathLst>
              </a:custGeom>
              <a:solidFill>
                <a:schemeClr val="dk2"/>
              </a:solidFill>
              <a:ln w="19050" cap="flat" cmpd="sng">
                <a:solidFill>
                  <a:srgbClr val="754C24"/>
                </a:solidFill>
                <a:prstDash val="solid"/>
                <a:miter lim="260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5"/>
              <p:cNvSpPr/>
              <p:nvPr/>
            </p:nvSpPr>
            <p:spPr>
              <a:xfrm rot="-10163771" flipH="1">
                <a:off x="2236026" y="4566915"/>
                <a:ext cx="61088" cy="91632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2115" extrusionOk="0">
                    <a:moveTo>
                      <a:pt x="653" y="1"/>
                    </a:moveTo>
                    <a:cubicBezTo>
                      <a:pt x="0" y="705"/>
                      <a:pt x="940" y="2115"/>
                      <a:pt x="940" y="2115"/>
                    </a:cubicBezTo>
                    <a:cubicBezTo>
                      <a:pt x="1409" y="471"/>
                      <a:pt x="653" y="1"/>
                      <a:pt x="6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 rot="-10163771" flipH="1">
                <a:off x="2174966" y="4617975"/>
                <a:ext cx="91632" cy="30154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696" extrusionOk="0">
                    <a:moveTo>
                      <a:pt x="1503" y="0"/>
                    </a:moveTo>
                    <a:cubicBezTo>
                      <a:pt x="799" y="0"/>
                      <a:pt x="0" y="573"/>
                      <a:pt x="0" y="573"/>
                    </a:cubicBezTo>
                    <a:cubicBezTo>
                      <a:pt x="352" y="661"/>
                      <a:pt x="649" y="696"/>
                      <a:pt x="899" y="696"/>
                    </a:cubicBezTo>
                    <a:cubicBezTo>
                      <a:pt x="1838" y="696"/>
                      <a:pt x="2114" y="208"/>
                      <a:pt x="2114" y="208"/>
                    </a:cubicBezTo>
                    <a:cubicBezTo>
                      <a:pt x="1939" y="57"/>
                      <a:pt x="1726" y="0"/>
                      <a:pt x="1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58" name="Google Shape;258;p5"/>
          <p:cNvSpPr/>
          <p:nvPr/>
        </p:nvSpPr>
        <p:spPr>
          <a:xfrm rot="10610747" flipH="1">
            <a:off x="-815139" y="4673778"/>
            <a:ext cx="4086938" cy="607567"/>
          </a:xfrm>
          <a:custGeom>
            <a:avLst/>
            <a:gdLst/>
            <a:ahLst/>
            <a:cxnLst/>
            <a:rect l="l" t="t" r="r" b="b"/>
            <a:pathLst>
              <a:path w="51875" h="11818" extrusionOk="0">
                <a:moveTo>
                  <a:pt x="39331" y="1"/>
                </a:moveTo>
                <a:cubicBezTo>
                  <a:pt x="24778" y="1"/>
                  <a:pt x="603" y="3336"/>
                  <a:pt x="603" y="3336"/>
                </a:cubicBezTo>
                <a:cubicBezTo>
                  <a:pt x="0" y="8175"/>
                  <a:pt x="11637" y="11817"/>
                  <a:pt x="24063" y="11817"/>
                </a:cubicBezTo>
                <a:cubicBezTo>
                  <a:pt x="33958" y="11817"/>
                  <a:pt x="44353" y="9508"/>
                  <a:pt x="49470" y="3653"/>
                </a:cubicBezTo>
                <a:cubicBezTo>
                  <a:pt x="51875" y="904"/>
                  <a:pt x="46906" y="1"/>
                  <a:pt x="39331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6"/>
          <p:cNvSpPr/>
          <p:nvPr/>
        </p:nvSpPr>
        <p:spPr>
          <a:xfrm rot="10610747" flipH="1">
            <a:off x="2528536" y="4764578"/>
            <a:ext cx="4086938" cy="607567"/>
          </a:xfrm>
          <a:custGeom>
            <a:avLst/>
            <a:gdLst/>
            <a:ahLst/>
            <a:cxnLst/>
            <a:rect l="l" t="t" r="r" b="b"/>
            <a:pathLst>
              <a:path w="51875" h="11818" extrusionOk="0">
                <a:moveTo>
                  <a:pt x="39331" y="1"/>
                </a:moveTo>
                <a:cubicBezTo>
                  <a:pt x="24778" y="1"/>
                  <a:pt x="603" y="3336"/>
                  <a:pt x="603" y="3336"/>
                </a:cubicBezTo>
                <a:cubicBezTo>
                  <a:pt x="0" y="8175"/>
                  <a:pt x="11637" y="11817"/>
                  <a:pt x="24063" y="11817"/>
                </a:cubicBezTo>
                <a:cubicBezTo>
                  <a:pt x="33958" y="11817"/>
                  <a:pt x="44353" y="9508"/>
                  <a:pt x="49470" y="3653"/>
                </a:cubicBezTo>
                <a:cubicBezTo>
                  <a:pt x="51875" y="904"/>
                  <a:pt x="46906" y="1"/>
                  <a:pt x="39331" y="1"/>
                </a:cubicBezTo>
                <a:close/>
              </a:path>
            </a:pathLst>
          </a:custGeom>
          <a:solidFill>
            <a:schemeClr val="accen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6"/>
          <p:cNvSpPr/>
          <p:nvPr/>
        </p:nvSpPr>
        <p:spPr>
          <a:xfrm rot="10800000">
            <a:off x="6700565" y="-48354"/>
            <a:ext cx="2452861" cy="1266754"/>
          </a:xfrm>
          <a:custGeom>
            <a:avLst/>
            <a:gdLst/>
            <a:ahLst/>
            <a:cxnLst/>
            <a:rect l="l" t="t" r="r" b="b"/>
            <a:pathLst>
              <a:path w="87485" h="47906" extrusionOk="0">
                <a:moveTo>
                  <a:pt x="660" y="0"/>
                </a:moveTo>
                <a:lnTo>
                  <a:pt x="0" y="44904"/>
                </a:lnTo>
                <a:cubicBezTo>
                  <a:pt x="0" y="44904"/>
                  <a:pt x="30204" y="47905"/>
                  <a:pt x="54869" y="47905"/>
                </a:cubicBezTo>
                <a:cubicBezTo>
                  <a:pt x="71142" y="47905"/>
                  <a:pt x="85004" y="46599"/>
                  <a:pt x="86190" y="42263"/>
                </a:cubicBezTo>
                <a:cubicBezTo>
                  <a:pt x="87485" y="37439"/>
                  <a:pt x="75408" y="29925"/>
                  <a:pt x="55428" y="29925"/>
                </a:cubicBezTo>
                <a:cubicBezTo>
                  <a:pt x="50134" y="29925"/>
                  <a:pt x="44286" y="30452"/>
                  <a:pt x="37984" y="31697"/>
                </a:cubicBezTo>
                <a:cubicBezTo>
                  <a:pt x="35329" y="32224"/>
                  <a:pt x="32903" y="32466"/>
                  <a:pt x="30684" y="32466"/>
                </a:cubicBezTo>
                <a:cubicBezTo>
                  <a:pt x="6409" y="32466"/>
                  <a:pt x="6783" y="3461"/>
                  <a:pt x="660" y="0"/>
                </a:cubicBezTo>
                <a:close/>
              </a:path>
            </a:pathLst>
          </a:custGeom>
          <a:solidFill>
            <a:schemeClr val="lt2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" name="Google Shape;262;p6"/>
          <p:cNvGrpSpPr/>
          <p:nvPr/>
        </p:nvGrpSpPr>
        <p:grpSpPr>
          <a:xfrm rot="-1509335">
            <a:off x="-538102" y="-501606"/>
            <a:ext cx="3440998" cy="2073205"/>
            <a:chOff x="5980336" y="-444524"/>
            <a:chExt cx="3251872" cy="1959256"/>
          </a:xfrm>
        </p:grpSpPr>
        <p:sp>
          <p:nvSpPr>
            <p:cNvPr id="263" name="Google Shape;263;p6"/>
            <p:cNvSpPr/>
            <p:nvPr/>
          </p:nvSpPr>
          <p:spPr>
            <a:xfrm rot="-5691343">
              <a:off x="6755600" y="-1024423"/>
              <a:ext cx="1701344" cy="3119052"/>
            </a:xfrm>
            <a:custGeom>
              <a:avLst/>
              <a:gdLst/>
              <a:ahLst/>
              <a:cxnLst/>
              <a:rect l="l" t="t" r="r" b="b"/>
              <a:pathLst>
                <a:path w="25523" h="46791" fill="none" extrusionOk="0">
                  <a:moveTo>
                    <a:pt x="6212" y="46791"/>
                  </a:moveTo>
                  <a:cubicBezTo>
                    <a:pt x="6368" y="45434"/>
                    <a:pt x="6577" y="43659"/>
                    <a:pt x="6055" y="42354"/>
                  </a:cubicBezTo>
                  <a:cubicBezTo>
                    <a:pt x="4933" y="39510"/>
                    <a:pt x="1" y="41206"/>
                    <a:pt x="3889" y="43972"/>
                  </a:cubicBezTo>
                  <a:cubicBezTo>
                    <a:pt x="6003" y="45460"/>
                    <a:pt x="8821" y="46739"/>
                    <a:pt x="11248" y="45173"/>
                  </a:cubicBezTo>
                  <a:cubicBezTo>
                    <a:pt x="13231" y="43868"/>
                    <a:pt x="14536" y="41232"/>
                    <a:pt x="14823" y="38936"/>
                  </a:cubicBezTo>
                  <a:cubicBezTo>
                    <a:pt x="15084" y="36639"/>
                    <a:pt x="12135" y="33273"/>
                    <a:pt x="9839" y="35100"/>
                  </a:cubicBezTo>
                  <a:cubicBezTo>
                    <a:pt x="7125" y="37240"/>
                    <a:pt x="11274" y="40554"/>
                    <a:pt x="13597" y="40319"/>
                  </a:cubicBezTo>
                  <a:cubicBezTo>
                    <a:pt x="15476" y="40058"/>
                    <a:pt x="17250" y="39249"/>
                    <a:pt x="18711" y="37996"/>
                  </a:cubicBezTo>
                  <a:cubicBezTo>
                    <a:pt x="22521" y="34787"/>
                    <a:pt x="25522" y="25053"/>
                    <a:pt x="18216" y="24061"/>
                  </a:cubicBezTo>
                  <a:cubicBezTo>
                    <a:pt x="17354" y="23931"/>
                    <a:pt x="15293" y="24113"/>
                    <a:pt x="15136" y="25288"/>
                  </a:cubicBezTo>
                  <a:cubicBezTo>
                    <a:pt x="15032" y="26227"/>
                    <a:pt x="16833" y="27010"/>
                    <a:pt x="17511" y="27036"/>
                  </a:cubicBezTo>
                  <a:cubicBezTo>
                    <a:pt x="18529" y="27062"/>
                    <a:pt x="19625" y="26593"/>
                    <a:pt x="20016" y="25627"/>
                  </a:cubicBezTo>
                  <a:cubicBezTo>
                    <a:pt x="20747" y="23957"/>
                    <a:pt x="19703" y="21269"/>
                    <a:pt x="18659" y="19912"/>
                  </a:cubicBezTo>
                  <a:cubicBezTo>
                    <a:pt x="18111" y="19181"/>
                    <a:pt x="17459" y="18477"/>
                    <a:pt x="16572" y="18190"/>
                  </a:cubicBezTo>
                  <a:cubicBezTo>
                    <a:pt x="15658" y="17903"/>
                    <a:pt x="15189" y="18503"/>
                    <a:pt x="15841" y="19260"/>
                  </a:cubicBezTo>
                  <a:cubicBezTo>
                    <a:pt x="16833" y="20408"/>
                    <a:pt x="18581" y="20408"/>
                    <a:pt x="19573" y="19312"/>
                  </a:cubicBezTo>
                  <a:cubicBezTo>
                    <a:pt x="20382" y="18425"/>
                    <a:pt x="20512" y="16963"/>
                    <a:pt x="20095" y="15867"/>
                  </a:cubicBezTo>
                  <a:cubicBezTo>
                    <a:pt x="19886" y="15293"/>
                    <a:pt x="19025" y="13779"/>
                    <a:pt x="18242" y="13962"/>
                  </a:cubicBezTo>
                  <a:cubicBezTo>
                    <a:pt x="17433" y="14119"/>
                    <a:pt x="17615" y="15084"/>
                    <a:pt x="17981" y="15554"/>
                  </a:cubicBezTo>
                  <a:cubicBezTo>
                    <a:pt x="18503" y="16232"/>
                    <a:pt x="19625" y="16285"/>
                    <a:pt x="20408" y="16311"/>
                  </a:cubicBezTo>
                  <a:cubicBezTo>
                    <a:pt x="24948" y="16415"/>
                    <a:pt x="25209" y="9500"/>
                    <a:pt x="22782" y="7073"/>
                  </a:cubicBezTo>
                  <a:cubicBezTo>
                    <a:pt x="21504" y="5872"/>
                    <a:pt x="20042" y="4907"/>
                    <a:pt x="18424" y="4202"/>
                  </a:cubicBezTo>
                  <a:cubicBezTo>
                    <a:pt x="17381" y="3759"/>
                    <a:pt x="14667" y="3472"/>
                    <a:pt x="14223" y="4907"/>
                  </a:cubicBezTo>
                  <a:cubicBezTo>
                    <a:pt x="13571" y="7047"/>
                    <a:pt x="16806" y="7804"/>
                    <a:pt x="18163" y="7021"/>
                  </a:cubicBezTo>
                  <a:cubicBezTo>
                    <a:pt x="20199" y="5820"/>
                    <a:pt x="20434" y="1828"/>
                    <a:pt x="19259" y="1"/>
                  </a:cubicBezTo>
                </a:path>
              </a:pathLst>
            </a:custGeom>
            <a:solidFill>
              <a:schemeClr val="dk2"/>
            </a:solidFill>
            <a:ln w="19050" cap="rnd" cmpd="sng">
              <a:solidFill>
                <a:srgbClr val="754C2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 rot="-5691343">
              <a:off x="8459776" y="145732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78" y="1573"/>
                    <a:pt x="2070" y="1573"/>
                  </a:cubicBezTo>
                  <a:cubicBezTo>
                    <a:pt x="2188" y="1573"/>
                    <a:pt x="2308" y="1555"/>
                    <a:pt x="2427" y="1514"/>
                  </a:cubicBezTo>
                  <a:cubicBezTo>
                    <a:pt x="2427" y="1514"/>
                    <a:pt x="2271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 rot="-5691343">
              <a:off x="8102935" y="-175450"/>
              <a:ext cx="123586" cy="182713"/>
            </a:xfrm>
            <a:custGeom>
              <a:avLst/>
              <a:gdLst/>
              <a:ahLst/>
              <a:cxnLst/>
              <a:rect l="l" t="t" r="r" b="b"/>
              <a:pathLst>
                <a:path w="1854" h="2741" extrusionOk="0">
                  <a:moveTo>
                    <a:pt x="392" y="0"/>
                  </a:moveTo>
                  <a:lnTo>
                    <a:pt x="392" y="0"/>
                  </a:lnTo>
                  <a:cubicBezTo>
                    <a:pt x="392" y="1"/>
                    <a:pt x="1" y="2219"/>
                    <a:pt x="1175" y="2740"/>
                  </a:cubicBezTo>
                  <a:cubicBezTo>
                    <a:pt x="1175" y="2740"/>
                    <a:pt x="1853" y="1723"/>
                    <a:pt x="392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 rot="-5691343">
              <a:off x="7782108" y="-124907"/>
              <a:ext cx="161849" cy="104922"/>
            </a:xfrm>
            <a:custGeom>
              <a:avLst/>
              <a:gdLst/>
              <a:ahLst/>
              <a:cxnLst/>
              <a:rect l="l" t="t" r="r" b="b"/>
              <a:pathLst>
                <a:path w="2428" h="1574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957" y="1574"/>
                    <a:pt x="2064" y="1574"/>
                  </a:cubicBezTo>
                  <a:cubicBezTo>
                    <a:pt x="2184" y="1574"/>
                    <a:pt x="2305" y="1555"/>
                    <a:pt x="2427" y="1514"/>
                  </a:cubicBezTo>
                  <a:cubicBezTo>
                    <a:pt x="2427" y="1514"/>
                    <a:pt x="2245" y="314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 rot="-5691343">
              <a:off x="8898289" y="1084405"/>
              <a:ext cx="121853" cy="89057"/>
            </a:xfrm>
            <a:custGeom>
              <a:avLst/>
              <a:gdLst/>
              <a:ahLst/>
              <a:cxnLst/>
              <a:rect l="l" t="t" r="r" b="b"/>
              <a:pathLst>
                <a:path w="1828" h="1336" extrusionOk="0">
                  <a:moveTo>
                    <a:pt x="0" y="1"/>
                  </a:moveTo>
                  <a:cubicBezTo>
                    <a:pt x="0" y="25"/>
                    <a:pt x="710" y="1335"/>
                    <a:pt x="1598" y="1335"/>
                  </a:cubicBezTo>
                  <a:cubicBezTo>
                    <a:pt x="1673" y="1335"/>
                    <a:pt x="1750" y="1326"/>
                    <a:pt x="1827" y="1306"/>
                  </a:cubicBezTo>
                  <a:cubicBezTo>
                    <a:pt x="1827" y="1306"/>
                    <a:pt x="1749" y="366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 rot="-5691343">
              <a:off x="8900035" y="947188"/>
              <a:ext cx="98256" cy="149650"/>
            </a:xfrm>
            <a:custGeom>
              <a:avLst/>
              <a:gdLst/>
              <a:ahLst/>
              <a:cxnLst/>
              <a:rect l="l" t="t" r="r" b="b"/>
              <a:pathLst>
                <a:path w="1474" h="2245" extrusionOk="0">
                  <a:moveTo>
                    <a:pt x="691" y="0"/>
                  </a:moveTo>
                  <a:cubicBezTo>
                    <a:pt x="692" y="1"/>
                    <a:pt x="692" y="1"/>
                    <a:pt x="692" y="2"/>
                  </a:cubicBezTo>
                  <a:lnTo>
                    <a:pt x="692" y="2"/>
                  </a:lnTo>
                  <a:cubicBezTo>
                    <a:pt x="692" y="1"/>
                    <a:pt x="692" y="0"/>
                    <a:pt x="691" y="0"/>
                  </a:cubicBezTo>
                  <a:close/>
                  <a:moveTo>
                    <a:pt x="692" y="2"/>
                  </a:moveTo>
                  <a:lnTo>
                    <a:pt x="692" y="2"/>
                  </a:lnTo>
                  <a:cubicBezTo>
                    <a:pt x="693" y="55"/>
                    <a:pt x="0" y="1654"/>
                    <a:pt x="770" y="2244"/>
                  </a:cubicBezTo>
                  <a:cubicBezTo>
                    <a:pt x="770" y="2244"/>
                    <a:pt x="1474" y="1592"/>
                    <a:pt x="692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 rot="-5691343">
              <a:off x="8580796" y="389261"/>
              <a:ext cx="134052" cy="151383"/>
            </a:xfrm>
            <a:custGeom>
              <a:avLst/>
              <a:gdLst/>
              <a:ahLst/>
              <a:cxnLst/>
              <a:rect l="l" t="t" r="r" b="b"/>
              <a:pathLst>
                <a:path w="2011" h="2271" extrusionOk="0">
                  <a:moveTo>
                    <a:pt x="1" y="0"/>
                  </a:moveTo>
                  <a:cubicBezTo>
                    <a:pt x="1" y="0"/>
                    <a:pt x="471" y="2218"/>
                    <a:pt x="1775" y="2271"/>
                  </a:cubicBezTo>
                  <a:cubicBezTo>
                    <a:pt x="1775" y="2271"/>
                    <a:pt x="2010" y="1096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 rot="-5691343">
              <a:off x="7455013" y="70606"/>
              <a:ext cx="121786" cy="74925"/>
            </a:xfrm>
            <a:custGeom>
              <a:avLst/>
              <a:gdLst/>
              <a:ahLst/>
              <a:cxnLst/>
              <a:rect l="l" t="t" r="r" b="b"/>
              <a:pathLst>
                <a:path w="1827" h="1124" extrusionOk="0">
                  <a:moveTo>
                    <a:pt x="0" y="1"/>
                  </a:moveTo>
                  <a:cubicBezTo>
                    <a:pt x="0" y="1"/>
                    <a:pt x="749" y="1123"/>
                    <a:pt x="1540" y="1123"/>
                  </a:cubicBezTo>
                  <a:cubicBezTo>
                    <a:pt x="1636" y="1123"/>
                    <a:pt x="1732" y="1107"/>
                    <a:pt x="1827" y="1071"/>
                  </a:cubicBezTo>
                  <a:cubicBezTo>
                    <a:pt x="1827" y="1071"/>
                    <a:pt x="1670" y="183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 rot="-5691343">
              <a:off x="6408744" y="334293"/>
              <a:ext cx="121853" cy="74458"/>
            </a:xfrm>
            <a:custGeom>
              <a:avLst/>
              <a:gdLst/>
              <a:ahLst/>
              <a:cxnLst/>
              <a:rect l="l" t="t" r="r" b="b"/>
              <a:pathLst>
                <a:path w="1828" h="1117" extrusionOk="0">
                  <a:moveTo>
                    <a:pt x="1" y="0"/>
                  </a:moveTo>
                  <a:cubicBezTo>
                    <a:pt x="1" y="0"/>
                    <a:pt x="759" y="1116"/>
                    <a:pt x="1556" y="1116"/>
                  </a:cubicBezTo>
                  <a:cubicBezTo>
                    <a:pt x="1646" y="1116"/>
                    <a:pt x="1737" y="1102"/>
                    <a:pt x="1827" y="1070"/>
                  </a:cubicBezTo>
                  <a:cubicBezTo>
                    <a:pt x="1827" y="1070"/>
                    <a:pt x="1671" y="183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 rot="-5691343">
              <a:off x="6920951" y="40475"/>
              <a:ext cx="93990" cy="140984"/>
            </a:xfrm>
            <a:custGeom>
              <a:avLst/>
              <a:gdLst/>
              <a:ahLst/>
              <a:cxnLst/>
              <a:rect l="l" t="t" r="r" b="b"/>
              <a:pathLst>
                <a:path w="1410" h="2115" extrusionOk="0">
                  <a:moveTo>
                    <a:pt x="627" y="1"/>
                  </a:moveTo>
                  <a:cubicBezTo>
                    <a:pt x="627" y="27"/>
                    <a:pt x="0" y="1541"/>
                    <a:pt x="757" y="2115"/>
                  </a:cubicBezTo>
                  <a:cubicBezTo>
                    <a:pt x="757" y="2115"/>
                    <a:pt x="1409" y="1488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 rot="-5691343">
              <a:off x="7530217" y="224343"/>
              <a:ext cx="130519" cy="59460"/>
            </a:xfrm>
            <a:custGeom>
              <a:avLst/>
              <a:gdLst/>
              <a:ahLst/>
              <a:cxnLst/>
              <a:rect l="l" t="t" r="r" b="b"/>
              <a:pathLst>
                <a:path w="1958" h="892" extrusionOk="0">
                  <a:moveTo>
                    <a:pt x="151" y="1"/>
                  </a:moveTo>
                  <a:cubicBezTo>
                    <a:pt x="102" y="1"/>
                    <a:pt x="52" y="1"/>
                    <a:pt x="0" y="3"/>
                  </a:cubicBezTo>
                  <a:cubicBezTo>
                    <a:pt x="0" y="3"/>
                    <a:pt x="796" y="891"/>
                    <a:pt x="1546" y="891"/>
                  </a:cubicBezTo>
                  <a:cubicBezTo>
                    <a:pt x="1687" y="891"/>
                    <a:pt x="1826" y="860"/>
                    <a:pt x="1958" y="786"/>
                  </a:cubicBezTo>
                  <a:cubicBezTo>
                    <a:pt x="1958" y="786"/>
                    <a:pt x="1712" y="1"/>
                    <a:pt x="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 rot="-5691343">
              <a:off x="7398467" y="-6881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1"/>
                    <a:pt x="1" y="1201"/>
                    <a:pt x="523" y="2010"/>
                  </a:cubicBezTo>
                  <a:cubicBezTo>
                    <a:pt x="523" y="2010"/>
                    <a:pt x="1358" y="1671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 rot="-5691343">
              <a:off x="6055189" y="107233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1175" y="0"/>
                  </a:moveTo>
                  <a:lnTo>
                    <a:pt x="1175" y="0"/>
                  </a:lnTo>
                  <a:cubicBezTo>
                    <a:pt x="1175" y="0"/>
                    <a:pt x="1" y="1201"/>
                    <a:pt x="523" y="2009"/>
                  </a:cubicBezTo>
                  <a:cubicBezTo>
                    <a:pt x="523" y="2009"/>
                    <a:pt x="1358" y="1670"/>
                    <a:pt x="1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 rot="-5691343">
              <a:off x="7191905" y="119823"/>
              <a:ext cx="88723" cy="133985"/>
            </a:xfrm>
            <a:custGeom>
              <a:avLst/>
              <a:gdLst/>
              <a:ahLst/>
              <a:cxnLst/>
              <a:rect l="l" t="t" r="r" b="b"/>
              <a:pathLst>
                <a:path w="1331" h="2010" extrusionOk="0">
                  <a:moveTo>
                    <a:pt x="1174" y="0"/>
                  </a:moveTo>
                  <a:lnTo>
                    <a:pt x="1174" y="0"/>
                  </a:lnTo>
                  <a:cubicBezTo>
                    <a:pt x="1174" y="1"/>
                    <a:pt x="0" y="1201"/>
                    <a:pt x="496" y="2010"/>
                  </a:cubicBezTo>
                  <a:cubicBezTo>
                    <a:pt x="496" y="2010"/>
                    <a:pt x="1331" y="1671"/>
                    <a:pt x="11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 rot="-5691343">
              <a:off x="6505769" y="351091"/>
              <a:ext cx="104455" cy="102722"/>
            </a:xfrm>
            <a:custGeom>
              <a:avLst/>
              <a:gdLst/>
              <a:ahLst/>
              <a:cxnLst/>
              <a:rect l="l" t="t" r="r" b="b"/>
              <a:pathLst>
                <a:path w="1567" h="1541" extrusionOk="0">
                  <a:moveTo>
                    <a:pt x="1452" y="1"/>
                  </a:moveTo>
                  <a:cubicBezTo>
                    <a:pt x="1354" y="1"/>
                    <a:pt x="540" y="47"/>
                    <a:pt x="1" y="1541"/>
                  </a:cubicBezTo>
                  <a:cubicBezTo>
                    <a:pt x="1" y="1541"/>
                    <a:pt x="1567" y="967"/>
                    <a:pt x="1462" y="1"/>
                  </a:cubicBezTo>
                  <a:cubicBezTo>
                    <a:pt x="1462" y="1"/>
                    <a:pt x="1459" y="1"/>
                    <a:pt x="1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 rot="-5691343">
              <a:off x="6287298" y="3690"/>
              <a:ext cx="90523" cy="133985"/>
            </a:xfrm>
            <a:custGeom>
              <a:avLst/>
              <a:gdLst/>
              <a:ahLst/>
              <a:cxnLst/>
              <a:rect l="l" t="t" r="r" b="b"/>
              <a:pathLst>
                <a:path w="1358" h="2010" extrusionOk="0">
                  <a:moveTo>
                    <a:pt x="262" y="0"/>
                  </a:moveTo>
                  <a:cubicBezTo>
                    <a:pt x="261" y="0"/>
                    <a:pt x="1" y="1644"/>
                    <a:pt x="888" y="2010"/>
                  </a:cubicBezTo>
                  <a:cubicBezTo>
                    <a:pt x="888" y="2010"/>
                    <a:pt x="1358" y="1253"/>
                    <a:pt x="2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 rot="-5691343">
              <a:off x="6373992" y="64095"/>
              <a:ext cx="135785" cy="50461"/>
            </a:xfrm>
            <a:custGeom>
              <a:avLst/>
              <a:gdLst/>
              <a:ahLst/>
              <a:cxnLst/>
              <a:rect l="l" t="t" r="r" b="b"/>
              <a:pathLst>
                <a:path w="2037" h="757" extrusionOk="0">
                  <a:moveTo>
                    <a:pt x="1558" y="0"/>
                  </a:moveTo>
                  <a:cubicBezTo>
                    <a:pt x="1213" y="0"/>
                    <a:pt x="686" y="137"/>
                    <a:pt x="1" y="712"/>
                  </a:cubicBezTo>
                  <a:cubicBezTo>
                    <a:pt x="1" y="712"/>
                    <a:pt x="255" y="756"/>
                    <a:pt x="586" y="756"/>
                  </a:cubicBezTo>
                  <a:cubicBezTo>
                    <a:pt x="1099" y="756"/>
                    <a:pt x="1799" y="651"/>
                    <a:pt x="2036" y="112"/>
                  </a:cubicBezTo>
                  <a:cubicBezTo>
                    <a:pt x="2036" y="112"/>
                    <a:pt x="1871" y="0"/>
                    <a:pt x="15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 rot="-5691343">
              <a:off x="7638351" y="-212155"/>
              <a:ext cx="128786" cy="189712"/>
            </a:xfrm>
            <a:custGeom>
              <a:avLst/>
              <a:gdLst/>
              <a:ahLst/>
              <a:cxnLst/>
              <a:rect l="l" t="t" r="r" b="b"/>
              <a:pathLst>
                <a:path w="1932" h="2846" extrusionOk="0">
                  <a:moveTo>
                    <a:pt x="1175" y="1"/>
                  </a:moveTo>
                  <a:cubicBezTo>
                    <a:pt x="1175" y="1"/>
                    <a:pt x="0" y="1958"/>
                    <a:pt x="940" y="2845"/>
                  </a:cubicBezTo>
                  <a:cubicBezTo>
                    <a:pt x="940" y="2845"/>
                    <a:pt x="1932" y="2141"/>
                    <a:pt x="1175" y="1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6"/>
            <p:cNvSpPr/>
            <p:nvPr/>
          </p:nvSpPr>
          <p:spPr>
            <a:xfrm rot="-5691343">
              <a:off x="8635508" y="586496"/>
              <a:ext cx="189712" cy="60593"/>
            </a:xfrm>
            <a:custGeom>
              <a:avLst/>
              <a:gdLst/>
              <a:ahLst/>
              <a:cxnLst/>
              <a:rect l="l" t="t" r="r" b="b"/>
              <a:pathLst>
                <a:path w="2846" h="909" extrusionOk="0">
                  <a:moveTo>
                    <a:pt x="1965" y="0"/>
                  </a:moveTo>
                  <a:cubicBezTo>
                    <a:pt x="1036" y="0"/>
                    <a:pt x="1" y="705"/>
                    <a:pt x="1" y="705"/>
                  </a:cubicBezTo>
                  <a:cubicBezTo>
                    <a:pt x="516" y="852"/>
                    <a:pt x="947" y="909"/>
                    <a:pt x="1304" y="909"/>
                  </a:cubicBezTo>
                  <a:cubicBezTo>
                    <a:pt x="2464" y="909"/>
                    <a:pt x="2845" y="314"/>
                    <a:pt x="2845" y="314"/>
                  </a:cubicBezTo>
                  <a:cubicBezTo>
                    <a:pt x="2596" y="85"/>
                    <a:pt x="2287" y="0"/>
                    <a:pt x="1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6"/>
            <p:cNvSpPr/>
            <p:nvPr/>
          </p:nvSpPr>
          <p:spPr>
            <a:xfrm rot="-5691343">
              <a:off x="8748418" y="723614"/>
              <a:ext cx="135785" cy="367092"/>
            </a:xfrm>
            <a:custGeom>
              <a:avLst/>
              <a:gdLst/>
              <a:ahLst/>
              <a:cxnLst/>
              <a:rect l="l" t="t" r="r" b="b"/>
              <a:pathLst>
                <a:path w="2037" h="5507" fill="none" extrusionOk="0">
                  <a:moveTo>
                    <a:pt x="1723" y="5507"/>
                  </a:moveTo>
                  <a:cubicBezTo>
                    <a:pt x="1723" y="5507"/>
                    <a:pt x="2036" y="2427"/>
                    <a:pt x="1" y="0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6"/>
            <p:cNvSpPr/>
            <p:nvPr/>
          </p:nvSpPr>
          <p:spPr>
            <a:xfrm rot="-5691343">
              <a:off x="8516314" y="923634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8" y="416"/>
                  </a:cubicBezTo>
                  <a:cubicBezTo>
                    <a:pt x="0" y="1329"/>
                    <a:pt x="627" y="2843"/>
                    <a:pt x="1905" y="2843"/>
                  </a:cubicBezTo>
                  <a:cubicBezTo>
                    <a:pt x="2688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6"/>
            <p:cNvSpPr/>
            <p:nvPr/>
          </p:nvSpPr>
          <p:spPr>
            <a:xfrm rot="-5691343">
              <a:off x="8636914" y="972536"/>
              <a:ext cx="147917" cy="49461"/>
            </a:xfrm>
            <a:custGeom>
              <a:avLst/>
              <a:gdLst/>
              <a:ahLst/>
              <a:cxnLst/>
              <a:rect l="l" t="t" r="r" b="b"/>
              <a:pathLst>
                <a:path w="2219" h="742" extrusionOk="0">
                  <a:moveTo>
                    <a:pt x="965" y="0"/>
                  </a:moveTo>
                  <a:cubicBezTo>
                    <a:pt x="697" y="0"/>
                    <a:pt x="378" y="40"/>
                    <a:pt x="0" y="143"/>
                  </a:cubicBezTo>
                  <a:cubicBezTo>
                    <a:pt x="0" y="163"/>
                    <a:pt x="824" y="742"/>
                    <a:pt x="1555" y="742"/>
                  </a:cubicBezTo>
                  <a:cubicBezTo>
                    <a:pt x="1797" y="742"/>
                    <a:pt x="2030" y="678"/>
                    <a:pt x="2218" y="509"/>
                  </a:cubicBezTo>
                  <a:cubicBezTo>
                    <a:pt x="2218" y="509"/>
                    <a:pt x="1916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6"/>
            <p:cNvSpPr/>
            <p:nvPr/>
          </p:nvSpPr>
          <p:spPr>
            <a:xfrm rot="-5691343">
              <a:off x="8608551" y="853696"/>
              <a:ext cx="97456" cy="144451"/>
            </a:xfrm>
            <a:custGeom>
              <a:avLst/>
              <a:gdLst/>
              <a:ahLst/>
              <a:cxnLst/>
              <a:rect l="l" t="t" r="r" b="b"/>
              <a:pathLst>
                <a:path w="1462" h="2167" extrusionOk="0">
                  <a:moveTo>
                    <a:pt x="1175" y="1"/>
                  </a:moveTo>
                  <a:cubicBezTo>
                    <a:pt x="1175" y="1"/>
                    <a:pt x="1" y="1332"/>
                    <a:pt x="601" y="2167"/>
                  </a:cubicBezTo>
                  <a:cubicBezTo>
                    <a:pt x="601" y="2167"/>
                    <a:pt x="1462" y="1749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6"/>
            <p:cNvSpPr/>
            <p:nvPr/>
          </p:nvSpPr>
          <p:spPr>
            <a:xfrm rot="-5691343">
              <a:off x="7081497" y="201562"/>
              <a:ext cx="217509" cy="222775"/>
            </a:xfrm>
            <a:custGeom>
              <a:avLst/>
              <a:gdLst/>
              <a:ahLst/>
              <a:cxnLst/>
              <a:rect l="l" t="t" r="r" b="b"/>
              <a:pathLst>
                <a:path w="3263" h="3342" fill="none" extrusionOk="0">
                  <a:moveTo>
                    <a:pt x="3263" y="3341"/>
                  </a:moveTo>
                  <a:cubicBezTo>
                    <a:pt x="2610" y="1880"/>
                    <a:pt x="1462" y="679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6"/>
            <p:cNvSpPr/>
            <p:nvPr/>
          </p:nvSpPr>
          <p:spPr>
            <a:xfrm rot="-5691343">
              <a:off x="6996349" y="369629"/>
              <a:ext cx="176580" cy="153316"/>
            </a:xfrm>
            <a:custGeom>
              <a:avLst/>
              <a:gdLst/>
              <a:ahLst/>
              <a:cxnLst/>
              <a:rect l="l" t="t" r="r" b="b"/>
              <a:pathLst>
                <a:path w="2649" h="2300" extrusionOk="0">
                  <a:moveTo>
                    <a:pt x="1365" y="1"/>
                  </a:moveTo>
                  <a:cubicBezTo>
                    <a:pt x="905" y="1"/>
                    <a:pt x="442" y="277"/>
                    <a:pt x="274" y="810"/>
                  </a:cubicBezTo>
                  <a:cubicBezTo>
                    <a:pt x="1" y="1589"/>
                    <a:pt x="626" y="2299"/>
                    <a:pt x="1344" y="2299"/>
                  </a:cubicBezTo>
                  <a:cubicBezTo>
                    <a:pt x="1516" y="2299"/>
                    <a:pt x="1694" y="2258"/>
                    <a:pt x="1866" y="2167"/>
                  </a:cubicBezTo>
                  <a:cubicBezTo>
                    <a:pt x="2440" y="1880"/>
                    <a:pt x="2649" y="1202"/>
                    <a:pt x="2362" y="628"/>
                  </a:cubicBezTo>
                  <a:cubicBezTo>
                    <a:pt x="2157" y="205"/>
                    <a:pt x="1762" y="1"/>
                    <a:pt x="1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6"/>
            <p:cNvSpPr/>
            <p:nvPr/>
          </p:nvSpPr>
          <p:spPr>
            <a:xfrm rot="-5691343">
              <a:off x="7082285" y="388470"/>
              <a:ext cx="114854" cy="44328"/>
            </a:xfrm>
            <a:custGeom>
              <a:avLst/>
              <a:gdLst/>
              <a:ahLst/>
              <a:cxnLst/>
              <a:rect l="l" t="t" r="r" b="b"/>
              <a:pathLst>
                <a:path w="1723" h="665" extrusionOk="0">
                  <a:moveTo>
                    <a:pt x="1325" y="0"/>
                  </a:moveTo>
                  <a:cubicBezTo>
                    <a:pt x="1028" y="0"/>
                    <a:pt x="574" y="120"/>
                    <a:pt x="0" y="638"/>
                  </a:cubicBezTo>
                  <a:cubicBezTo>
                    <a:pt x="0" y="638"/>
                    <a:pt x="182" y="664"/>
                    <a:pt x="429" y="664"/>
                  </a:cubicBezTo>
                  <a:cubicBezTo>
                    <a:pt x="876" y="664"/>
                    <a:pt x="1538" y="578"/>
                    <a:pt x="1723" y="90"/>
                  </a:cubicBezTo>
                  <a:cubicBezTo>
                    <a:pt x="1723" y="90"/>
                    <a:pt x="1582" y="0"/>
                    <a:pt x="13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6"/>
            <p:cNvSpPr/>
            <p:nvPr/>
          </p:nvSpPr>
          <p:spPr>
            <a:xfrm rot="-5691343">
              <a:off x="7033522" y="309058"/>
              <a:ext cx="80058" cy="116587"/>
            </a:xfrm>
            <a:custGeom>
              <a:avLst/>
              <a:gdLst/>
              <a:ahLst/>
              <a:cxnLst/>
              <a:rect l="l" t="t" r="r" b="b"/>
              <a:pathLst>
                <a:path w="1201" h="1749" extrusionOk="0">
                  <a:moveTo>
                    <a:pt x="365" y="0"/>
                  </a:moveTo>
                  <a:cubicBezTo>
                    <a:pt x="365" y="0"/>
                    <a:pt x="0" y="1383"/>
                    <a:pt x="731" y="1749"/>
                  </a:cubicBezTo>
                  <a:cubicBezTo>
                    <a:pt x="731" y="1749"/>
                    <a:pt x="1201" y="1148"/>
                    <a:pt x="3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6"/>
            <p:cNvSpPr/>
            <p:nvPr/>
          </p:nvSpPr>
          <p:spPr>
            <a:xfrm rot="-5691343">
              <a:off x="6109446" y="247455"/>
              <a:ext cx="238373" cy="200111"/>
            </a:xfrm>
            <a:custGeom>
              <a:avLst/>
              <a:gdLst/>
              <a:ahLst/>
              <a:cxnLst/>
              <a:rect l="l" t="t" r="r" b="b"/>
              <a:pathLst>
                <a:path w="3576" h="3002" fill="none" extrusionOk="0">
                  <a:moveTo>
                    <a:pt x="3576" y="3002"/>
                  </a:moveTo>
                  <a:cubicBezTo>
                    <a:pt x="2793" y="1592"/>
                    <a:pt x="1514" y="522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6"/>
            <p:cNvSpPr/>
            <p:nvPr/>
          </p:nvSpPr>
          <p:spPr>
            <a:xfrm rot="-5691343">
              <a:off x="6049851" y="411618"/>
              <a:ext cx="172247" cy="152850"/>
            </a:xfrm>
            <a:custGeom>
              <a:avLst/>
              <a:gdLst/>
              <a:ahLst/>
              <a:cxnLst/>
              <a:rect l="l" t="t" r="r" b="b"/>
              <a:pathLst>
                <a:path w="2584" h="2293" extrusionOk="0">
                  <a:moveTo>
                    <a:pt x="1290" y="1"/>
                  </a:moveTo>
                  <a:cubicBezTo>
                    <a:pt x="794" y="1"/>
                    <a:pt x="304" y="321"/>
                    <a:pt x="183" y="896"/>
                  </a:cubicBezTo>
                  <a:cubicBezTo>
                    <a:pt x="1" y="1665"/>
                    <a:pt x="619" y="2293"/>
                    <a:pt x="1307" y="2293"/>
                  </a:cubicBezTo>
                  <a:cubicBezTo>
                    <a:pt x="1506" y="2293"/>
                    <a:pt x="1712" y="2240"/>
                    <a:pt x="1905" y="2123"/>
                  </a:cubicBezTo>
                  <a:cubicBezTo>
                    <a:pt x="2427" y="1758"/>
                    <a:pt x="2584" y="1053"/>
                    <a:pt x="2245" y="531"/>
                  </a:cubicBezTo>
                  <a:cubicBezTo>
                    <a:pt x="2014" y="169"/>
                    <a:pt x="1650" y="1"/>
                    <a:pt x="12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6"/>
            <p:cNvSpPr/>
            <p:nvPr/>
          </p:nvSpPr>
          <p:spPr>
            <a:xfrm rot="-5691343">
              <a:off x="6132968" y="422822"/>
              <a:ext cx="109654" cy="51861"/>
            </a:xfrm>
            <a:custGeom>
              <a:avLst/>
              <a:gdLst/>
              <a:ahLst/>
              <a:cxnLst/>
              <a:rect l="l" t="t" r="r" b="b"/>
              <a:pathLst>
                <a:path w="1645" h="778" extrusionOk="0">
                  <a:moveTo>
                    <a:pt x="1379" y="1"/>
                  </a:moveTo>
                  <a:cubicBezTo>
                    <a:pt x="1096" y="1"/>
                    <a:pt x="604" y="123"/>
                    <a:pt x="1" y="776"/>
                  </a:cubicBezTo>
                  <a:cubicBezTo>
                    <a:pt x="1" y="776"/>
                    <a:pt x="38" y="778"/>
                    <a:pt x="101" y="778"/>
                  </a:cubicBezTo>
                  <a:cubicBezTo>
                    <a:pt x="427" y="778"/>
                    <a:pt x="1448" y="723"/>
                    <a:pt x="1645" y="45"/>
                  </a:cubicBezTo>
                  <a:cubicBezTo>
                    <a:pt x="1645" y="45"/>
                    <a:pt x="1550" y="1"/>
                    <a:pt x="13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6"/>
            <p:cNvSpPr/>
            <p:nvPr/>
          </p:nvSpPr>
          <p:spPr>
            <a:xfrm rot="-5691343">
              <a:off x="6079011" y="351418"/>
              <a:ext cx="77458" cy="114854"/>
            </a:xfrm>
            <a:custGeom>
              <a:avLst/>
              <a:gdLst/>
              <a:ahLst/>
              <a:cxnLst/>
              <a:rect l="l" t="t" r="r" b="b"/>
              <a:pathLst>
                <a:path w="1162" h="1723" extrusionOk="0">
                  <a:moveTo>
                    <a:pt x="196" y="0"/>
                  </a:moveTo>
                  <a:lnTo>
                    <a:pt x="196" y="0"/>
                  </a:lnTo>
                  <a:cubicBezTo>
                    <a:pt x="196" y="1"/>
                    <a:pt x="197" y="1"/>
                    <a:pt x="197" y="2"/>
                  </a:cubicBezTo>
                  <a:lnTo>
                    <a:pt x="197" y="2"/>
                  </a:lnTo>
                  <a:cubicBezTo>
                    <a:pt x="197" y="1"/>
                    <a:pt x="197" y="0"/>
                    <a:pt x="196" y="0"/>
                  </a:cubicBezTo>
                  <a:close/>
                  <a:moveTo>
                    <a:pt x="197" y="2"/>
                  </a:moveTo>
                  <a:cubicBezTo>
                    <a:pt x="214" y="49"/>
                    <a:pt x="0" y="1415"/>
                    <a:pt x="744" y="1723"/>
                  </a:cubicBezTo>
                  <a:cubicBezTo>
                    <a:pt x="744" y="1723"/>
                    <a:pt x="1161" y="1071"/>
                    <a:pt x="197" y="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6"/>
            <p:cNvSpPr/>
            <p:nvPr/>
          </p:nvSpPr>
          <p:spPr>
            <a:xfrm rot="-5691343">
              <a:off x="7673874" y="230804"/>
              <a:ext cx="309699" cy="50528"/>
            </a:xfrm>
            <a:custGeom>
              <a:avLst/>
              <a:gdLst/>
              <a:ahLst/>
              <a:cxnLst/>
              <a:rect l="l" t="t" r="r" b="b"/>
              <a:pathLst>
                <a:path w="4646" h="758" fill="none" extrusionOk="0">
                  <a:moveTo>
                    <a:pt x="4645" y="1"/>
                  </a:moveTo>
                  <a:cubicBezTo>
                    <a:pt x="3184" y="653"/>
                    <a:pt x="1514" y="758"/>
                    <a:pt x="0" y="288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 rot="-5691343">
              <a:off x="7743618" y="351547"/>
              <a:ext cx="180313" cy="153183"/>
            </a:xfrm>
            <a:custGeom>
              <a:avLst/>
              <a:gdLst/>
              <a:ahLst/>
              <a:cxnLst/>
              <a:rect l="l" t="t" r="r" b="b"/>
              <a:pathLst>
                <a:path w="2705" h="2298" extrusionOk="0">
                  <a:moveTo>
                    <a:pt x="1396" y="0"/>
                  </a:moveTo>
                  <a:cubicBezTo>
                    <a:pt x="978" y="0"/>
                    <a:pt x="559" y="222"/>
                    <a:pt x="356" y="679"/>
                  </a:cubicBezTo>
                  <a:cubicBezTo>
                    <a:pt x="0" y="1479"/>
                    <a:pt x="629" y="2298"/>
                    <a:pt x="1403" y="2298"/>
                  </a:cubicBezTo>
                  <a:cubicBezTo>
                    <a:pt x="1538" y="2298"/>
                    <a:pt x="1678" y="2273"/>
                    <a:pt x="1817" y="2219"/>
                  </a:cubicBezTo>
                  <a:cubicBezTo>
                    <a:pt x="2391" y="1984"/>
                    <a:pt x="2704" y="1331"/>
                    <a:pt x="2470" y="731"/>
                  </a:cubicBezTo>
                  <a:cubicBezTo>
                    <a:pt x="2282" y="249"/>
                    <a:pt x="1839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 rot="-5691343">
              <a:off x="7761440" y="303929"/>
              <a:ext cx="80058" cy="104455"/>
            </a:xfrm>
            <a:custGeom>
              <a:avLst/>
              <a:gdLst/>
              <a:ahLst/>
              <a:cxnLst/>
              <a:rect l="l" t="t" r="r" b="b"/>
              <a:pathLst>
                <a:path w="1201" h="1567" extrusionOk="0">
                  <a:moveTo>
                    <a:pt x="0" y="0"/>
                  </a:moveTo>
                  <a:lnTo>
                    <a:pt x="0" y="0"/>
                  </a:lnTo>
                  <a:cubicBezTo>
                    <a:pt x="157" y="1436"/>
                    <a:pt x="914" y="1566"/>
                    <a:pt x="914" y="1566"/>
                  </a:cubicBezTo>
                  <a:cubicBezTo>
                    <a:pt x="1201" y="810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 rot="-5691343">
              <a:off x="7832403" y="332124"/>
              <a:ext cx="97522" cy="72925"/>
            </a:xfrm>
            <a:custGeom>
              <a:avLst/>
              <a:gdLst/>
              <a:ahLst/>
              <a:cxnLst/>
              <a:rect l="l" t="t" r="r" b="b"/>
              <a:pathLst>
                <a:path w="1463" h="1094" extrusionOk="0">
                  <a:moveTo>
                    <a:pt x="1287" y="1"/>
                  </a:moveTo>
                  <a:cubicBezTo>
                    <a:pt x="581" y="1"/>
                    <a:pt x="1" y="1094"/>
                    <a:pt x="1" y="1094"/>
                  </a:cubicBezTo>
                  <a:cubicBezTo>
                    <a:pt x="1410" y="781"/>
                    <a:pt x="1462" y="24"/>
                    <a:pt x="1462" y="24"/>
                  </a:cubicBezTo>
                  <a:cubicBezTo>
                    <a:pt x="1403" y="8"/>
                    <a:pt x="1345" y="1"/>
                    <a:pt x="1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 rot="-5691343">
              <a:off x="8127111" y="500858"/>
              <a:ext cx="328830" cy="233174"/>
            </a:xfrm>
            <a:custGeom>
              <a:avLst/>
              <a:gdLst/>
              <a:ahLst/>
              <a:cxnLst/>
              <a:rect l="l" t="t" r="r" b="b"/>
              <a:pathLst>
                <a:path w="4933" h="3498" fill="none" extrusionOk="0">
                  <a:moveTo>
                    <a:pt x="4933" y="3497"/>
                  </a:moveTo>
                  <a:cubicBezTo>
                    <a:pt x="4933" y="3497"/>
                    <a:pt x="3054" y="888"/>
                    <a:pt x="1" y="1"/>
                  </a:cubicBezTo>
                </a:path>
              </a:pathLst>
            </a:custGeom>
            <a:solidFill>
              <a:schemeClr val="dk2"/>
            </a:solidFill>
            <a:ln w="19050" cap="flat" cmpd="sng">
              <a:solidFill>
                <a:srgbClr val="754C24"/>
              </a:solidFill>
              <a:prstDash val="solid"/>
              <a:miter lim="260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 rot="-5691343">
              <a:off x="8061785" y="710839"/>
              <a:ext cx="220975" cy="189512"/>
            </a:xfrm>
            <a:custGeom>
              <a:avLst/>
              <a:gdLst/>
              <a:ahLst/>
              <a:cxnLst/>
              <a:rect l="l" t="t" r="r" b="b"/>
              <a:pathLst>
                <a:path w="3315" h="2843" extrusionOk="0">
                  <a:moveTo>
                    <a:pt x="1877" y="1"/>
                  </a:moveTo>
                  <a:cubicBezTo>
                    <a:pt x="1528" y="1"/>
                    <a:pt x="1174" y="130"/>
                    <a:pt x="887" y="416"/>
                  </a:cubicBezTo>
                  <a:cubicBezTo>
                    <a:pt x="0" y="1329"/>
                    <a:pt x="626" y="2843"/>
                    <a:pt x="1879" y="2843"/>
                  </a:cubicBezTo>
                  <a:cubicBezTo>
                    <a:pt x="2662" y="2843"/>
                    <a:pt x="3314" y="2217"/>
                    <a:pt x="3314" y="1434"/>
                  </a:cubicBezTo>
                  <a:cubicBezTo>
                    <a:pt x="3314" y="568"/>
                    <a:pt x="2608" y="1"/>
                    <a:pt x="1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 rot="-5691343">
              <a:off x="8106495" y="621112"/>
              <a:ext cx="104388" cy="153116"/>
            </a:xfrm>
            <a:custGeom>
              <a:avLst/>
              <a:gdLst/>
              <a:ahLst/>
              <a:cxnLst/>
              <a:rect l="l" t="t" r="r" b="b"/>
              <a:pathLst>
                <a:path w="1566" h="2297" extrusionOk="0">
                  <a:moveTo>
                    <a:pt x="496" y="0"/>
                  </a:moveTo>
                  <a:cubicBezTo>
                    <a:pt x="496" y="0"/>
                    <a:pt x="0" y="1775"/>
                    <a:pt x="914" y="2297"/>
                  </a:cubicBezTo>
                  <a:cubicBezTo>
                    <a:pt x="914" y="2297"/>
                    <a:pt x="1566" y="154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 rot="-5691343">
              <a:off x="8177020" y="726810"/>
              <a:ext cx="146184" cy="62326"/>
            </a:xfrm>
            <a:custGeom>
              <a:avLst/>
              <a:gdLst/>
              <a:ahLst/>
              <a:cxnLst/>
              <a:rect l="l" t="t" r="r" b="b"/>
              <a:pathLst>
                <a:path w="2193" h="935" extrusionOk="0">
                  <a:moveTo>
                    <a:pt x="1752" y="0"/>
                  </a:moveTo>
                  <a:cubicBezTo>
                    <a:pt x="1371" y="0"/>
                    <a:pt x="763" y="163"/>
                    <a:pt x="0" y="926"/>
                  </a:cubicBezTo>
                  <a:cubicBezTo>
                    <a:pt x="0" y="926"/>
                    <a:pt x="107" y="935"/>
                    <a:pt x="274" y="935"/>
                  </a:cubicBezTo>
                  <a:cubicBezTo>
                    <a:pt x="803" y="935"/>
                    <a:pt x="1935" y="844"/>
                    <a:pt x="2192" y="91"/>
                  </a:cubicBezTo>
                  <a:cubicBezTo>
                    <a:pt x="2192" y="91"/>
                    <a:pt x="2035" y="0"/>
                    <a:pt x="17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2" name="Google Shape;302;p6"/>
            <p:cNvGrpSpPr/>
            <p:nvPr/>
          </p:nvGrpSpPr>
          <p:grpSpPr>
            <a:xfrm>
              <a:off x="6603933" y="132308"/>
              <a:ext cx="260159" cy="256599"/>
              <a:chOff x="2398800" y="1826575"/>
              <a:chExt cx="2258325" cy="2227425"/>
            </a:xfrm>
          </p:grpSpPr>
          <p:sp>
            <p:nvSpPr>
              <p:cNvPr id="303" name="Google Shape;303;p6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6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5" name="Google Shape;305;p6"/>
            <p:cNvGrpSpPr/>
            <p:nvPr/>
          </p:nvGrpSpPr>
          <p:grpSpPr>
            <a:xfrm>
              <a:off x="8301500" y="-135163"/>
              <a:ext cx="298325" cy="294243"/>
              <a:chOff x="2398800" y="1826575"/>
              <a:chExt cx="2258325" cy="222742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8" name="Google Shape;308;p6"/>
            <p:cNvGrpSpPr/>
            <p:nvPr/>
          </p:nvGrpSpPr>
          <p:grpSpPr>
            <a:xfrm>
              <a:off x="8962468" y="798297"/>
              <a:ext cx="240512" cy="236998"/>
              <a:chOff x="2398800" y="1826575"/>
              <a:chExt cx="2258325" cy="2227425"/>
            </a:xfrm>
          </p:grpSpPr>
          <p:sp>
            <p:nvSpPr>
              <p:cNvPr id="309" name="Google Shape;309;p6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1" name="Google Shape;311;p6"/>
          <p:cNvSpPr txBox="1">
            <a:spLocks noGrp="1"/>
          </p:cNvSpPr>
          <p:nvPr>
            <p:ph type="title"/>
          </p:nvPr>
        </p:nvSpPr>
        <p:spPr>
          <a:xfrm>
            <a:off x="2268150" y="535000"/>
            <a:ext cx="46077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4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rdo"/>
              <a:buNone/>
              <a:defRPr sz="34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rdo"/>
              <a:buNone/>
              <a:defRPr sz="34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rdo"/>
              <a:buNone/>
              <a:defRPr sz="34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rdo"/>
              <a:buNone/>
              <a:defRPr sz="34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rdo"/>
              <a:buNone/>
              <a:defRPr sz="34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rdo"/>
              <a:buNone/>
              <a:defRPr sz="34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rdo"/>
              <a:buNone/>
              <a:defRPr sz="34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rdo"/>
              <a:buNone/>
              <a:defRPr sz="34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rdo"/>
              <a:buNone/>
              <a:defRPr sz="3400" b="1">
                <a:solidFill>
                  <a:schemeClr val="dk1"/>
                </a:solidFill>
                <a:latin typeface="Cardo"/>
                <a:ea typeface="Cardo"/>
                <a:cs typeface="Cardo"/>
                <a:sym typeface="Card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200" y="1152475"/>
            <a:ext cx="77139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●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■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●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■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●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ssistant"/>
              <a:buChar char="○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ssistant"/>
              <a:buChar char="■"/>
              <a:defRPr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93" r:id="rId3"/>
    <p:sldLayoutId id="2147483650" r:id="rId4"/>
    <p:sldLayoutId id="2147483691" r:id="rId5"/>
    <p:sldLayoutId id="2147483681" r:id="rId6"/>
    <p:sldLayoutId id="2147483651" r:id="rId7"/>
    <p:sldLayoutId id="2147483682" r:id="rId8"/>
    <p:sldLayoutId id="2147483652" r:id="rId9"/>
    <p:sldLayoutId id="2147483692" r:id="rId10"/>
    <p:sldLayoutId id="2147483653" r:id="rId11"/>
    <p:sldLayoutId id="2147483688" r:id="rId12"/>
    <p:sldLayoutId id="2147483654" r:id="rId13"/>
    <p:sldLayoutId id="2147483677" r:id="rId14"/>
    <p:sldLayoutId id="2147483676" r:id="rId15"/>
    <p:sldLayoutId id="2147483673" r:id="rId16"/>
    <p:sldLayoutId id="2147483655" r:id="rId17"/>
    <p:sldLayoutId id="2147483685" r:id="rId18"/>
    <p:sldLayoutId id="2147483656" r:id="rId19"/>
    <p:sldLayoutId id="2147483657" r:id="rId20"/>
    <p:sldLayoutId id="2147483684" r:id="rId21"/>
    <p:sldLayoutId id="2147483658" r:id="rId22"/>
    <p:sldLayoutId id="2147483659" r:id="rId23"/>
    <p:sldLayoutId id="2147483694" r:id="rId24"/>
    <p:sldLayoutId id="2147483680" r:id="rId25"/>
    <p:sldLayoutId id="2147483679" r:id="rId26"/>
    <p:sldLayoutId id="2147483678" r:id="rId27"/>
    <p:sldLayoutId id="2147483661" r:id="rId28"/>
    <p:sldLayoutId id="2147483683" r:id="rId29"/>
    <p:sldLayoutId id="2147483662" r:id="rId30"/>
    <p:sldLayoutId id="2147483689" r:id="rId31"/>
    <p:sldLayoutId id="2147483663" r:id="rId32"/>
    <p:sldLayoutId id="2147483675" r:id="rId33"/>
    <p:sldLayoutId id="2147483674" r:id="rId34"/>
    <p:sldLayoutId id="2147483664" r:id="rId35"/>
    <p:sldLayoutId id="2147483690" r:id="rId36"/>
    <p:sldLayoutId id="2147483686" r:id="rId37"/>
    <p:sldLayoutId id="2147483666" r:id="rId38"/>
    <p:sldLayoutId id="2147483687" r:id="rId39"/>
    <p:sldLayoutId id="2147483669" r:id="rId40"/>
    <p:sldLayoutId id="2147483670" r:id="rId4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KXGv7Mll8yM6EIlrr7xUn6UdkXac_oC34Pswnz4iQR0/copy#gid=50936858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27"/>
          <p:cNvSpPr/>
          <p:nvPr/>
        </p:nvSpPr>
        <p:spPr>
          <a:xfrm rot="-10163771" flipH="1">
            <a:off x="3385845" y="5024466"/>
            <a:ext cx="79155" cy="116501"/>
          </a:xfrm>
          <a:custGeom>
            <a:avLst/>
            <a:gdLst/>
            <a:ahLst/>
            <a:cxnLst/>
            <a:rect l="l" t="t" r="r" b="b"/>
            <a:pathLst>
              <a:path w="1827" h="2689" extrusionOk="0">
                <a:moveTo>
                  <a:pt x="261" y="1"/>
                </a:moveTo>
                <a:cubicBezTo>
                  <a:pt x="235" y="1"/>
                  <a:pt x="0" y="2271"/>
                  <a:pt x="1227" y="2689"/>
                </a:cubicBezTo>
                <a:cubicBezTo>
                  <a:pt x="1227" y="2689"/>
                  <a:pt x="1827" y="1645"/>
                  <a:pt x="261" y="1"/>
                </a:cubicBezTo>
                <a:close/>
              </a:path>
            </a:pathLst>
          </a:custGeom>
          <a:solidFill>
            <a:srgbClr val="754C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0" name="Google Shape;1190;p27"/>
          <p:cNvSpPr/>
          <p:nvPr/>
        </p:nvSpPr>
        <p:spPr>
          <a:xfrm>
            <a:off x="8168825" y="4219199"/>
            <a:ext cx="184996" cy="183601"/>
          </a:xfrm>
          <a:custGeom>
            <a:avLst/>
            <a:gdLst/>
            <a:ahLst/>
            <a:cxnLst/>
            <a:rect l="l" t="t" r="r" b="b"/>
            <a:pathLst>
              <a:path w="3603" h="3576" extrusionOk="0">
                <a:moveTo>
                  <a:pt x="1802" y="1"/>
                </a:moveTo>
                <a:cubicBezTo>
                  <a:pt x="810" y="1"/>
                  <a:pt x="1" y="810"/>
                  <a:pt x="1" y="1801"/>
                </a:cubicBezTo>
                <a:cubicBezTo>
                  <a:pt x="1" y="2767"/>
                  <a:pt x="810" y="3576"/>
                  <a:pt x="1802" y="3576"/>
                </a:cubicBezTo>
                <a:cubicBezTo>
                  <a:pt x="2793" y="3576"/>
                  <a:pt x="3602" y="2767"/>
                  <a:pt x="3602" y="1801"/>
                </a:cubicBezTo>
                <a:cubicBezTo>
                  <a:pt x="3602" y="810"/>
                  <a:pt x="2793" y="1"/>
                  <a:pt x="1802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14560" y="840567"/>
            <a:ext cx="75116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 2: </a:t>
            </a:r>
            <a:endParaRPr lang="vi-VN" sz="3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 11+12: 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 TRANG VỚI HÌNH VẼ THỜI TIỀN SỬ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34"/>
          <p:cNvGrpSpPr/>
          <p:nvPr/>
        </p:nvGrpSpPr>
        <p:grpSpPr>
          <a:xfrm>
            <a:off x="8103908" y="3609109"/>
            <a:ext cx="485000" cy="478406"/>
            <a:chOff x="2245510" y="1675368"/>
            <a:chExt cx="2564780" cy="2529909"/>
          </a:xfrm>
        </p:grpSpPr>
        <p:sp>
          <p:nvSpPr>
            <p:cNvPr id="1420" name="Google Shape;1420;p34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4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2" name="Google Shape;1422;p34"/>
          <p:cNvGrpSpPr/>
          <p:nvPr/>
        </p:nvGrpSpPr>
        <p:grpSpPr>
          <a:xfrm>
            <a:off x="301253" y="95715"/>
            <a:ext cx="681975" cy="672703"/>
            <a:chOff x="2245510" y="1675368"/>
            <a:chExt cx="2564780" cy="2529909"/>
          </a:xfrm>
        </p:grpSpPr>
        <p:sp>
          <p:nvSpPr>
            <p:cNvPr id="1423" name="Google Shape;1423;p34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4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1361;p30"/>
          <p:cNvSpPr/>
          <p:nvPr/>
        </p:nvSpPr>
        <p:spPr>
          <a:xfrm rot="1223655">
            <a:off x="1799067" y="172007"/>
            <a:ext cx="1175947" cy="1049375"/>
          </a:xfrm>
          <a:custGeom>
            <a:avLst/>
            <a:gdLst/>
            <a:ahLst/>
            <a:cxnLst/>
            <a:rect l="l" t="t" r="r" b="b"/>
            <a:pathLst>
              <a:path w="23618" h="18315" extrusionOk="0">
                <a:moveTo>
                  <a:pt x="17903" y="1"/>
                </a:moveTo>
                <a:cubicBezTo>
                  <a:pt x="15738" y="1"/>
                  <a:pt x="13546" y="1404"/>
                  <a:pt x="13210" y="3546"/>
                </a:cubicBezTo>
                <a:cubicBezTo>
                  <a:pt x="12715" y="2309"/>
                  <a:pt x="11393" y="1671"/>
                  <a:pt x="10045" y="1671"/>
                </a:cubicBezTo>
                <a:cubicBezTo>
                  <a:pt x="9212" y="1671"/>
                  <a:pt x="8369" y="1915"/>
                  <a:pt x="7706" y="2412"/>
                </a:cubicBezTo>
                <a:cubicBezTo>
                  <a:pt x="5938" y="3713"/>
                  <a:pt x="5304" y="6081"/>
                  <a:pt x="5471" y="8250"/>
                </a:cubicBezTo>
                <a:cubicBezTo>
                  <a:pt x="5120" y="7314"/>
                  <a:pt x="4129" y="6788"/>
                  <a:pt x="3119" y="6788"/>
                </a:cubicBezTo>
                <a:cubicBezTo>
                  <a:pt x="2690" y="6788"/>
                  <a:pt x="2257" y="6883"/>
                  <a:pt x="1869" y="7082"/>
                </a:cubicBezTo>
                <a:cubicBezTo>
                  <a:pt x="601" y="7749"/>
                  <a:pt x="1" y="9317"/>
                  <a:pt x="201" y="10718"/>
                </a:cubicBezTo>
                <a:cubicBezTo>
                  <a:pt x="741" y="15096"/>
                  <a:pt x="6591" y="18315"/>
                  <a:pt x="10918" y="18315"/>
                </a:cubicBezTo>
                <a:cubicBezTo>
                  <a:pt x="11404" y="18315"/>
                  <a:pt x="11871" y="18274"/>
                  <a:pt x="12309" y="18190"/>
                </a:cubicBezTo>
                <a:cubicBezTo>
                  <a:pt x="14911" y="17690"/>
                  <a:pt x="17280" y="16289"/>
                  <a:pt x="19214" y="14487"/>
                </a:cubicBezTo>
                <a:cubicBezTo>
                  <a:pt x="21249" y="12586"/>
                  <a:pt x="22950" y="10151"/>
                  <a:pt x="23284" y="7349"/>
                </a:cubicBezTo>
                <a:cubicBezTo>
                  <a:pt x="23618" y="4580"/>
                  <a:pt x="22317" y="1511"/>
                  <a:pt x="19748" y="377"/>
                </a:cubicBezTo>
                <a:cubicBezTo>
                  <a:pt x="19167" y="121"/>
                  <a:pt x="18536" y="1"/>
                  <a:pt x="17903" y="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363;p30"/>
          <p:cNvSpPr txBox="1">
            <a:spLocks/>
          </p:cNvSpPr>
          <p:nvPr/>
        </p:nvSpPr>
        <p:spPr>
          <a:xfrm>
            <a:off x="1852051" y="384536"/>
            <a:ext cx="1070700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400" b="1" dirty="0" smtClean="0">
                <a:solidFill>
                  <a:srgbClr val="002060"/>
                </a:solidFill>
                <a:latin typeface="+mn-lt"/>
              </a:rPr>
              <a:t>03</a:t>
            </a:r>
            <a:endParaRPr lang="en" sz="4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1000" y="481863"/>
            <a:ext cx="546790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 err="1" smtClean="0">
                <a:solidFill>
                  <a:srgbClr val="002060"/>
                </a:solidFill>
              </a:rPr>
              <a:t>Luyện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tập</a:t>
            </a:r>
            <a:r>
              <a:rPr lang="en-US" sz="2800" b="1" dirty="0" smtClean="0">
                <a:solidFill>
                  <a:srgbClr val="002060"/>
                </a:solidFill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</a:rPr>
              <a:t>Sáng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tạo</a:t>
            </a:r>
            <a:endParaRPr lang="en-US" sz="2000" b="1" i="1" dirty="0" smtClean="0">
              <a:solidFill>
                <a:srgbClr val="002060"/>
              </a:solidFill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2695384" y="1438758"/>
            <a:ext cx="4151983" cy="1180737"/>
          </a:xfrm>
          <a:prstGeom prst="wedgeRoundRectCallout">
            <a:avLst>
              <a:gd name="adj1" fmla="val -53942"/>
              <a:gd name="adj2" fmla="val -5294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accent5">
                    <a:lumMod val="10000"/>
                  </a:schemeClr>
                </a:solidFill>
              </a:rPr>
              <a:t>Trang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10000"/>
                  </a:schemeClr>
                </a:solidFill>
              </a:rPr>
              <a:t>trí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10000"/>
                  </a:schemeClr>
                </a:solidFill>
              </a:rPr>
              <a:t>sản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10000"/>
                  </a:schemeClr>
                </a:solidFill>
              </a:rPr>
              <a:t>phẩm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10000"/>
                  </a:schemeClr>
                </a:solidFill>
              </a:rPr>
              <a:t>thời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10000"/>
                  </a:schemeClr>
                </a:solidFill>
              </a:rPr>
              <a:t>trang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10000"/>
                  </a:schemeClr>
                </a:solidFill>
              </a:rPr>
              <a:t>bằng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10000"/>
                  </a:schemeClr>
                </a:solidFill>
              </a:rPr>
              <a:t>hình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10000"/>
                  </a:schemeClr>
                </a:solidFill>
              </a:rPr>
              <a:t>vẽ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10000"/>
                  </a:schemeClr>
                </a:solidFill>
              </a:rPr>
              <a:t>thời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10000"/>
                  </a:schemeClr>
                </a:solidFill>
              </a:rPr>
              <a:t>Tiền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5">
                    <a:lumMod val="10000"/>
                  </a:schemeClr>
                </a:solidFill>
              </a:rPr>
              <a:t>sử</a:t>
            </a:r>
            <a:r>
              <a:rPr lang="en-US" sz="2000" dirty="0" smtClean="0">
                <a:solidFill>
                  <a:schemeClr val="accent5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0706" y="2782552"/>
            <a:ext cx="5613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/>
              <a:t>Lựa</a:t>
            </a:r>
            <a:r>
              <a:rPr lang="en-US" sz="2000" dirty="0" smtClean="0"/>
              <a:t> </a:t>
            </a:r>
            <a:r>
              <a:rPr lang="en-US" sz="2000" dirty="0" err="1" smtClean="0"/>
              <a:t>chọn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vẽ</a:t>
            </a:r>
            <a:r>
              <a:rPr lang="en-US" sz="2000" dirty="0" smtClean="0"/>
              <a:t> </a:t>
            </a:r>
            <a:r>
              <a:rPr lang="en-US" sz="2000" dirty="0" err="1" smtClean="0"/>
              <a:t>thời</a:t>
            </a:r>
            <a:r>
              <a:rPr lang="en-US" sz="2000" dirty="0" smtClean="0"/>
              <a:t> </a:t>
            </a:r>
            <a:r>
              <a:rPr lang="en-US" sz="2000" dirty="0" err="1" smtClean="0"/>
              <a:t>Tiền</a:t>
            </a:r>
            <a:r>
              <a:rPr lang="en-US" sz="2000" dirty="0" smtClean="0"/>
              <a:t> </a:t>
            </a:r>
            <a:r>
              <a:rPr lang="en-US" sz="2000" dirty="0" err="1" smtClean="0"/>
              <a:t>sử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giấy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họa</a:t>
            </a:r>
            <a:r>
              <a:rPr lang="en-US" sz="2000" dirty="0" smtClean="0"/>
              <a:t> </a:t>
            </a:r>
            <a:r>
              <a:rPr lang="en-US" sz="2000" dirty="0" err="1" smtClean="0"/>
              <a:t>tiết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trí</a:t>
            </a:r>
            <a:r>
              <a:rPr lang="en-US" sz="2000" dirty="0" smtClean="0"/>
              <a:t> </a:t>
            </a:r>
            <a:r>
              <a:rPr lang="en-US" sz="2000" dirty="0" err="1" smtClean="0"/>
              <a:t>phù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trí</a:t>
            </a:r>
            <a:r>
              <a:rPr lang="en-US" sz="2000" dirty="0" smtClean="0"/>
              <a:t> </a:t>
            </a:r>
            <a:r>
              <a:rPr lang="en-US" sz="2000" dirty="0" err="1" smtClean="0"/>
              <a:t>sản</a:t>
            </a:r>
            <a:r>
              <a:rPr lang="en-US" sz="2000" dirty="0" smtClean="0"/>
              <a:t> </a:t>
            </a:r>
            <a:r>
              <a:rPr lang="en-US" sz="2000" dirty="0" err="1" smtClean="0"/>
              <a:t>phẩm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ý </a:t>
            </a:r>
            <a:r>
              <a:rPr lang="en-US" sz="2000" dirty="0" err="1" smtClean="0"/>
              <a:t>thích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7772" y="1966897"/>
            <a:ext cx="1169712" cy="3108638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158410" y="372140"/>
            <a:ext cx="4997302" cy="1095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b="1" u="sng" dirty="0" err="1" smtClean="0">
                <a:solidFill>
                  <a:srgbClr val="C00000"/>
                </a:solidFill>
              </a:rPr>
              <a:t>Gợi</a:t>
            </a:r>
            <a:r>
              <a:rPr lang="fr-FR" sz="2000" b="1" u="sng" dirty="0" smtClean="0">
                <a:solidFill>
                  <a:srgbClr val="C00000"/>
                </a:solidFill>
              </a:rPr>
              <a:t> ý</a:t>
            </a:r>
            <a:r>
              <a:rPr lang="fr-FR" sz="2000" dirty="0" smtClean="0">
                <a:solidFill>
                  <a:schemeClr val="accent5">
                    <a:lumMod val="10000"/>
                  </a:schemeClr>
                </a:solidFill>
              </a:rPr>
              <a:t>: </a:t>
            </a:r>
            <a:r>
              <a:rPr lang="fr-FR" sz="2000" dirty="0" err="1" smtClean="0">
                <a:solidFill>
                  <a:schemeClr val="accent5">
                    <a:lumMod val="10000"/>
                  </a:schemeClr>
                </a:solidFill>
              </a:rPr>
              <a:t>Suy</a:t>
            </a:r>
            <a:r>
              <a:rPr lang="fr-FR" sz="20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nghĩ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cách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thể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hiện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sáng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tạo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theo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ý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tưởng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riêng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theo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các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câu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10000"/>
                  </a:schemeClr>
                </a:solidFill>
              </a:rPr>
              <a:t>hỏi</a:t>
            </a:r>
            <a:r>
              <a:rPr lang="fr-FR" sz="2000" dirty="0" smtClean="0">
                <a:solidFill>
                  <a:schemeClr val="accent5">
                    <a:lumMod val="10000"/>
                  </a:schemeClr>
                </a:solidFill>
              </a:rPr>
              <a:t>:</a:t>
            </a:r>
            <a:endParaRPr lang="en-US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25" y="1640684"/>
            <a:ext cx="4688958" cy="3587876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923413" y="1975032"/>
            <a:ext cx="345558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/>
              <a:t>sẽ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thời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vẽ</a:t>
            </a:r>
            <a:r>
              <a:rPr lang="en-US" sz="1800" dirty="0"/>
              <a:t> </a:t>
            </a:r>
            <a:r>
              <a:rPr lang="en-US" sz="1800" dirty="0" err="1"/>
              <a:t>thời</a:t>
            </a:r>
            <a:r>
              <a:rPr lang="en-US" sz="1800" dirty="0"/>
              <a:t> </a:t>
            </a:r>
            <a:r>
              <a:rPr lang="en-US" sz="1800" dirty="0" err="1"/>
              <a:t>Tiền</a:t>
            </a:r>
            <a:r>
              <a:rPr lang="en-US" sz="1800" dirty="0"/>
              <a:t> </a:t>
            </a:r>
            <a:r>
              <a:rPr lang="en-US" sz="1800" dirty="0" err="1"/>
              <a:t>sử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 smtClean="0"/>
              <a:t>trí</a:t>
            </a:r>
            <a:r>
              <a:rPr lang="en-US" sz="1800" dirty="0" smtClean="0"/>
              <a:t>?</a:t>
            </a:r>
            <a:endParaRPr lang="en-US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/>
              <a:t>sẽ</a:t>
            </a:r>
            <a:r>
              <a:rPr lang="en-US" sz="1800" dirty="0"/>
              <a:t> </a:t>
            </a:r>
            <a:r>
              <a:rPr lang="en-US" sz="1800" dirty="0" err="1"/>
              <a:t>đặt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vẽ</a:t>
            </a:r>
            <a:r>
              <a:rPr lang="en-US" sz="1800" dirty="0"/>
              <a:t> </a:t>
            </a:r>
            <a:r>
              <a:rPr lang="en-US" sz="1800" dirty="0" err="1"/>
              <a:t>đó</a:t>
            </a:r>
            <a:r>
              <a:rPr lang="en-US" sz="1800" dirty="0"/>
              <a:t> ở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?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30" y="1695269"/>
            <a:ext cx="2810797" cy="1945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94" y="1541721"/>
            <a:ext cx="841321" cy="9571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1" y="2020298"/>
            <a:ext cx="2709973" cy="27099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158410" y="372140"/>
            <a:ext cx="4997302" cy="109515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fr-FR" sz="2000" b="1" u="sng" dirty="0" err="1" smtClean="0">
                <a:solidFill>
                  <a:srgbClr val="C00000"/>
                </a:solidFill>
              </a:rPr>
              <a:t>Gợi</a:t>
            </a:r>
            <a:r>
              <a:rPr lang="fr-FR" sz="2000" b="1" u="sng" dirty="0" smtClean="0">
                <a:solidFill>
                  <a:srgbClr val="C00000"/>
                </a:solidFill>
              </a:rPr>
              <a:t> ý</a:t>
            </a:r>
            <a:r>
              <a:rPr lang="fr-FR" sz="2000" dirty="0" smtClean="0">
                <a:solidFill>
                  <a:schemeClr val="accent5">
                    <a:lumMod val="10000"/>
                  </a:schemeClr>
                </a:solidFill>
              </a:rPr>
              <a:t>: </a:t>
            </a:r>
            <a:r>
              <a:rPr lang="fr-FR" sz="2000" dirty="0" err="1" smtClean="0">
                <a:solidFill>
                  <a:schemeClr val="accent5">
                    <a:lumMod val="10000"/>
                  </a:schemeClr>
                </a:solidFill>
              </a:rPr>
              <a:t>Suy</a:t>
            </a:r>
            <a:r>
              <a:rPr lang="fr-FR" sz="2000" dirty="0" smtClean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nghĩ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cách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thể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hiện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sáng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tạo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theo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ý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tưởng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riêng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,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theo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các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>
                <a:solidFill>
                  <a:schemeClr val="accent5">
                    <a:lumMod val="10000"/>
                  </a:schemeClr>
                </a:solidFill>
              </a:rPr>
              <a:t>câu</a:t>
            </a:r>
            <a:r>
              <a:rPr lang="fr-FR" sz="2000" dirty="0">
                <a:solidFill>
                  <a:schemeClr val="accent5">
                    <a:lumMod val="1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10000"/>
                  </a:schemeClr>
                </a:solidFill>
              </a:rPr>
              <a:t>hỏi</a:t>
            </a:r>
            <a:r>
              <a:rPr lang="fr-FR" sz="2000" dirty="0" smtClean="0">
                <a:solidFill>
                  <a:schemeClr val="accent5">
                    <a:lumMod val="10000"/>
                  </a:schemeClr>
                </a:solidFill>
              </a:rPr>
              <a:t>:</a:t>
            </a:r>
            <a:endParaRPr lang="en-US" sz="2000" dirty="0">
              <a:solidFill>
                <a:schemeClr val="accent5">
                  <a:lumMod val="1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25" y="1640684"/>
            <a:ext cx="4688958" cy="358787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94" y="1541721"/>
            <a:ext cx="841321" cy="95715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1" y="2020298"/>
            <a:ext cx="2709973" cy="270997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95808" y="2020298"/>
            <a:ext cx="37001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Hình </a:t>
            </a:r>
            <a:r>
              <a:rPr lang="vi-VN" sz="1800" dirty="0"/>
              <a:t>vẽ đó có điểm gì đặc </a:t>
            </a:r>
            <a:r>
              <a:rPr lang="vi-VN" sz="1800" dirty="0" smtClean="0"/>
              <a:t>biệt?</a:t>
            </a:r>
            <a:endParaRPr lang="vi-VN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Có </a:t>
            </a:r>
            <a:r>
              <a:rPr lang="vi-VN" sz="1800" dirty="0"/>
              <a:t>thể vẽ thêm chi tiết phụ nào có thể hài hòa và hấp dẫn </a:t>
            </a:r>
            <a:r>
              <a:rPr lang="vi-VN" sz="1800" dirty="0" smtClean="0"/>
              <a:t>hơn?</a:t>
            </a:r>
            <a:endParaRPr lang="vi-VN" sz="18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/>
              <a:t>Màu </a:t>
            </a:r>
            <a:r>
              <a:rPr lang="vi-VN" sz="1800" dirty="0"/>
              <a:t>sắc của sản phẩm thời trang và hình trang trí được sử dụng như thế </a:t>
            </a:r>
            <a:r>
              <a:rPr lang="vi-VN" sz="1800" dirty="0" smtClean="0"/>
              <a:t>nào?</a:t>
            </a:r>
            <a:endParaRPr lang="vi-VN" sz="1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30" y="1695269"/>
            <a:ext cx="2810797" cy="19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1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07265" y="520995"/>
            <a:ext cx="4731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Một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phẩm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học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sinh</a:t>
            </a:r>
            <a:endParaRPr lang="en-US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2"/>
          <a:stretch/>
        </p:blipFill>
        <p:spPr>
          <a:xfrm>
            <a:off x="1642986" y="1271254"/>
            <a:ext cx="6060045" cy="2764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00674">
            <a:off x="1360367" y="1169749"/>
            <a:ext cx="892872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48245" y="4200970"/>
            <a:ext cx="284952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Chất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: </a:t>
            </a:r>
            <a:r>
              <a:rPr lang="en-US" sz="1800" dirty="0" err="1" smtClean="0"/>
              <a:t>Vẽ</a:t>
            </a:r>
            <a:r>
              <a:rPr lang="en-US" sz="1800" dirty="0" smtClean="0"/>
              <a:t>, </a:t>
            </a:r>
            <a:r>
              <a:rPr lang="en-US" sz="1800" dirty="0" err="1" smtClean="0"/>
              <a:t>cắt</a:t>
            </a:r>
            <a:r>
              <a:rPr lang="en-US" sz="1800" dirty="0" smtClean="0"/>
              <a:t> </a:t>
            </a:r>
            <a:r>
              <a:rPr lang="en-US" sz="1800" dirty="0" err="1" smtClean="0"/>
              <a:t>dán</a:t>
            </a:r>
            <a:r>
              <a:rPr lang="en-US" sz="1800" dirty="0" smtClean="0"/>
              <a:t> </a:t>
            </a:r>
            <a:r>
              <a:rPr lang="en-US" sz="1800" dirty="0" err="1" smtClean="0"/>
              <a:t>vải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4227223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2307265" y="520995"/>
            <a:ext cx="4731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/>
              <a:t>Một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số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sản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phẩm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của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học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sinh</a:t>
            </a:r>
            <a:endParaRPr lang="en-US" sz="20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265" y="1148318"/>
            <a:ext cx="4689498" cy="2929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34" y="1044041"/>
            <a:ext cx="811132" cy="5614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07634" y="4305247"/>
            <a:ext cx="308876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/>
              <a:t>Chất</a:t>
            </a:r>
            <a:r>
              <a:rPr lang="en-US" sz="1800" dirty="0" smtClean="0"/>
              <a:t> </a:t>
            </a:r>
            <a:r>
              <a:rPr lang="en-US" sz="1800" dirty="0" err="1" smtClean="0"/>
              <a:t>liệu</a:t>
            </a:r>
            <a:r>
              <a:rPr lang="en-US" sz="1800" dirty="0" smtClean="0"/>
              <a:t>: </a:t>
            </a:r>
            <a:r>
              <a:rPr lang="en-US" sz="1800" dirty="0" err="1" smtClean="0"/>
              <a:t>Vẽ</a:t>
            </a:r>
            <a:r>
              <a:rPr lang="en-US" sz="1800" dirty="0" smtClean="0"/>
              <a:t>, </a:t>
            </a:r>
            <a:r>
              <a:rPr lang="en-US" sz="1800" dirty="0" err="1" smtClean="0"/>
              <a:t>cắt</a:t>
            </a:r>
            <a:r>
              <a:rPr lang="en-US" sz="1800" dirty="0" smtClean="0"/>
              <a:t> </a:t>
            </a:r>
            <a:r>
              <a:rPr lang="en-US" sz="1800" dirty="0" err="1" smtClean="0"/>
              <a:t>dán</a:t>
            </a:r>
            <a:r>
              <a:rPr lang="en-US" sz="1800" dirty="0" smtClean="0"/>
              <a:t> </a:t>
            </a:r>
            <a:r>
              <a:rPr lang="en-US" sz="1800" dirty="0" err="1" smtClean="0"/>
              <a:t>giấy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502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361;p30"/>
          <p:cNvSpPr/>
          <p:nvPr/>
        </p:nvSpPr>
        <p:spPr>
          <a:xfrm rot="1223655">
            <a:off x="1799067" y="172007"/>
            <a:ext cx="1175947" cy="1049375"/>
          </a:xfrm>
          <a:custGeom>
            <a:avLst/>
            <a:gdLst/>
            <a:ahLst/>
            <a:cxnLst/>
            <a:rect l="l" t="t" r="r" b="b"/>
            <a:pathLst>
              <a:path w="23618" h="18315" extrusionOk="0">
                <a:moveTo>
                  <a:pt x="17903" y="1"/>
                </a:moveTo>
                <a:cubicBezTo>
                  <a:pt x="15738" y="1"/>
                  <a:pt x="13546" y="1404"/>
                  <a:pt x="13210" y="3546"/>
                </a:cubicBezTo>
                <a:cubicBezTo>
                  <a:pt x="12715" y="2309"/>
                  <a:pt x="11393" y="1671"/>
                  <a:pt x="10045" y="1671"/>
                </a:cubicBezTo>
                <a:cubicBezTo>
                  <a:pt x="9212" y="1671"/>
                  <a:pt x="8369" y="1915"/>
                  <a:pt x="7706" y="2412"/>
                </a:cubicBezTo>
                <a:cubicBezTo>
                  <a:pt x="5938" y="3713"/>
                  <a:pt x="5304" y="6081"/>
                  <a:pt x="5471" y="8250"/>
                </a:cubicBezTo>
                <a:cubicBezTo>
                  <a:pt x="5120" y="7314"/>
                  <a:pt x="4129" y="6788"/>
                  <a:pt x="3119" y="6788"/>
                </a:cubicBezTo>
                <a:cubicBezTo>
                  <a:pt x="2690" y="6788"/>
                  <a:pt x="2257" y="6883"/>
                  <a:pt x="1869" y="7082"/>
                </a:cubicBezTo>
                <a:cubicBezTo>
                  <a:pt x="601" y="7749"/>
                  <a:pt x="1" y="9317"/>
                  <a:pt x="201" y="10718"/>
                </a:cubicBezTo>
                <a:cubicBezTo>
                  <a:pt x="741" y="15096"/>
                  <a:pt x="6591" y="18315"/>
                  <a:pt x="10918" y="18315"/>
                </a:cubicBezTo>
                <a:cubicBezTo>
                  <a:pt x="11404" y="18315"/>
                  <a:pt x="11871" y="18274"/>
                  <a:pt x="12309" y="18190"/>
                </a:cubicBezTo>
                <a:cubicBezTo>
                  <a:pt x="14911" y="17690"/>
                  <a:pt x="17280" y="16289"/>
                  <a:pt x="19214" y="14487"/>
                </a:cubicBezTo>
                <a:cubicBezTo>
                  <a:pt x="21249" y="12586"/>
                  <a:pt x="22950" y="10151"/>
                  <a:pt x="23284" y="7349"/>
                </a:cubicBezTo>
                <a:cubicBezTo>
                  <a:pt x="23618" y="4580"/>
                  <a:pt x="22317" y="1511"/>
                  <a:pt x="19748" y="377"/>
                </a:cubicBezTo>
                <a:cubicBezTo>
                  <a:pt x="19167" y="121"/>
                  <a:pt x="18536" y="1"/>
                  <a:pt x="17903" y="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363;p30"/>
          <p:cNvSpPr txBox="1">
            <a:spLocks/>
          </p:cNvSpPr>
          <p:nvPr/>
        </p:nvSpPr>
        <p:spPr>
          <a:xfrm>
            <a:off x="1852051" y="384536"/>
            <a:ext cx="1070700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400" b="1" dirty="0" smtClean="0">
                <a:solidFill>
                  <a:srgbClr val="002060"/>
                </a:solidFill>
                <a:latin typeface="+mn-lt"/>
              </a:rPr>
              <a:t>04</a:t>
            </a:r>
            <a:endParaRPr lang="en" sz="4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1000" y="481863"/>
            <a:ext cx="5467908" cy="55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 err="1" smtClean="0">
                <a:solidFill>
                  <a:srgbClr val="002060"/>
                </a:solidFill>
              </a:rPr>
              <a:t>Phân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tích</a:t>
            </a:r>
            <a:r>
              <a:rPr lang="en-US" sz="2800" b="1" dirty="0" smtClean="0">
                <a:solidFill>
                  <a:srgbClr val="002060"/>
                </a:solidFill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</a:rPr>
              <a:t>Đánh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giá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96" y="1540072"/>
            <a:ext cx="2802704" cy="24551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3266256" y="1522533"/>
            <a:ext cx="5177395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i="1" dirty="0" err="1" smtClean="0"/>
              <a:t>Trưng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bày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sản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phẩm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và</a:t>
            </a:r>
            <a:r>
              <a:rPr lang="en-US" sz="1800" b="1" i="1" dirty="0" smtClean="0"/>
              <a:t> chia </a:t>
            </a:r>
            <a:r>
              <a:rPr lang="en-US" sz="1800" b="1" i="1" dirty="0" err="1" smtClean="0"/>
              <a:t>sẻ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cảm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nhận</a:t>
            </a:r>
            <a:r>
              <a:rPr lang="en-US" sz="1800" b="1" i="1" dirty="0" smtClean="0"/>
              <a:t> </a:t>
            </a:r>
            <a:r>
              <a:rPr lang="en-US" sz="1800" b="1" i="1" dirty="0" err="1" smtClean="0"/>
              <a:t>về</a:t>
            </a:r>
            <a:r>
              <a:rPr lang="en-US" sz="1800" b="1" i="1" dirty="0" smtClean="0"/>
              <a:t>: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800" dirty="0" err="1"/>
              <a:t>Sản</a:t>
            </a:r>
            <a:r>
              <a:rPr lang="fr-FR" sz="1800" dirty="0"/>
              <a:t> </a:t>
            </a:r>
            <a:r>
              <a:rPr lang="fr-FR" sz="1800" dirty="0" err="1"/>
              <a:t>phẩm</a:t>
            </a:r>
            <a:r>
              <a:rPr lang="fr-FR" sz="1800" dirty="0"/>
              <a:t> </a:t>
            </a:r>
            <a:r>
              <a:rPr lang="fr-FR" sz="1800" dirty="0" err="1"/>
              <a:t>thời</a:t>
            </a:r>
            <a:r>
              <a:rPr lang="fr-FR" sz="1800" dirty="0"/>
              <a:t> </a:t>
            </a:r>
            <a:r>
              <a:rPr lang="fr-FR" sz="1800" dirty="0" err="1"/>
              <a:t>trang</a:t>
            </a:r>
            <a:r>
              <a:rPr lang="fr-FR" sz="1800" dirty="0"/>
              <a:t> </a:t>
            </a:r>
            <a:r>
              <a:rPr lang="fr-FR" sz="1800" dirty="0" err="1"/>
              <a:t>yêu</a:t>
            </a:r>
            <a:r>
              <a:rPr lang="fr-FR" sz="1800" dirty="0"/>
              <a:t> </a:t>
            </a:r>
            <a:r>
              <a:rPr lang="fr-FR" sz="1800" dirty="0" err="1"/>
              <a:t>thích</a:t>
            </a:r>
            <a:r>
              <a:rPr lang="fr-FR" sz="1800" dirty="0"/>
              <a:t>.</a:t>
            </a:r>
            <a:endParaRPr lang="en-US" sz="18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800" dirty="0" err="1" smtClean="0"/>
              <a:t>Sự</a:t>
            </a:r>
            <a:r>
              <a:rPr lang="fr-FR" sz="1800" dirty="0" smtClean="0"/>
              <a:t> </a:t>
            </a:r>
            <a:r>
              <a:rPr lang="fr-FR" sz="1800" dirty="0" err="1"/>
              <a:t>độc</a:t>
            </a:r>
            <a:r>
              <a:rPr lang="fr-FR" sz="1800" dirty="0"/>
              <a:t> </a:t>
            </a:r>
            <a:r>
              <a:rPr lang="fr-FR" sz="1800" dirty="0" err="1"/>
              <a:t>đáo</a:t>
            </a:r>
            <a:r>
              <a:rPr lang="fr-FR" sz="1800" dirty="0"/>
              <a:t> </a:t>
            </a:r>
            <a:r>
              <a:rPr lang="fr-FR" sz="1800" dirty="0" err="1"/>
              <a:t>của</a:t>
            </a:r>
            <a:r>
              <a:rPr lang="fr-FR" sz="1800" dirty="0"/>
              <a:t> </a:t>
            </a:r>
            <a:r>
              <a:rPr lang="fr-FR" sz="1800" dirty="0" err="1"/>
              <a:t>sản</a:t>
            </a:r>
            <a:r>
              <a:rPr lang="fr-FR" sz="1800" dirty="0"/>
              <a:t> </a:t>
            </a:r>
            <a:r>
              <a:rPr lang="fr-FR" sz="1800" dirty="0" err="1"/>
              <a:t>phẩm</a:t>
            </a:r>
            <a:r>
              <a:rPr lang="fr-FR" sz="1800" dirty="0"/>
              <a:t> </a:t>
            </a:r>
            <a:r>
              <a:rPr lang="fr-FR" sz="1800" dirty="0" err="1"/>
              <a:t>thời</a:t>
            </a:r>
            <a:r>
              <a:rPr lang="fr-FR" sz="1800" dirty="0"/>
              <a:t> </a:t>
            </a:r>
            <a:r>
              <a:rPr lang="fr-FR" sz="1800" dirty="0" err="1"/>
              <a:t>trang</a:t>
            </a:r>
            <a:r>
              <a:rPr lang="fr-FR" sz="1800" dirty="0"/>
              <a:t>.</a:t>
            </a:r>
            <a:endParaRPr lang="en-US" sz="18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800" dirty="0" err="1" smtClean="0"/>
              <a:t>Màu</a:t>
            </a:r>
            <a:r>
              <a:rPr lang="fr-FR" sz="1800" dirty="0" smtClean="0"/>
              <a:t> </a:t>
            </a:r>
            <a:r>
              <a:rPr lang="fr-FR" sz="1800" dirty="0" err="1"/>
              <a:t>sắc</a:t>
            </a:r>
            <a:r>
              <a:rPr lang="fr-FR" sz="1800" dirty="0"/>
              <a:t>, </a:t>
            </a:r>
            <a:r>
              <a:rPr lang="fr-FR" sz="1800" dirty="0" err="1"/>
              <a:t>tỉ</a:t>
            </a:r>
            <a:r>
              <a:rPr lang="fr-FR" sz="1800" dirty="0"/>
              <a:t> </a:t>
            </a:r>
            <a:r>
              <a:rPr lang="fr-FR" sz="1800" dirty="0" err="1"/>
              <a:t>lệ</a:t>
            </a:r>
            <a:r>
              <a:rPr lang="fr-FR" sz="1800" dirty="0"/>
              <a:t> </a:t>
            </a:r>
            <a:r>
              <a:rPr lang="fr-FR" sz="1800" dirty="0" err="1"/>
              <a:t>hình</a:t>
            </a:r>
            <a:r>
              <a:rPr lang="fr-FR" sz="1800" dirty="0"/>
              <a:t> </a:t>
            </a:r>
            <a:r>
              <a:rPr lang="fr-FR" sz="1800" dirty="0" err="1"/>
              <a:t>mô</a:t>
            </a:r>
            <a:r>
              <a:rPr lang="fr-FR" sz="1800" dirty="0"/>
              <a:t> </a:t>
            </a:r>
            <a:r>
              <a:rPr lang="fr-FR" sz="1800" dirty="0" err="1"/>
              <a:t>phỏng</a:t>
            </a:r>
            <a:r>
              <a:rPr lang="fr-FR" sz="1800" dirty="0"/>
              <a:t> </a:t>
            </a:r>
            <a:r>
              <a:rPr lang="fr-FR" sz="1800" dirty="0" err="1"/>
              <a:t>trên</a:t>
            </a:r>
            <a:r>
              <a:rPr lang="fr-FR" sz="1800" dirty="0"/>
              <a:t> </a:t>
            </a:r>
            <a:r>
              <a:rPr lang="fr-FR" sz="1800" dirty="0" err="1"/>
              <a:t>sản</a:t>
            </a:r>
            <a:r>
              <a:rPr lang="fr-FR" sz="1800" dirty="0"/>
              <a:t> </a:t>
            </a:r>
            <a:r>
              <a:rPr lang="fr-FR" sz="1800" dirty="0" err="1" smtClean="0"/>
              <a:t>phẩm</a:t>
            </a:r>
            <a:r>
              <a:rPr lang="fr-FR" sz="1800" dirty="0"/>
              <a:t>.</a:t>
            </a:r>
            <a:endParaRPr lang="en-US" sz="1800" dirty="0"/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r-FR" sz="1800" dirty="0" err="1"/>
              <a:t>N</a:t>
            </a:r>
            <a:r>
              <a:rPr lang="fr-FR" sz="1800" dirty="0" err="1" smtClean="0"/>
              <a:t>hững</a:t>
            </a:r>
            <a:r>
              <a:rPr lang="fr-FR" sz="1800" dirty="0" smtClean="0"/>
              <a:t> </a:t>
            </a:r>
            <a:r>
              <a:rPr lang="fr-FR" sz="1800" dirty="0" err="1"/>
              <a:t>điều</a:t>
            </a:r>
            <a:r>
              <a:rPr lang="fr-FR" sz="1800" dirty="0"/>
              <a:t> </a:t>
            </a:r>
            <a:r>
              <a:rPr lang="fr-FR" sz="1800" dirty="0" err="1"/>
              <a:t>chỉnh</a:t>
            </a:r>
            <a:r>
              <a:rPr lang="fr-FR" sz="1800" dirty="0"/>
              <a:t> </a:t>
            </a:r>
            <a:r>
              <a:rPr lang="fr-FR" sz="1800" dirty="0" err="1"/>
              <a:t>để</a:t>
            </a:r>
            <a:r>
              <a:rPr lang="fr-FR" sz="1800" dirty="0"/>
              <a:t> </a:t>
            </a:r>
            <a:r>
              <a:rPr lang="fr-FR" sz="1800" dirty="0" err="1"/>
              <a:t>sản</a:t>
            </a:r>
            <a:r>
              <a:rPr lang="fr-FR" sz="1800" dirty="0"/>
              <a:t> </a:t>
            </a:r>
            <a:r>
              <a:rPr lang="fr-FR" sz="1800" dirty="0" err="1"/>
              <a:t>phẩm</a:t>
            </a:r>
            <a:r>
              <a:rPr lang="fr-FR" sz="1800" dirty="0"/>
              <a:t> </a:t>
            </a:r>
            <a:r>
              <a:rPr lang="fr-FR" sz="1800" dirty="0" err="1"/>
              <a:t>thời</a:t>
            </a:r>
            <a:r>
              <a:rPr lang="fr-FR" sz="1800" dirty="0"/>
              <a:t> </a:t>
            </a:r>
            <a:r>
              <a:rPr lang="fr-FR" sz="1800" dirty="0" err="1"/>
              <a:t>trang</a:t>
            </a:r>
            <a:r>
              <a:rPr lang="fr-FR" sz="1800" dirty="0"/>
              <a:t> </a:t>
            </a:r>
            <a:r>
              <a:rPr lang="fr-FR" sz="1800" dirty="0" err="1"/>
              <a:t>hợp</a:t>
            </a:r>
            <a:r>
              <a:rPr lang="fr-FR" sz="1800" dirty="0"/>
              <a:t> </a:t>
            </a:r>
            <a:r>
              <a:rPr lang="fr-FR" sz="1800" dirty="0" err="1"/>
              <a:t>lí</a:t>
            </a:r>
            <a:r>
              <a:rPr lang="fr-FR" sz="1800" dirty="0"/>
              <a:t> </a:t>
            </a:r>
            <a:r>
              <a:rPr lang="fr-FR" sz="1800" dirty="0" err="1"/>
              <a:t>hơn</a:t>
            </a:r>
            <a:r>
              <a:rPr lang="fr-FR" sz="1800" dirty="0"/>
              <a:t>.</a:t>
            </a:r>
            <a:endParaRPr lang="en-US" sz="1800" dirty="0"/>
          </a:p>
          <a:p>
            <a:pPr algn="just">
              <a:lnSpc>
                <a:spcPct val="150000"/>
              </a:lnSpc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55691346"/>
      </p:ext>
    </p:extLst>
  </p:cSld>
  <p:clrMapOvr>
    <a:masterClrMapping/>
  </p:clrMapOvr>
  <p:transition spd="slow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361;p30"/>
          <p:cNvSpPr/>
          <p:nvPr/>
        </p:nvSpPr>
        <p:spPr>
          <a:xfrm rot="1223655">
            <a:off x="1799067" y="172007"/>
            <a:ext cx="1175947" cy="1049375"/>
          </a:xfrm>
          <a:custGeom>
            <a:avLst/>
            <a:gdLst/>
            <a:ahLst/>
            <a:cxnLst/>
            <a:rect l="l" t="t" r="r" b="b"/>
            <a:pathLst>
              <a:path w="23618" h="18315" extrusionOk="0">
                <a:moveTo>
                  <a:pt x="17903" y="1"/>
                </a:moveTo>
                <a:cubicBezTo>
                  <a:pt x="15738" y="1"/>
                  <a:pt x="13546" y="1404"/>
                  <a:pt x="13210" y="3546"/>
                </a:cubicBezTo>
                <a:cubicBezTo>
                  <a:pt x="12715" y="2309"/>
                  <a:pt x="11393" y="1671"/>
                  <a:pt x="10045" y="1671"/>
                </a:cubicBezTo>
                <a:cubicBezTo>
                  <a:pt x="9212" y="1671"/>
                  <a:pt x="8369" y="1915"/>
                  <a:pt x="7706" y="2412"/>
                </a:cubicBezTo>
                <a:cubicBezTo>
                  <a:pt x="5938" y="3713"/>
                  <a:pt x="5304" y="6081"/>
                  <a:pt x="5471" y="8250"/>
                </a:cubicBezTo>
                <a:cubicBezTo>
                  <a:pt x="5120" y="7314"/>
                  <a:pt x="4129" y="6788"/>
                  <a:pt x="3119" y="6788"/>
                </a:cubicBezTo>
                <a:cubicBezTo>
                  <a:pt x="2690" y="6788"/>
                  <a:pt x="2257" y="6883"/>
                  <a:pt x="1869" y="7082"/>
                </a:cubicBezTo>
                <a:cubicBezTo>
                  <a:pt x="601" y="7749"/>
                  <a:pt x="1" y="9317"/>
                  <a:pt x="201" y="10718"/>
                </a:cubicBezTo>
                <a:cubicBezTo>
                  <a:pt x="741" y="15096"/>
                  <a:pt x="6591" y="18315"/>
                  <a:pt x="10918" y="18315"/>
                </a:cubicBezTo>
                <a:cubicBezTo>
                  <a:pt x="11404" y="18315"/>
                  <a:pt x="11871" y="18274"/>
                  <a:pt x="12309" y="18190"/>
                </a:cubicBezTo>
                <a:cubicBezTo>
                  <a:pt x="14911" y="17690"/>
                  <a:pt x="17280" y="16289"/>
                  <a:pt x="19214" y="14487"/>
                </a:cubicBezTo>
                <a:cubicBezTo>
                  <a:pt x="21249" y="12586"/>
                  <a:pt x="22950" y="10151"/>
                  <a:pt x="23284" y="7349"/>
                </a:cubicBezTo>
                <a:cubicBezTo>
                  <a:pt x="23618" y="4580"/>
                  <a:pt x="22317" y="1511"/>
                  <a:pt x="19748" y="377"/>
                </a:cubicBezTo>
                <a:cubicBezTo>
                  <a:pt x="19167" y="121"/>
                  <a:pt x="18536" y="1"/>
                  <a:pt x="17903" y="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363;p30"/>
          <p:cNvSpPr txBox="1">
            <a:spLocks/>
          </p:cNvSpPr>
          <p:nvPr/>
        </p:nvSpPr>
        <p:spPr>
          <a:xfrm>
            <a:off x="1852051" y="384536"/>
            <a:ext cx="1070700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400" b="1" dirty="0" smtClean="0">
                <a:solidFill>
                  <a:srgbClr val="002060"/>
                </a:solidFill>
                <a:latin typeface="+mn-lt"/>
              </a:rPr>
              <a:t>05</a:t>
            </a:r>
            <a:endParaRPr lang="en" sz="4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21000" y="481863"/>
            <a:ext cx="5467908" cy="55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 err="1" smtClean="0">
                <a:solidFill>
                  <a:srgbClr val="002060"/>
                </a:solidFill>
              </a:rPr>
              <a:t>Vận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</a:rPr>
              <a:t>Phát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triển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27" b="8976"/>
          <a:stretch/>
        </p:blipFill>
        <p:spPr>
          <a:xfrm>
            <a:off x="1653080" y="2574983"/>
            <a:ext cx="1873020" cy="232338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7" r="37503" b="9786"/>
          <a:stretch/>
        </p:blipFill>
        <p:spPr>
          <a:xfrm rot="21069786">
            <a:off x="4067685" y="2494973"/>
            <a:ext cx="1691003" cy="242799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9" b="10083"/>
          <a:stretch/>
        </p:blipFill>
        <p:spPr>
          <a:xfrm rot="590507">
            <a:off x="6376393" y="2536613"/>
            <a:ext cx="2033654" cy="2267917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05564" y="1225544"/>
            <a:ext cx="4236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/>
              <a:t>Quan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sát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hình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ảnh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các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sản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phẩm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thời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trang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trong</a:t>
            </a:r>
            <a:r>
              <a:rPr lang="en-US" sz="2000" i="1" dirty="0" smtClean="0"/>
              <a:t> SGK </a:t>
            </a:r>
            <a:r>
              <a:rPr lang="en-US" sz="2000" i="1" dirty="0" err="1" smtClean="0"/>
              <a:t>trang</a:t>
            </a:r>
            <a:r>
              <a:rPr lang="en-US" sz="2000" i="1" dirty="0" smtClean="0"/>
              <a:t> 29:</a:t>
            </a:r>
            <a:endParaRPr lang="en-US" sz="2000" i="1" dirty="0"/>
          </a:p>
        </p:txBody>
      </p:sp>
      <p:sp>
        <p:nvSpPr>
          <p:cNvPr id="37" name="Rounded Rectangular Callout 36"/>
          <p:cNvSpPr/>
          <p:nvPr/>
        </p:nvSpPr>
        <p:spPr>
          <a:xfrm>
            <a:off x="626724" y="1303040"/>
            <a:ext cx="3733626" cy="958774"/>
          </a:xfrm>
          <a:prstGeom prst="wedgeRoundRectCallout">
            <a:avLst>
              <a:gd name="adj1" fmla="val 55847"/>
              <a:gd name="adj2" fmla="val -524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Tìm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hiểu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nghệ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thuật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trang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trí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trên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sản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phẩm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thời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trang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805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5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361;p30"/>
          <p:cNvSpPr/>
          <p:nvPr/>
        </p:nvSpPr>
        <p:spPr>
          <a:xfrm rot="1223655">
            <a:off x="1799067" y="172007"/>
            <a:ext cx="1175947" cy="1049375"/>
          </a:xfrm>
          <a:custGeom>
            <a:avLst/>
            <a:gdLst/>
            <a:ahLst/>
            <a:cxnLst/>
            <a:rect l="l" t="t" r="r" b="b"/>
            <a:pathLst>
              <a:path w="23618" h="18315" extrusionOk="0">
                <a:moveTo>
                  <a:pt x="17903" y="1"/>
                </a:moveTo>
                <a:cubicBezTo>
                  <a:pt x="15738" y="1"/>
                  <a:pt x="13546" y="1404"/>
                  <a:pt x="13210" y="3546"/>
                </a:cubicBezTo>
                <a:cubicBezTo>
                  <a:pt x="12715" y="2309"/>
                  <a:pt x="11393" y="1671"/>
                  <a:pt x="10045" y="1671"/>
                </a:cubicBezTo>
                <a:cubicBezTo>
                  <a:pt x="9212" y="1671"/>
                  <a:pt x="8369" y="1915"/>
                  <a:pt x="7706" y="2412"/>
                </a:cubicBezTo>
                <a:cubicBezTo>
                  <a:pt x="5938" y="3713"/>
                  <a:pt x="5304" y="6081"/>
                  <a:pt x="5471" y="8250"/>
                </a:cubicBezTo>
                <a:cubicBezTo>
                  <a:pt x="5120" y="7314"/>
                  <a:pt x="4129" y="6788"/>
                  <a:pt x="3119" y="6788"/>
                </a:cubicBezTo>
                <a:cubicBezTo>
                  <a:pt x="2690" y="6788"/>
                  <a:pt x="2257" y="6883"/>
                  <a:pt x="1869" y="7082"/>
                </a:cubicBezTo>
                <a:cubicBezTo>
                  <a:pt x="601" y="7749"/>
                  <a:pt x="1" y="9317"/>
                  <a:pt x="201" y="10718"/>
                </a:cubicBezTo>
                <a:cubicBezTo>
                  <a:pt x="741" y="15096"/>
                  <a:pt x="6591" y="18315"/>
                  <a:pt x="10918" y="18315"/>
                </a:cubicBezTo>
                <a:cubicBezTo>
                  <a:pt x="11404" y="18315"/>
                  <a:pt x="11871" y="18274"/>
                  <a:pt x="12309" y="18190"/>
                </a:cubicBezTo>
                <a:cubicBezTo>
                  <a:pt x="14911" y="17690"/>
                  <a:pt x="17280" y="16289"/>
                  <a:pt x="19214" y="14487"/>
                </a:cubicBezTo>
                <a:cubicBezTo>
                  <a:pt x="21249" y="12586"/>
                  <a:pt x="22950" y="10151"/>
                  <a:pt x="23284" y="7349"/>
                </a:cubicBezTo>
                <a:cubicBezTo>
                  <a:pt x="23618" y="4580"/>
                  <a:pt x="22317" y="1511"/>
                  <a:pt x="19748" y="377"/>
                </a:cubicBezTo>
                <a:cubicBezTo>
                  <a:pt x="19167" y="121"/>
                  <a:pt x="18536" y="1"/>
                  <a:pt x="17903" y="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363;p30"/>
          <p:cNvSpPr txBox="1">
            <a:spLocks/>
          </p:cNvSpPr>
          <p:nvPr/>
        </p:nvSpPr>
        <p:spPr>
          <a:xfrm>
            <a:off x="1852051" y="384536"/>
            <a:ext cx="1070700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400" b="1" dirty="0" smtClean="0">
                <a:solidFill>
                  <a:srgbClr val="002060"/>
                </a:solidFill>
                <a:latin typeface="+mn-lt"/>
              </a:rPr>
              <a:t>05</a:t>
            </a:r>
            <a:endParaRPr lang="en" sz="4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21000" y="481863"/>
            <a:ext cx="5467908" cy="558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 err="1" smtClean="0">
                <a:solidFill>
                  <a:srgbClr val="002060"/>
                </a:solidFill>
              </a:rPr>
              <a:t>Vận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dụng</a:t>
            </a:r>
            <a:r>
              <a:rPr lang="en-US" sz="2800" b="1" dirty="0" smtClean="0">
                <a:solidFill>
                  <a:srgbClr val="002060"/>
                </a:solidFill>
              </a:rPr>
              <a:t> – </a:t>
            </a:r>
            <a:r>
              <a:rPr lang="en-US" sz="2800" b="1" dirty="0" err="1" smtClean="0">
                <a:solidFill>
                  <a:srgbClr val="002060"/>
                </a:solidFill>
              </a:rPr>
              <a:t>Phát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triển</a:t>
            </a:r>
            <a:endParaRPr lang="en-US" sz="2800" b="1" dirty="0" smtClean="0">
              <a:solidFill>
                <a:srgbClr val="002060"/>
              </a:solidFill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626724" y="1303040"/>
            <a:ext cx="3733626" cy="958774"/>
          </a:xfrm>
          <a:prstGeom prst="wedgeRoundRectCallout">
            <a:avLst>
              <a:gd name="adj1" fmla="val 55847"/>
              <a:gd name="adj2" fmla="val -524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Tìm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hiểu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nghệ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thuật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trang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trí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trên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sản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phẩm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thời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1">
                    <a:lumMod val="10000"/>
                  </a:schemeClr>
                </a:solidFill>
              </a:rPr>
              <a:t>trang</a:t>
            </a:r>
            <a:r>
              <a:rPr lang="en-US" sz="2000" dirty="0" smtClean="0">
                <a:solidFill>
                  <a:schemeClr val="accent1">
                    <a:lumMod val="10000"/>
                  </a:schemeClr>
                </a:solidFill>
              </a:rPr>
              <a:t>.</a:t>
            </a:r>
            <a:endParaRPr lang="en-US" sz="20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05564" y="1225544"/>
            <a:ext cx="4236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/>
              <a:t>Quan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sát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hình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ảnh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các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sản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phẩm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thời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trang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trong</a:t>
            </a:r>
            <a:r>
              <a:rPr lang="en-US" sz="2000" i="1" dirty="0" smtClean="0"/>
              <a:t> SGK </a:t>
            </a:r>
            <a:r>
              <a:rPr lang="en-US" sz="2000" i="1" dirty="0" err="1" smtClean="0"/>
              <a:t>trang</a:t>
            </a:r>
            <a:r>
              <a:rPr lang="en-US" sz="2000" i="1" dirty="0" smtClean="0"/>
              <a:t> 29:</a:t>
            </a:r>
            <a:endParaRPr lang="en-US" sz="2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019" b="11300"/>
          <a:stretch/>
        </p:blipFill>
        <p:spPr>
          <a:xfrm rot="21215125">
            <a:off x="1499736" y="2493588"/>
            <a:ext cx="2187689" cy="24420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66" r="37541" b="11563"/>
          <a:stretch/>
        </p:blipFill>
        <p:spPr>
          <a:xfrm>
            <a:off x="4129064" y="2379025"/>
            <a:ext cx="1873719" cy="25015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2" r="338" b="11195"/>
          <a:stretch/>
        </p:blipFill>
        <p:spPr>
          <a:xfrm rot="150992">
            <a:off x="6406972" y="2385965"/>
            <a:ext cx="2479889" cy="2566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7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534326" y="738776"/>
            <a:ext cx="633700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i="1" dirty="0" err="1" smtClean="0"/>
              <a:t>Dựa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vào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các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hình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ảnh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vừa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quan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sát</a:t>
            </a:r>
            <a:r>
              <a:rPr lang="en-US" sz="1800" i="1" dirty="0" smtClean="0"/>
              <a:t>, </a:t>
            </a:r>
            <a:r>
              <a:rPr lang="en-US" sz="1800" i="1" dirty="0" err="1" smtClean="0"/>
              <a:t>em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hãy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tìm</a:t>
            </a:r>
            <a:r>
              <a:rPr lang="en-US" sz="1800" i="1" dirty="0" smtClean="0"/>
              <a:t> </a:t>
            </a:r>
            <a:r>
              <a:rPr lang="en-US" sz="1800" i="1" dirty="0" err="1"/>
              <a:t>hiểu</a:t>
            </a:r>
            <a:r>
              <a:rPr lang="en-US" sz="1800" i="1" dirty="0"/>
              <a:t> </a:t>
            </a:r>
            <a:r>
              <a:rPr lang="en-US" sz="1800" i="1" dirty="0" err="1"/>
              <a:t>các</a:t>
            </a:r>
            <a:r>
              <a:rPr lang="en-US" sz="1800" i="1" dirty="0"/>
              <a:t> </a:t>
            </a:r>
            <a:r>
              <a:rPr lang="en-US" sz="1800" i="1" dirty="0" err="1"/>
              <a:t>hình</a:t>
            </a:r>
            <a:r>
              <a:rPr lang="en-US" sz="1800" i="1" dirty="0"/>
              <a:t> </a:t>
            </a:r>
            <a:r>
              <a:rPr lang="en-US" sz="1800" i="1" dirty="0" err="1"/>
              <a:t>thức</a:t>
            </a:r>
            <a:r>
              <a:rPr lang="en-US" sz="1800" i="1" dirty="0"/>
              <a:t> </a:t>
            </a:r>
            <a:r>
              <a:rPr lang="en-US" sz="1800" i="1" dirty="0" err="1"/>
              <a:t>trang</a:t>
            </a:r>
            <a:r>
              <a:rPr lang="en-US" sz="1800" i="1" dirty="0"/>
              <a:t> </a:t>
            </a:r>
            <a:r>
              <a:rPr lang="en-US" sz="1800" i="1" dirty="0" err="1"/>
              <a:t>trí</a:t>
            </a:r>
            <a:r>
              <a:rPr lang="en-US" sz="1800" i="1" dirty="0"/>
              <a:t>; </a:t>
            </a:r>
            <a:r>
              <a:rPr lang="en-US" sz="1800" i="1" dirty="0" err="1"/>
              <a:t>các</a:t>
            </a:r>
            <a:r>
              <a:rPr lang="en-US" sz="1800" i="1" dirty="0"/>
              <a:t> </a:t>
            </a:r>
            <a:r>
              <a:rPr lang="en-US" sz="1800" i="1" dirty="0" err="1"/>
              <a:t>nét</a:t>
            </a:r>
            <a:r>
              <a:rPr lang="en-US" sz="1800" i="1" dirty="0"/>
              <a:t>, </a:t>
            </a:r>
            <a:r>
              <a:rPr lang="en-US" sz="1800" i="1" dirty="0" err="1"/>
              <a:t>hình</a:t>
            </a:r>
            <a:r>
              <a:rPr lang="en-US" sz="1800" i="1" dirty="0"/>
              <a:t>, </a:t>
            </a:r>
            <a:r>
              <a:rPr lang="en-US" sz="1800" i="1" dirty="0" err="1"/>
              <a:t>màu</a:t>
            </a:r>
            <a:r>
              <a:rPr lang="en-US" sz="1800" i="1" dirty="0"/>
              <a:t> </a:t>
            </a:r>
            <a:r>
              <a:rPr lang="en-US" sz="1800" i="1" dirty="0" err="1"/>
              <a:t>và</a:t>
            </a:r>
            <a:r>
              <a:rPr lang="en-US" sz="1800" i="1" dirty="0"/>
              <a:t> </a:t>
            </a:r>
            <a:r>
              <a:rPr lang="en-US" sz="1800" i="1" dirty="0" err="1"/>
              <a:t>nguyên</a:t>
            </a:r>
            <a:r>
              <a:rPr lang="en-US" sz="1800" i="1" dirty="0"/>
              <a:t> </a:t>
            </a:r>
            <a:r>
              <a:rPr lang="en-US" sz="1800" i="1" dirty="0" err="1"/>
              <a:t>lí</a:t>
            </a:r>
            <a:r>
              <a:rPr lang="en-US" sz="1800" i="1" dirty="0"/>
              <a:t> </a:t>
            </a:r>
            <a:r>
              <a:rPr lang="en-US" sz="1800" i="1" dirty="0" err="1"/>
              <a:t>sắp</a:t>
            </a:r>
            <a:r>
              <a:rPr lang="en-US" sz="1800" i="1" dirty="0"/>
              <a:t> </a:t>
            </a:r>
            <a:r>
              <a:rPr lang="en-US" sz="1800" i="1" dirty="0" err="1"/>
              <a:t>xếp</a:t>
            </a:r>
            <a:r>
              <a:rPr lang="en-US" sz="1800" i="1" dirty="0"/>
              <a:t> </a:t>
            </a:r>
            <a:r>
              <a:rPr lang="en-US" sz="1800" i="1" dirty="0" err="1"/>
              <a:t>hoạ</a:t>
            </a:r>
            <a:r>
              <a:rPr lang="en-US" sz="1800" i="1" dirty="0"/>
              <a:t> </a:t>
            </a:r>
            <a:r>
              <a:rPr lang="en-US" sz="1800" i="1" dirty="0" err="1"/>
              <a:t>tiết</a:t>
            </a:r>
            <a:r>
              <a:rPr lang="en-US" sz="1800" i="1" dirty="0"/>
              <a:t> </a:t>
            </a:r>
            <a:r>
              <a:rPr lang="en-US" sz="1800" i="1" dirty="0" err="1"/>
              <a:t>trên</a:t>
            </a:r>
            <a:r>
              <a:rPr lang="en-US" sz="1800" i="1" dirty="0"/>
              <a:t> </a:t>
            </a:r>
            <a:r>
              <a:rPr lang="en-US" sz="1800" i="1" dirty="0" err="1"/>
              <a:t>các</a:t>
            </a:r>
            <a:r>
              <a:rPr lang="en-US" sz="1800" i="1" dirty="0"/>
              <a:t> </a:t>
            </a:r>
            <a:r>
              <a:rPr lang="en-US" sz="1800" i="1" dirty="0" err="1"/>
              <a:t>sản</a:t>
            </a:r>
            <a:r>
              <a:rPr lang="en-US" sz="1800" i="1" dirty="0"/>
              <a:t> </a:t>
            </a:r>
            <a:r>
              <a:rPr lang="en-US" sz="1800" i="1" dirty="0" err="1"/>
              <a:t>phẩm</a:t>
            </a:r>
            <a:r>
              <a:rPr lang="en-US" sz="1800" i="1" dirty="0"/>
              <a:t> </a:t>
            </a:r>
            <a:r>
              <a:rPr lang="en-US" sz="1800" i="1" dirty="0" err="1"/>
              <a:t>thời</a:t>
            </a:r>
            <a:r>
              <a:rPr lang="en-US" sz="1800" i="1" dirty="0"/>
              <a:t> </a:t>
            </a:r>
            <a:r>
              <a:rPr lang="en-US" sz="1800" i="1" dirty="0" err="1"/>
              <a:t>trang</a:t>
            </a:r>
            <a:r>
              <a:rPr lang="en-US" sz="1800" i="1" dirty="0"/>
              <a:t>, </a:t>
            </a:r>
            <a:r>
              <a:rPr lang="en-US" sz="1800" i="1" dirty="0" err="1"/>
              <a:t>bằng</a:t>
            </a:r>
            <a:r>
              <a:rPr lang="en-US" sz="1800" i="1" dirty="0"/>
              <a:t> </a:t>
            </a:r>
            <a:r>
              <a:rPr lang="en-US" sz="1800" i="1" dirty="0" err="1"/>
              <a:t>cách</a:t>
            </a:r>
            <a:r>
              <a:rPr lang="en-US" sz="1800" i="1" dirty="0"/>
              <a:t> </a:t>
            </a:r>
            <a:r>
              <a:rPr lang="en-US" sz="1800" i="1" dirty="0" err="1"/>
              <a:t>trả</a:t>
            </a:r>
            <a:r>
              <a:rPr lang="en-US" sz="1800" i="1" dirty="0"/>
              <a:t> </a:t>
            </a:r>
            <a:r>
              <a:rPr lang="en-US" sz="1800" i="1" dirty="0" err="1"/>
              <a:t>lời</a:t>
            </a:r>
            <a:r>
              <a:rPr lang="en-US" sz="1800" i="1" dirty="0"/>
              <a:t> </a:t>
            </a:r>
            <a:r>
              <a:rPr lang="en-US" sz="1800" i="1" dirty="0" err="1"/>
              <a:t>các</a:t>
            </a:r>
            <a:r>
              <a:rPr lang="en-US" sz="1800" i="1" dirty="0"/>
              <a:t> </a:t>
            </a:r>
            <a:r>
              <a:rPr lang="en-US" sz="1800" i="1" dirty="0" err="1"/>
              <a:t>câu</a:t>
            </a:r>
            <a:r>
              <a:rPr lang="en-US" sz="1800" i="1" dirty="0"/>
              <a:t> </a:t>
            </a:r>
            <a:r>
              <a:rPr lang="en-US" sz="1800" i="1" dirty="0" err="1"/>
              <a:t>hỏi</a:t>
            </a:r>
            <a:r>
              <a:rPr lang="en-US" sz="1800" i="1" dirty="0"/>
              <a:t> :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/>
              <a:t>thích</a:t>
            </a:r>
            <a:r>
              <a:rPr lang="en-US" sz="1800" dirty="0"/>
              <a:t> </a:t>
            </a:r>
            <a:r>
              <a:rPr lang="en-US" sz="1800" dirty="0" err="1"/>
              <a:t>cách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thời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 err="1" smtClean="0"/>
              <a:t>Vị</a:t>
            </a:r>
            <a:r>
              <a:rPr lang="en-US" sz="1800" dirty="0" smtClean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họa</a:t>
            </a:r>
            <a:r>
              <a:rPr lang="en-US" sz="1800" dirty="0"/>
              <a:t> </a:t>
            </a:r>
            <a:r>
              <a:rPr lang="en-US" sz="1800" dirty="0" err="1"/>
              <a:t>tiết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vận</a:t>
            </a:r>
            <a:r>
              <a:rPr lang="en-US" sz="1800" dirty="0"/>
              <a:t> </a:t>
            </a:r>
            <a:r>
              <a:rPr lang="en-US" sz="1800" dirty="0" err="1"/>
              <a:t>dụng</a:t>
            </a:r>
            <a:r>
              <a:rPr lang="en-US" sz="1800" dirty="0"/>
              <a:t> </a:t>
            </a:r>
            <a:r>
              <a:rPr lang="en-US" sz="1800" dirty="0" err="1"/>
              <a:t>theo</a:t>
            </a:r>
            <a:r>
              <a:rPr lang="en-US" sz="1800" dirty="0"/>
              <a:t> </a:t>
            </a:r>
            <a:r>
              <a:rPr lang="en-US" sz="1800" dirty="0" err="1"/>
              <a:t>nguyên</a:t>
            </a:r>
            <a:r>
              <a:rPr lang="en-US" sz="1800" dirty="0"/>
              <a:t> </a:t>
            </a:r>
            <a:r>
              <a:rPr lang="en-US" sz="1800" dirty="0" err="1"/>
              <a:t>lí</a:t>
            </a:r>
            <a:r>
              <a:rPr lang="en-US" sz="1800" dirty="0"/>
              <a:t> </a:t>
            </a:r>
            <a:r>
              <a:rPr lang="en-US" sz="1800" dirty="0" err="1"/>
              <a:t>mĩ</a:t>
            </a:r>
            <a:r>
              <a:rPr lang="en-US" sz="1800" dirty="0"/>
              <a:t> </a:t>
            </a:r>
            <a:r>
              <a:rPr lang="en-US" sz="1800" dirty="0" err="1"/>
              <a:t>thuật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 err="1" smtClean="0"/>
              <a:t>Em</a:t>
            </a:r>
            <a:r>
              <a:rPr lang="en-US" sz="1800" dirty="0" smtClean="0"/>
              <a:t> </a:t>
            </a:r>
            <a:r>
              <a:rPr lang="en-US" sz="1800" dirty="0" err="1"/>
              <a:t>biết</a:t>
            </a:r>
            <a:r>
              <a:rPr lang="en-US" sz="1800" dirty="0"/>
              <a:t> </a:t>
            </a:r>
            <a:r>
              <a:rPr lang="en-US" sz="1800" dirty="0" err="1"/>
              <a:t>những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thức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thời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khác</a:t>
            </a:r>
            <a:r>
              <a:rPr lang="en-US" sz="1800" dirty="0"/>
              <a:t> </a:t>
            </a:r>
            <a:r>
              <a:rPr lang="en-US" sz="1800" dirty="0" err="1"/>
              <a:t>nữa</a:t>
            </a:r>
            <a:r>
              <a:rPr lang="en-US" sz="1800" dirty="0"/>
              <a:t>?</a:t>
            </a:r>
          </a:p>
        </p:txBody>
      </p:sp>
      <p:grpSp>
        <p:nvGrpSpPr>
          <p:cNvPr id="19" name="Google Shape;1477;p36"/>
          <p:cNvGrpSpPr/>
          <p:nvPr/>
        </p:nvGrpSpPr>
        <p:grpSpPr>
          <a:xfrm rot="17396606">
            <a:off x="7572254" y="1348644"/>
            <a:ext cx="1952437" cy="1774930"/>
            <a:chOff x="-238742" y="2640841"/>
            <a:chExt cx="1334163" cy="1247187"/>
          </a:xfrm>
        </p:grpSpPr>
        <p:sp>
          <p:nvSpPr>
            <p:cNvPr id="20" name="Google Shape;1478;p36"/>
            <p:cNvSpPr/>
            <p:nvPr/>
          </p:nvSpPr>
          <p:spPr>
            <a:xfrm rot="7200076">
              <a:off x="-248691" y="3355397"/>
              <a:ext cx="634936" cy="343594"/>
            </a:xfrm>
            <a:custGeom>
              <a:avLst/>
              <a:gdLst/>
              <a:ahLst/>
              <a:cxnLst/>
              <a:rect l="l" t="t" r="r" b="b"/>
              <a:pathLst>
                <a:path w="20730" h="11218" extrusionOk="0">
                  <a:moveTo>
                    <a:pt x="154" y="0"/>
                  </a:moveTo>
                  <a:cubicBezTo>
                    <a:pt x="45" y="0"/>
                    <a:pt x="0" y="144"/>
                    <a:pt x="122" y="205"/>
                  </a:cubicBezTo>
                  <a:cubicBezTo>
                    <a:pt x="1523" y="772"/>
                    <a:pt x="2924" y="1272"/>
                    <a:pt x="4325" y="1873"/>
                  </a:cubicBezTo>
                  <a:cubicBezTo>
                    <a:pt x="5726" y="2440"/>
                    <a:pt x="7093" y="3107"/>
                    <a:pt x="8461" y="3774"/>
                  </a:cubicBezTo>
                  <a:cubicBezTo>
                    <a:pt x="11163" y="5108"/>
                    <a:pt x="13798" y="6609"/>
                    <a:pt x="16333" y="8277"/>
                  </a:cubicBezTo>
                  <a:cubicBezTo>
                    <a:pt x="17034" y="8778"/>
                    <a:pt x="17734" y="9245"/>
                    <a:pt x="18435" y="9745"/>
                  </a:cubicBezTo>
                  <a:lnTo>
                    <a:pt x="19435" y="10479"/>
                  </a:lnTo>
                  <a:cubicBezTo>
                    <a:pt x="19802" y="10746"/>
                    <a:pt x="20169" y="10979"/>
                    <a:pt x="20536" y="11213"/>
                  </a:cubicBezTo>
                  <a:cubicBezTo>
                    <a:pt x="20547" y="11216"/>
                    <a:pt x="20558" y="11218"/>
                    <a:pt x="20568" y="11218"/>
                  </a:cubicBezTo>
                  <a:cubicBezTo>
                    <a:pt x="20656" y="11218"/>
                    <a:pt x="20729" y="11102"/>
                    <a:pt x="20670" y="11013"/>
                  </a:cubicBezTo>
                  <a:cubicBezTo>
                    <a:pt x="20403" y="10746"/>
                    <a:pt x="20103" y="10512"/>
                    <a:pt x="19802" y="10279"/>
                  </a:cubicBezTo>
                  <a:cubicBezTo>
                    <a:pt x="19502" y="10045"/>
                    <a:pt x="19202" y="9812"/>
                    <a:pt x="18902" y="9612"/>
                  </a:cubicBezTo>
                  <a:cubicBezTo>
                    <a:pt x="18268" y="9145"/>
                    <a:pt x="17668" y="8711"/>
                    <a:pt x="17034" y="8311"/>
                  </a:cubicBezTo>
                  <a:cubicBezTo>
                    <a:pt x="15766" y="7443"/>
                    <a:pt x="14465" y="6643"/>
                    <a:pt x="13164" y="5842"/>
                  </a:cubicBezTo>
                  <a:cubicBezTo>
                    <a:pt x="10529" y="4308"/>
                    <a:pt x="7794" y="2940"/>
                    <a:pt x="5025" y="1773"/>
                  </a:cubicBezTo>
                  <a:cubicBezTo>
                    <a:pt x="4225" y="1439"/>
                    <a:pt x="3457" y="1139"/>
                    <a:pt x="2657" y="839"/>
                  </a:cubicBezTo>
                  <a:cubicBezTo>
                    <a:pt x="1856" y="538"/>
                    <a:pt x="1022" y="205"/>
                    <a:pt x="188" y="5"/>
                  </a:cubicBezTo>
                  <a:cubicBezTo>
                    <a:pt x="176" y="2"/>
                    <a:pt x="165" y="0"/>
                    <a:pt x="15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479;p36"/>
            <p:cNvGrpSpPr/>
            <p:nvPr/>
          </p:nvGrpSpPr>
          <p:grpSpPr>
            <a:xfrm rot="1648404">
              <a:off x="78083" y="2791731"/>
              <a:ext cx="866136" cy="867226"/>
              <a:chOff x="258777" y="1870701"/>
              <a:chExt cx="1096544" cy="1097924"/>
            </a:xfrm>
          </p:grpSpPr>
          <p:grpSp>
            <p:nvGrpSpPr>
              <p:cNvPr id="22" name="Google Shape;1480;p36"/>
              <p:cNvGrpSpPr/>
              <p:nvPr/>
            </p:nvGrpSpPr>
            <p:grpSpPr>
              <a:xfrm>
                <a:off x="258777" y="1870701"/>
                <a:ext cx="1096544" cy="1097924"/>
                <a:chOff x="258777" y="1870701"/>
                <a:chExt cx="1096544" cy="1097924"/>
              </a:xfrm>
            </p:grpSpPr>
            <p:sp>
              <p:nvSpPr>
                <p:cNvPr id="24" name="Google Shape;1481;p36"/>
                <p:cNvSpPr/>
                <p:nvPr/>
              </p:nvSpPr>
              <p:spPr>
                <a:xfrm rot="2794783">
                  <a:off x="410123" y="2040433"/>
                  <a:ext cx="793853" cy="758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27" h="34994" extrusionOk="0">
                      <a:moveTo>
                        <a:pt x="26716" y="1"/>
                      </a:moveTo>
                      <a:cubicBezTo>
                        <a:pt x="23985" y="1"/>
                        <a:pt x="21395" y="1297"/>
                        <a:pt x="19781" y="3471"/>
                      </a:cubicBezTo>
                      <a:cubicBezTo>
                        <a:pt x="18614" y="2737"/>
                        <a:pt x="17246" y="2336"/>
                        <a:pt x="15845" y="2336"/>
                      </a:cubicBezTo>
                      <a:cubicBezTo>
                        <a:pt x="14311" y="2336"/>
                        <a:pt x="12776" y="2803"/>
                        <a:pt x="11542" y="3704"/>
                      </a:cubicBezTo>
                      <a:cubicBezTo>
                        <a:pt x="9674" y="5072"/>
                        <a:pt x="8440" y="7207"/>
                        <a:pt x="7939" y="9742"/>
                      </a:cubicBezTo>
                      <a:cubicBezTo>
                        <a:pt x="7372" y="9542"/>
                        <a:pt x="6772" y="9442"/>
                        <a:pt x="6172" y="9442"/>
                      </a:cubicBezTo>
                      <a:cubicBezTo>
                        <a:pt x="5271" y="9442"/>
                        <a:pt x="4437" y="9675"/>
                        <a:pt x="3670" y="10075"/>
                      </a:cubicBezTo>
                      <a:cubicBezTo>
                        <a:pt x="1368" y="11276"/>
                        <a:pt x="0" y="14078"/>
                        <a:pt x="367" y="16914"/>
                      </a:cubicBezTo>
                      <a:cubicBezTo>
                        <a:pt x="801" y="20249"/>
                        <a:pt x="3036" y="23385"/>
                        <a:pt x="6705" y="25753"/>
                      </a:cubicBezTo>
                      <a:cubicBezTo>
                        <a:pt x="7106" y="26020"/>
                        <a:pt x="7539" y="26287"/>
                        <a:pt x="7973" y="26520"/>
                      </a:cubicBezTo>
                      <a:cubicBezTo>
                        <a:pt x="7973" y="26554"/>
                        <a:pt x="7973" y="26554"/>
                        <a:pt x="7973" y="26587"/>
                      </a:cubicBezTo>
                      <a:cubicBezTo>
                        <a:pt x="9741" y="31924"/>
                        <a:pt x="13677" y="34993"/>
                        <a:pt x="18781" y="34993"/>
                      </a:cubicBezTo>
                      <a:cubicBezTo>
                        <a:pt x="24785" y="34993"/>
                        <a:pt x="31556" y="30590"/>
                        <a:pt x="34525" y="24719"/>
                      </a:cubicBezTo>
                      <a:cubicBezTo>
                        <a:pt x="35793" y="22284"/>
                        <a:pt x="36193" y="19982"/>
                        <a:pt x="35793" y="17948"/>
                      </a:cubicBezTo>
                      <a:cubicBezTo>
                        <a:pt x="35659" y="17214"/>
                        <a:pt x="35392" y="16547"/>
                        <a:pt x="35059" y="15913"/>
                      </a:cubicBezTo>
                      <a:cubicBezTo>
                        <a:pt x="35526" y="14745"/>
                        <a:pt x="35859" y="13478"/>
                        <a:pt x="36026" y="12210"/>
                      </a:cubicBezTo>
                      <a:cubicBezTo>
                        <a:pt x="36627" y="7307"/>
                        <a:pt x="34125" y="2470"/>
                        <a:pt x="30089" y="669"/>
                      </a:cubicBezTo>
                      <a:cubicBezTo>
                        <a:pt x="29055" y="235"/>
                        <a:pt x="27954" y="1"/>
                        <a:pt x="26820" y="1"/>
                      </a:cubicBezTo>
                      <a:cubicBezTo>
                        <a:pt x="26785" y="1"/>
                        <a:pt x="26750" y="1"/>
                        <a:pt x="2671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2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482;p36"/>
                <p:cNvSpPr/>
                <p:nvPr/>
              </p:nvSpPr>
              <p:spPr>
                <a:xfrm rot="2794783">
                  <a:off x="496774" y="2098560"/>
                  <a:ext cx="714310" cy="553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7" h="25537" extrusionOk="0">
                      <a:moveTo>
                        <a:pt x="24995" y="0"/>
                      </a:moveTo>
                      <a:cubicBezTo>
                        <a:pt x="21969" y="0"/>
                        <a:pt x="18886" y="1957"/>
                        <a:pt x="18447" y="4955"/>
                      </a:cubicBezTo>
                      <a:cubicBezTo>
                        <a:pt x="17745" y="3223"/>
                        <a:pt x="15896" y="2345"/>
                        <a:pt x="14011" y="2345"/>
                      </a:cubicBezTo>
                      <a:cubicBezTo>
                        <a:pt x="12848" y="2345"/>
                        <a:pt x="11671" y="2679"/>
                        <a:pt x="10741" y="3354"/>
                      </a:cubicBezTo>
                      <a:cubicBezTo>
                        <a:pt x="8306" y="5155"/>
                        <a:pt x="7405" y="8458"/>
                        <a:pt x="7639" y="11493"/>
                      </a:cubicBezTo>
                      <a:cubicBezTo>
                        <a:pt x="7147" y="10183"/>
                        <a:pt x="5737" y="9447"/>
                        <a:pt x="4339" y="9447"/>
                      </a:cubicBezTo>
                      <a:cubicBezTo>
                        <a:pt x="3745" y="9447"/>
                        <a:pt x="3153" y="9580"/>
                        <a:pt x="2635" y="9859"/>
                      </a:cubicBezTo>
                      <a:cubicBezTo>
                        <a:pt x="867" y="10759"/>
                        <a:pt x="0" y="12961"/>
                        <a:pt x="267" y="14929"/>
                      </a:cubicBezTo>
                      <a:cubicBezTo>
                        <a:pt x="1048" y="21058"/>
                        <a:pt x="9245" y="25537"/>
                        <a:pt x="15276" y="25537"/>
                      </a:cubicBezTo>
                      <a:cubicBezTo>
                        <a:pt x="15941" y="25537"/>
                        <a:pt x="16580" y="25482"/>
                        <a:pt x="17179" y="25370"/>
                      </a:cubicBezTo>
                      <a:cubicBezTo>
                        <a:pt x="20782" y="24669"/>
                        <a:pt x="24084" y="22701"/>
                        <a:pt x="26786" y="20200"/>
                      </a:cubicBezTo>
                      <a:cubicBezTo>
                        <a:pt x="29655" y="17564"/>
                        <a:pt x="32023" y="14129"/>
                        <a:pt x="32490" y="10259"/>
                      </a:cubicBezTo>
                      <a:cubicBezTo>
                        <a:pt x="32957" y="6390"/>
                        <a:pt x="31122" y="2087"/>
                        <a:pt x="27553" y="519"/>
                      </a:cubicBezTo>
                      <a:cubicBezTo>
                        <a:pt x="26749" y="166"/>
                        <a:pt x="25875" y="0"/>
                        <a:pt x="2499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" name="Google Shape;1483;p36"/>
              <p:cNvSpPr/>
              <p:nvPr/>
            </p:nvSpPr>
            <p:spPr>
              <a:xfrm rot="2794783">
                <a:off x="493864" y="2369165"/>
                <a:ext cx="537927" cy="407753"/>
              </a:xfrm>
              <a:custGeom>
                <a:avLst/>
                <a:gdLst/>
                <a:ahLst/>
                <a:cxnLst/>
                <a:rect l="l" t="t" r="r" b="b"/>
                <a:pathLst>
                  <a:path w="24819" h="18813" extrusionOk="0">
                    <a:moveTo>
                      <a:pt x="20337" y="1"/>
                    </a:moveTo>
                    <a:cubicBezTo>
                      <a:pt x="18749" y="1"/>
                      <a:pt x="17275" y="1067"/>
                      <a:pt x="16412" y="2409"/>
                    </a:cubicBezTo>
                    <a:cubicBezTo>
                      <a:pt x="15601" y="3671"/>
                      <a:pt x="15196" y="5150"/>
                      <a:pt x="14855" y="6625"/>
                    </a:cubicBezTo>
                    <a:lnTo>
                      <a:pt x="14855" y="6625"/>
                    </a:lnTo>
                    <a:cubicBezTo>
                      <a:pt x="14929" y="5502"/>
                      <a:pt x="13812" y="4398"/>
                      <a:pt x="12626" y="4398"/>
                    </a:cubicBezTo>
                    <a:cubicBezTo>
                      <a:pt x="12554" y="4398"/>
                      <a:pt x="12482" y="4402"/>
                      <a:pt x="12410" y="4410"/>
                    </a:cubicBezTo>
                    <a:cubicBezTo>
                      <a:pt x="11009" y="4544"/>
                      <a:pt x="9908" y="5911"/>
                      <a:pt x="9674" y="7312"/>
                    </a:cubicBezTo>
                    <a:cubicBezTo>
                      <a:pt x="9441" y="8713"/>
                      <a:pt x="9841" y="10148"/>
                      <a:pt x="10375" y="11482"/>
                    </a:cubicBezTo>
                    <a:cubicBezTo>
                      <a:pt x="8827" y="10557"/>
                      <a:pt x="6941" y="10056"/>
                      <a:pt x="5078" y="10056"/>
                    </a:cubicBezTo>
                    <a:cubicBezTo>
                      <a:pt x="3247" y="10056"/>
                      <a:pt x="1439" y="10540"/>
                      <a:pt x="1" y="11582"/>
                    </a:cubicBezTo>
                    <a:cubicBezTo>
                      <a:pt x="1712" y="16743"/>
                      <a:pt x="5256" y="18812"/>
                      <a:pt x="9141" y="18812"/>
                    </a:cubicBezTo>
                    <a:cubicBezTo>
                      <a:pt x="14572" y="18812"/>
                      <a:pt x="20667" y="14770"/>
                      <a:pt x="23351" y="9481"/>
                    </a:cubicBezTo>
                    <a:cubicBezTo>
                      <a:pt x="24218" y="7746"/>
                      <a:pt x="24818" y="5745"/>
                      <a:pt x="24451" y="3843"/>
                    </a:cubicBezTo>
                    <a:cubicBezTo>
                      <a:pt x="24051" y="1909"/>
                      <a:pt x="22517" y="141"/>
                      <a:pt x="20549" y="7"/>
                    </a:cubicBezTo>
                    <a:cubicBezTo>
                      <a:pt x="20478" y="3"/>
                      <a:pt x="20408" y="1"/>
                      <a:pt x="20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3" y="1391438"/>
            <a:ext cx="1553196" cy="313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2793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7" name="Google Shape;1477;p36"/>
          <p:cNvGrpSpPr/>
          <p:nvPr/>
        </p:nvGrpSpPr>
        <p:grpSpPr>
          <a:xfrm rot="18616084">
            <a:off x="344210" y="1537121"/>
            <a:ext cx="1907655" cy="1697324"/>
            <a:chOff x="-238742" y="2640841"/>
            <a:chExt cx="1334163" cy="1247187"/>
          </a:xfrm>
        </p:grpSpPr>
        <p:sp>
          <p:nvSpPr>
            <p:cNvPr id="1478" name="Google Shape;1478;p36"/>
            <p:cNvSpPr/>
            <p:nvPr/>
          </p:nvSpPr>
          <p:spPr>
            <a:xfrm rot="7200076">
              <a:off x="-248691" y="3355397"/>
              <a:ext cx="634936" cy="343594"/>
            </a:xfrm>
            <a:custGeom>
              <a:avLst/>
              <a:gdLst/>
              <a:ahLst/>
              <a:cxnLst/>
              <a:rect l="l" t="t" r="r" b="b"/>
              <a:pathLst>
                <a:path w="20730" h="11218" extrusionOk="0">
                  <a:moveTo>
                    <a:pt x="154" y="0"/>
                  </a:moveTo>
                  <a:cubicBezTo>
                    <a:pt x="45" y="0"/>
                    <a:pt x="0" y="144"/>
                    <a:pt x="122" y="205"/>
                  </a:cubicBezTo>
                  <a:cubicBezTo>
                    <a:pt x="1523" y="772"/>
                    <a:pt x="2924" y="1272"/>
                    <a:pt x="4325" y="1873"/>
                  </a:cubicBezTo>
                  <a:cubicBezTo>
                    <a:pt x="5726" y="2440"/>
                    <a:pt x="7093" y="3107"/>
                    <a:pt x="8461" y="3774"/>
                  </a:cubicBezTo>
                  <a:cubicBezTo>
                    <a:pt x="11163" y="5108"/>
                    <a:pt x="13798" y="6609"/>
                    <a:pt x="16333" y="8277"/>
                  </a:cubicBezTo>
                  <a:cubicBezTo>
                    <a:pt x="17034" y="8778"/>
                    <a:pt x="17734" y="9245"/>
                    <a:pt x="18435" y="9745"/>
                  </a:cubicBezTo>
                  <a:lnTo>
                    <a:pt x="19435" y="10479"/>
                  </a:lnTo>
                  <a:cubicBezTo>
                    <a:pt x="19802" y="10746"/>
                    <a:pt x="20169" y="10979"/>
                    <a:pt x="20536" y="11213"/>
                  </a:cubicBezTo>
                  <a:cubicBezTo>
                    <a:pt x="20547" y="11216"/>
                    <a:pt x="20558" y="11218"/>
                    <a:pt x="20568" y="11218"/>
                  </a:cubicBezTo>
                  <a:cubicBezTo>
                    <a:pt x="20656" y="11218"/>
                    <a:pt x="20729" y="11102"/>
                    <a:pt x="20670" y="11013"/>
                  </a:cubicBezTo>
                  <a:cubicBezTo>
                    <a:pt x="20403" y="10746"/>
                    <a:pt x="20103" y="10512"/>
                    <a:pt x="19802" y="10279"/>
                  </a:cubicBezTo>
                  <a:cubicBezTo>
                    <a:pt x="19502" y="10045"/>
                    <a:pt x="19202" y="9812"/>
                    <a:pt x="18902" y="9612"/>
                  </a:cubicBezTo>
                  <a:cubicBezTo>
                    <a:pt x="18268" y="9145"/>
                    <a:pt x="17668" y="8711"/>
                    <a:pt x="17034" y="8311"/>
                  </a:cubicBezTo>
                  <a:cubicBezTo>
                    <a:pt x="15766" y="7443"/>
                    <a:pt x="14465" y="6643"/>
                    <a:pt x="13164" y="5842"/>
                  </a:cubicBezTo>
                  <a:cubicBezTo>
                    <a:pt x="10529" y="4308"/>
                    <a:pt x="7794" y="2940"/>
                    <a:pt x="5025" y="1773"/>
                  </a:cubicBezTo>
                  <a:cubicBezTo>
                    <a:pt x="4225" y="1439"/>
                    <a:pt x="3457" y="1139"/>
                    <a:pt x="2657" y="839"/>
                  </a:cubicBezTo>
                  <a:cubicBezTo>
                    <a:pt x="1856" y="538"/>
                    <a:pt x="1022" y="205"/>
                    <a:pt x="188" y="5"/>
                  </a:cubicBezTo>
                  <a:cubicBezTo>
                    <a:pt x="176" y="2"/>
                    <a:pt x="165" y="0"/>
                    <a:pt x="154" y="0"/>
                  </a:cubicBezTo>
                  <a:close/>
                </a:path>
              </a:pathLst>
            </a:custGeom>
            <a:solidFill>
              <a:schemeClr val="accent6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9" name="Google Shape;1479;p36"/>
            <p:cNvGrpSpPr/>
            <p:nvPr/>
          </p:nvGrpSpPr>
          <p:grpSpPr>
            <a:xfrm rot="1648404">
              <a:off x="78083" y="2791731"/>
              <a:ext cx="866136" cy="867226"/>
              <a:chOff x="258777" y="1870701"/>
              <a:chExt cx="1096544" cy="1097924"/>
            </a:xfrm>
          </p:grpSpPr>
          <p:grpSp>
            <p:nvGrpSpPr>
              <p:cNvPr id="1480" name="Google Shape;1480;p36"/>
              <p:cNvGrpSpPr/>
              <p:nvPr/>
            </p:nvGrpSpPr>
            <p:grpSpPr>
              <a:xfrm>
                <a:off x="258777" y="1870701"/>
                <a:ext cx="1096544" cy="1097924"/>
                <a:chOff x="258777" y="1870701"/>
                <a:chExt cx="1096544" cy="1097924"/>
              </a:xfrm>
            </p:grpSpPr>
            <p:sp>
              <p:nvSpPr>
                <p:cNvPr id="1481" name="Google Shape;1481;p36"/>
                <p:cNvSpPr/>
                <p:nvPr/>
              </p:nvSpPr>
              <p:spPr>
                <a:xfrm rot="2794783">
                  <a:off x="410123" y="2040433"/>
                  <a:ext cx="793853" cy="7584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27" h="34994" extrusionOk="0">
                      <a:moveTo>
                        <a:pt x="26716" y="1"/>
                      </a:moveTo>
                      <a:cubicBezTo>
                        <a:pt x="23985" y="1"/>
                        <a:pt x="21395" y="1297"/>
                        <a:pt x="19781" y="3471"/>
                      </a:cubicBezTo>
                      <a:cubicBezTo>
                        <a:pt x="18614" y="2737"/>
                        <a:pt x="17246" y="2336"/>
                        <a:pt x="15845" y="2336"/>
                      </a:cubicBezTo>
                      <a:cubicBezTo>
                        <a:pt x="14311" y="2336"/>
                        <a:pt x="12776" y="2803"/>
                        <a:pt x="11542" y="3704"/>
                      </a:cubicBezTo>
                      <a:cubicBezTo>
                        <a:pt x="9674" y="5072"/>
                        <a:pt x="8440" y="7207"/>
                        <a:pt x="7939" y="9742"/>
                      </a:cubicBezTo>
                      <a:cubicBezTo>
                        <a:pt x="7372" y="9542"/>
                        <a:pt x="6772" y="9442"/>
                        <a:pt x="6172" y="9442"/>
                      </a:cubicBezTo>
                      <a:cubicBezTo>
                        <a:pt x="5271" y="9442"/>
                        <a:pt x="4437" y="9675"/>
                        <a:pt x="3670" y="10075"/>
                      </a:cubicBezTo>
                      <a:cubicBezTo>
                        <a:pt x="1368" y="11276"/>
                        <a:pt x="0" y="14078"/>
                        <a:pt x="367" y="16914"/>
                      </a:cubicBezTo>
                      <a:cubicBezTo>
                        <a:pt x="801" y="20249"/>
                        <a:pt x="3036" y="23385"/>
                        <a:pt x="6705" y="25753"/>
                      </a:cubicBezTo>
                      <a:cubicBezTo>
                        <a:pt x="7106" y="26020"/>
                        <a:pt x="7539" y="26287"/>
                        <a:pt x="7973" y="26520"/>
                      </a:cubicBezTo>
                      <a:cubicBezTo>
                        <a:pt x="7973" y="26554"/>
                        <a:pt x="7973" y="26554"/>
                        <a:pt x="7973" y="26587"/>
                      </a:cubicBezTo>
                      <a:cubicBezTo>
                        <a:pt x="9741" y="31924"/>
                        <a:pt x="13677" y="34993"/>
                        <a:pt x="18781" y="34993"/>
                      </a:cubicBezTo>
                      <a:cubicBezTo>
                        <a:pt x="24785" y="34993"/>
                        <a:pt x="31556" y="30590"/>
                        <a:pt x="34525" y="24719"/>
                      </a:cubicBezTo>
                      <a:cubicBezTo>
                        <a:pt x="35793" y="22284"/>
                        <a:pt x="36193" y="19982"/>
                        <a:pt x="35793" y="17948"/>
                      </a:cubicBezTo>
                      <a:cubicBezTo>
                        <a:pt x="35659" y="17214"/>
                        <a:pt x="35392" y="16547"/>
                        <a:pt x="35059" y="15913"/>
                      </a:cubicBezTo>
                      <a:cubicBezTo>
                        <a:pt x="35526" y="14745"/>
                        <a:pt x="35859" y="13478"/>
                        <a:pt x="36026" y="12210"/>
                      </a:cubicBezTo>
                      <a:cubicBezTo>
                        <a:pt x="36627" y="7307"/>
                        <a:pt x="34125" y="2470"/>
                        <a:pt x="30089" y="669"/>
                      </a:cubicBezTo>
                      <a:cubicBezTo>
                        <a:pt x="29055" y="235"/>
                        <a:pt x="27954" y="1"/>
                        <a:pt x="26820" y="1"/>
                      </a:cubicBezTo>
                      <a:cubicBezTo>
                        <a:pt x="26785" y="1"/>
                        <a:pt x="26750" y="1"/>
                        <a:pt x="26716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8575" cap="flat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57150" dist="19050" dir="5400000" algn="bl" rotWithShape="0">
                    <a:schemeClr val="dk2">
                      <a:alpha val="50000"/>
                    </a:schemeClr>
                  </a:outerShdw>
                </a:effectLst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36"/>
                <p:cNvSpPr/>
                <p:nvPr/>
              </p:nvSpPr>
              <p:spPr>
                <a:xfrm rot="2794783">
                  <a:off x="496774" y="2098560"/>
                  <a:ext cx="714310" cy="5534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57" h="25537" extrusionOk="0">
                      <a:moveTo>
                        <a:pt x="24995" y="0"/>
                      </a:moveTo>
                      <a:cubicBezTo>
                        <a:pt x="21969" y="0"/>
                        <a:pt x="18886" y="1957"/>
                        <a:pt x="18447" y="4955"/>
                      </a:cubicBezTo>
                      <a:cubicBezTo>
                        <a:pt x="17745" y="3223"/>
                        <a:pt x="15896" y="2345"/>
                        <a:pt x="14011" y="2345"/>
                      </a:cubicBezTo>
                      <a:cubicBezTo>
                        <a:pt x="12848" y="2345"/>
                        <a:pt x="11671" y="2679"/>
                        <a:pt x="10741" y="3354"/>
                      </a:cubicBezTo>
                      <a:cubicBezTo>
                        <a:pt x="8306" y="5155"/>
                        <a:pt x="7405" y="8458"/>
                        <a:pt x="7639" y="11493"/>
                      </a:cubicBezTo>
                      <a:cubicBezTo>
                        <a:pt x="7147" y="10183"/>
                        <a:pt x="5737" y="9447"/>
                        <a:pt x="4339" y="9447"/>
                      </a:cubicBezTo>
                      <a:cubicBezTo>
                        <a:pt x="3745" y="9447"/>
                        <a:pt x="3153" y="9580"/>
                        <a:pt x="2635" y="9859"/>
                      </a:cubicBezTo>
                      <a:cubicBezTo>
                        <a:pt x="867" y="10759"/>
                        <a:pt x="0" y="12961"/>
                        <a:pt x="267" y="14929"/>
                      </a:cubicBezTo>
                      <a:cubicBezTo>
                        <a:pt x="1048" y="21058"/>
                        <a:pt x="9245" y="25537"/>
                        <a:pt x="15276" y="25537"/>
                      </a:cubicBezTo>
                      <a:cubicBezTo>
                        <a:pt x="15941" y="25537"/>
                        <a:pt x="16580" y="25482"/>
                        <a:pt x="17179" y="25370"/>
                      </a:cubicBezTo>
                      <a:cubicBezTo>
                        <a:pt x="20782" y="24669"/>
                        <a:pt x="24084" y="22701"/>
                        <a:pt x="26786" y="20200"/>
                      </a:cubicBezTo>
                      <a:cubicBezTo>
                        <a:pt x="29655" y="17564"/>
                        <a:pt x="32023" y="14129"/>
                        <a:pt x="32490" y="10259"/>
                      </a:cubicBezTo>
                      <a:cubicBezTo>
                        <a:pt x="32957" y="6390"/>
                        <a:pt x="31122" y="2087"/>
                        <a:pt x="27553" y="519"/>
                      </a:cubicBezTo>
                      <a:cubicBezTo>
                        <a:pt x="26749" y="166"/>
                        <a:pt x="25875" y="0"/>
                        <a:pt x="24995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83" name="Google Shape;1483;p36"/>
              <p:cNvSpPr/>
              <p:nvPr/>
            </p:nvSpPr>
            <p:spPr>
              <a:xfrm rot="2794783">
                <a:off x="493864" y="2369165"/>
                <a:ext cx="537927" cy="407753"/>
              </a:xfrm>
              <a:custGeom>
                <a:avLst/>
                <a:gdLst/>
                <a:ahLst/>
                <a:cxnLst/>
                <a:rect l="l" t="t" r="r" b="b"/>
                <a:pathLst>
                  <a:path w="24819" h="18813" extrusionOk="0">
                    <a:moveTo>
                      <a:pt x="20337" y="1"/>
                    </a:moveTo>
                    <a:cubicBezTo>
                      <a:pt x="18749" y="1"/>
                      <a:pt x="17275" y="1067"/>
                      <a:pt x="16412" y="2409"/>
                    </a:cubicBezTo>
                    <a:cubicBezTo>
                      <a:pt x="15601" y="3671"/>
                      <a:pt x="15196" y="5150"/>
                      <a:pt x="14855" y="6625"/>
                    </a:cubicBezTo>
                    <a:lnTo>
                      <a:pt x="14855" y="6625"/>
                    </a:lnTo>
                    <a:cubicBezTo>
                      <a:pt x="14929" y="5502"/>
                      <a:pt x="13812" y="4398"/>
                      <a:pt x="12626" y="4398"/>
                    </a:cubicBezTo>
                    <a:cubicBezTo>
                      <a:pt x="12554" y="4398"/>
                      <a:pt x="12482" y="4402"/>
                      <a:pt x="12410" y="4410"/>
                    </a:cubicBezTo>
                    <a:cubicBezTo>
                      <a:pt x="11009" y="4544"/>
                      <a:pt x="9908" y="5911"/>
                      <a:pt x="9674" y="7312"/>
                    </a:cubicBezTo>
                    <a:cubicBezTo>
                      <a:pt x="9441" y="8713"/>
                      <a:pt x="9841" y="10148"/>
                      <a:pt x="10375" y="11482"/>
                    </a:cubicBezTo>
                    <a:cubicBezTo>
                      <a:pt x="8827" y="10557"/>
                      <a:pt x="6941" y="10056"/>
                      <a:pt x="5078" y="10056"/>
                    </a:cubicBezTo>
                    <a:cubicBezTo>
                      <a:pt x="3247" y="10056"/>
                      <a:pt x="1439" y="10540"/>
                      <a:pt x="1" y="11582"/>
                    </a:cubicBezTo>
                    <a:cubicBezTo>
                      <a:pt x="1712" y="16743"/>
                      <a:pt x="5256" y="18812"/>
                      <a:pt x="9141" y="18812"/>
                    </a:cubicBezTo>
                    <a:cubicBezTo>
                      <a:pt x="14572" y="18812"/>
                      <a:pt x="20667" y="14770"/>
                      <a:pt x="23351" y="9481"/>
                    </a:cubicBezTo>
                    <a:cubicBezTo>
                      <a:pt x="24218" y="7746"/>
                      <a:pt x="24818" y="5745"/>
                      <a:pt x="24451" y="3843"/>
                    </a:cubicBezTo>
                    <a:cubicBezTo>
                      <a:pt x="24051" y="1909"/>
                      <a:pt x="22517" y="141"/>
                      <a:pt x="20549" y="7"/>
                    </a:cubicBezTo>
                    <a:cubicBezTo>
                      <a:pt x="20478" y="3"/>
                      <a:pt x="20408" y="1"/>
                      <a:pt x="203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4" name="Google Shape;1484;p36"/>
          <p:cNvGrpSpPr/>
          <p:nvPr/>
        </p:nvGrpSpPr>
        <p:grpSpPr>
          <a:xfrm>
            <a:off x="4683486" y="3498822"/>
            <a:ext cx="1362466" cy="1389889"/>
            <a:chOff x="1666984" y="932588"/>
            <a:chExt cx="1362466" cy="1389889"/>
          </a:xfrm>
        </p:grpSpPr>
        <p:sp>
          <p:nvSpPr>
            <p:cNvPr id="1485" name="Google Shape;1485;p36"/>
            <p:cNvSpPr/>
            <p:nvPr/>
          </p:nvSpPr>
          <p:spPr>
            <a:xfrm>
              <a:off x="1666984" y="932588"/>
              <a:ext cx="1362466" cy="1389889"/>
            </a:xfrm>
            <a:custGeom>
              <a:avLst/>
              <a:gdLst/>
              <a:ahLst/>
              <a:cxnLst/>
              <a:rect l="l" t="t" r="r" b="b"/>
              <a:pathLst>
                <a:path w="56341" h="57475" extrusionOk="0">
                  <a:moveTo>
                    <a:pt x="25519" y="7271"/>
                  </a:moveTo>
                  <a:lnTo>
                    <a:pt x="25519" y="7271"/>
                  </a:lnTo>
                  <a:cubicBezTo>
                    <a:pt x="25285" y="7772"/>
                    <a:pt x="25152" y="8305"/>
                    <a:pt x="25152" y="8872"/>
                  </a:cubicBezTo>
                  <a:cubicBezTo>
                    <a:pt x="24418" y="9706"/>
                    <a:pt x="23684" y="10540"/>
                    <a:pt x="22983" y="11374"/>
                  </a:cubicBezTo>
                  <a:cubicBezTo>
                    <a:pt x="23517" y="10207"/>
                    <a:pt x="24051" y="9039"/>
                    <a:pt x="24585" y="7872"/>
                  </a:cubicBezTo>
                  <a:cubicBezTo>
                    <a:pt x="24918" y="7705"/>
                    <a:pt x="25218" y="7505"/>
                    <a:pt x="25519" y="7271"/>
                  </a:cubicBezTo>
                  <a:close/>
                  <a:moveTo>
                    <a:pt x="30022" y="12675"/>
                  </a:moveTo>
                  <a:lnTo>
                    <a:pt x="29955" y="12809"/>
                  </a:lnTo>
                  <a:cubicBezTo>
                    <a:pt x="29655" y="13276"/>
                    <a:pt x="29421" y="13776"/>
                    <a:pt x="29188" y="14276"/>
                  </a:cubicBezTo>
                  <a:cubicBezTo>
                    <a:pt x="29054" y="14410"/>
                    <a:pt x="28954" y="14577"/>
                    <a:pt x="28888" y="14743"/>
                  </a:cubicBezTo>
                  <a:cubicBezTo>
                    <a:pt x="28321" y="16011"/>
                    <a:pt x="27920" y="17345"/>
                    <a:pt x="27620" y="18679"/>
                  </a:cubicBezTo>
                  <a:cubicBezTo>
                    <a:pt x="27520" y="18413"/>
                    <a:pt x="27420" y="18146"/>
                    <a:pt x="27287" y="17879"/>
                  </a:cubicBezTo>
                  <a:cubicBezTo>
                    <a:pt x="27220" y="17745"/>
                    <a:pt x="27153" y="17612"/>
                    <a:pt x="27053" y="17479"/>
                  </a:cubicBezTo>
                  <a:cubicBezTo>
                    <a:pt x="26853" y="17045"/>
                    <a:pt x="26653" y="16611"/>
                    <a:pt x="26419" y="16211"/>
                  </a:cubicBezTo>
                  <a:cubicBezTo>
                    <a:pt x="27520" y="15077"/>
                    <a:pt x="28621" y="13909"/>
                    <a:pt x="29688" y="12775"/>
                  </a:cubicBezTo>
                  <a:cubicBezTo>
                    <a:pt x="29788" y="12742"/>
                    <a:pt x="29922" y="12708"/>
                    <a:pt x="30022" y="12675"/>
                  </a:cubicBezTo>
                  <a:close/>
                  <a:moveTo>
                    <a:pt x="6572" y="37693"/>
                  </a:moveTo>
                  <a:lnTo>
                    <a:pt x="6572" y="37693"/>
                  </a:lnTo>
                  <a:cubicBezTo>
                    <a:pt x="7306" y="38160"/>
                    <a:pt x="8106" y="38527"/>
                    <a:pt x="8973" y="38760"/>
                  </a:cubicBezTo>
                  <a:cubicBezTo>
                    <a:pt x="9307" y="38927"/>
                    <a:pt x="9674" y="38994"/>
                    <a:pt x="10074" y="39027"/>
                  </a:cubicBezTo>
                  <a:cubicBezTo>
                    <a:pt x="10341" y="39094"/>
                    <a:pt x="10575" y="39194"/>
                    <a:pt x="10841" y="39328"/>
                  </a:cubicBezTo>
                  <a:cubicBezTo>
                    <a:pt x="10174" y="40028"/>
                    <a:pt x="9607" y="40795"/>
                    <a:pt x="9207" y="41663"/>
                  </a:cubicBezTo>
                  <a:cubicBezTo>
                    <a:pt x="9007" y="41629"/>
                    <a:pt x="8840" y="41562"/>
                    <a:pt x="8640" y="41496"/>
                  </a:cubicBezTo>
                  <a:cubicBezTo>
                    <a:pt x="8473" y="41429"/>
                    <a:pt x="8240" y="41296"/>
                    <a:pt x="8006" y="41196"/>
                  </a:cubicBezTo>
                  <a:cubicBezTo>
                    <a:pt x="7939" y="41162"/>
                    <a:pt x="7906" y="41129"/>
                    <a:pt x="7839" y="41129"/>
                  </a:cubicBezTo>
                  <a:lnTo>
                    <a:pt x="7639" y="40962"/>
                  </a:lnTo>
                  <a:cubicBezTo>
                    <a:pt x="6739" y="40128"/>
                    <a:pt x="6338" y="38894"/>
                    <a:pt x="6572" y="37693"/>
                  </a:cubicBezTo>
                  <a:close/>
                  <a:moveTo>
                    <a:pt x="21015" y="38660"/>
                  </a:moveTo>
                  <a:lnTo>
                    <a:pt x="21015" y="38660"/>
                  </a:lnTo>
                  <a:cubicBezTo>
                    <a:pt x="20548" y="39594"/>
                    <a:pt x="20248" y="40595"/>
                    <a:pt x="20115" y="41663"/>
                  </a:cubicBezTo>
                  <a:cubicBezTo>
                    <a:pt x="20115" y="41696"/>
                    <a:pt x="20081" y="41763"/>
                    <a:pt x="20081" y="41829"/>
                  </a:cubicBezTo>
                  <a:cubicBezTo>
                    <a:pt x="19848" y="42763"/>
                    <a:pt x="19748" y="43697"/>
                    <a:pt x="19714" y="44665"/>
                  </a:cubicBezTo>
                  <a:lnTo>
                    <a:pt x="19714" y="44731"/>
                  </a:lnTo>
                  <a:cubicBezTo>
                    <a:pt x="19714" y="47507"/>
                    <a:pt x="20504" y="50061"/>
                    <a:pt x="21976" y="52083"/>
                  </a:cubicBezTo>
                  <a:lnTo>
                    <a:pt x="21976" y="52083"/>
                  </a:lnTo>
                  <a:cubicBezTo>
                    <a:pt x="21710" y="51764"/>
                    <a:pt x="21378" y="51486"/>
                    <a:pt x="20982" y="51269"/>
                  </a:cubicBezTo>
                  <a:cubicBezTo>
                    <a:pt x="19481" y="50436"/>
                    <a:pt x="18013" y="50069"/>
                    <a:pt x="16812" y="48801"/>
                  </a:cubicBezTo>
                  <a:cubicBezTo>
                    <a:pt x="16245" y="48201"/>
                    <a:pt x="15745" y="47533"/>
                    <a:pt x="15345" y="46833"/>
                  </a:cubicBezTo>
                  <a:cubicBezTo>
                    <a:pt x="16412" y="46333"/>
                    <a:pt x="17346" y="45599"/>
                    <a:pt x="18013" y="44631"/>
                  </a:cubicBezTo>
                  <a:cubicBezTo>
                    <a:pt x="19114" y="43097"/>
                    <a:pt x="19448" y="41129"/>
                    <a:pt x="18580" y="39594"/>
                  </a:cubicBezTo>
                  <a:cubicBezTo>
                    <a:pt x="18981" y="39461"/>
                    <a:pt x="19381" y="39328"/>
                    <a:pt x="19781" y="39161"/>
                  </a:cubicBezTo>
                  <a:cubicBezTo>
                    <a:pt x="20115" y="39161"/>
                    <a:pt x="20448" y="39027"/>
                    <a:pt x="20749" y="38827"/>
                  </a:cubicBezTo>
                  <a:cubicBezTo>
                    <a:pt x="20849" y="38760"/>
                    <a:pt x="20915" y="38694"/>
                    <a:pt x="21015" y="38660"/>
                  </a:cubicBezTo>
                  <a:close/>
                  <a:moveTo>
                    <a:pt x="46314" y="0"/>
                  </a:moveTo>
                  <a:cubicBezTo>
                    <a:pt x="43376" y="0"/>
                    <a:pt x="38857" y="891"/>
                    <a:pt x="38628" y="3902"/>
                  </a:cubicBezTo>
                  <a:cubicBezTo>
                    <a:pt x="38528" y="5537"/>
                    <a:pt x="39795" y="6938"/>
                    <a:pt x="41430" y="7004"/>
                  </a:cubicBezTo>
                  <a:cubicBezTo>
                    <a:pt x="41460" y="7005"/>
                    <a:pt x="41489" y="7006"/>
                    <a:pt x="41519" y="7006"/>
                  </a:cubicBezTo>
                  <a:cubicBezTo>
                    <a:pt x="42654" y="7006"/>
                    <a:pt x="43728" y="6395"/>
                    <a:pt x="44866" y="6070"/>
                  </a:cubicBezTo>
                  <a:lnTo>
                    <a:pt x="44866" y="6070"/>
                  </a:lnTo>
                  <a:cubicBezTo>
                    <a:pt x="44032" y="6804"/>
                    <a:pt x="43398" y="7805"/>
                    <a:pt x="43131" y="8939"/>
                  </a:cubicBezTo>
                  <a:cubicBezTo>
                    <a:pt x="42464" y="8539"/>
                    <a:pt x="41764" y="8239"/>
                    <a:pt x="40996" y="8072"/>
                  </a:cubicBezTo>
                  <a:cubicBezTo>
                    <a:pt x="40863" y="8005"/>
                    <a:pt x="40729" y="7938"/>
                    <a:pt x="40596" y="7905"/>
                  </a:cubicBezTo>
                  <a:cubicBezTo>
                    <a:pt x="40096" y="7805"/>
                    <a:pt x="39562" y="7738"/>
                    <a:pt x="39062" y="7738"/>
                  </a:cubicBezTo>
                  <a:lnTo>
                    <a:pt x="38928" y="7738"/>
                  </a:lnTo>
                  <a:cubicBezTo>
                    <a:pt x="38658" y="7714"/>
                    <a:pt x="38387" y="7702"/>
                    <a:pt x="38117" y="7702"/>
                  </a:cubicBezTo>
                  <a:cubicBezTo>
                    <a:pt x="36889" y="7702"/>
                    <a:pt x="35673" y="7953"/>
                    <a:pt x="34525" y="8472"/>
                  </a:cubicBezTo>
                  <a:cubicBezTo>
                    <a:pt x="34292" y="8505"/>
                    <a:pt x="34091" y="8606"/>
                    <a:pt x="33858" y="8706"/>
                  </a:cubicBezTo>
                  <a:cubicBezTo>
                    <a:pt x="33491" y="8939"/>
                    <a:pt x="33124" y="9206"/>
                    <a:pt x="32824" y="9540"/>
                  </a:cubicBezTo>
                  <a:cubicBezTo>
                    <a:pt x="33381" y="6950"/>
                    <a:pt x="31303" y="4922"/>
                    <a:pt x="29062" y="4922"/>
                  </a:cubicBezTo>
                  <a:cubicBezTo>
                    <a:pt x="28216" y="4922"/>
                    <a:pt x="27346" y="5211"/>
                    <a:pt x="26586" y="5870"/>
                  </a:cubicBezTo>
                  <a:cubicBezTo>
                    <a:pt x="27964" y="3041"/>
                    <a:pt x="25640" y="375"/>
                    <a:pt x="23094" y="375"/>
                  </a:cubicBezTo>
                  <a:cubicBezTo>
                    <a:pt x="22188" y="375"/>
                    <a:pt x="21254" y="713"/>
                    <a:pt x="20448" y="1500"/>
                  </a:cubicBezTo>
                  <a:cubicBezTo>
                    <a:pt x="19514" y="2401"/>
                    <a:pt x="19114" y="3702"/>
                    <a:pt x="19381" y="4970"/>
                  </a:cubicBezTo>
                  <a:cubicBezTo>
                    <a:pt x="18580" y="6704"/>
                    <a:pt x="17880" y="8472"/>
                    <a:pt x="17313" y="10307"/>
                  </a:cubicBezTo>
                  <a:cubicBezTo>
                    <a:pt x="16882" y="10277"/>
                    <a:pt x="16449" y="10262"/>
                    <a:pt x="16015" y="10262"/>
                  </a:cubicBezTo>
                  <a:cubicBezTo>
                    <a:pt x="15001" y="10262"/>
                    <a:pt x="13980" y="10343"/>
                    <a:pt x="12976" y="10507"/>
                  </a:cubicBezTo>
                  <a:cubicBezTo>
                    <a:pt x="12676" y="10540"/>
                    <a:pt x="12376" y="10574"/>
                    <a:pt x="12076" y="10674"/>
                  </a:cubicBezTo>
                  <a:cubicBezTo>
                    <a:pt x="12009" y="10674"/>
                    <a:pt x="11976" y="10707"/>
                    <a:pt x="11909" y="10740"/>
                  </a:cubicBezTo>
                  <a:cubicBezTo>
                    <a:pt x="9607" y="11041"/>
                    <a:pt x="7139" y="12942"/>
                    <a:pt x="5671" y="14476"/>
                  </a:cubicBezTo>
                  <a:cubicBezTo>
                    <a:pt x="4871" y="15310"/>
                    <a:pt x="3336" y="16978"/>
                    <a:pt x="2702" y="18546"/>
                  </a:cubicBezTo>
                  <a:cubicBezTo>
                    <a:pt x="2536" y="18880"/>
                    <a:pt x="2402" y="19247"/>
                    <a:pt x="2335" y="19613"/>
                  </a:cubicBezTo>
                  <a:cubicBezTo>
                    <a:pt x="2269" y="19714"/>
                    <a:pt x="2235" y="19814"/>
                    <a:pt x="2202" y="19880"/>
                  </a:cubicBezTo>
                  <a:cubicBezTo>
                    <a:pt x="367" y="24317"/>
                    <a:pt x="301" y="29320"/>
                    <a:pt x="2569" y="33490"/>
                  </a:cubicBezTo>
                  <a:cubicBezTo>
                    <a:pt x="701" y="36325"/>
                    <a:pt x="0" y="39995"/>
                    <a:pt x="1835" y="43064"/>
                  </a:cubicBezTo>
                  <a:cubicBezTo>
                    <a:pt x="3436" y="45699"/>
                    <a:pt x="6071" y="46966"/>
                    <a:pt x="8907" y="47567"/>
                  </a:cubicBezTo>
                  <a:cubicBezTo>
                    <a:pt x="9607" y="50035"/>
                    <a:pt x="10942" y="52270"/>
                    <a:pt x="12776" y="54038"/>
                  </a:cubicBezTo>
                  <a:cubicBezTo>
                    <a:pt x="14322" y="55438"/>
                    <a:pt x="17142" y="57475"/>
                    <a:pt x="19521" y="57475"/>
                  </a:cubicBezTo>
                  <a:cubicBezTo>
                    <a:pt x="19863" y="57475"/>
                    <a:pt x="20196" y="57433"/>
                    <a:pt x="20515" y="57340"/>
                  </a:cubicBezTo>
                  <a:cubicBezTo>
                    <a:pt x="22829" y="56649"/>
                    <a:pt x="23340" y="54070"/>
                    <a:pt x="22184" y="52360"/>
                  </a:cubicBezTo>
                  <a:lnTo>
                    <a:pt x="22184" y="52360"/>
                  </a:lnTo>
                  <a:cubicBezTo>
                    <a:pt x="23733" y="54350"/>
                    <a:pt x="25971" y="55783"/>
                    <a:pt x="28788" y="56340"/>
                  </a:cubicBezTo>
                  <a:cubicBezTo>
                    <a:pt x="29598" y="56498"/>
                    <a:pt x="30402" y="56576"/>
                    <a:pt x="31190" y="56576"/>
                  </a:cubicBezTo>
                  <a:cubicBezTo>
                    <a:pt x="35879" y="56576"/>
                    <a:pt x="39968" y="53823"/>
                    <a:pt x="41196" y="48968"/>
                  </a:cubicBezTo>
                  <a:cubicBezTo>
                    <a:pt x="41196" y="48868"/>
                    <a:pt x="41230" y="48734"/>
                    <a:pt x="41230" y="48634"/>
                  </a:cubicBezTo>
                  <a:cubicBezTo>
                    <a:pt x="41397" y="48201"/>
                    <a:pt x="41497" y="47734"/>
                    <a:pt x="41597" y="47233"/>
                  </a:cubicBezTo>
                  <a:cubicBezTo>
                    <a:pt x="41597" y="47133"/>
                    <a:pt x="41630" y="47000"/>
                    <a:pt x="41630" y="46900"/>
                  </a:cubicBezTo>
                  <a:cubicBezTo>
                    <a:pt x="41864" y="45799"/>
                    <a:pt x="41997" y="44698"/>
                    <a:pt x="41997" y="43597"/>
                  </a:cubicBezTo>
                  <a:cubicBezTo>
                    <a:pt x="42097" y="42963"/>
                    <a:pt x="42097" y="42296"/>
                    <a:pt x="41997" y="41663"/>
                  </a:cubicBezTo>
                  <a:cubicBezTo>
                    <a:pt x="41997" y="41562"/>
                    <a:pt x="41964" y="41462"/>
                    <a:pt x="41930" y="41362"/>
                  </a:cubicBezTo>
                  <a:cubicBezTo>
                    <a:pt x="41930" y="40895"/>
                    <a:pt x="41864" y="40428"/>
                    <a:pt x="41764" y="39961"/>
                  </a:cubicBezTo>
                  <a:lnTo>
                    <a:pt x="41830" y="39861"/>
                  </a:lnTo>
                  <a:cubicBezTo>
                    <a:pt x="41997" y="39361"/>
                    <a:pt x="42164" y="38861"/>
                    <a:pt x="42364" y="38327"/>
                  </a:cubicBezTo>
                  <a:cubicBezTo>
                    <a:pt x="42497" y="37993"/>
                    <a:pt x="42597" y="37660"/>
                    <a:pt x="42664" y="37293"/>
                  </a:cubicBezTo>
                  <a:cubicBezTo>
                    <a:pt x="42698" y="37226"/>
                    <a:pt x="42698" y="37159"/>
                    <a:pt x="42731" y="37093"/>
                  </a:cubicBezTo>
                  <a:cubicBezTo>
                    <a:pt x="43365" y="34724"/>
                    <a:pt x="43932" y="32323"/>
                    <a:pt x="44566" y="29988"/>
                  </a:cubicBezTo>
                  <a:cubicBezTo>
                    <a:pt x="44732" y="29454"/>
                    <a:pt x="44866" y="28920"/>
                    <a:pt x="45033" y="28386"/>
                  </a:cubicBezTo>
                  <a:cubicBezTo>
                    <a:pt x="45166" y="28053"/>
                    <a:pt x="45199" y="27686"/>
                    <a:pt x="45166" y="27319"/>
                  </a:cubicBezTo>
                  <a:lnTo>
                    <a:pt x="45166" y="27186"/>
                  </a:lnTo>
                  <a:cubicBezTo>
                    <a:pt x="45166" y="27152"/>
                    <a:pt x="45233" y="27085"/>
                    <a:pt x="45266" y="27019"/>
                  </a:cubicBezTo>
                  <a:cubicBezTo>
                    <a:pt x="45299" y="26985"/>
                    <a:pt x="45299" y="26952"/>
                    <a:pt x="45333" y="26952"/>
                  </a:cubicBezTo>
                  <a:cubicBezTo>
                    <a:pt x="45700" y="26452"/>
                    <a:pt x="46000" y="25951"/>
                    <a:pt x="46233" y="25384"/>
                  </a:cubicBezTo>
                  <a:lnTo>
                    <a:pt x="46233" y="25351"/>
                  </a:lnTo>
                  <a:cubicBezTo>
                    <a:pt x="46500" y="24917"/>
                    <a:pt x="46700" y="24450"/>
                    <a:pt x="46867" y="23950"/>
                  </a:cubicBezTo>
                  <a:cubicBezTo>
                    <a:pt x="47034" y="23516"/>
                    <a:pt x="47201" y="23049"/>
                    <a:pt x="47368" y="22616"/>
                  </a:cubicBezTo>
                  <a:cubicBezTo>
                    <a:pt x="47368" y="22549"/>
                    <a:pt x="47368" y="22516"/>
                    <a:pt x="47401" y="22482"/>
                  </a:cubicBezTo>
                  <a:cubicBezTo>
                    <a:pt x="47968" y="21014"/>
                    <a:pt x="48101" y="19313"/>
                    <a:pt x="48135" y="17779"/>
                  </a:cubicBezTo>
                  <a:cubicBezTo>
                    <a:pt x="48135" y="17612"/>
                    <a:pt x="48101" y="17412"/>
                    <a:pt x="48068" y="17212"/>
                  </a:cubicBezTo>
                  <a:cubicBezTo>
                    <a:pt x="48902" y="16811"/>
                    <a:pt x="49669" y="16344"/>
                    <a:pt x="50403" y="15777"/>
                  </a:cubicBezTo>
                  <a:lnTo>
                    <a:pt x="50570" y="15644"/>
                  </a:lnTo>
                  <a:cubicBezTo>
                    <a:pt x="50870" y="15611"/>
                    <a:pt x="51270" y="15544"/>
                    <a:pt x="51337" y="15511"/>
                  </a:cubicBezTo>
                  <a:cubicBezTo>
                    <a:pt x="52138" y="15310"/>
                    <a:pt x="52872" y="14943"/>
                    <a:pt x="53539" y="14476"/>
                  </a:cubicBezTo>
                  <a:cubicBezTo>
                    <a:pt x="56107" y="12475"/>
                    <a:pt x="56341" y="8839"/>
                    <a:pt x="55373" y="5970"/>
                  </a:cubicBezTo>
                  <a:cubicBezTo>
                    <a:pt x="55307" y="5837"/>
                    <a:pt x="55273" y="5703"/>
                    <a:pt x="55207" y="5603"/>
                  </a:cubicBezTo>
                  <a:cubicBezTo>
                    <a:pt x="55173" y="5503"/>
                    <a:pt x="55140" y="5437"/>
                    <a:pt x="55106" y="5403"/>
                  </a:cubicBezTo>
                  <a:cubicBezTo>
                    <a:pt x="53772" y="2368"/>
                    <a:pt x="50837" y="433"/>
                    <a:pt x="47601" y="66"/>
                  </a:cubicBezTo>
                  <a:cubicBezTo>
                    <a:pt x="47231" y="24"/>
                    <a:pt x="46794" y="0"/>
                    <a:pt x="463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6" name="Google Shape;1486;p36"/>
            <p:cNvGrpSpPr/>
            <p:nvPr/>
          </p:nvGrpSpPr>
          <p:grpSpPr>
            <a:xfrm>
              <a:off x="2195438" y="1788600"/>
              <a:ext cx="437000" cy="472525"/>
              <a:chOff x="2195438" y="1788600"/>
              <a:chExt cx="437000" cy="472525"/>
            </a:xfrm>
          </p:grpSpPr>
          <p:sp>
            <p:nvSpPr>
              <p:cNvPr id="1487" name="Google Shape;1487;p36"/>
              <p:cNvSpPr/>
              <p:nvPr/>
            </p:nvSpPr>
            <p:spPr>
              <a:xfrm>
                <a:off x="2331388" y="1846350"/>
                <a:ext cx="80075" cy="69025"/>
              </a:xfrm>
              <a:custGeom>
                <a:avLst/>
                <a:gdLst/>
                <a:ahLst/>
                <a:cxnLst/>
                <a:rect l="l" t="t" r="r" b="b"/>
                <a:pathLst>
                  <a:path w="3203" h="2761" extrusionOk="0">
                    <a:moveTo>
                      <a:pt x="1331" y="0"/>
                    </a:moveTo>
                    <a:cubicBezTo>
                      <a:pt x="1265" y="0"/>
                      <a:pt x="1209" y="45"/>
                      <a:pt x="1067" y="125"/>
                    </a:cubicBezTo>
                    <a:cubicBezTo>
                      <a:pt x="967" y="225"/>
                      <a:pt x="834" y="292"/>
                      <a:pt x="701" y="392"/>
                    </a:cubicBezTo>
                    <a:cubicBezTo>
                      <a:pt x="467" y="526"/>
                      <a:pt x="234" y="659"/>
                      <a:pt x="0" y="726"/>
                    </a:cubicBezTo>
                    <a:cubicBezTo>
                      <a:pt x="300" y="1426"/>
                      <a:pt x="634" y="2093"/>
                      <a:pt x="1001" y="2761"/>
                    </a:cubicBezTo>
                    <a:cubicBezTo>
                      <a:pt x="1301" y="2494"/>
                      <a:pt x="1701" y="2327"/>
                      <a:pt x="2001" y="2093"/>
                    </a:cubicBezTo>
                    <a:cubicBezTo>
                      <a:pt x="2435" y="1726"/>
                      <a:pt x="2835" y="1360"/>
                      <a:pt x="3202" y="926"/>
                    </a:cubicBezTo>
                    <a:cubicBezTo>
                      <a:pt x="2902" y="792"/>
                      <a:pt x="2602" y="659"/>
                      <a:pt x="2335" y="526"/>
                    </a:cubicBezTo>
                    <a:cubicBezTo>
                      <a:pt x="2068" y="325"/>
                      <a:pt x="1768" y="192"/>
                      <a:pt x="1501" y="59"/>
                    </a:cubicBezTo>
                    <a:cubicBezTo>
                      <a:pt x="1422" y="19"/>
                      <a:pt x="1374" y="0"/>
                      <a:pt x="13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6"/>
              <p:cNvSpPr/>
              <p:nvPr/>
            </p:nvSpPr>
            <p:spPr>
              <a:xfrm>
                <a:off x="2366413" y="1879900"/>
                <a:ext cx="99250" cy="97175"/>
              </a:xfrm>
              <a:custGeom>
                <a:avLst/>
                <a:gdLst/>
                <a:ahLst/>
                <a:cxnLst/>
                <a:rect l="l" t="t" r="r" b="b"/>
                <a:pathLst>
                  <a:path w="3970" h="3887" extrusionOk="0">
                    <a:moveTo>
                      <a:pt x="2689" y="0"/>
                    </a:moveTo>
                    <a:cubicBezTo>
                      <a:pt x="2621" y="0"/>
                      <a:pt x="2617" y="36"/>
                      <a:pt x="2502" y="151"/>
                    </a:cubicBezTo>
                    <a:cubicBezTo>
                      <a:pt x="2135" y="551"/>
                      <a:pt x="1701" y="952"/>
                      <a:pt x="1268" y="1285"/>
                    </a:cubicBezTo>
                    <a:cubicBezTo>
                      <a:pt x="901" y="1652"/>
                      <a:pt x="467" y="1919"/>
                      <a:pt x="0" y="2086"/>
                    </a:cubicBezTo>
                    <a:cubicBezTo>
                      <a:pt x="300" y="2586"/>
                      <a:pt x="600" y="3053"/>
                      <a:pt x="934" y="3520"/>
                    </a:cubicBezTo>
                    <a:cubicBezTo>
                      <a:pt x="967" y="3553"/>
                      <a:pt x="1134" y="3887"/>
                      <a:pt x="1201" y="3887"/>
                    </a:cubicBezTo>
                    <a:cubicBezTo>
                      <a:pt x="1334" y="3820"/>
                      <a:pt x="1468" y="3754"/>
                      <a:pt x="1601" y="3653"/>
                    </a:cubicBezTo>
                    <a:cubicBezTo>
                      <a:pt x="1801" y="3487"/>
                      <a:pt x="2001" y="3320"/>
                      <a:pt x="2202" y="3120"/>
                    </a:cubicBezTo>
                    <a:cubicBezTo>
                      <a:pt x="2969" y="2353"/>
                      <a:pt x="3436" y="1385"/>
                      <a:pt x="3970" y="418"/>
                    </a:cubicBezTo>
                    <a:cubicBezTo>
                      <a:pt x="3703" y="351"/>
                      <a:pt x="3436" y="251"/>
                      <a:pt x="3169" y="151"/>
                    </a:cubicBezTo>
                    <a:cubicBezTo>
                      <a:pt x="3069" y="84"/>
                      <a:pt x="2935" y="51"/>
                      <a:pt x="2835" y="18"/>
                    </a:cubicBezTo>
                    <a:cubicBezTo>
                      <a:pt x="2763" y="7"/>
                      <a:pt x="2720" y="0"/>
                      <a:pt x="26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6"/>
              <p:cNvSpPr/>
              <p:nvPr/>
            </p:nvSpPr>
            <p:spPr>
              <a:xfrm>
                <a:off x="2404763" y="1897350"/>
                <a:ext cx="145950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8" extrusionOk="0">
                    <a:moveTo>
                      <a:pt x="3480" y="1"/>
                    </a:moveTo>
                    <a:cubicBezTo>
                      <a:pt x="3443" y="1"/>
                      <a:pt x="3409" y="14"/>
                      <a:pt x="3370" y="53"/>
                    </a:cubicBezTo>
                    <a:cubicBezTo>
                      <a:pt x="3269" y="153"/>
                      <a:pt x="3203" y="254"/>
                      <a:pt x="3136" y="387"/>
                    </a:cubicBezTo>
                    <a:cubicBezTo>
                      <a:pt x="2636" y="1221"/>
                      <a:pt x="2035" y="2021"/>
                      <a:pt x="1301" y="2689"/>
                    </a:cubicBezTo>
                    <a:cubicBezTo>
                      <a:pt x="934" y="3089"/>
                      <a:pt x="467" y="3389"/>
                      <a:pt x="0" y="3689"/>
                    </a:cubicBezTo>
                    <a:cubicBezTo>
                      <a:pt x="434" y="4256"/>
                      <a:pt x="868" y="4790"/>
                      <a:pt x="1335" y="5357"/>
                    </a:cubicBezTo>
                    <a:cubicBezTo>
                      <a:pt x="1301" y="4757"/>
                      <a:pt x="2169" y="4690"/>
                      <a:pt x="2536" y="4457"/>
                    </a:cubicBezTo>
                    <a:cubicBezTo>
                      <a:pt x="3036" y="4156"/>
                      <a:pt x="3503" y="3789"/>
                      <a:pt x="3870" y="3356"/>
                    </a:cubicBezTo>
                    <a:cubicBezTo>
                      <a:pt x="4637" y="2422"/>
                      <a:pt x="5271" y="1421"/>
                      <a:pt x="5838" y="387"/>
                    </a:cubicBezTo>
                    <a:cubicBezTo>
                      <a:pt x="5338" y="320"/>
                      <a:pt x="4837" y="254"/>
                      <a:pt x="4370" y="187"/>
                    </a:cubicBezTo>
                    <a:cubicBezTo>
                      <a:pt x="4137" y="153"/>
                      <a:pt x="3903" y="87"/>
                      <a:pt x="3703" y="53"/>
                    </a:cubicBezTo>
                    <a:cubicBezTo>
                      <a:pt x="3602" y="33"/>
                      <a:pt x="3537" y="1"/>
                      <a:pt x="3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6"/>
              <p:cNvSpPr/>
              <p:nvPr/>
            </p:nvSpPr>
            <p:spPr>
              <a:xfrm>
                <a:off x="2312188" y="1807775"/>
                <a:ext cx="26725" cy="30875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123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34" y="401"/>
                      <a:pt x="234" y="834"/>
                      <a:pt x="368" y="1235"/>
                    </a:cubicBezTo>
                    <a:cubicBezTo>
                      <a:pt x="635" y="1101"/>
                      <a:pt x="868" y="968"/>
                      <a:pt x="1068" y="801"/>
                    </a:cubicBezTo>
                    <a:cubicBezTo>
                      <a:pt x="735" y="568"/>
                      <a:pt x="368" y="30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36"/>
              <p:cNvSpPr/>
              <p:nvPr/>
            </p:nvSpPr>
            <p:spPr>
              <a:xfrm>
                <a:off x="2497338" y="1989575"/>
                <a:ext cx="135100" cy="154300"/>
              </a:xfrm>
              <a:custGeom>
                <a:avLst/>
                <a:gdLst/>
                <a:ahLst/>
                <a:cxnLst/>
                <a:rect l="l" t="t" r="r" b="b"/>
                <a:pathLst>
                  <a:path w="5404" h="6172" extrusionOk="0">
                    <a:moveTo>
                      <a:pt x="5404" y="0"/>
                    </a:moveTo>
                    <a:lnTo>
                      <a:pt x="5404" y="0"/>
                    </a:lnTo>
                    <a:cubicBezTo>
                      <a:pt x="4804" y="901"/>
                      <a:pt x="4103" y="1735"/>
                      <a:pt x="3336" y="2469"/>
                    </a:cubicBezTo>
                    <a:cubicBezTo>
                      <a:pt x="2402" y="3403"/>
                      <a:pt x="1234" y="4103"/>
                      <a:pt x="0" y="4504"/>
                    </a:cubicBezTo>
                    <a:cubicBezTo>
                      <a:pt x="434" y="5071"/>
                      <a:pt x="934" y="5604"/>
                      <a:pt x="1368" y="6171"/>
                    </a:cubicBezTo>
                    <a:cubicBezTo>
                      <a:pt x="1535" y="5971"/>
                      <a:pt x="1935" y="5938"/>
                      <a:pt x="2202" y="5838"/>
                    </a:cubicBezTo>
                    <a:cubicBezTo>
                      <a:pt x="2502" y="5704"/>
                      <a:pt x="2802" y="5538"/>
                      <a:pt x="3069" y="5338"/>
                    </a:cubicBezTo>
                    <a:cubicBezTo>
                      <a:pt x="3603" y="4971"/>
                      <a:pt x="4103" y="4504"/>
                      <a:pt x="4537" y="4003"/>
                    </a:cubicBezTo>
                    <a:cubicBezTo>
                      <a:pt x="4770" y="3770"/>
                      <a:pt x="4970" y="3536"/>
                      <a:pt x="5104" y="3236"/>
                    </a:cubicBezTo>
                    <a:cubicBezTo>
                      <a:pt x="5170" y="2902"/>
                      <a:pt x="5237" y="2535"/>
                      <a:pt x="5237" y="2202"/>
                    </a:cubicBezTo>
                    <a:cubicBezTo>
                      <a:pt x="5304" y="1468"/>
                      <a:pt x="5371" y="734"/>
                      <a:pt x="540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36"/>
              <p:cNvSpPr/>
              <p:nvPr/>
            </p:nvSpPr>
            <p:spPr>
              <a:xfrm>
                <a:off x="2202963" y="1788600"/>
                <a:ext cx="411150" cy="472525"/>
              </a:xfrm>
              <a:custGeom>
                <a:avLst/>
                <a:gdLst/>
                <a:ahLst/>
                <a:cxnLst/>
                <a:rect l="l" t="t" r="r" b="b"/>
                <a:pathLst>
                  <a:path w="16446" h="18901" extrusionOk="0">
                    <a:moveTo>
                      <a:pt x="3569" y="0"/>
                    </a:moveTo>
                    <a:cubicBezTo>
                      <a:pt x="3069" y="567"/>
                      <a:pt x="2602" y="1168"/>
                      <a:pt x="2202" y="1802"/>
                    </a:cubicBezTo>
                    <a:cubicBezTo>
                      <a:pt x="2264" y="1775"/>
                      <a:pt x="2320" y="1763"/>
                      <a:pt x="2369" y="1763"/>
                    </a:cubicBezTo>
                    <a:cubicBezTo>
                      <a:pt x="2817" y="1763"/>
                      <a:pt x="2739" y="2768"/>
                      <a:pt x="2769" y="3069"/>
                    </a:cubicBezTo>
                    <a:cubicBezTo>
                      <a:pt x="2869" y="3736"/>
                      <a:pt x="3069" y="4403"/>
                      <a:pt x="3302" y="5071"/>
                    </a:cubicBezTo>
                    <a:cubicBezTo>
                      <a:pt x="3703" y="6205"/>
                      <a:pt x="4236" y="7339"/>
                      <a:pt x="4837" y="8406"/>
                    </a:cubicBezTo>
                    <a:cubicBezTo>
                      <a:pt x="6071" y="10641"/>
                      <a:pt x="7572" y="12743"/>
                      <a:pt x="9273" y="14711"/>
                    </a:cubicBezTo>
                    <a:cubicBezTo>
                      <a:pt x="9674" y="15178"/>
                      <a:pt x="10107" y="15645"/>
                      <a:pt x="10508" y="16112"/>
                    </a:cubicBezTo>
                    <a:cubicBezTo>
                      <a:pt x="10774" y="16412"/>
                      <a:pt x="11341" y="16879"/>
                      <a:pt x="11341" y="17313"/>
                    </a:cubicBezTo>
                    <a:cubicBezTo>
                      <a:pt x="11341" y="17646"/>
                      <a:pt x="11121" y="17784"/>
                      <a:pt x="10873" y="17784"/>
                    </a:cubicBezTo>
                    <a:cubicBezTo>
                      <a:pt x="10724" y="17784"/>
                      <a:pt x="10566" y="17734"/>
                      <a:pt x="10441" y="17646"/>
                    </a:cubicBezTo>
                    <a:cubicBezTo>
                      <a:pt x="9940" y="17346"/>
                      <a:pt x="9473" y="16979"/>
                      <a:pt x="9040" y="16545"/>
                    </a:cubicBezTo>
                    <a:cubicBezTo>
                      <a:pt x="7305" y="14677"/>
                      <a:pt x="5838" y="12576"/>
                      <a:pt x="4703" y="10274"/>
                    </a:cubicBezTo>
                    <a:cubicBezTo>
                      <a:pt x="3369" y="7839"/>
                      <a:pt x="1968" y="4970"/>
                      <a:pt x="1968" y="2135"/>
                    </a:cubicBezTo>
                    <a:cubicBezTo>
                      <a:pt x="1568" y="2836"/>
                      <a:pt x="1201" y="3569"/>
                      <a:pt x="901" y="4337"/>
                    </a:cubicBezTo>
                    <a:cubicBezTo>
                      <a:pt x="912" y="4335"/>
                      <a:pt x="922" y="4335"/>
                      <a:pt x="932" y="4335"/>
                    </a:cubicBezTo>
                    <a:cubicBezTo>
                      <a:pt x="1199" y="4335"/>
                      <a:pt x="1168" y="4743"/>
                      <a:pt x="1168" y="4904"/>
                    </a:cubicBezTo>
                    <a:cubicBezTo>
                      <a:pt x="1234" y="5337"/>
                      <a:pt x="1334" y="5804"/>
                      <a:pt x="1434" y="6238"/>
                    </a:cubicBezTo>
                    <a:cubicBezTo>
                      <a:pt x="1701" y="7205"/>
                      <a:pt x="2068" y="8139"/>
                      <a:pt x="2502" y="9073"/>
                    </a:cubicBezTo>
                    <a:cubicBezTo>
                      <a:pt x="3269" y="10775"/>
                      <a:pt x="4236" y="12376"/>
                      <a:pt x="5404" y="13877"/>
                    </a:cubicBezTo>
                    <a:lnTo>
                      <a:pt x="5604" y="14110"/>
                    </a:lnTo>
                    <a:lnTo>
                      <a:pt x="5971" y="14544"/>
                    </a:lnTo>
                    <a:cubicBezTo>
                      <a:pt x="6171" y="14778"/>
                      <a:pt x="6371" y="15011"/>
                      <a:pt x="6571" y="15245"/>
                    </a:cubicBezTo>
                    <a:cubicBezTo>
                      <a:pt x="7038" y="15745"/>
                      <a:pt x="7539" y="16212"/>
                      <a:pt x="8006" y="16679"/>
                    </a:cubicBezTo>
                    <a:cubicBezTo>
                      <a:pt x="8339" y="16979"/>
                      <a:pt x="9107" y="17446"/>
                      <a:pt x="9040" y="17980"/>
                    </a:cubicBezTo>
                    <a:cubicBezTo>
                      <a:pt x="9006" y="18180"/>
                      <a:pt x="8873" y="18347"/>
                      <a:pt x="8673" y="18447"/>
                    </a:cubicBezTo>
                    <a:cubicBezTo>
                      <a:pt x="8573" y="18480"/>
                      <a:pt x="8473" y="18480"/>
                      <a:pt x="8373" y="18480"/>
                    </a:cubicBezTo>
                    <a:cubicBezTo>
                      <a:pt x="8327" y="18480"/>
                      <a:pt x="8121" y="18369"/>
                      <a:pt x="8109" y="18355"/>
                    </a:cubicBezTo>
                    <a:lnTo>
                      <a:pt x="8109" y="18355"/>
                    </a:lnTo>
                    <a:cubicBezTo>
                      <a:pt x="8152" y="18375"/>
                      <a:pt x="8195" y="18395"/>
                      <a:pt x="8239" y="18413"/>
                    </a:cubicBezTo>
                    <a:cubicBezTo>
                      <a:pt x="8151" y="18370"/>
                      <a:pt x="8115" y="18353"/>
                      <a:pt x="8109" y="18353"/>
                    </a:cubicBezTo>
                    <a:lnTo>
                      <a:pt x="8109" y="18353"/>
                    </a:lnTo>
                    <a:cubicBezTo>
                      <a:pt x="8108" y="18353"/>
                      <a:pt x="8108" y="18354"/>
                      <a:pt x="8109" y="18355"/>
                    </a:cubicBezTo>
                    <a:lnTo>
                      <a:pt x="8109" y="18355"/>
                    </a:lnTo>
                    <a:cubicBezTo>
                      <a:pt x="7004" y="17835"/>
                      <a:pt x="6142" y="16843"/>
                      <a:pt x="5404" y="15912"/>
                    </a:cubicBezTo>
                    <a:cubicBezTo>
                      <a:pt x="4603" y="14844"/>
                      <a:pt x="3903" y="13710"/>
                      <a:pt x="3302" y="12543"/>
                    </a:cubicBezTo>
                    <a:cubicBezTo>
                      <a:pt x="2035" y="10174"/>
                      <a:pt x="967" y="7506"/>
                      <a:pt x="734" y="4804"/>
                    </a:cubicBezTo>
                    <a:cubicBezTo>
                      <a:pt x="467" y="5471"/>
                      <a:pt x="267" y="6171"/>
                      <a:pt x="133" y="6905"/>
                    </a:cubicBezTo>
                    <a:lnTo>
                      <a:pt x="100" y="7072"/>
                    </a:lnTo>
                    <a:cubicBezTo>
                      <a:pt x="0" y="7172"/>
                      <a:pt x="33" y="7239"/>
                      <a:pt x="133" y="7272"/>
                    </a:cubicBezTo>
                    <a:cubicBezTo>
                      <a:pt x="167" y="7372"/>
                      <a:pt x="234" y="7472"/>
                      <a:pt x="267" y="7606"/>
                    </a:cubicBezTo>
                    <a:cubicBezTo>
                      <a:pt x="334" y="7906"/>
                      <a:pt x="367" y="8239"/>
                      <a:pt x="434" y="8540"/>
                    </a:cubicBezTo>
                    <a:cubicBezTo>
                      <a:pt x="734" y="9874"/>
                      <a:pt x="1234" y="11175"/>
                      <a:pt x="1935" y="12376"/>
                    </a:cubicBezTo>
                    <a:cubicBezTo>
                      <a:pt x="2569" y="13443"/>
                      <a:pt x="3302" y="14444"/>
                      <a:pt x="4103" y="15378"/>
                    </a:cubicBezTo>
                    <a:cubicBezTo>
                      <a:pt x="4570" y="15845"/>
                      <a:pt x="5004" y="16345"/>
                      <a:pt x="5371" y="16912"/>
                    </a:cubicBezTo>
                    <a:cubicBezTo>
                      <a:pt x="5637" y="17387"/>
                      <a:pt x="5272" y="17940"/>
                      <a:pt x="4765" y="17940"/>
                    </a:cubicBezTo>
                    <a:cubicBezTo>
                      <a:pt x="4702" y="17940"/>
                      <a:pt x="4637" y="17932"/>
                      <a:pt x="4570" y="17913"/>
                    </a:cubicBezTo>
                    <a:lnTo>
                      <a:pt x="4570" y="17913"/>
                    </a:lnTo>
                    <a:cubicBezTo>
                      <a:pt x="5892" y="18564"/>
                      <a:pt x="7355" y="18900"/>
                      <a:pt x="8819" y="18900"/>
                    </a:cubicBezTo>
                    <a:cubicBezTo>
                      <a:pt x="9830" y="18900"/>
                      <a:pt x="10841" y="18740"/>
                      <a:pt x="11808" y="18413"/>
                    </a:cubicBezTo>
                    <a:cubicBezTo>
                      <a:pt x="12909" y="18047"/>
                      <a:pt x="13910" y="17413"/>
                      <a:pt x="14744" y="16545"/>
                    </a:cubicBezTo>
                    <a:cubicBezTo>
                      <a:pt x="15144" y="16112"/>
                      <a:pt x="15511" y="15578"/>
                      <a:pt x="15811" y="15044"/>
                    </a:cubicBezTo>
                    <a:cubicBezTo>
                      <a:pt x="16112" y="14411"/>
                      <a:pt x="16312" y="13743"/>
                      <a:pt x="16445" y="13076"/>
                    </a:cubicBezTo>
                    <a:lnTo>
                      <a:pt x="16445" y="13076"/>
                    </a:lnTo>
                    <a:cubicBezTo>
                      <a:pt x="15645" y="13877"/>
                      <a:pt x="14644" y="14477"/>
                      <a:pt x="13543" y="14811"/>
                    </a:cubicBezTo>
                    <a:cubicBezTo>
                      <a:pt x="13743" y="15044"/>
                      <a:pt x="13910" y="15311"/>
                      <a:pt x="14077" y="15578"/>
                    </a:cubicBezTo>
                    <a:cubicBezTo>
                      <a:pt x="14210" y="15812"/>
                      <a:pt x="14510" y="16145"/>
                      <a:pt x="14510" y="16412"/>
                    </a:cubicBezTo>
                    <a:cubicBezTo>
                      <a:pt x="14477" y="16646"/>
                      <a:pt x="14310" y="16879"/>
                      <a:pt x="14077" y="16979"/>
                    </a:cubicBezTo>
                    <a:cubicBezTo>
                      <a:pt x="14016" y="16999"/>
                      <a:pt x="13958" y="17009"/>
                      <a:pt x="13902" y="17009"/>
                    </a:cubicBezTo>
                    <a:cubicBezTo>
                      <a:pt x="13683" y="17009"/>
                      <a:pt x="13502" y="16865"/>
                      <a:pt x="13343" y="16679"/>
                    </a:cubicBezTo>
                    <a:cubicBezTo>
                      <a:pt x="12275" y="15511"/>
                      <a:pt x="11408" y="14177"/>
                      <a:pt x="10441" y="12943"/>
                    </a:cubicBezTo>
                    <a:cubicBezTo>
                      <a:pt x="8573" y="10408"/>
                      <a:pt x="6638" y="7839"/>
                      <a:pt x="5237" y="5004"/>
                    </a:cubicBezTo>
                    <a:cubicBezTo>
                      <a:pt x="4437" y="3436"/>
                      <a:pt x="3869" y="1735"/>
                      <a:pt x="35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6"/>
              <p:cNvSpPr/>
              <p:nvPr/>
            </p:nvSpPr>
            <p:spPr>
              <a:xfrm>
                <a:off x="2195438" y="2027100"/>
                <a:ext cx="115125" cy="207675"/>
              </a:xfrm>
              <a:custGeom>
                <a:avLst/>
                <a:gdLst/>
                <a:ahLst/>
                <a:cxnLst/>
                <a:rect l="l" t="t" r="r" b="b"/>
                <a:pathLst>
                  <a:path w="4605" h="8307" extrusionOk="0">
                    <a:moveTo>
                      <a:pt x="101" y="0"/>
                    </a:moveTo>
                    <a:lnTo>
                      <a:pt x="101" y="0"/>
                    </a:lnTo>
                    <a:cubicBezTo>
                      <a:pt x="1" y="1735"/>
                      <a:pt x="368" y="3436"/>
                      <a:pt x="1135" y="5004"/>
                    </a:cubicBezTo>
                    <a:cubicBezTo>
                      <a:pt x="1936" y="6405"/>
                      <a:pt x="3136" y="7573"/>
                      <a:pt x="4604" y="8306"/>
                    </a:cubicBezTo>
                    <a:cubicBezTo>
                      <a:pt x="3804" y="7739"/>
                      <a:pt x="3103" y="7005"/>
                      <a:pt x="2603" y="6205"/>
                    </a:cubicBezTo>
                    <a:cubicBezTo>
                      <a:pt x="1368" y="4304"/>
                      <a:pt x="535" y="2202"/>
                      <a:pt x="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6"/>
              <p:cNvSpPr/>
              <p:nvPr/>
            </p:nvSpPr>
            <p:spPr>
              <a:xfrm>
                <a:off x="2447288" y="1902850"/>
                <a:ext cx="185150" cy="179200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7168" extrusionOk="0">
                    <a:moveTo>
                      <a:pt x="7139" y="0"/>
                    </a:moveTo>
                    <a:cubicBezTo>
                      <a:pt x="7072" y="67"/>
                      <a:pt x="7006" y="100"/>
                      <a:pt x="6939" y="100"/>
                    </a:cubicBezTo>
                    <a:cubicBezTo>
                      <a:pt x="6572" y="200"/>
                      <a:pt x="6172" y="200"/>
                      <a:pt x="5805" y="200"/>
                    </a:cubicBezTo>
                    <a:cubicBezTo>
                      <a:pt x="5505" y="200"/>
                      <a:pt x="5505" y="200"/>
                      <a:pt x="5371" y="467"/>
                    </a:cubicBezTo>
                    <a:lnTo>
                      <a:pt x="5104" y="968"/>
                    </a:lnTo>
                    <a:cubicBezTo>
                      <a:pt x="4704" y="1668"/>
                      <a:pt x="4237" y="2335"/>
                      <a:pt x="3770" y="3002"/>
                    </a:cubicBezTo>
                    <a:cubicBezTo>
                      <a:pt x="3303" y="3603"/>
                      <a:pt x="2736" y="4170"/>
                      <a:pt x="2136" y="4670"/>
                    </a:cubicBezTo>
                    <a:cubicBezTo>
                      <a:pt x="1835" y="4904"/>
                      <a:pt x="1468" y="5104"/>
                      <a:pt x="1135" y="5271"/>
                    </a:cubicBezTo>
                    <a:cubicBezTo>
                      <a:pt x="891" y="5406"/>
                      <a:pt x="516" y="5607"/>
                      <a:pt x="205" y="5607"/>
                    </a:cubicBezTo>
                    <a:cubicBezTo>
                      <a:pt x="133" y="5607"/>
                      <a:pt x="64" y="5596"/>
                      <a:pt x="1" y="5571"/>
                    </a:cubicBezTo>
                    <a:lnTo>
                      <a:pt x="1" y="5571"/>
                    </a:lnTo>
                    <a:cubicBezTo>
                      <a:pt x="334" y="6004"/>
                      <a:pt x="668" y="6405"/>
                      <a:pt x="1035" y="6838"/>
                    </a:cubicBezTo>
                    <a:cubicBezTo>
                      <a:pt x="1101" y="6938"/>
                      <a:pt x="1202" y="7105"/>
                      <a:pt x="1302" y="7139"/>
                    </a:cubicBezTo>
                    <a:cubicBezTo>
                      <a:pt x="1333" y="7159"/>
                      <a:pt x="1360" y="7167"/>
                      <a:pt x="1388" y="7167"/>
                    </a:cubicBezTo>
                    <a:cubicBezTo>
                      <a:pt x="1450" y="7167"/>
                      <a:pt x="1510" y="7128"/>
                      <a:pt x="1602" y="7105"/>
                    </a:cubicBezTo>
                    <a:cubicBezTo>
                      <a:pt x="1869" y="7039"/>
                      <a:pt x="2102" y="6972"/>
                      <a:pt x="2336" y="6872"/>
                    </a:cubicBezTo>
                    <a:cubicBezTo>
                      <a:pt x="3236" y="6405"/>
                      <a:pt x="4037" y="5804"/>
                      <a:pt x="4704" y="5070"/>
                    </a:cubicBezTo>
                    <a:cubicBezTo>
                      <a:pt x="5371" y="4337"/>
                      <a:pt x="6005" y="3569"/>
                      <a:pt x="6539" y="2769"/>
                    </a:cubicBezTo>
                    <a:cubicBezTo>
                      <a:pt x="6705" y="2569"/>
                      <a:pt x="6872" y="2369"/>
                      <a:pt x="7039" y="2168"/>
                    </a:cubicBezTo>
                    <a:cubicBezTo>
                      <a:pt x="7106" y="2068"/>
                      <a:pt x="7172" y="2002"/>
                      <a:pt x="7273" y="1902"/>
                    </a:cubicBezTo>
                    <a:cubicBezTo>
                      <a:pt x="7373" y="1902"/>
                      <a:pt x="7406" y="1902"/>
                      <a:pt x="7373" y="1835"/>
                    </a:cubicBezTo>
                    <a:cubicBezTo>
                      <a:pt x="7373" y="1768"/>
                      <a:pt x="7373" y="1735"/>
                      <a:pt x="7373" y="1701"/>
                    </a:cubicBezTo>
                    <a:cubicBezTo>
                      <a:pt x="7339" y="1101"/>
                      <a:pt x="7273" y="534"/>
                      <a:pt x="71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5" name="Google Shape;1495;p36"/>
            <p:cNvGrpSpPr/>
            <p:nvPr/>
          </p:nvGrpSpPr>
          <p:grpSpPr>
            <a:xfrm>
              <a:off x="2197113" y="1774425"/>
              <a:ext cx="435325" cy="476825"/>
              <a:chOff x="2197113" y="1774425"/>
              <a:chExt cx="435325" cy="476825"/>
            </a:xfrm>
          </p:grpSpPr>
          <p:sp>
            <p:nvSpPr>
              <p:cNvPr id="1496" name="Google Shape;1496;p36"/>
              <p:cNvSpPr/>
              <p:nvPr/>
            </p:nvSpPr>
            <p:spPr>
              <a:xfrm>
                <a:off x="2197113" y="1970400"/>
                <a:ext cx="151800" cy="268275"/>
              </a:xfrm>
              <a:custGeom>
                <a:avLst/>
                <a:gdLst/>
                <a:ahLst/>
                <a:cxnLst/>
                <a:rect l="l" t="t" r="r" b="b"/>
                <a:pathLst>
                  <a:path w="6072" h="10731" extrusionOk="0">
                    <a:moveTo>
                      <a:pt x="267" y="0"/>
                    </a:moveTo>
                    <a:cubicBezTo>
                      <a:pt x="201" y="400"/>
                      <a:pt x="134" y="834"/>
                      <a:pt x="67" y="1268"/>
                    </a:cubicBezTo>
                    <a:cubicBezTo>
                      <a:pt x="67" y="1535"/>
                      <a:pt x="1" y="1801"/>
                      <a:pt x="1" y="2068"/>
                    </a:cubicBezTo>
                    <a:cubicBezTo>
                      <a:pt x="34" y="2335"/>
                      <a:pt x="67" y="2635"/>
                      <a:pt x="167" y="2902"/>
                    </a:cubicBezTo>
                    <a:cubicBezTo>
                      <a:pt x="434" y="4036"/>
                      <a:pt x="801" y="5170"/>
                      <a:pt x="1301" y="6238"/>
                    </a:cubicBezTo>
                    <a:cubicBezTo>
                      <a:pt x="1768" y="7272"/>
                      <a:pt x="2336" y="8273"/>
                      <a:pt x="3036" y="9173"/>
                    </a:cubicBezTo>
                    <a:cubicBezTo>
                      <a:pt x="3391" y="9583"/>
                      <a:pt x="4305" y="10730"/>
                      <a:pt x="5046" y="10730"/>
                    </a:cubicBezTo>
                    <a:cubicBezTo>
                      <a:pt x="5210" y="10730"/>
                      <a:pt x="5365" y="10674"/>
                      <a:pt x="5504" y="10541"/>
                    </a:cubicBezTo>
                    <a:cubicBezTo>
                      <a:pt x="6072" y="9941"/>
                      <a:pt x="5304" y="9273"/>
                      <a:pt x="4937" y="8873"/>
                    </a:cubicBezTo>
                    <a:cubicBezTo>
                      <a:pt x="4470" y="8273"/>
                      <a:pt x="3937" y="7706"/>
                      <a:pt x="3470" y="7105"/>
                    </a:cubicBezTo>
                    <a:lnTo>
                      <a:pt x="3470" y="7105"/>
                    </a:lnTo>
                    <a:lnTo>
                      <a:pt x="3570" y="7239"/>
                    </a:lnTo>
                    <a:cubicBezTo>
                      <a:pt x="2736" y="6171"/>
                      <a:pt x="2035" y="4970"/>
                      <a:pt x="1468" y="3736"/>
                    </a:cubicBezTo>
                    <a:cubicBezTo>
                      <a:pt x="1168" y="3069"/>
                      <a:pt x="935" y="2402"/>
                      <a:pt x="768" y="1701"/>
                    </a:cubicBezTo>
                    <a:cubicBezTo>
                      <a:pt x="668" y="1334"/>
                      <a:pt x="601" y="1001"/>
                      <a:pt x="534" y="634"/>
                    </a:cubicBezTo>
                    <a:cubicBezTo>
                      <a:pt x="501" y="400"/>
                      <a:pt x="501" y="100"/>
                      <a:pt x="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7" name="Google Shape;1497;p36"/>
              <p:cNvSpPr/>
              <p:nvPr/>
            </p:nvSpPr>
            <p:spPr>
              <a:xfrm>
                <a:off x="2219638" y="1898475"/>
                <a:ext cx="211000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8440" h="14111" extrusionOk="0">
                    <a:moveTo>
                      <a:pt x="255" y="1"/>
                    </a:moveTo>
                    <a:cubicBezTo>
                      <a:pt x="134" y="1"/>
                      <a:pt x="22" y="164"/>
                      <a:pt x="0" y="342"/>
                    </a:cubicBezTo>
                    <a:cubicBezTo>
                      <a:pt x="0" y="676"/>
                      <a:pt x="67" y="1009"/>
                      <a:pt x="134" y="1343"/>
                    </a:cubicBezTo>
                    <a:cubicBezTo>
                      <a:pt x="400" y="2777"/>
                      <a:pt x="834" y="4178"/>
                      <a:pt x="1401" y="5512"/>
                    </a:cubicBezTo>
                    <a:cubicBezTo>
                      <a:pt x="2102" y="7214"/>
                      <a:pt x="2936" y="8848"/>
                      <a:pt x="3903" y="10416"/>
                    </a:cubicBezTo>
                    <a:cubicBezTo>
                      <a:pt x="4825" y="11766"/>
                      <a:pt x="5942" y="13343"/>
                      <a:pt x="7478" y="14025"/>
                    </a:cubicBezTo>
                    <a:lnTo>
                      <a:pt x="7478" y="14025"/>
                    </a:lnTo>
                    <a:cubicBezTo>
                      <a:pt x="7435" y="14007"/>
                      <a:pt x="7415" y="14000"/>
                      <a:pt x="7410" y="14000"/>
                    </a:cubicBezTo>
                    <a:cubicBezTo>
                      <a:pt x="7394" y="14000"/>
                      <a:pt x="7568" y="14085"/>
                      <a:pt x="7639" y="14085"/>
                    </a:cubicBezTo>
                    <a:cubicBezTo>
                      <a:pt x="7689" y="14102"/>
                      <a:pt x="7747" y="14110"/>
                      <a:pt x="7806" y="14110"/>
                    </a:cubicBezTo>
                    <a:cubicBezTo>
                      <a:pt x="7864" y="14110"/>
                      <a:pt x="7923" y="14102"/>
                      <a:pt x="7973" y="14085"/>
                    </a:cubicBezTo>
                    <a:cubicBezTo>
                      <a:pt x="8173" y="14018"/>
                      <a:pt x="8339" y="13852"/>
                      <a:pt x="8373" y="13618"/>
                    </a:cubicBezTo>
                    <a:cubicBezTo>
                      <a:pt x="8440" y="13118"/>
                      <a:pt x="7639" y="12651"/>
                      <a:pt x="7339" y="12351"/>
                    </a:cubicBezTo>
                    <a:cubicBezTo>
                      <a:pt x="6838" y="11884"/>
                      <a:pt x="6338" y="11417"/>
                      <a:pt x="5904" y="10916"/>
                    </a:cubicBezTo>
                    <a:cubicBezTo>
                      <a:pt x="5671" y="10683"/>
                      <a:pt x="5471" y="10449"/>
                      <a:pt x="5271" y="10216"/>
                    </a:cubicBezTo>
                    <a:cubicBezTo>
                      <a:pt x="5171" y="10082"/>
                      <a:pt x="5070" y="9949"/>
                      <a:pt x="4970" y="9849"/>
                    </a:cubicBezTo>
                    <a:cubicBezTo>
                      <a:pt x="4950" y="9808"/>
                      <a:pt x="4815" y="9639"/>
                      <a:pt x="4738" y="9548"/>
                    </a:cubicBezTo>
                    <a:lnTo>
                      <a:pt x="4738" y="9548"/>
                    </a:lnTo>
                    <a:cubicBezTo>
                      <a:pt x="4740" y="9549"/>
                      <a:pt x="4741" y="9550"/>
                      <a:pt x="4741" y="9550"/>
                    </a:cubicBezTo>
                    <a:cubicBezTo>
                      <a:pt x="4748" y="9550"/>
                      <a:pt x="4642" y="9428"/>
                      <a:pt x="4647" y="9428"/>
                    </a:cubicBezTo>
                    <a:lnTo>
                      <a:pt x="4647" y="9428"/>
                    </a:lnTo>
                    <a:cubicBezTo>
                      <a:pt x="4649" y="9428"/>
                      <a:pt x="4655" y="9434"/>
                      <a:pt x="4670" y="9449"/>
                    </a:cubicBezTo>
                    <a:cubicBezTo>
                      <a:pt x="2836" y="7147"/>
                      <a:pt x="1501" y="4545"/>
                      <a:pt x="734" y="1743"/>
                    </a:cubicBezTo>
                    <a:cubicBezTo>
                      <a:pt x="634" y="1409"/>
                      <a:pt x="567" y="1076"/>
                      <a:pt x="501" y="742"/>
                    </a:cubicBezTo>
                    <a:cubicBezTo>
                      <a:pt x="501" y="542"/>
                      <a:pt x="501" y="309"/>
                      <a:pt x="434" y="142"/>
                    </a:cubicBezTo>
                    <a:cubicBezTo>
                      <a:pt x="378" y="42"/>
                      <a:pt x="315" y="1"/>
                      <a:pt x="2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6"/>
              <p:cNvSpPr/>
              <p:nvPr/>
            </p:nvSpPr>
            <p:spPr>
              <a:xfrm>
                <a:off x="2251313" y="1834125"/>
                <a:ext cx="241875" cy="400200"/>
              </a:xfrm>
              <a:custGeom>
                <a:avLst/>
                <a:gdLst/>
                <a:ahLst/>
                <a:cxnLst/>
                <a:rect l="l" t="t" r="r" b="b"/>
                <a:pathLst>
                  <a:path w="9675" h="16008" extrusionOk="0">
                    <a:moveTo>
                      <a:pt x="401" y="0"/>
                    </a:moveTo>
                    <a:cubicBezTo>
                      <a:pt x="229" y="0"/>
                      <a:pt x="52" y="118"/>
                      <a:pt x="34" y="347"/>
                    </a:cubicBezTo>
                    <a:cubicBezTo>
                      <a:pt x="1" y="781"/>
                      <a:pt x="34" y="1215"/>
                      <a:pt x="134" y="1648"/>
                    </a:cubicBezTo>
                    <a:cubicBezTo>
                      <a:pt x="201" y="2115"/>
                      <a:pt x="334" y="2582"/>
                      <a:pt x="434" y="3049"/>
                    </a:cubicBezTo>
                    <a:cubicBezTo>
                      <a:pt x="701" y="3983"/>
                      <a:pt x="1035" y="4917"/>
                      <a:pt x="1435" y="5818"/>
                    </a:cubicBezTo>
                    <a:cubicBezTo>
                      <a:pt x="2169" y="7519"/>
                      <a:pt x="3036" y="9120"/>
                      <a:pt x="4037" y="10655"/>
                    </a:cubicBezTo>
                    <a:cubicBezTo>
                      <a:pt x="4971" y="12289"/>
                      <a:pt x="6138" y="13757"/>
                      <a:pt x="7473" y="15091"/>
                    </a:cubicBezTo>
                    <a:cubicBezTo>
                      <a:pt x="7729" y="15322"/>
                      <a:pt x="8420" y="16007"/>
                      <a:pt x="8923" y="16007"/>
                    </a:cubicBezTo>
                    <a:cubicBezTo>
                      <a:pt x="9074" y="16007"/>
                      <a:pt x="9207" y="15946"/>
                      <a:pt x="9307" y="15792"/>
                    </a:cubicBezTo>
                    <a:cubicBezTo>
                      <a:pt x="9674" y="15258"/>
                      <a:pt x="8707" y="14458"/>
                      <a:pt x="8373" y="14091"/>
                    </a:cubicBezTo>
                    <a:cubicBezTo>
                      <a:pt x="7106" y="12723"/>
                      <a:pt x="5938" y="11255"/>
                      <a:pt x="4838" y="9721"/>
                    </a:cubicBezTo>
                    <a:cubicBezTo>
                      <a:pt x="3603" y="8053"/>
                      <a:pt x="2603" y="6252"/>
                      <a:pt x="1769" y="4384"/>
                    </a:cubicBezTo>
                    <a:cubicBezTo>
                      <a:pt x="1769" y="4350"/>
                      <a:pt x="1769" y="4317"/>
                      <a:pt x="1735" y="4284"/>
                    </a:cubicBezTo>
                    <a:cubicBezTo>
                      <a:pt x="1368" y="3416"/>
                      <a:pt x="1102" y="2549"/>
                      <a:pt x="901" y="1648"/>
                    </a:cubicBezTo>
                    <a:cubicBezTo>
                      <a:pt x="801" y="1215"/>
                      <a:pt x="868" y="714"/>
                      <a:pt x="735" y="281"/>
                    </a:cubicBezTo>
                    <a:cubicBezTo>
                      <a:pt x="703" y="93"/>
                      <a:pt x="554" y="0"/>
                      <a:pt x="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6"/>
              <p:cNvSpPr/>
              <p:nvPr/>
            </p:nvSpPr>
            <p:spPr>
              <a:xfrm>
                <a:off x="2281338" y="1774425"/>
                <a:ext cx="351100" cy="440675"/>
              </a:xfrm>
              <a:custGeom>
                <a:avLst/>
                <a:gdLst/>
                <a:ahLst/>
                <a:cxnLst/>
                <a:rect l="l" t="t" r="r" b="b"/>
                <a:pathLst>
                  <a:path w="14044" h="17627" extrusionOk="0">
                    <a:moveTo>
                      <a:pt x="601" y="0"/>
                    </a:moveTo>
                    <a:lnTo>
                      <a:pt x="601" y="0"/>
                    </a:lnTo>
                    <a:cubicBezTo>
                      <a:pt x="1" y="34"/>
                      <a:pt x="534" y="1601"/>
                      <a:pt x="601" y="1935"/>
                    </a:cubicBezTo>
                    <a:cubicBezTo>
                      <a:pt x="801" y="2735"/>
                      <a:pt x="1068" y="3503"/>
                      <a:pt x="1368" y="4270"/>
                    </a:cubicBezTo>
                    <a:cubicBezTo>
                      <a:pt x="2002" y="5738"/>
                      <a:pt x="2769" y="7172"/>
                      <a:pt x="3670" y="8506"/>
                    </a:cubicBezTo>
                    <a:cubicBezTo>
                      <a:pt x="4571" y="9941"/>
                      <a:pt x="5571" y="11308"/>
                      <a:pt x="6572" y="12676"/>
                    </a:cubicBezTo>
                    <a:cubicBezTo>
                      <a:pt x="7573" y="14044"/>
                      <a:pt x="8507" y="15378"/>
                      <a:pt x="9574" y="16645"/>
                    </a:cubicBezTo>
                    <a:cubicBezTo>
                      <a:pt x="9796" y="16917"/>
                      <a:pt x="10292" y="17626"/>
                      <a:pt x="10738" y="17626"/>
                    </a:cubicBezTo>
                    <a:cubicBezTo>
                      <a:pt x="10894" y="17626"/>
                      <a:pt x="11045" y="17538"/>
                      <a:pt x="11175" y="17313"/>
                    </a:cubicBezTo>
                    <a:cubicBezTo>
                      <a:pt x="11375" y="16979"/>
                      <a:pt x="11175" y="16679"/>
                      <a:pt x="11008" y="16412"/>
                    </a:cubicBezTo>
                    <a:cubicBezTo>
                      <a:pt x="10775" y="16045"/>
                      <a:pt x="10575" y="15711"/>
                      <a:pt x="10341" y="15378"/>
                    </a:cubicBezTo>
                    <a:cubicBezTo>
                      <a:pt x="11209" y="15178"/>
                      <a:pt x="12009" y="14744"/>
                      <a:pt x="12710" y="14177"/>
                    </a:cubicBezTo>
                    <a:cubicBezTo>
                      <a:pt x="12943" y="13944"/>
                      <a:pt x="13177" y="13810"/>
                      <a:pt x="13277" y="13510"/>
                    </a:cubicBezTo>
                    <a:cubicBezTo>
                      <a:pt x="13377" y="13009"/>
                      <a:pt x="13510" y="12509"/>
                      <a:pt x="13610" y="11975"/>
                    </a:cubicBezTo>
                    <a:lnTo>
                      <a:pt x="13610" y="11975"/>
                    </a:lnTo>
                    <a:cubicBezTo>
                      <a:pt x="13110" y="12643"/>
                      <a:pt x="12543" y="13210"/>
                      <a:pt x="11942" y="13710"/>
                    </a:cubicBezTo>
                    <a:cubicBezTo>
                      <a:pt x="11642" y="13977"/>
                      <a:pt x="11309" y="14177"/>
                      <a:pt x="10975" y="14344"/>
                    </a:cubicBezTo>
                    <a:cubicBezTo>
                      <a:pt x="10708" y="14511"/>
                      <a:pt x="10074" y="14577"/>
                      <a:pt x="9874" y="14811"/>
                    </a:cubicBezTo>
                    <a:cubicBezTo>
                      <a:pt x="9441" y="14244"/>
                      <a:pt x="8974" y="13710"/>
                      <a:pt x="8507" y="13143"/>
                    </a:cubicBezTo>
                    <a:cubicBezTo>
                      <a:pt x="9874" y="12709"/>
                      <a:pt x="11109" y="11942"/>
                      <a:pt x="12076" y="10908"/>
                    </a:cubicBezTo>
                    <a:cubicBezTo>
                      <a:pt x="12610" y="10374"/>
                      <a:pt x="13110" y="9774"/>
                      <a:pt x="13577" y="9173"/>
                    </a:cubicBezTo>
                    <a:cubicBezTo>
                      <a:pt x="13777" y="8940"/>
                      <a:pt x="13944" y="8640"/>
                      <a:pt x="14011" y="8339"/>
                    </a:cubicBezTo>
                    <a:cubicBezTo>
                      <a:pt x="14044" y="7906"/>
                      <a:pt x="13977" y="7506"/>
                      <a:pt x="13911" y="7072"/>
                    </a:cubicBezTo>
                    <a:cubicBezTo>
                      <a:pt x="13777" y="7072"/>
                      <a:pt x="13577" y="7405"/>
                      <a:pt x="13410" y="7606"/>
                    </a:cubicBezTo>
                    <a:cubicBezTo>
                      <a:pt x="12476" y="8873"/>
                      <a:pt x="11609" y="10141"/>
                      <a:pt x="10375" y="11141"/>
                    </a:cubicBezTo>
                    <a:cubicBezTo>
                      <a:pt x="9774" y="11608"/>
                      <a:pt x="9107" y="12009"/>
                      <a:pt x="8407" y="12242"/>
                    </a:cubicBezTo>
                    <a:cubicBezTo>
                      <a:pt x="8307" y="12276"/>
                      <a:pt x="8206" y="12276"/>
                      <a:pt x="8106" y="12309"/>
                    </a:cubicBezTo>
                    <a:cubicBezTo>
                      <a:pt x="8067" y="12348"/>
                      <a:pt x="8033" y="12367"/>
                      <a:pt x="8002" y="12367"/>
                    </a:cubicBezTo>
                    <a:cubicBezTo>
                      <a:pt x="7954" y="12367"/>
                      <a:pt x="7913" y="12323"/>
                      <a:pt x="7873" y="12242"/>
                    </a:cubicBezTo>
                    <a:cubicBezTo>
                      <a:pt x="7706" y="12075"/>
                      <a:pt x="7573" y="11909"/>
                      <a:pt x="7473" y="11742"/>
                    </a:cubicBezTo>
                    <a:cubicBezTo>
                      <a:pt x="7172" y="11408"/>
                      <a:pt x="6906" y="11041"/>
                      <a:pt x="6639" y="10708"/>
                    </a:cubicBezTo>
                    <a:lnTo>
                      <a:pt x="6639" y="10708"/>
                    </a:lnTo>
                    <a:cubicBezTo>
                      <a:pt x="6708" y="10730"/>
                      <a:pt x="6783" y="10739"/>
                      <a:pt x="6861" y="10739"/>
                    </a:cubicBezTo>
                    <a:cubicBezTo>
                      <a:pt x="7383" y="10739"/>
                      <a:pt x="8059" y="10302"/>
                      <a:pt x="8407" y="10041"/>
                    </a:cubicBezTo>
                    <a:cubicBezTo>
                      <a:pt x="8974" y="9674"/>
                      <a:pt x="9474" y="9207"/>
                      <a:pt x="9908" y="8706"/>
                    </a:cubicBezTo>
                    <a:cubicBezTo>
                      <a:pt x="10775" y="7672"/>
                      <a:pt x="11542" y="6572"/>
                      <a:pt x="12143" y="5371"/>
                    </a:cubicBezTo>
                    <a:cubicBezTo>
                      <a:pt x="11776" y="5371"/>
                      <a:pt x="11375" y="5371"/>
                      <a:pt x="11008" y="5337"/>
                    </a:cubicBezTo>
                    <a:cubicBezTo>
                      <a:pt x="10892" y="5337"/>
                      <a:pt x="10842" y="5321"/>
                      <a:pt x="10804" y="5321"/>
                    </a:cubicBezTo>
                    <a:cubicBezTo>
                      <a:pt x="10767" y="5321"/>
                      <a:pt x="10742" y="5337"/>
                      <a:pt x="10675" y="5404"/>
                    </a:cubicBezTo>
                    <a:cubicBezTo>
                      <a:pt x="10575" y="5571"/>
                      <a:pt x="10475" y="5704"/>
                      <a:pt x="10408" y="5904"/>
                    </a:cubicBezTo>
                    <a:cubicBezTo>
                      <a:pt x="10074" y="6505"/>
                      <a:pt x="9674" y="7139"/>
                      <a:pt x="9241" y="7739"/>
                    </a:cubicBezTo>
                    <a:cubicBezTo>
                      <a:pt x="8840" y="8273"/>
                      <a:pt x="8373" y="8773"/>
                      <a:pt x="7840" y="9173"/>
                    </a:cubicBezTo>
                    <a:cubicBezTo>
                      <a:pt x="7539" y="9374"/>
                      <a:pt x="7239" y="9540"/>
                      <a:pt x="6939" y="9674"/>
                    </a:cubicBezTo>
                    <a:cubicBezTo>
                      <a:pt x="6605" y="9774"/>
                      <a:pt x="6238" y="9841"/>
                      <a:pt x="6238" y="10274"/>
                    </a:cubicBezTo>
                    <a:cubicBezTo>
                      <a:pt x="5805" y="9740"/>
                      <a:pt x="5371" y="9173"/>
                      <a:pt x="4937" y="8606"/>
                    </a:cubicBezTo>
                    <a:cubicBezTo>
                      <a:pt x="6338" y="7672"/>
                      <a:pt x="7506" y="6405"/>
                      <a:pt x="8307" y="4904"/>
                    </a:cubicBezTo>
                    <a:cubicBezTo>
                      <a:pt x="8138" y="4876"/>
                      <a:pt x="7684" y="4681"/>
                      <a:pt x="7446" y="4681"/>
                    </a:cubicBezTo>
                    <a:cubicBezTo>
                      <a:pt x="7402" y="4681"/>
                      <a:pt x="7365" y="4688"/>
                      <a:pt x="7339" y="4704"/>
                    </a:cubicBezTo>
                    <a:cubicBezTo>
                      <a:pt x="7172" y="4804"/>
                      <a:pt x="6972" y="5371"/>
                      <a:pt x="6906" y="5537"/>
                    </a:cubicBezTo>
                    <a:cubicBezTo>
                      <a:pt x="6605" y="6071"/>
                      <a:pt x="6272" y="6605"/>
                      <a:pt x="5871" y="7072"/>
                    </a:cubicBezTo>
                    <a:cubicBezTo>
                      <a:pt x="5671" y="7305"/>
                      <a:pt x="5471" y="7506"/>
                      <a:pt x="5204" y="7706"/>
                    </a:cubicBezTo>
                    <a:cubicBezTo>
                      <a:pt x="5104" y="7806"/>
                      <a:pt x="4971" y="7906"/>
                      <a:pt x="4871" y="7973"/>
                    </a:cubicBezTo>
                    <a:lnTo>
                      <a:pt x="4737" y="8073"/>
                    </a:lnTo>
                    <a:cubicBezTo>
                      <a:pt x="4694" y="8116"/>
                      <a:pt x="4650" y="8141"/>
                      <a:pt x="4612" y="8141"/>
                    </a:cubicBezTo>
                    <a:cubicBezTo>
                      <a:pt x="4563" y="8141"/>
                      <a:pt x="4523" y="8100"/>
                      <a:pt x="4504" y="8006"/>
                    </a:cubicBezTo>
                    <a:cubicBezTo>
                      <a:pt x="4304" y="7772"/>
                      <a:pt x="4137" y="7539"/>
                      <a:pt x="3970" y="7239"/>
                    </a:cubicBezTo>
                    <a:cubicBezTo>
                      <a:pt x="3770" y="6938"/>
                      <a:pt x="3603" y="6638"/>
                      <a:pt x="3403" y="6338"/>
                    </a:cubicBezTo>
                    <a:cubicBezTo>
                      <a:pt x="3903" y="6138"/>
                      <a:pt x="4404" y="5838"/>
                      <a:pt x="4804" y="5437"/>
                    </a:cubicBezTo>
                    <a:cubicBezTo>
                      <a:pt x="5238" y="5070"/>
                      <a:pt x="5671" y="4637"/>
                      <a:pt x="6072" y="4203"/>
                    </a:cubicBezTo>
                    <a:lnTo>
                      <a:pt x="5605" y="4003"/>
                    </a:lnTo>
                    <a:cubicBezTo>
                      <a:pt x="5471" y="3936"/>
                      <a:pt x="5338" y="3870"/>
                      <a:pt x="5171" y="3803"/>
                    </a:cubicBezTo>
                    <a:cubicBezTo>
                      <a:pt x="5104" y="3803"/>
                      <a:pt x="4871" y="4136"/>
                      <a:pt x="4804" y="4237"/>
                    </a:cubicBezTo>
                    <a:cubicBezTo>
                      <a:pt x="4671" y="4370"/>
                      <a:pt x="4537" y="4503"/>
                      <a:pt x="4404" y="4637"/>
                    </a:cubicBezTo>
                    <a:cubicBezTo>
                      <a:pt x="4204" y="4804"/>
                      <a:pt x="4003" y="4970"/>
                      <a:pt x="3803" y="5137"/>
                    </a:cubicBezTo>
                    <a:cubicBezTo>
                      <a:pt x="3536" y="5304"/>
                      <a:pt x="3203" y="5437"/>
                      <a:pt x="2969" y="5638"/>
                    </a:cubicBezTo>
                    <a:cubicBezTo>
                      <a:pt x="2602" y="5037"/>
                      <a:pt x="2269" y="4370"/>
                      <a:pt x="2002" y="3703"/>
                    </a:cubicBezTo>
                    <a:cubicBezTo>
                      <a:pt x="2002" y="3684"/>
                      <a:pt x="1992" y="3676"/>
                      <a:pt x="1983" y="3667"/>
                    </a:cubicBezTo>
                    <a:lnTo>
                      <a:pt x="1983" y="3667"/>
                    </a:lnTo>
                    <a:cubicBezTo>
                      <a:pt x="2116" y="3609"/>
                      <a:pt x="3176" y="2929"/>
                      <a:pt x="3270" y="2836"/>
                    </a:cubicBezTo>
                    <a:cubicBezTo>
                      <a:pt x="3003" y="2635"/>
                      <a:pt x="2703" y="2435"/>
                      <a:pt x="2369" y="2235"/>
                    </a:cubicBezTo>
                    <a:cubicBezTo>
                      <a:pt x="2290" y="2196"/>
                      <a:pt x="2253" y="2177"/>
                      <a:pt x="2224" y="2177"/>
                    </a:cubicBezTo>
                    <a:cubicBezTo>
                      <a:pt x="2180" y="2177"/>
                      <a:pt x="2157" y="2221"/>
                      <a:pt x="2035" y="2302"/>
                    </a:cubicBezTo>
                    <a:cubicBezTo>
                      <a:pt x="1835" y="2435"/>
                      <a:pt x="1702" y="2469"/>
                      <a:pt x="1568" y="2569"/>
                    </a:cubicBezTo>
                    <a:cubicBezTo>
                      <a:pt x="1468" y="2302"/>
                      <a:pt x="1368" y="2002"/>
                      <a:pt x="1302" y="1735"/>
                    </a:cubicBezTo>
                    <a:cubicBezTo>
                      <a:pt x="1268" y="1601"/>
                      <a:pt x="1235" y="1468"/>
                      <a:pt x="1201" y="1334"/>
                    </a:cubicBezTo>
                    <a:cubicBezTo>
                      <a:pt x="1068" y="1234"/>
                      <a:pt x="968" y="1134"/>
                      <a:pt x="835" y="1068"/>
                    </a:cubicBezTo>
                    <a:cubicBezTo>
                      <a:pt x="668" y="901"/>
                      <a:pt x="634" y="901"/>
                      <a:pt x="601" y="701"/>
                    </a:cubicBezTo>
                    <a:cubicBezTo>
                      <a:pt x="568" y="467"/>
                      <a:pt x="568" y="234"/>
                      <a:pt x="6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" name="Google Shape;1500;p36"/>
            <p:cNvGrpSpPr/>
            <p:nvPr/>
          </p:nvGrpSpPr>
          <p:grpSpPr>
            <a:xfrm>
              <a:off x="2383913" y="969475"/>
              <a:ext cx="605450" cy="609200"/>
              <a:chOff x="2383913" y="969475"/>
              <a:chExt cx="605450" cy="609200"/>
            </a:xfrm>
          </p:grpSpPr>
          <p:sp>
            <p:nvSpPr>
              <p:cNvPr id="1501" name="Google Shape;1501;p36"/>
              <p:cNvSpPr/>
              <p:nvPr/>
            </p:nvSpPr>
            <p:spPr>
              <a:xfrm>
                <a:off x="2685788" y="1552600"/>
                <a:ext cx="367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469" h="1043" extrusionOk="0">
                    <a:moveTo>
                      <a:pt x="1469" y="0"/>
                    </a:moveTo>
                    <a:lnTo>
                      <a:pt x="1469" y="0"/>
                    </a:lnTo>
                    <a:cubicBezTo>
                      <a:pt x="1002" y="267"/>
                      <a:pt x="501" y="467"/>
                      <a:pt x="1" y="634"/>
                    </a:cubicBezTo>
                    <a:cubicBezTo>
                      <a:pt x="134" y="767"/>
                      <a:pt x="301" y="867"/>
                      <a:pt x="501" y="1001"/>
                    </a:cubicBezTo>
                    <a:cubicBezTo>
                      <a:pt x="566" y="1027"/>
                      <a:pt x="600" y="1043"/>
                      <a:pt x="626" y="1043"/>
                    </a:cubicBezTo>
                    <a:cubicBezTo>
                      <a:pt x="667" y="1043"/>
                      <a:pt x="686" y="1003"/>
                      <a:pt x="768" y="901"/>
                    </a:cubicBezTo>
                    <a:cubicBezTo>
                      <a:pt x="1035" y="634"/>
                      <a:pt x="1268" y="300"/>
                      <a:pt x="14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6"/>
              <p:cNvSpPr/>
              <p:nvPr/>
            </p:nvSpPr>
            <p:spPr>
              <a:xfrm>
                <a:off x="2620738" y="1490875"/>
                <a:ext cx="135125" cy="646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2586" extrusionOk="0">
                    <a:moveTo>
                      <a:pt x="5405" y="1"/>
                    </a:moveTo>
                    <a:cubicBezTo>
                      <a:pt x="4771" y="368"/>
                      <a:pt x="4104" y="668"/>
                      <a:pt x="3437" y="935"/>
                    </a:cubicBezTo>
                    <a:cubicBezTo>
                      <a:pt x="2336" y="1402"/>
                      <a:pt x="1168" y="1702"/>
                      <a:pt x="1" y="1769"/>
                    </a:cubicBezTo>
                    <a:cubicBezTo>
                      <a:pt x="501" y="2036"/>
                      <a:pt x="1035" y="2302"/>
                      <a:pt x="1569" y="2536"/>
                    </a:cubicBezTo>
                    <a:cubicBezTo>
                      <a:pt x="1635" y="2569"/>
                      <a:pt x="1702" y="2586"/>
                      <a:pt x="1769" y="2586"/>
                    </a:cubicBezTo>
                    <a:cubicBezTo>
                      <a:pt x="1836" y="2586"/>
                      <a:pt x="1902" y="2569"/>
                      <a:pt x="1969" y="2536"/>
                    </a:cubicBezTo>
                    <a:cubicBezTo>
                      <a:pt x="2069" y="2469"/>
                      <a:pt x="2203" y="2436"/>
                      <a:pt x="2336" y="2369"/>
                    </a:cubicBezTo>
                    <a:cubicBezTo>
                      <a:pt x="2603" y="2269"/>
                      <a:pt x="2836" y="2136"/>
                      <a:pt x="3103" y="2002"/>
                    </a:cubicBezTo>
                    <a:cubicBezTo>
                      <a:pt x="3570" y="1735"/>
                      <a:pt x="4004" y="1468"/>
                      <a:pt x="4471" y="1168"/>
                    </a:cubicBezTo>
                    <a:cubicBezTo>
                      <a:pt x="4571" y="1102"/>
                      <a:pt x="4671" y="1001"/>
                      <a:pt x="4771" y="935"/>
                    </a:cubicBezTo>
                    <a:cubicBezTo>
                      <a:pt x="4838" y="901"/>
                      <a:pt x="4938" y="868"/>
                      <a:pt x="5038" y="835"/>
                    </a:cubicBezTo>
                    <a:cubicBezTo>
                      <a:pt x="5205" y="568"/>
                      <a:pt x="5338" y="301"/>
                      <a:pt x="54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03" name="Google Shape;1503;p36"/>
              <p:cNvGrpSpPr/>
              <p:nvPr/>
            </p:nvGrpSpPr>
            <p:grpSpPr>
              <a:xfrm>
                <a:off x="2383913" y="969475"/>
                <a:ext cx="605450" cy="548950"/>
                <a:chOff x="2383913" y="969475"/>
                <a:chExt cx="605450" cy="548950"/>
              </a:xfrm>
            </p:grpSpPr>
            <p:sp>
              <p:nvSpPr>
                <p:cNvPr id="1504" name="Google Shape;1504;p36"/>
                <p:cNvSpPr/>
                <p:nvPr/>
              </p:nvSpPr>
              <p:spPr>
                <a:xfrm>
                  <a:off x="2580713" y="969475"/>
                  <a:ext cx="408650" cy="4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6" h="19659" extrusionOk="0">
                      <a:moveTo>
                        <a:pt x="10856" y="5576"/>
                      </a:moveTo>
                      <a:cubicBezTo>
                        <a:pt x="11029" y="5576"/>
                        <a:pt x="11204" y="5608"/>
                        <a:pt x="11376" y="5679"/>
                      </a:cubicBezTo>
                      <a:cubicBezTo>
                        <a:pt x="12343" y="6113"/>
                        <a:pt x="12810" y="7480"/>
                        <a:pt x="12610" y="8481"/>
                      </a:cubicBezTo>
                      <a:cubicBezTo>
                        <a:pt x="12510" y="8815"/>
                        <a:pt x="12176" y="9715"/>
                        <a:pt x="11809" y="9815"/>
                      </a:cubicBezTo>
                      <a:cubicBezTo>
                        <a:pt x="11542" y="9815"/>
                        <a:pt x="11276" y="9749"/>
                        <a:pt x="11009" y="9649"/>
                      </a:cubicBezTo>
                      <a:cubicBezTo>
                        <a:pt x="10742" y="9582"/>
                        <a:pt x="10442" y="9482"/>
                        <a:pt x="10175" y="9382"/>
                      </a:cubicBezTo>
                      <a:cubicBezTo>
                        <a:pt x="9207" y="8948"/>
                        <a:pt x="8507" y="8081"/>
                        <a:pt x="8974" y="6980"/>
                      </a:cubicBezTo>
                      <a:cubicBezTo>
                        <a:pt x="9276" y="6267"/>
                        <a:pt x="10051" y="5576"/>
                        <a:pt x="10856" y="5576"/>
                      </a:cubicBezTo>
                      <a:close/>
                      <a:moveTo>
                        <a:pt x="8875" y="1"/>
                      </a:moveTo>
                      <a:cubicBezTo>
                        <a:pt x="7307" y="1"/>
                        <a:pt x="5764" y="430"/>
                        <a:pt x="4304" y="1043"/>
                      </a:cubicBezTo>
                      <a:cubicBezTo>
                        <a:pt x="3970" y="1209"/>
                        <a:pt x="3337" y="1376"/>
                        <a:pt x="3570" y="1876"/>
                      </a:cubicBezTo>
                      <a:cubicBezTo>
                        <a:pt x="3659" y="2067"/>
                        <a:pt x="3805" y="2132"/>
                        <a:pt x="3973" y="2132"/>
                      </a:cubicBezTo>
                      <a:cubicBezTo>
                        <a:pt x="4247" y="2132"/>
                        <a:pt x="4577" y="1959"/>
                        <a:pt x="4804" y="1876"/>
                      </a:cubicBezTo>
                      <a:cubicBezTo>
                        <a:pt x="5872" y="1409"/>
                        <a:pt x="7006" y="1109"/>
                        <a:pt x="8173" y="976"/>
                      </a:cubicBezTo>
                      <a:cubicBezTo>
                        <a:pt x="8374" y="958"/>
                        <a:pt x="8578" y="948"/>
                        <a:pt x="8783" y="948"/>
                      </a:cubicBezTo>
                      <a:cubicBezTo>
                        <a:pt x="10827" y="948"/>
                        <a:pt x="13023" y="1850"/>
                        <a:pt x="14144" y="3578"/>
                      </a:cubicBezTo>
                      <a:cubicBezTo>
                        <a:pt x="15278" y="5379"/>
                        <a:pt x="15745" y="9215"/>
                        <a:pt x="12943" y="9782"/>
                      </a:cubicBezTo>
                      <a:cubicBezTo>
                        <a:pt x="13677" y="8615"/>
                        <a:pt x="13677" y="7180"/>
                        <a:pt x="12943" y="6013"/>
                      </a:cubicBezTo>
                      <a:cubicBezTo>
                        <a:pt x="12520" y="5188"/>
                        <a:pt x="11679" y="4720"/>
                        <a:pt x="10809" y="4720"/>
                      </a:cubicBezTo>
                      <a:cubicBezTo>
                        <a:pt x="10378" y="4720"/>
                        <a:pt x="9939" y="4835"/>
                        <a:pt x="9541" y="5079"/>
                      </a:cubicBezTo>
                      <a:cubicBezTo>
                        <a:pt x="8440" y="5713"/>
                        <a:pt x="7640" y="7080"/>
                        <a:pt x="8007" y="8381"/>
                      </a:cubicBezTo>
                      <a:cubicBezTo>
                        <a:pt x="8407" y="9682"/>
                        <a:pt x="9808" y="10349"/>
                        <a:pt x="11075" y="10616"/>
                      </a:cubicBezTo>
                      <a:cubicBezTo>
                        <a:pt x="10008" y="11417"/>
                        <a:pt x="8874" y="12050"/>
                        <a:pt x="7640" y="12517"/>
                      </a:cubicBezTo>
                      <a:cubicBezTo>
                        <a:pt x="7440" y="12017"/>
                        <a:pt x="7239" y="11550"/>
                        <a:pt x="7006" y="11050"/>
                      </a:cubicBezTo>
                      <a:cubicBezTo>
                        <a:pt x="6239" y="12618"/>
                        <a:pt x="5238" y="14019"/>
                        <a:pt x="4104" y="15286"/>
                      </a:cubicBezTo>
                      <a:cubicBezTo>
                        <a:pt x="3003" y="16487"/>
                        <a:pt x="1669" y="17488"/>
                        <a:pt x="1" y="17588"/>
                      </a:cubicBezTo>
                      <a:cubicBezTo>
                        <a:pt x="168" y="18088"/>
                        <a:pt x="301" y="18588"/>
                        <a:pt x="434" y="19089"/>
                      </a:cubicBezTo>
                      <a:cubicBezTo>
                        <a:pt x="468" y="19256"/>
                        <a:pt x="501" y="19389"/>
                        <a:pt x="568" y="19522"/>
                      </a:cubicBezTo>
                      <a:cubicBezTo>
                        <a:pt x="616" y="19642"/>
                        <a:pt x="595" y="19659"/>
                        <a:pt x="653" y="19659"/>
                      </a:cubicBezTo>
                      <a:cubicBezTo>
                        <a:pt x="675" y="19659"/>
                        <a:pt x="711" y="19656"/>
                        <a:pt x="768" y="19656"/>
                      </a:cubicBezTo>
                      <a:cubicBezTo>
                        <a:pt x="1002" y="19623"/>
                        <a:pt x="1235" y="19589"/>
                        <a:pt x="1435" y="19489"/>
                      </a:cubicBezTo>
                      <a:cubicBezTo>
                        <a:pt x="2369" y="19222"/>
                        <a:pt x="3270" y="18789"/>
                        <a:pt x="4070" y="18188"/>
                      </a:cubicBezTo>
                      <a:cubicBezTo>
                        <a:pt x="4838" y="17654"/>
                        <a:pt x="5538" y="16987"/>
                        <a:pt x="6172" y="16253"/>
                      </a:cubicBezTo>
                      <a:cubicBezTo>
                        <a:pt x="6472" y="15920"/>
                        <a:pt x="6772" y="15553"/>
                        <a:pt x="7039" y="15219"/>
                      </a:cubicBezTo>
                      <a:cubicBezTo>
                        <a:pt x="7290" y="14913"/>
                        <a:pt x="7540" y="14422"/>
                        <a:pt x="7906" y="14422"/>
                      </a:cubicBezTo>
                      <a:cubicBezTo>
                        <a:pt x="7979" y="14422"/>
                        <a:pt x="8057" y="14441"/>
                        <a:pt x="8140" y="14486"/>
                      </a:cubicBezTo>
                      <a:cubicBezTo>
                        <a:pt x="8040" y="14152"/>
                        <a:pt x="7973" y="13785"/>
                        <a:pt x="7940" y="13451"/>
                      </a:cubicBezTo>
                      <a:lnTo>
                        <a:pt x="7907" y="13285"/>
                      </a:lnTo>
                      <a:lnTo>
                        <a:pt x="8173" y="13185"/>
                      </a:lnTo>
                      <a:cubicBezTo>
                        <a:pt x="8307" y="13118"/>
                        <a:pt x="8440" y="13085"/>
                        <a:pt x="8607" y="13018"/>
                      </a:cubicBezTo>
                      <a:cubicBezTo>
                        <a:pt x="9207" y="12751"/>
                        <a:pt x="9775" y="12451"/>
                        <a:pt x="10342" y="12117"/>
                      </a:cubicBezTo>
                      <a:cubicBezTo>
                        <a:pt x="10909" y="11784"/>
                        <a:pt x="11442" y="11417"/>
                        <a:pt x="11943" y="10983"/>
                      </a:cubicBezTo>
                      <a:cubicBezTo>
                        <a:pt x="12009" y="10850"/>
                        <a:pt x="12143" y="10783"/>
                        <a:pt x="12310" y="10749"/>
                      </a:cubicBezTo>
                      <a:lnTo>
                        <a:pt x="12743" y="10749"/>
                      </a:lnTo>
                      <a:cubicBezTo>
                        <a:pt x="13044" y="10749"/>
                        <a:pt x="13344" y="10683"/>
                        <a:pt x="13644" y="10583"/>
                      </a:cubicBezTo>
                      <a:cubicBezTo>
                        <a:pt x="16246" y="9649"/>
                        <a:pt x="16346" y="6380"/>
                        <a:pt x="15512" y="4211"/>
                      </a:cubicBezTo>
                      <a:cubicBezTo>
                        <a:pt x="14678" y="2210"/>
                        <a:pt x="12943" y="742"/>
                        <a:pt x="10842" y="242"/>
                      </a:cubicBezTo>
                      <a:cubicBezTo>
                        <a:pt x="10185" y="75"/>
                        <a:pt x="9528" y="1"/>
                        <a:pt x="887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5" name="Google Shape;1505;p36"/>
                <p:cNvSpPr/>
                <p:nvPr/>
              </p:nvSpPr>
              <p:spPr>
                <a:xfrm>
                  <a:off x="2599063" y="1353275"/>
                  <a:ext cx="186825" cy="16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73" h="6606" extrusionOk="0">
                      <a:moveTo>
                        <a:pt x="7473" y="1"/>
                      </a:moveTo>
                      <a:lnTo>
                        <a:pt x="7473" y="1"/>
                      </a:lnTo>
                      <a:cubicBezTo>
                        <a:pt x="7106" y="635"/>
                        <a:pt x="6639" y="1235"/>
                        <a:pt x="6105" y="1769"/>
                      </a:cubicBezTo>
                      <a:cubicBezTo>
                        <a:pt x="4471" y="3437"/>
                        <a:pt x="2336" y="4537"/>
                        <a:pt x="1" y="4904"/>
                      </a:cubicBezTo>
                      <a:cubicBezTo>
                        <a:pt x="167" y="5471"/>
                        <a:pt x="268" y="6038"/>
                        <a:pt x="368" y="6606"/>
                      </a:cubicBezTo>
                      <a:cubicBezTo>
                        <a:pt x="701" y="6439"/>
                        <a:pt x="1268" y="6505"/>
                        <a:pt x="1635" y="6439"/>
                      </a:cubicBezTo>
                      <a:cubicBezTo>
                        <a:pt x="2069" y="6372"/>
                        <a:pt x="2536" y="6239"/>
                        <a:pt x="2969" y="6105"/>
                      </a:cubicBezTo>
                      <a:cubicBezTo>
                        <a:pt x="3870" y="5772"/>
                        <a:pt x="4704" y="5371"/>
                        <a:pt x="5538" y="4904"/>
                      </a:cubicBezTo>
                      <a:cubicBezTo>
                        <a:pt x="5938" y="4704"/>
                        <a:pt x="6339" y="4471"/>
                        <a:pt x="6706" y="4204"/>
                      </a:cubicBezTo>
                      <a:cubicBezTo>
                        <a:pt x="6972" y="3937"/>
                        <a:pt x="7039" y="3270"/>
                        <a:pt x="7139" y="2903"/>
                      </a:cubicBezTo>
                      <a:cubicBezTo>
                        <a:pt x="7373" y="1936"/>
                        <a:pt x="7473" y="968"/>
                        <a:pt x="74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6" name="Google Shape;1506;p36"/>
                <p:cNvSpPr/>
                <p:nvPr/>
              </p:nvSpPr>
              <p:spPr>
                <a:xfrm>
                  <a:off x="2547363" y="1168150"/>
                  <a:ext cx="130125" cy="17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5" h="7039" extrusionOk="0">
                      <a:moveTo>
                        <a:pt x="3870" y="0"/>
                      </a:moveTo>
                      <a:cubicBezTo>
                        <a:pt x="3636" y="0"/>
                        <a:pt x="3636" y="67"/>
                        <a:pt x="3536" y="267"/>
                      </a:cubicBezTo>
                      <a:cubicBezTo>
                        <a:pt x="3169" y="868"/>
                        <a:pt x="2769" y="1468"/>
                        <a:pt x="2336" y="2069"/>
                      </a:cubicBezTo>
                      <a:cubicBezTo>
                        <a:pt x="1935" y="2636"/>
                        <a:pt x="1535" y="3236"/>
                        <a:pt x="1135" y="3837"/>
                      </a:cubicBezTo>
                      <a:cubicBezTo>
                        <a:pt x="968" y="4103"/>
                        <a:pt x="768" y="4370"/>
                        <a:pt x="601" y="4671"/>
                      </a:cubicBezTo>
                      <a:cubicBezTo>
                        <a:pt x="434" y="4937"/>
                        <a:pt x="301" y="5238"/>
                        <a:pt x="1" y="5271"/>
                      </a:cubicBezTo>
                      <a:cubicBezTo>
                        <a:pt x="167" y="5871"/>
                        <a:pt x="334" y="6472"/>
                        <a:pt x="501" y="7039"/>
                      </a:cubicBezTo>
                      <a:cubicBezTo>
                        <a:pt x="2869" y="5638"/>
                        <a:pt x="4137" y="2869"/>
                        <a:pt x="5204" y="501"/>
                      </a:cubicBezTo>
                      <a:cubicBezTo>
                        <a:pt x="4904" y="367"/>
                        <a:pt x="4604" y="234"/>
                        <a:pt x="4304" y="134"/>
                      </a:cubicBezTo>
                      <a:cubicBezTo>
                        <a:pt x="4170" y="67"/>
                        <a:pt x="4003" y="34"/>
                        <a:pt x="387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7" name="Google Shape;1507;p36"/>
                <p:cNvSpPr/>
                <p:nvPr/>
              </p:nvSpPr>
              <p:spPr>
                <a:xfrm>
                  <a:off x="2520688" y="1161500"/>
                  <a:ext cx="95925" cy="11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7" h="4603" extrusionOk="0">
                      <a:moveTo>
                        <a:pt x="3139" y="1"/>
                      </a:moveTo>
                      <a:cubicBezTo>
                        <a:pt x="2638" y="1"/>
                        <a:pt x="2136" y="52"/>
                        <a:pt x="1635" y="166"/>
                      </a:cubicBezTo>
                      <a:cubicBezTo>
                        <a:pt x="1268" y="266"/>
                        <a:pt x="934" y="367"/>
                        <a:pt x="601" y="500"/>
                      </a:cubicBezTo>
                      <a:cubicBezTo>
                        <a:pt x="467" y="567"/>
                        <a:pt x="300" y="633"/>
                        <a:pt x="200" y="733"/>
                      </a:cubicBezTo>
                      <a:cubicBezTo>
                        <a:pt x="0" y="867"/>
                        <a:pt x="0" y="800"/>
                        <a:pt x="67" y="1034"/>
                      </a:cubicBezTo>
                      <a:cubicBezTo>
                        <a:pt x="267" y="2235"/>
                        <a:pt x="500" y="3402"/>
                        <a:pt x="834" y="4603"/>
                      </a:cubicBezTo>
                      <a:cubicBezTo>
                        <a:pt x="1801" y="3068"/>
                        <a:pt x="2835" y="1567"/>
                        <a:pt x="3836" y="33"/>
                      </a:cubicBezTo>
                      <a:cubicBezTo>
                        <a:pt x="3604" y="12"/>
                        <a:pt x="3371" y="1"/>
                        <a:pt x="313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8" name="Google Shape;1508;p36"/>
                <p:cNvSpPr/>
                <p:nvPr/>
              </p:nvSpPr>
              <p:spPr>
                <a:xfrm>
                  <a:off x="2564888" y="1190675"/>
                  <a:ext cx="175975" cy="20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9" h="8006" extrusionOk="0">
                      <a:moveTo>
                        <a:pt x="5404" y="0"/>
                      </a:moveTo>
                      <a:cubicBezTo>
                        <a:pt x="4904" y="1368"/>
                        <a:pt x="4203" y="2635"/>
                        <a:pt x="3336" y="3770"/>
                      </a:cubicBezTo>
                      <a:cubicBezTo>
                        <a:pt x="2602" y="4837"/>
                        <a:pt x="1635" y="5771"/>
                        <a:pt x="567" y="6538"/>
                      </a:cubicBezTo>
                      <a:cubicBezTo>
                        <a:pt x="500" y="6605"/>
                        <a:pt x="100" y="6772"/>
                        <a:pt x="67" y="6838"/>
                      </a:cubicBezTo>
                      <a:cubicBezTo>
                        <a:pt x="0" y="6938"/>
                        <a:pt x="167" y="7205"/>
                        <a:pt x="200" y="7305"/>
                      </a:cubicBezTo>
                      <a:cubicBezTo>
                        <a:pt x="234" y="7439"/>
                        <a:pt x="267" y="7572"/>
                        <a:pt x="334" y="7706"/>
                      </a:cubicBezTo>
                      <a:cubicBezTo>
                        <a:pt x="367" y="7839"/>
                        <a:pt x="367" y="7939"/>
                        <a:pt x="534" y="8006"/>
                      </a:cubicBezTo>
                      <a:cubicBezTo>
                        <a:pt x="867" y="8006"/>
                        <a:pt x="1201" y="7939"/>
                        <a:pt x="1501" y="7806"/>
                      </a:cubicBezTo>
                      <a:cubicBezTo>
                        <a:pt x="1801" y="7672"/>
                        <a:pt x="2068" y="7539"/>
                        <a:pt x="2335" y="7372"/>
                      </a:cubicBezTo>
                      <a:cubicBezTo>
                        <a:pt x="3402" y="6605"/>
                        <a:pt x="4303" y="5638"/>
                        <a:pt x="4970" y="4537"/>
                      </a:cubicBezTo>
                      <a:cubicBezTo>
                        <a:pt x="5337" y="3936"/>
                        <a:pt x="5704" y="3336"/>
                        <a:pt x="6038" y="2735"/>
                      </a:cubicBezTo>
                      <a:cubicBezTo>
                        <a:pt x="6305" y="2168"/>
                        <a:pt x="6638" y="1635"/>
                        <a:pt x="7038" y="1168"/>
                      </a:cubicBezTo>
                      <a:cubicBezTo>
                        <a:pt x="6538" y="734"/>
                        <a:pt x="6004" y="334"/>
                        <a:pt x="540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9" name="Google Shape;1509;p36"/>
                <p:cNvSpPr/>
                <p:nvPr/>
              </p:nvSpPr>
              <p:spPr>
                <a:xfrm>
                  <a:off x="2383913" y="1420000"/>
                  <a:ext cx="32550" cy="7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2" h="2936" extrusionOk="0">
                      <a:moveTo>
                        <a:pt x="101" y="0"/>
                      </a:moveTo>
                      <a:lnTo>
                        <a:pt x="101" y="0"/>
                      </a:lnTo>
                      <a:cubicBezTo>
                        <a:pt x="1" y="968"/>
                        <a:pt x="34" y="1968"/>
                        <a:pt x="134" y="2936"/>
                      </a:cubicBezTo>
                      <a:cubicBezTo>
                        <a:pt x="134" y="2869"/>
                        <a:pt x="167" y="2869"/>
                        <a:pt x="201" y="2836"/>
                      </a:cubicBezTo>
                      <a:cubicBezTo>
                        <a:pt x="272" y="2728"/>
                        <a:pt x="354" y="2698"/>
                        <a:pt x="450" y="2698"/>
                      </a:cubicBezTo>
                      <a:cubicBezTo>
                        <a:pt x="533" y="2698"/>
                        <a:pt x="626" y="2720"/>
                        <a:pt x="734" y="2736"/>
                      </a:cubicBezTo>
                      <a:lnTo>
                        <a:pt x="1301" y="2769"/>
                      </a:lnTo>
                      <a:cubicBezTo>
                        <a:pt x="935" y="1835"/>
                        <a:pt x="534" y="901"/>
                        <a:pt x="1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36"/>
                <p:cNvSpPr/>
                <p:nvPr/>
              </p:nvSpPr>
              <p:spPr>
                <a:xfrm>
                  <a:off x="2392263" y="1324100"/>
                  <a:ext cx="77575" cy="16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6672" extrusionOk="0">
                      <a:moveTo>
                        <a:pt x="834" y="0"/>
                      </a:moveTo>
                      <a:cubicBezTo>
                        <a:pt x="634" y="567"/>
                        <a:pt x="500" y="1134"/>
                        <a:pt x="334" y="1702"/>
                      </a:cubicBezTo>
                      <a:cubicBezTo>
                        <a:pt x="267" y="1968"/>
                        <a:pt x="200" y="2235"/>
                        <a:pt x="134" y="2502"/>
                      </a:cubicBezTo>
                      <a:cubicBezTo>
                        <a:pt x="67" y="2636"/>
                        <a:pt x="0" y="2802"/>
                        <a:pt x="0" y="2969"/>
                      </a:cubicBezTo>
                      <a:cubicBezTo>
                        <a:pt x="0" y="3002"/>
                        <a:pt x="200" y="3069"/>
                        <a:pt x="234" y="3136"/>
                      </a:cubicBezTo>
                      <a:cubicBezTo>
                        <a:pt x="601" y="3903"/>
                        <a:pt x="1001" y="4637"/>
                        <a:pt x="1401" y="5404"/>
                      </a:cubicBezTo>
                      <a:cubicBezTo>
                        <a:pt x="1535" y="5804"/>
                        <a:pt x="1701" y="6138"/>
                        <a:pt x="1901" y="6505"/>
                      </a:cubicBezTo>
                      <a:cubicBezTo>
                        <a:pt x="1901" y="6603"/>
                        <a:pt x="1955" y="6665"/>
                        <a:pt x="2036" y="6665"/>
                      </a:cubicBezTo>
                      <a:cubicBezTo>
                        <a:pt x="2066" y="6665"/>
                        <a:pt x="2099" y="6656"/>
                        <a:pt x="2135" y="6638"/>
                      </a:cubicBezTo>
                      <a:lnTo>
                        <a:pt x="2435" y="6638"/>
                      </a:lnTo>
                      <a:cubicBezTo>
                        <a:pt x="2669" y="6638"/>
                        <a:pt x="2869" y="6638"/>
                        <a:pt x="3102" y="6672"/>
                      </a:cubicBezTo>
                      <a:cubicBezTo>
                        <a:pt x="2535" y="4403"/>
                        <a:pt x="1768" y="2169"/>
                        <a:pt x="8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36"/>
                <p:cNvSpPr/>
                <p:nvPr/>
              </p:nvSpPr>
              <p:spPr>
                <a:xfrm>
                  <a:off x="2420613" y="1258225"/>
                  <a:ext cx="102600" cy="24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9674" extrusionOk="0">
                      <a:moveTo>
                        <a:pt x="1001" y="0"/>
                      </a:moveTo>
                      <a:cubicBezTo>
                        <a:pt x="801" y="367"/>
                        <a:pt x="567" y="767"/>
                        <a:pt x="401" y="1168"/>
                      </a:cubicBezTo>
                      <a:cubicBezTo>
                        <a:pt x="200" y="1434"/>
                        <a:pt x="67" y="1768"/>
                        <a:pt x="0" y="2102"/>
                      </a:cubicBezTo>
                      <a:cubicBezTo>
                        <a:pt x="67" y="2302"/>
                        <a:pt x="167" y="2502"/>
                        <a:pt x="267" y="2702"/>
                      </a:cubicBezTo>
                      <a:cubicBezTo>
                        <a:pt x="367" y="2902"/>
                        <a:pt x="467" y="3102"/>
                        <a:pt x="567" y="3269"/>
                      </a:cubicBezTo>
                      <a:cubicBezTo>
                        <a:pt x="767" y="3736"/>
                        <a:pt x="968" y="4170"/>
                        <a:pt x="1168" y="4637"/>
                      </a:cubicBezTo>
                      <a:cubicBezTo>
                        <a:pt x="1568" y="5604"/>
                        <a:pt x="2002" y="6571"/>
                        <a:pt x="2369" y="7572"/>
                      </a:cubicBezTo>
                      <a:cubicBezTo>
                        <a:pt x="2569" y="8039"/>
                        <a:pt x="2736" y="8540"/>
                        <a:pt x="2902" y="9007"/>
                      </a:cubicBezTo>
                      <a:cubicBezTo>
                        <a:pt x="2936" y="9140"/>
                        <a:pt x="2969" y="9273"/>
                        <a:pt x="3036" y="9407"/>
                      </a:cubicBezTo>
                      <a:cubicBezTo>
                        <a:pt x="3136" y="9507"/>
                        <a:pt x="3203" y="9474"/>
                        <a:pt x="3369" y="9507"/>
                      </a:cubicBezTo>
                      <a:cubicBezTo>
                        <a:pt x="3636" y="9574"/>
                        <a:pt x="3870" y="9607"/>
                        <a:pt x="4103" y="9674"/>
                      </a:cubicBezTo>
                      <a:cubicBezTo>
                        <a:pt x="3236" y="6405"/>
                        <a:pt x="2135" y="3202"/>
                        <a:pt x="10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36"/>
                <p:cNvSpPr/>
                <p:nvPr/>
              </p:nvSpPr>
              <p:spPr>
                <a:xfrm>
                  <a:off x="2457288" y="1190675"/>
                  <a:ext cx="117625" cy="32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13010" extrusionOk="0">
                      <a:moveTo>
                        <a:pt x="2002" y="0"/>
                      </a:moveTo>
                      <a:cubicBezTo>
                        <a:pt x="1202" y="567"/>
                        <a:pt x="535" y="1234"/>
                        <a:pt x="1" y="2035"/>
                      </a:cubicBezTo>
                      <a:cubicBezTo>
                        <a:pt x="101" y="2068"/>
                        <a:pt x="168" y="2168"/>
                        <a:pt x="201" y="2268"/>
                      </a:cubicBezTo>
                      <a:cubicBezTo>
                        <a:pt x="902" y="4170"/>
                        <a:pt x="1669" y="6071"/>
                        <a:pt x="2369" y="7973"/>
                      </a:cubicBezTo>
                      <a:cubicBezTo>
                        <a:pt x="2736" y="8873"/>
                        <a:pt x="3070" y="9807"/>
                        <a:pt x="3403" y="10741"/>
                      </a:cubicBezTo>
                      <a:cubicBezTo>
                        <a:pt x="3570" y="11208"/>
                        <a:pt x="3737" y="11675"/>
                        <a:pt x="3870" y="12142"/>
                      </a:cubicBezTo>
                      <a:cubicBezTo>
                        <a:pt x="3937" y="12276"/>
                        <a:pt x="3970" y="12676"/>
                        <a:pt x="4071" y="12776"/>
                      </a:cubicBezTo>
                      <a:cubicBezTo>
                        <a:pt x="4271" y="12876"/>
                        <a:pt x="4471" y="12943"/>
                        <a:pt x="4704" y="13009"/>
                      </a:cubicBezTo>
                      <a:cubicBezTo>
                        <a:pt x="4004" y="8606"/>
                        <a:pt x="2569" y="4403"/>
                        <a:pt x="200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513" name="Google Shape;1513;p36"/>
            <p:cNvSpPr/>
            <p:nvPr/>
          </p:nvSpPr>
          <p:spPr>
            <a:xfrm>
              <a:off x="2385588" y="1398325"/>
              <a:ext cx="55900" cy="91750"/>
            </a:xfrm>
            <a:custGeom>
              <a:avLst/>
              <a:gdLst/>
              <a:ahLst/>
              <a:cxnLst/>
              <a:rect l="l" t="t" r="r" b="b"/>
              <a:pathLst>
                <a:path w="2236" h="3670" extrusionOk="0">
                  <a:moveTo>
                    <a:pt x="267" y="0"/>
                  </a:moveTo>
                  <a:cubicBezTo>
                    <a:pt x="134" y="234"/>
                    <a:pt x="67" y="534"/>
                    <a:pt x="0" y="834"/>
                  </a:cubicBezTo>
                  <a:cubicBezTo>
                    <a:pt x="100" y="1068"/>
                    <a:pt x="200" y="1301"/>
                    <a:pt x="334" y="1501"/>
                  </a:cubicBezTo>
                  <a:cubicBezTo>
                    <a:pt x="567" y="2068"/>
                    <a:pt x="801" y="2602"/>
                    <a:pt x="1034" y="3102"/>
                  </a:cubicBezTo>
                  <a:cubicBezTo>
                    <a:pt x="1068" y="3236"/>
                    <a:pt x="1134" y="3369"/>
                    <a:pt x="1201" y="3503"/>
                  </a:cubicBezTo>
                  <a:cubicBezTo>
                    <a:pt x="1301" y="3636"/>
                    <a:pt x="1301" y="3636"/>
                    <a:pt x="1468" y="3669"/>
                  </a:cubicBezTo>
                  <a:lnTo>
                    <a:pt x="2235" y="3669"/>
                  </a:lnTo>
                  <a:cubicBezTo>
                    <a:pt x="1935" y="2969"/>
                    <a:pt x="1601" y="2302"/>
                    <a:pt x="1234" y="1635"/>
                  </a:cubicBezTo>
                  <a:cubicBezTo>
                    <a:pt x="1068" y="1301"/>
                    <a:pt x="901" y="934"/>
                    <a:pt x="701" y="601"/>
                  </a:cubicBezTo>
                  <a:cubicBezTo>
                    <a:pt x="601" y="400"/>
                    <a:pt x="534" y="33"/>
                    <a:pt x="2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6"/>
            <p:cNvSpPr/>
            <p:nvPr/>
          </p:nvSpPr>
          <p:spPr>
            <a:xfrm>
              <a:off x="2413113" y="1308250"/>
              <a:ext cx="85075" cy="186825"/>
            </a:xfrm>
            <a:custGeom>
              <a:avLst/>
              <a:gdLst/>
              <a:ahLst/>
              <a:cxnLst/>
              <a:rect l="l" t="t" r="r" b="b"/>
              <a:pathLst>
                <a:path w="3403" h="7473" extrusionOk="0">
                  <a:moveTo>
                    <a:pt x="234" y="1"/>
                  </a:moveTo>
                  <a:cubicBezTo>
                    <a:pt x="133" y="201"/>
                    <a:pt x="67" y="401"/>
                    <a:pt x="0" y="634"/>
                  </a:cubicBezTo>
                  <a:cubicBezTo>
                    <a:pt x="0" y="834"/>
                    <a:pt x="267" y="1068"/>
                    <a:pt x="267" y="1268"/>
                  </a:cubicBezTo>
                  <a:cubicBezTo>
                    <a:pt x="567" y="2202"/>
                    <a:pt x="1067" y="3303"/>
                    <a:pt x="1401" y="4304"/>
                  </a:cubicBezTo>
                  <a:cubicBezTo>
                    <a:pt x="1635" y="5004"/>
                    <a:pt x="1835" y="5671"/>
                    <a:pt x="2001" y="6338"/>
                  </a:cubicBezTo>
                  <a:cubicBezTo>
                    <a:pt x="2068" y="6505"/>
                    <a:pt x="2102" y="6672"/>
                    <a:pt x="2135" y="6839"/>
                  </a:cubicBezTo>
                  <a:cubicBezTo>
                    <a:pt x="2168" y="7006"/>
                    <a:pt x="2202" y="7172"/>
                    <a:pt x="2302" y="7339"/>
                  </a:cubicBezTo>
                  <a:cubicBezTo>
                    <a:pt x="2335" y="7372"/>
                    <a:pt x="2669" y="7372"/>
                    <a:pt x="2769" y="7372"/>
                  </a:cubicBezTo>
                  <a:cubicBezTo>
                    <a:pt x="2969" y="7406"/>
                    <a:pt x="3169" y="7439"/>
                    <a:pt x="3402" y="7473"/>
                  </a:cubicBezTo>
                  <a:cubicBezTo>
                    <a:pt x="2935" y="6172"/>
                    <a:pt x="2435" y="4871"/>
                    <a:pt x="1901" y="3603"/>
                  </a:cubicBezTo>
                  <a:cubicBezTo>
                    <a:pt x="1635" y="2969"/>
                    <a:pt x="1368" y="2336"/>
                    <a:pt x="1067" y="1735"/>
                  </a:cubicBezTo>
                  <a:cubicBezTo>
                    <a:pt x="934" y="1435"/>
                    <a:pt x="801" y="1135"/>
                    <a:pt x="667" y="834"/>
                  </a:cubicBezTo>
                  <a:cubicBezTo>
                    <a:pt x="567" y="634"/>
                    <a:pt x="434" y="101"/>
                    <a:pt x="2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6"/>
            <p:cNvSpPr/>
            <p:nvPr/>
          </p:nvSpPr>
          <p:spPr>
            <a:xfrm>
              <a:off x="2443963" y="1241000"/>
              <a:ext cx="115100" cy="269075"/>
            </a:xfrm>
            <a:custGeom>
              <a:avLst/>
              <a:gdLst/>
              <a:ahLst/>
              <a:cxnLst/>
              <a:rect l="l" t="t" r="r" b="b"/>
              <a:pathLst>
                <a:path w="4604" h="10763" extrusionOk="0">
                  <a:moveTo>
                    <a:pt x="496" y="0"/>
                  </a:moveTo>
                  <a:cubicBezTo>
                    <a:pt x="326" y="0"/>
                    <a:pt x="210" y="277"/>
                    <a:pt x="134" y="456"/>
                  </a:cubicBezTo>
                  <a:cubicBezTo>
                    <a:pt x="0" y="689"/>
                    <a:pt x="200" y="1056"/>
                    <a:pt x="300" y="1323"/>
                  </a:cubicBezTo>
                  <a:lnTo>
                    <a:pt x="667" y="2357"/>
                  </a:lnTo>
                  <a:cubicBezTo>
                    <a:pt x="901" y="2991"/>
                    <a:pt x="1134" y="3658"/>
                    <a:pt x="1335" y="4325"/>
                  </a:cubicBezTo>
                  <a:cubicBezTo>
                    <a:pt x="1835" y="5826"/>
                    <a:pt x="2335" y="7327"/>
                    <a:pt x="2769" y="8828"/>
                  </a:cubicBezTo>
                  <a:cubicBezTo>
                    <a:pt x="2836" y="9062"/>
                    <a:pt x="2902" y="9295"/>
                    <a:pt x="2969" y="9529"/>
                  </a:cubicBezTo>
                  <a:cubicBezTo>
                    <a:pt x="3002" y="9796"/>
                    <a:pt x="3069" y="10029"/>
                    <a:pt x="3169" y="10296"/>
                  </a:cubicBezTo>
                  <a:cubicBezTo>
                    <a:pt x="3269" y="10463"/>
                    <a:pt x="3603" y="10463"/>
                    <a:pt x="3836" y="10529"/>
                  </a:cubicBezTo>
                  <a:cubicBezTo>
                    <a:pt x="4036" y="10596"/>
                    <a:pt x="4337" y="10696"/>
                    <a:pt x="4604" y="10763"/>
                  </a:cubicBezTo>
                  <a:cubicBezTo>
                    <a:pt x="3836" y="8128"/>
                    <a:pt x="2769" y="5526"/>
                    <a:pt x="1768" y="2957"/>
                  </a:cubicBezTo>
                  <a:lnTo>
                    <a:pt x="1034" y="1023"/>
                  </a:lnTo>
                  <a:cubicBezTo>
                    <a:pt x="968" y="689"/>
                    <a:pt x="834" y="389"/>
                    <a:pt x="667" y="89"/>
                  </a:cubicBezTo>
                  <a:cubicBezTo>
                    <a:pt x="605" y="26"/>
                    <a:pt x="548" y="0"/>
                    <a:pt x="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6"/>
            <p:cNvSpPr/>
            <p:nvPr/>
          </p:nvSpPr>
          <p:spPr>
            <a:xfrm>
              <a:off x="2506513" y="1161200"/>
              <a:ext cx="280225" cy="373075"/>
            </a:xfrm>
            <a:custGeom>
              <a:avLst/>
              <a:gdLst/>
              <a:ahLst/>
              <a:cxnLst/>
              <a:rect l="l" t="t" r="r" b="b"/>
              <a:pathLst>
                <a:path w="11209" h="14923" extrusionOk="0">
                  <a:moveTo>
                    <a:pt x="4573" y="1"/>
                  </a:moveTo>
                  <a:cubicBezTo>
                    <a:pt x="4397" y="1"/>
                    <a:pt x="4370" y="65"/>
                    <a:pt x="4236" y="278"/>
                  </a:cubicBezTo>
                  <a:lnTo>
                    <a:pt x="3302" y="1713"/>
                  </a:lnTo>
                  <a:cubicBezTo>
                    <a:pt x="2635" y="2680"/>
                    <a:pt x="2001" y="3614"/>
                    <a:pt x="1401" y="4582"/>
                  </a:cubicBezTo>
                  <a:cubicBezTo>
                    <a:pt x="1034" y="3314"/>
                    <a:pt x="767" y="2013"/>
                    <a:pt x="567" y="712"/>
                  </a:cubicBezTo>
                  <a:cubicBezTo>
                    <a:pt x="434" y="779"/>
                    <a:pt x="300" y="846"/>
                    <a:pt x="167" y="946"/>
                  </a:cubicBezTo>
                  <a:cubicBezTo>
                    <a:pt x="0" y="1079"/>
                    <a:pt x="33" y="1112"/>
                    <a:pt x="67" y="1313"/>
                  </a:cubicBezTo>
                  <a:cubicBezTo>
                    <a:pt x="100" y="1746"/>
                    <a:pt x="167" y="2146"/>
                    <a:pt x="234" y="2547"/>
                  </a:cubicBezTo>
                  <a:cubicBezTo>
                    <a:pt x="367" y="3281"/>
                    <a:pt x="534" y="4048"/>
                    <a:pt x="667" y="4782"/>
                  </a:cubicBezTo>
                  <a:cubicBezTo>
                    <a:pt x="1034" y="6350"/>
                    <a:pt x="1434" y="7917"/>
                    <a:pt x="1801" y="9485"/>
                  </a:cubicBezTo>
                  <a:cubicBezTo>
                    <a:pt x="2001" y="10252"/>
                    <a:pt x="2168" y="11020"/>
                    <a:pt x="2335" y="11820"/>
                  </a:cubicBezTo>
                  <a:cubicBezTo>
                    <a:pt x="2402" y="12187"/>
                    <a:pt x="2468" y="12587"/>
                    <a:pt x="2535" y="12954"/>
                  </a:cubicBezTo>
                  <a:cubicBezTo>
                    <a:pt x="2569" y="13154"/>
                    <a:pt x="2602" y="13321"/>
                    <a:pt x="2635" y="13521"/>
                  </a:cubicBezTo>
                  <a:cubicBezTo>
                    <a:pt x="2669" y="13688"/>
                    <a:pt x="2635" y="14055"/>
                    <a:pt x="2735" y="14155"/>
                  </a:cubicBezTo>
                  <a:cubicBezTo>
                    <a:pt x="2835" y="14289"/>
                    <a:pt x="3136" y="14322"/>
                    <a:pt x="3236" y="14355"/>
                  </a:cubicBezTo>
                  <a:lnTo>
                    <a:pt x="3736" y="14555"/>
                  </a:lnTo>
                  <a:cubicBezTo>
                    <a:pt x="4070" y="14756"/>
                    <a:pt x="4437" y="14889"/>
                    <a:pt x="4803" y="14922"/>
                  </a:cubicBezTo>
                  <a:cubicBezTo>
                    <a:pt x="5571" y="14856"/>
                    <a:pt x="6305" y="14722"/>
                    <a:pt x="7005" y="14489"/>
                  </a:cubicBezTo>
                  <a:cubicBezTo>
                    <a:pt x="7772" y="14222"/>
                    <a:pt x="8539" y="13922"/>
                    <a:pt x="9273" y="13555"/>
                  </a:cubicBezTo>
                  <a:cubicBezTo>
                    <a:pt x="9607" y="13388"/>
                    <a:pt x="9941" y="13288"/>
                    <a:pt x="10107" y="12921"/>
                  </a:cubicBezTo>
                  <a:cubicBezTo>
                    <a:pt x="10274" y="12587"/>
                    <a:pt x="10408" y="12187"/>
                    <a:pt x="10541" y="11820"/>
                  </a:cubicBezTo>
                  <a:lnTo>
                    <a:pt x="10541" y="11820"/>
                  </a:lnTo>
                  <a:cubicBezTo>
                    <a:pt x="9540" y="12454"/>
                    <a:pt x="8539" y="12988"/>
                    <a:pt x="7505" y="13488"/>
                  </a:cubicBezTo>
                  <a:cubicBezTo>
                    <a:pt x="6972" y="13721"/>
                    <a:pt x="6405" y="13922"/>
                    <a:pt x="5838" y="14055"/>
                  </a:cubicBezTo>
                  <a:cubicBezTo>
                    <a:pt x="5537" y="14122"/>
                    <a:pt x="5237" y="14188"/>
                    <a:pt x="4937" y="14222"/>
                  </a:cubicBezTo>
                  <a:cubicBezTo>
                    <a:pt x="4865" y="14213"/>
                    <a:pt x="4794" y="14209"/>
                    <a:pt x="4722" y="14209"/>
                  </a:cubicBezTo>
                  <a:cubicBezTo>
                    <a:pt x="4527" y="14209"/>
                    <a:pt x="4332" y="14240"/>
                    <a:pt x="4136" y="14289"/>
                  </a:cubicBezTo>
                  <a:cubicBezTo>
                    <a:pt x="4036" y="13721"/>
                    <a:pt x="3903" y="13154"/>
                    <a:pt x="3769" y="12587"/>
                  </a:cubicBezTo>
                  <a:cubicBezTo>
                    <a:pt x="5671" y="12287"/>
                    <a:pt x="7472" y="11487"/>
                    <a:pt x="8973" y="10252"/>
                  </a:cubicBezTo>
                  <a:cubicBezTo>
                    <a:pt x="9740" y="9652"/>
                    <a:pt x="10374" y="8951"/>
                    <a:pt x="10908" y="8151"/>
                  </a:cubicBezTo>
                  <a:cubicBezTo>
                    <a:pt x="11108" y="7951"/>
                    <a:pt x="11208" y="7684"/>
                    <a:pt x="11208" y="7384"/>
                  </a:cubicBezTo>
                  <a:cubicBezTo>
                    <a:pt x="11208" y="7284"/>
                    <a:pt x="11208" y="6917"/>
                    <a:pt x="11141" y="6817"/>
                  </a:cubicBezTo>
                  <a:cubicBezTo>
                    <a:pt x="11115" y="6777"/>
                    <a:pt x="11032" y="6758"/>
                    <a:pt x="10934" y="6758"/>
                  </a:cubicBezTo>
                  <a:cubicBezTo>
                    <a:pt x="10784" y="6758"/>
                    <a:pt x="10602" y="6802"/>
                    <a:pt x="10541" y="6883"/>
                  </a:cubicBezTo>
                  <a:cubicBezTo>
                    <a:pt x="9373" y="8284"/>
                    <a:pt x="8273" y="9719"/>
                    <a:pt x="6705" y="10753"/>
                  </a:cubicBezTo>
                  <a:cubicBezTo>
                    <a:pt x="5971" y="11220"/>
                    <a:pt x="5170" y="11587"/>
                    <a:pt x="4336" y="11820"/>
                  </a:cubicBezTo>
                  <a:cubicBezTo>
                    <a:pt x="4103" y="11920"/>
                    <a:pt x="3869" y="11987"/>
                    <a:pt x="3636" y="11987"/>
                  </a:cubicBezTo>
                  <a:cubicBezTo>
                    <a:pt x="3469" y="11954"/>
                    <a:pt x="3436" y="11587"/>
                    <a:pt x="3402" y="11353"/>
                  </a:cubicBezTo>
                  <a:cubicBezTo>
                    <a:pt x="3236" y="10886"/>
                    <a:pt x="3102" y="10386"/>
                    <a:pt x="2969" y="9919"/>
                  </a:cubicBezTo>
                  <a:cubicBezTo>
                    <a:pt x="4904" y="9819"/>
                    <a:pt x="6438" y="8418"/>
                    <a:pt x="7605" y="6983"/>
                  </a:cubicBezTo>
                  <a:cubicBezTo>
                    <a:pt x="8239" y="6249"/>
                    <a:pt x="8806" y="5416"/>
                    <a:pt x="9307" y="4582"/>
                  </a:cubicBezTo>
                  <a:cubicBezTo>
                    <a:pt x="9440" y="4348"/>
                    <a:pt x="9574" y="4148"/>
                    <a:pt x="9674" y="3948"/>
                  </a:cubicBezTo>
                  <a:cubicBezTo>
                    <a:pt x="9740" y="3814"/>
                    <a:pt x="9974" y="3514"/>
                    <a:pt x="9974" y="3381"/>
                  </a:cubicBezTo>
                  <a:cubicBezTo>
                    <a:pt x="9974" y="3247"/>
                    <a:pt x="9740" y="2914"/>
                    <a:pt x="9674" y="2814"/>
                  </a:cubicBezTo>
                  <a:lnTo>
                    <a:pt x="9407" y="2280"/>
                  </a:lnTo>
                  <a:cubicBezTo>
                    <a:pt x="9140" y="2547"/>
                    <a:pt x="8906" y="2847"/>
                    <a:pt x="8773" y="3214"/>
                  </a:cubicBezTo>
                  <a:cubicBezTo>
                    <a:pt x="8506" y="3648"/>
                    <a:pt x="8273" y="4081"/>
                    <a:pt x="8006" y="4548"/>
                  </a:cubicBezTo>
                  <a:cubicBezTo>
                    <a:pt x="7505" y="5416"/>
                    <a:pt x="6938" y="6249"/>
                    <a:pt x="6305" y="7050"/>
                  </a:cubicBezTo>
                  <a:cubicBezTo>
                    <a:pt x="5737" y="7784"/>
                    <a:pt x="5004" y="8384"/>
                    <a:pt x="4170" y="8818"/>
                  </a:cubicBezTo>
                  <a:cubicBezTo>
                    <a:pt x="3803" y="9051"/>
                    <a:pt x="3369" y="9152"/>
                    <a:pt x="2935" y="9185"/>
                  </a:cubicBezTo>
                  <a:cubicBezTo>
                    <a:pt x="2735" y="9118"/>
                    <a:pt x="2835" y="9218"/>
                    <a:pt x="2702" y="9018"/>
                  </a:cubicBezTo>
                  <a:cubicBezTo>
                    <a:pt x="2669" y="8918"/>
                    <a:pt x="2635" y="8818"/>
                    <a:pt x="2635" y="8718"/>
                  </a:cubicBezTo>
                  <a:cubicBezTo>
                    <a:pt x="2569" y="8518"/>
                    <a:pt x="2368" y="8117"/>
                    <a:pt x="2468" y="7951"/>
                  </a:cubicBezTo>
                  <a:cubicBezTo>
                    <a:pt x="2635" y="7817"/>
                    <a:pt x="2835" y="7684"/>
                    <a:pt x="3036" y="7584"/>
                  </a:cubicBezTo>
                  <a:cubicBezTo>
                    <a:pt x="3269" y="7450"/>
                    <a:pt x="3469" y="7284"/>
                    <a:pt x="3669" y="7117"/>
                  </a:cubicBezTo>
                  <a:cubicBezTo>
                    <a:pt x="4036" y="6817"/>
                    <a:pt x="4370" y="6483"/>
                    <a:pt x="4703" y="6149"/>
                  </a:cubicBezTo>
                  <a:cubicBezTo>
                    <a:pt x="5371" y="5416"/>
                    <a:pt x="5938" y="4615"/>
                    <a:pt x="6438" y="3781"/>
                  </a:cubicBezTo>
                  <a:cubicBezTo>
                    <a:pt x="6705" y="3381"/>
                    <a:pt x="6905" y="2980"/>
                    <a:pt x="7138" y="2580"/>
                  </a:cubicBezTo>
                  <a:cubicBezTo>
                    <a:pt x="7239" y="2347"/>
                    <a:pt x="7339" y="2146"/>
                    <a:pt x="7405" y="1946"/>
                  </a:cubicBezTo>
                  <a:cubicBezTo>
                    <a:pt x="7472" y="1813"/>
                    <a:pt x="7772" y="1279"/>
                    <a:pt x="7739" y="1146"/>
                  </a:cubicBezTo>
                  <a:cubicBezTo>
                    <a:pt x="7505" y="912"/>
                    <a:pt x="7172" y="745"/>
                    <a:pt x="6872" y="712"/>
                  </a:cubicBezTo>
                  <a:cubicBezTo>
                    <a:pt x="6738" y="812"/>
                    <a:pt x="6605" y="1279"/>
                    <a:pt x="6538" y="1379"/>
                  </a:cubicBezTo>
                  <a:cubicBezTo>
                    <a:pt x="6438" y="1646"/>
                    <a:pt x="6305" y="1913"/>
                    <a:pt x="6171" y="2213"/>
                  </a:cubicBezTo>
                  <a:cubicBezTo>
                    <a:pt x="5237" y="4115"/>
                    <a:pt x="4036" y="6183"/>
                    <a:pt x="2168" y="7284"/>
                  </a:cubicBezTo>
                  <a:cubicBezTo>
                    <a:pt x="2001" y="6716"/>
                    <a:pt x="1835" y="6116"/>
                    <a:pt x="1668" y="5549"/>
                  </a:cubicBezTo>
                  <a:cubicBezTo>
                    <a:pt x="2102" y="5482"/>
                    <a:pt x="2402" y="4715"/>
                    <a:pt x="2635" y="4381"/>
                  </a:cubicBezTo>
                  <a:cubicBezTo>
                    <a:pt x="2935" y="3881"/>
                    <a:pt x="3269" y="3414"/>
                    <a:pt x="3569" y="2947"/>
                  </a:cubicBezTo>
                  <a:cubicBezTo>
                    <a:pt x="4203" y="2013"/>
                    <a:pt x="4837" y="1112"/>
                    <a:pt x="5404" y="178"/>
                  </a:cubicBezTo>
                  <a:cubicBezTo>
                    <a:pt x="5170" y="112"/>
                    <a:pt x="4937" y="45"/>
                    <a:pt x="4737" y="12"/>
                  </a:cubicBezTo>
                  <a:cubicBezTo>
                    <a:pt x="4670" y="5"/>
                    <a:pt x="4617" y="1"/>
                    <a:pt x="45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6"/>
            <p:cNvSpPr/>
            <p:nvPr/>
          </p:nvSpPr>
          <p:spPr>
            <a:xfrm>
              <a:off x="2664113" y="1511725"/>
              <a:ext cx="82575" cy="57075"/>
            </a:xfrm>
            <a:custGeom>
              <a:avLst/>
              <a:gdLst/>
              <a:ahLst/>
              <a:cxnLst/>
              <a:rect l="l" t="t" r="r" b="b"/>
              <a:pathLst>
                <a:path w="3303" h="2283" extrusionOk="0">
                  <a:moveTo>
                    <a:pt x="3303" y="1"/>
                  </a:moveTo>
                  <a:cubicBezTo>
                    <a:pt x="3069" y="1"/>
                    <a:pt x="2836" y="234"/>
                    <a:pt x="2669" y="368"/>
                  </a:cubicBezTo>
                  <a:cubicBezTo>
                    <a:pt x="2402" y="568"/>
                    <a:pt x="2102" y="735"/>
                    <a:pt x="1835" y="901"/>
                  </a:cubicBezTo>
                  <a:cubicBezTo>
                    <a:pt x="1268" y="1235"/>
                    <a:pt x="634" y="1535"/>
                    <a:pt x="1" y="1769"/>
                  </a:cubicBezTo>
                  <a:cubicBezTo>
                    <a:pt x="167" y="1869"/>
                    <a:pt x="334" y="1969"/>
                    <a:pt x="501" y="2069"/>
                  </a:cubicBezTo>
                  <a:lnTo>
                    <a:pt x="734" y="2202"/>
                  </a:lnTo>
                  <a:cubicBezTo>
                    <a:pt x="771" y="2257"/>
                    <a:pt x="828" y="2282"/>
                    <a:pt x="883" y="2282"/>
                  </a:cubicBezTo>
                  <a:cubicBezTo>
                    <a:pt x="928" y="2282"/>
                    <a:pt x="971" y="2266"/>
                    <a:pt x="1001" y="2236"/>
                  </a:cubicBezTo>
                  <a:cubicBezTo>
                    <a:pt x="1368" y="2136"/>
                    <a:pt x="1735" y="1969"/>
                    <a:pt x="2069" y="1769"/>
                  </a:cubicBezTo>
                  <a:cubicBezTo>
                    <a:pt x="2669" y="1468"/>
                    <a:pt x="3003" y="568"/>
                    <a:pt x="3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18" name="Google Shape;1518;p36"/>
            <p:cNvGrpSpPr/>
            <p:nvPr/>
          </p:nvGrpSpPr>
          <p:grpSpPr>
            <a:xfrm>
              <a:off x="2051638" y="1244750"/>
              <a:ext cx="247250" cy="582225"/>
              <a:chOff x="2051638" y="1244750"/>
              <a:chExt cx="247250" cy="582225"/>
            </a:xfrm>
          </p:grpSpPr>
          <p:sp>
            <p:nvSpPr>
              <p:cNvPr id="1519" name="Google Shape;1519;p36"/>
              <p:cNvSpPr/>
              <p:nvPr/>
            </p:nvSpPr>
            <p:spPr>
              <a:xfrm>
                <a:off x="2051638" y="1244750"/>
                <a:ext cx="103800" cy="582225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3289" extrusionOk="0">
                    <a:moveTo>
                      <a:pt x="2468" y="0"/>
                    </a:moveTo>
                    <a:cubicBezTo>
                      <a:pt x="2249" y="0"/>
                      <a:pt x="2237" y="132"/>
                      <a:pt x="2117" y="372"/>
                    </a:cubicBezTo>
                    <a:cubicBezTo>
                      <a:pt x="1983" y="606"/>
                      <a:pt x="1883" y="806"/>
                      <a:pt x="1783" y="1039"/>
                    </a:cubicBezTo>
                    <a:cubicBezTo>
                      <a:pt x="1583" y="1473"/>
                      <a:pt x="1416" y="1940"/>
                      <a:pt x="1283" y="2407"/>
                    </a:cubicBezTo>
                    <a:cubicBezTo>
                      <a:pt x="949" y="3374"/>
                      <a:pt x="716" y="4375"/>
                      <a:pt x="549" y="5409"/>
                    </a:cubicBezTo>
                    <a:cubicBezTo>
                      <a:pt x="497" y="5326"/>
                      <a:pt x="419" y="5291"/>
                      <a:pt x="341" y="5291"/>
                    </a:cubicBezTo>
                    <a:cubicBezTo>
                      <a:pt x="170" y="5291"/>
                      <a:pt x="1" y="5459"/>
                      <a:pt x="115" y="5643"/>
                    </a:cubicBezTo>
                    <a:cubicBezTo>
                      <a:pt x="149" y="5810"/>
                      <a:pt x="349" y="5843"/>
                      <a:pt x="382" y="5943"/>
                    </a:cubicBezTo>
                    <a:cubicBezTo>
                      <a:pt x="449" y="6076"/>
                      <a:pt x="382" y="6310"/>
                      <a:pt x="382" y="6477"/>
                    </a:cubicBezTo>
                    <a:cubicBezTo>
                      <a:pt x="249" y="7311"/>
                      <a:pt x="182" y="8111"/>
                      <a:pt x="149" y="8945"/>
                    </a:cubicBezTo>
                    <a:cubicBezTo>
                      <a:pt x="49" y="10680"/>
                      <a:pt x="115" y="12381"/>
                      <a:pt x="282" y="14115"/>
                    </a:cubicBezTo>
                    <a:cubicBezTo>
                      <a:pt x="616" y="17284"/>
                      <a:pt x="1316" y="20653"/>
                      <a:pt x="3151" y="23289"/>
                    </a:cubicBezTo>
                    <a:cubicBezTo>
                      <a:pt x="3451" y="23055"/>
                      <a:pt x="3785" y="22855"/>
                      <a:pt x="4152" y="22688"/>
                    </a:cubicBezTo>
                    <a:cubicBezTo>
                      <a:pt x="3084" y="20954"/>
                      <a:pt x="2317" y="19052"/>
                      <a:pt x="1883" y="17051"/>
                    </a:cubicBezTo>
                    <a:cubicBezTo>
                      <a:pt x="1083" y="13882"/>
                      <a:pt x="783" y="10580"/>
                      <a:pt x="983" y="7277"/>
                    </a:cubicBezTo>
                    <a:cubicBezTo>
                      <a:pt x="983" y="7077"/>
                      <a:pt x="1016" y="6877"/>
                      <a:pt x="1049" y="6610"/>
                    </a:cubicBezTo>
                    <a:cubicBezTo>
                      <a:pt x="1049" y="6543"/>
                      <a:pt x="1049" y="6210"/>
                      <a:pt x="1083" y="6110"/>
                    </a:cubicBezTo>
                    <a:cubicBezTo>
                      <a:pt x="1116" y="6043"/>
                      <a:pt x="1416" y="6110"/>
                      <a:pt x="1450" y="5876"/>
                    </a:cubicBezTo>
                    <a:cubicBezTo>
                      <a:pt x="1483" y="5743"/>
                      <a:pt x="1383" y="5609"/>
                      <a:pt x="1216" y="5609"/>
                    </a:cubicBezTo>
                    <a:cubicBezTo>
                      <a:pt x="1111" y="5609"/>
                      <a:pt x="1068" y="5964"/>
                      <a:pt x="906" y="5964"/>
                    </a:cubicBezTo>
                    <a:cubicBezTo>
                      <a:pt x="863" y="5964"/>
                      <a:pt x="812" y="5939"/>
                      <a:pt x="749" y="5876"/>
                    </a:cubicBezTo>
                    <a:cubicBezTo>
                      <a:pt x="582" y="5709"/>
                      <a:pt x="949" y="4976"/>
                      <a:pt x="1016" y="4775"/>
                    </a:cubicBezTo>
                    <a:cubicBezTo>
                      <a:pt x="1516" y="3174"/>
                      <a:pt x="2050" y="1607"/>
                      <a:pt x="2551" y="5"/>
                    </a:cubicBezTo>
                    <a:cubicBezTo>
                      <a:pt x="2520" y="2"/>
                      <a:pt x="2493" y="0"/>
                      <a:pt x="246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6"/>
              <p:cNvSpPr/>
              <p:nvPr/>
            </p:nvSpPr>
            <p:spPr>
              <a:xfrm>
                <a:off x="2107888" y="1376625"/>
                <a:ext cx="118450" cy="3903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15612" extrusionOk="0">
                    <a:moveTo>
                      <a:pt x="1902" y="1"/>
                    </a:moveTo>
                    <a:cubicBezTo>
                      <a:pt x="1702" y="201"/>
                      <a:pt x="1501" y="401"/>
                      <a:pt x="1301" y="601"/>
                    </a:cubicBezTo>
                    <a:cubicBezTo>
                      <a:pt x="1168" y="835"/>
                      <a:pt x="1068" y="1102"/>
                      <a:pt x="1068" y="1368"/>
                    </a:cubicBezTo>
                    <a:cubicBezTo>
                      <a:pt x="1001" y="1302"/>
                      <a:pt x="934" y="1268"/>
                      <a:pt x="868" y="1235"/>
                    </a:cubicBezTo>
                    <a:cubicBezTo>
                      <a:pt x="818" y="1218"/>
                      <a:pt x="784" y="1218"/>
                      <a:pt x="751" y="1218"/>
                    </a:cubicBezTo>
                    <a:cubicBezTo>
                      <a:pt x="718" y="1218"/>
                      <a:pt x="684" y="1218"/>
                      <a:pt x="634" y="1202"/>
                    </a:cubicBezTo>
                    <a:cubicBezTo>
                      <a:pt x="501" y="1168"/>
                      <a:pt x="334" y="1168"/>
                      <a:pt x="334" y="1002"/>
                    </a:cubicBezTo>
                    <a:cubicBezTo>
                      <a:pt x="301" y="801"/>
                      <a:pt x="734" y="401"/>
                      <a:pt x="334" y="401"/>
                    </a:cubicBezTo>
                    <a:cubicBezTo>
                      <a:pt x="0" y="401"/>
                      <a:pt x="100" y="1035"/>
                      <a:pt x="167" y="1202"/>
                    </a:cubicBezTo>
                    <a:cubicBezTo>
                      <a:pt x="250" y="1423"/>
                      <a:pt x="561" y="1826"/>
                      <a:pt x="855" y="1826"/>
                    </a:cubicBezTo>
                    <a:cubicBezTo>
                      <a:pt x="917" y="1826"/>
                      <a:pt x="977" y="1809"/>
                      <a:pt x="1034" y="1769"/>
                    </a:cubicBezTo>
                    <a:lnTo>
                      <a:pt x="1034" y="1769"/>
                    </a:lnTo>
                    <a:cubicBezTo>
                      <a:pt x="768" y="4204"/>
                      <a:pt x="834" y="6672"/>
                      <a:pt x="1301" y="9107"/>
                    </a:cubicBezTo>
                    <a:cubicBezTo>
                      <a:pt x="1702" y="11409"/>
                      <a:pt x="2469" y="13711"/>
                      <a:pt x="3870" y="15612"/>
                    </a:cubicBezTo>
                    <a:cubicBezTo>
                      <a:pt x="4137" y="15412"/>
                      <a:pt x="4370" y="15178"/>
                      <a:pt x="4570" y="14945"/>
                    </a:cubicBezTo>
                    <a:cubicBezTo>
                      <a:pt x="4704" y="14878"/>
                      <a:pt x="4737" y="14811"/>
                      <a:pt x="4604" y="14711"/>
                    </a:cubicBezTo>
                    <a:lnTo>
                      <a:pt x="4537" y="14578"/>
                    </a:lnTo>
                    <a:lnTo>
                      <a:pt x="4270" y="14111"/>
                    </a:lnTo>
                    <a:cubicBezTo>
                      <a:pt x="3970" y="13577"/>
                      <a:pt x="3736" y="13043"/>
                      <a:pt x="3536" y="12510"/>
                    </a:cubicBezTo>
                    <a:cubicBezTo>
                      <a:pt x="3236" y="11676"/>
                      <a:pt x="2869" y="10775"/>
                      <a:pt x="2602" y="9875"/>
                    </a:cubicBezTo>
                    <a:cubicBezTo>
                      <a:pt x="2302" y="8840"/>
                      <a:pt x="2068" y="7773"/>
                      <a:pt x="1902" y="6706"/>
                    </a:cubicBezTo>
                    <a:cubicBezTo>
                      <a:pt x="1568" y="4504"/>
                      <a:pt x="1568" y="2236"/>
                      <a:pt x="19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6"/>
              <p:cNvSpPr/>
              <p:nvPr/>
            </p:nvSpPr>
            <p:spPr>
              <a:xfrm>
                <a:off x="2212113" y="1324100"/>
                <a:ext cx="61750" cy="365275"/>
              </a:xfrm>
              <a:custGeom>
                <a:avLst/>
                <a:gdLst/>
                <a:ahLst/>
                <a:cxnLst/>
                <a:rect l="l" t="t" r="r" b="b"/>
                <a:pathLst>
                  <a:path w="2470" h="14611" extrusionOk="0">
                    <a:moveTo>
                      <a:pt x="1002" y="0"/>
                    </a:moveTo>
                    <a:cubicBezTo>
                      <a:pt x="668" y="1034"/>
                      <a:pt x="401" y="2068"/>
                      <a:pt x="301" y="3169"/>
                    </a:cubicBezTo>
                    <a:cubicBezTo>
                      <a:pt x="1" y="5171"/>
                      <a:pt x="1" y="7239"/>
                      <a:pt x="301" y="9274"/>
                    </a:cubicBezTo>
                    <a:cubicBezTo>
                      <a:pt x="535" y="11108"/>
                      <a:pt x="968" y="13076"/>
                      <a:pt x="2102" y="14611"/>
                    </a:cubicBezTo>
                    <a:cubicBezTo>
                      <a:pt x="2203" y="14344"/>
                      <a:pt x="2303" y="14044"/>
                      <a:pt x="2403" y="13777"/>
                    </a:cubicBezTo>
                    <a:cubicBezTo>
                      <a:pt x="2469" y="13643"/>
                      <a:pt x="2469" y="13477"/>
                      <a:pt x="2436" y="13343"/>
                    </a:cubicBezTo>
                    <a:cubicBezTo>
                      <a:pt x="2369" y="13176"/>
                      <a:pt x="2269" y="13043"/>
                      <a:pt x="2203" y="12910"/>
                    </a:cubicBezTo>
                    <a:cubicBezTo>
                      <a:pt x="1969" y="12376"/>
                      <a:pt x="1736" y="11809"/>
                      <a:pt x="1569" y="11242"/>
                    </a:cubicBezTo>
                    <a:cubicBezTo>
                      <a:pt x="1202" y="10041"/>
                      <a:pt x="935" y="8840"/>
                      <a:pt x="802" y="7572"/>
                    </a:cubicBezTo>
                    <a:cubicBezTo>
                      <a:pt x="668" y="6238"/>
                      <a:pt x="635" y="4904"/>
                      <a:pt x="735" y="3536"/>
                    </a:cubicBezTo>
                    <a:cubicBezTo>
                      <a:pt x="768" y="2969"/>
                      <a:pt x="835" y="2402"/>
                      <a:pt x="935" y="1835"/>
                    </a:cubicBezTo>
                    <a:cubicBezTo>
                      <a:pt x="1002" y="1501"/>
                      <a:pt x="1068" y="1201"/>
                      <a:pt x="1135" y="901"/>
                    </a:cubicBezTo>
                    <a:cubicBezTo>
                      <a:pt x="1202" y="768"/>
                      <a:pt x="1235" y="601"/>
                      <a:pt x="1269" y="467"/>
                    </a:cubicBezTo>
                    <a:cubicBezTo>
                      <a:pt x="1269" y="301"/>
                      <a:pt x="1102" y="167"/>
                      <a:pt x="10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36"/>
              <p:cNvSpPr/>
              <p:nvPr/>
            </p:nvSpPr>
            <p:spPr>
              <a:xfrm>
                <a:off x="2259663" y="1386650"/>
                <a:ext cx="39225" cy="198500"/>
              </a:xfrm>
              <a:custGeom>
                <a:avLst/>
                <a:gdLst/>
                <a:ahLst/>
                <a:cxnLst/>
                <a:rect l="l" t="t" r="r" b="b"/>
                <a:pathLst>
                  <a:path w="1569" h="7940" extrusionOk="0">
                    <a:moveTo>
                      <a:pt x="534" y="0"/>
                    </a:moveTo>
                    <a:cubicBezTo>
                      <a:pt x="167" y="1201"/>
                      <a:pt x="0" y="2469"/>
                      <a:pt x="134" y="3736"/>
                    </a:cubicBezTo>
                    <a:cubicBezTo>
                      <a:pt x="234" y="5170"/>
                      <a:pt x="501" y="6738"/>
                      <a:pt x="1368" y="7939"/>
                    </a:cubicBezTo>
                    <a:cubicBezTo>
                      <a:pt x="1368" y="7606"/>
                      <a:pt x="1401" y="7239"/>
                      <a:pt x="1468" y="6872"/>
                    </a:cubicBezTo>
                    <a:cubicBezTo>
                      <a:pt x="1535" y="6638"/>
                      <a:pt x="1568" y="6371"/>
                      <a:pt x="1535" y="6138"/>
                    </a:cubicBezTo>
                    <a:cubicBezTo>
                      <a:pt x="1335" y="5437"/>
                      <a:pt x="1068" y="4770"/>
                      <a:pt x="934" y="4036"/>
                    </a:cubicBezTo>
                    <a:cubicBezTo>
                      <a:pt x="801" y="3336"/>
                      <a:pt x="734" y="2602"/>
                      <a:pt x="768" y="1868"/>
                    </a:cubicBezTo>
                    <a:cubicBezTo>
                      <a:pt x="834" y="1568"/>
                      <a:pt x="868" y="1268"/>
                      <a:pt x="901" y="934"/>
                    </a:cubicBezTo>
                    <a:cubicBezTo>
                      <a:pt x="834" y="601"/>
                      <a:pt x="701" y="300"/>
                      <a:pt x="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3" name="Google Shape;1523;p36"/>
            <p:cNvSpPr/>
            <p:nvPr/>
          </p:nvSpPr>
          <p:spPr>
            <a:xfrm>
              <a:off x="1731788" y="1228150"/>
              <a:ext cx="324425" cy="624575"/>
            </a:xfrm>
            <a:custGeom>
              <a:avLst/>
              <a:gdLst/>
              <a:ahLst/>
              <a:cxnLst/>
              <a:rect l="l" t="t" r="r" b="b"/>
              <a:pathLst>
                <a:path w="12977" h="24983" extrusionOk="0">
                  <a:moveTo>
                    <a:pt x="12258" y="1"/>
                  </a:moveTo>
                  <a:cubicBezTo>
                    <a:pt x="12199" y="1"/>
                    <a:pt x="12164" y="38"/>
                    <a:pt x="12142" y="102"/>
                  </a:cubicBezTo>
                  <a:cubicBezTo>
                    <a:pt x="12109" y="236"/>
                    <a:pt x="12009" y="302"/>
                    <a:pt x="11975" y="369"/>
                  </a:cubicBezTo>
                  <a:cubicBezTo>
                    <a:pt x="11742" y="703"/>
                    <a:pt x="11575" y="1003"/>
                    <a:pt x="11375" y="1370"/>
                  </a:cubicBezTo>
                  <a:cubicBezTo>
                    <a:pt x="11041" y="970"/>
                    <a:pt x="10641" y="603"/>
                    <a:pt x="10208" y="302"/>
                  </a:cubicBezTo>
                  <a:cubicBezTo>
                    <a:pt x="10041" y="169"/>
                    <a:pt x="10007" y="102"/>
                    <a:pt x="9807" y="102"/>
                  </a:cubicBezTo>
                  <a:cubicBezTo>
                    <a:pt x="9607" y="136"/>
                    <a:pt x="9374" y="169"/>
                    <a:pt x="9173" y="236"/>
                  </a:cubicBezTo>
                  <a:cubicBezTo>
                    <a:pt x="9707" y="569"/>
                    <a:pt x="10174" y="936"/>
                    <a:pt x="10641" y="1370"/>
                  </a:cubicBezTo>
                  <a:cubicBezTo>
                    <a:pt x="10775" y="1470"/>
                    <a:pt x="10908" y="1603"/>
                    <a:pt x="11041" y="1770"/>
                  </a:cubicBezTo>
                  <a:lnTo>
                    <a:pt x="11142" y="1904"/>
                  </a:lnTo>
                  <a:cubicBezTo>
                    <a:pt x="11108" y="2004"/>
                    <a:pt x="11075" y="2104"/>
                    <a:pt x="11008" y="2204"/>
                  </a:cubicBezTo>
                  <a:cubicBezTo>
                    <a:pt x="10875" y="2571"/>
                    <a:pt x="10708" y="2971"/>
                    <a:pt x="10608" y="3405"/>
                  </a:cubicBezTo>
                  <a:cubicBezTo>
                    <a:pt x="10074" y="2804"/>
                    <a:pt x="9474" y="2271"/>
                    <a:pt x="8840" y="1770"/>
                  </a:cubicBezTo>
                  <a:cubicBezTo>
                    <a:pt x="8540" y="1537"/>
                    <a:pt x="8206" y="1303"/>
                    <a:pt x="7873" y="1103"/>
                  </a:cubicBezTo>
                  <a:cubicBezTo>
                    <a:pt x="7720" y="1001"/>
                    <a:pt x="7684" y="958"/>
                    <a:pt x="7571" y="958"/>
                  </a:cubicBezTo>
                  <a:cubicBezTo>
                    <a:pt x="7536" y="958"/>
                    <a:pt x="7494" y="962"/>
                    <a:pt x="7439" y="970"/>
                  </a:cubicBezTo>
                  <a:cubicBezTo>
                    <a:pt x="7239" y="1036"/>
                    <a:pt x="7039" y="1136"/>
                    <a:pt x="6838" y="1236"/>
                  </a:cubicBezTo>
                  <a:cubicBezTo>
                    <a:pt x="7973" y="1870"/>
                    <a:pt x="9007" y="2671"/>
                    <a:pt x="9907" y="3605"/>
                  </a:cubicBezTo>
                  <a:cubicBezTo>
                    <a:pt x="10007" y="3705"/>
                    <a:pt x="10107" y="3805"/>
                    <a:pt x="10208" y="3905"/>
                  </a:cubicBezTo>
                  <a:cubicBezTo>
                    <a:pt x="10341" y="4072"/>
                    <a:pt x="10341" y="4072"/>
                    <a:pt x="10341" y="4272"/>
                  </a:cubicBezTo>
                  <a:cubicBezTo>
                    <a:pt x="10274" y="4639"/>
                    <a:pt x="10174" y="5006"/>
                    <a:pt x="10074" y="5373"/>
                  </a:cubicBezTo>
                  <a:cubicBezTo>
                    <a:pt x="9941" y="6040"/>
                    <a:pt x="9807" y="6707"/>
                    <a:pt x="9707" y="7374"/>
                  </a:cubicBezTo>
                  <a:cubicBezTo>
                    <a:pt x="9007" y="6340"/>
                    <a:pt x="8173" y="5406"/>
                    <a:pt x="7205" y="4639"/>
                  </a:cubicBezTo>
                  <a:cubicBezTo>
                    <a:pt x="6738" y="4205"/>
                    <a:pt x="6205" y="3838"/>
                    <a:pt x="5671" y="3471"/>
                  </a:cubicBezTo>
                  <a:cubicBezTo>
                    <a:pt x="5404" y="3305"/>
                    <a:pt x="5137" y="3104"/>
                    <a:pt x="4837" y="2938"/>
                  </a:cubicBezTo>
                  <a:cubicBezTo>
                    <a:pt x="4748" y="2884"/>
                    <a:pt x="4706" y="2850"/>
                    <a:pt x="4661" y="2850"/>
                  </a:cubicBezTo>
                  <a:cubicBezTo>
                    <a:pt x="4623" y="2850"/>
                    <a:pt x="4581" y="2876"/>
                    <a:pt x="4503" y="2938"/>
                  </a:cubicBezTo>
                  <a:lnTo>
                    <a:pt x="4137" y="3305"/>
                  </a:lnTo>
                  <a:cubicBezTo>
                    <a:pt x="5471" y="4005"/>
                    <a:pt x="6738" y="4906"/>
                    <a:pt x="7873" y="5940"/>
                  </a:cubicBezTo>
                  <a:cubicBezTo>
                    <a:pt x="8440" y="6507"/>
                    <a:pt x="8973" y="7141"/>
                    <a:pt x="9440" y="7841"/>
                  </a:cubicBezTo>
                  <a:cubicBezTo>
                    <a:pt x="9574" y="7975"/>
                    <a:pt x="9640" y="8208"/>
                    <a:pt x="9574" y="8408"/>
                  </a:cubicBezTo>
                  <a:cubicBezTo>
                    <a:pt x="9540" y="8642"/>
                    <a:pt x="9540" y="8842"/>
                    <a:pt x="9507" y="9042"/>
                  </a:cubicBezTo>
                  <a:cubicBezTo>
                    <a:pt x="9474" y="9476"/>
                    <a:pt x="9440" y="9843"/>
                    <a:pt x="9407" y="10276"/>
                  </a:cubicBezTo>
                  <a:lnTo>
                    <a:pt x="9407" y="10510"/>
                  </a:lnTo>
                  <a:cubicBezTo>
                    <a:pt x="9407" y="10576"/>
                    <a:pt x="9407" y="10710"/>
                    <a:pt x="9240" y="10710"/>
                  </a:cubicBezTo>
                  <a:cubicBezTo>
                    <a:pt x="9040" y="10777"/>
                    <a:pt x="8840" y="10843"/>
                    <a:pt x="8640" y="10877"/>
                  </a:cubicBezTo>
                  <a:lnTo>
                    <a:pt x="8340" y="10943"/>
                  </a:lnTo>
                  <a:cubicBezTo>
                    <a:pt x="8284" y="10985"/>
                    <a:pt x="8239" y="11004"/>
                    <a:pt x="8207" y="11004"/>
                  </a:cubicBezTo>
                  <a:cubicBezTo>
                    <a:pt x="8162" y="11004"/>
                    <a:pt x="8139" y="10968"/>
                    <a:pt x="8139" y="10910"/>
                  </a:cubicBezTo>
                  <a:cubicBezTo>
                    <a:pt x="8006" y="10743"/>
                    <a:pt x="7873" y="10576"/>
                    <a:pt x="7772" y="10410"/>
                  </a:cubicBezTo>
                  <a:cubicBezTo>
                    <a:pt x="7239" y="9743"/>
                    <a:pt x="6772" y="9075"/>
                    <a:pt x="6238" y="8442"/>
                  </a:cubicBezTo>
                  <a:cubicBezTo>
                    <a:pt x="5237" y="7107"/>
                    <a:pt x="4137" y="5873"/>
                    <a:pt x="2902" y="4772"/>
                  </a:cubicBezTo>
                  <a:cubicBezTo>
                    <a:pt x="2802" y="4872"/>
                    <a:pt x="2736" y="5039"/>
                    <a:pt x="2669" y="5139"/>
                  </a:cubicBezTo>
                  <a:lnTo>
                    <a:pt x="2569" y="5273"/>
                  </a:lnTo>
                  <a:cubicBezTo>
                    <a:pt x="2469" y="5373"/>
                    <a:pt x="2502" y="5439"/>
                    <a:pt x="2635" y="5506"/>
                  </a:cubicBezTo>
                  <a:cubicBezTo>
                    <a:pt x="2902" y="5773"/>
                    <a:pt x="3169" y="6040"/>
                    <a:pt x="3469" y="6240"/>
                  </a:cubicBezTo>
                  <a:cubicBezTo>
                    <a:pt x="3970" y="6740"/>
                    <a:pt x="4437" y="7241"/>
                    <a:pt x="4904" y="7741"/>
                  </a:cubicBezTo>
                  <a:cubicBezTo>
                    <a:pt x="5871" y="8842"/>
                    <a:pt x="6805" y="10009"/>
                    <a:pt x="7739" y="11144"/>
                  </a:cubicBezTo>
                  <a:cubicBezTo>
                    <a:pt x="7072" y="11377"/>
                    <a:pt x="6405" y="11677"/>
                    <a:pt x="5771" y="12011"/>
                  </a:cubicBezTo>
                  <a:cubicBezTo>
                    <a:pt x="4870" y="9909"/>
                    <a:pt x="3069" y="8342"/>
                    <a:pt x="1268" y="7041"/>
                  </a:cubicBezTo>
                  <a:cubicBezTo>
                    <a:pt x="1168" y="7207"/>
                    <a:pt x="1068" y="7408"/>
                    <a:pt x="1001" y="7608"/>
                  </a:cubicBezTo>
                  <a:cubicBezTo>
                    <a:pt x="901" y="7674"/>
                    <a:pt x="901" y="7741"/>
                    <a:pt x="1001" y="7808"/>
                  </a:cubicBezTo>
                  <a:lnTo>
                    <a:pt x="1234" y="7975"/>
                  </a:lnTo>
                  <a:cubicBezTo>
                    <a:pt x="1568" y="8208"/>
                    <a:pt x="1902" y="8475"/>
                    <a:pt x="2202" y="8742"/>
                  </a:cubicBezTo>
                  <a:cubicBezTo>
                    <a:pt x="2769" y="9175"/>
                    <a:pt x="3303" y="9676"/>
                    <a:pt x="3770" y="10210"/>
                  </a:cubicBezTo>
                  <a:cubicBezTo>
                    <a:pt x="4270" y="10743"/>
                    <a:pt x="4704" y="11344"/>
                    <a:pt x="5037" y="11977"/>
                  </a:cubicBezTo>
                  <a:lnTo>
                    <a:pt x="5137" y="12211"/>
                  </a:lnTo>
                  <a:cubicBezTo>
                    <a:pt x="5237" y="12311"/>
                    <a:pt x="5204" y="12378"/>
                    <a:pt x="5037" y="12378"/>
                  </a:cubicBezTo>
                  <a:cubicBezTo>
                    <a:pt x="4870" y="12511"/>
                    <a:pt x="4704" y="12611"/>
                    <a:pt x="4503" y="12711"/>
                  </a:cubicBezTo>
                  <a:cubicBezTo>
                    <a:pt x="4137" y="12945"/>
                    <a:pt x="3803" y="13178"/>
                    <a:pt x="3436" y="13445"/>
                  </a:cubicBezTo>
                  <a:cubicBezTo>
                    <a:pt x="2569" y="12211"/>
                    <a:pt x="1535" y="11144"/>
                    <a:pt x="300" y="10243"/>
                  </a:cubicBezTo>
                  <a:cubicBezTo>
                    <a:pt x="234" y="10476"/>
                    <a:pt x="167" y="10677"/>
                    <a:pt x="134" y="10910"/>
                  </a:cubicBezTo>
                  <a:cubicBezTo>
                    <a:pt x="67" y="11010"/>
                    <a:pt x="67" y="11110"/>
                    <a:pt x="200" y="11144"/>
                  </a:cubicBezTo>
                  <a:lnTo>
                    <a:pt x="434" y="11344"/>
                  </a:lnTo>
                  <a:cubicBezTo>
                    <a:pt x="767" y="11577"/>
                    <a:pt x="1068" y="11877"/>
                    <a:pt x="1368" y="12178"/>
                  </a:cubicBezTo>
                  <a:cubicBezTo>
                    <a:pt x="1701" y="12444"/>
                    <a:pt x="1968" y="12745"/>
                    <a:pt x="2235" y="13045"/>
                  </a:cubicBezTo>
                  <a:cubicBezTo>
                    <a:pt x="2369" y="13212"/>
                    <a:pt x="2502" y="13378"/>
                    <a:pt x="2635" y="13512"/>
                  </a:cubicBezTo>
                  <a:lnTo>
                    <a:pt x="2802" y="13745"/>
                  </a:lnTo>
                  <a:cubicBezTo>
                    <a:pt x="2936" y="13845"/>
                    <a:pt x="2902" y="13912"/>
                    <a:pt x="2769" y="13979"/>
                  </a:cubicBezTo>
                  <a:cubicBezTo>
                    <a:pt x="2635" y="14112"/>
                    <a:pt x="2469" y="14279"/>
                    <a:pt x="2302" y="14379"/>
                  </a:cubicBezTo>
                  <a:cubicBezTo>
                    <a:pt x="2135" y="14513"/>
                    <a:pt x="1968" y="14646"/>
                    <a:pt x="1835" y="14813"/>
                  </a:cubicBezTo>
                  <a:cubicBezTo>
                    <a:pt x="1535" y="15080"/>
                    <a:pt x="1234" y="15380"/>
                    <a:pt x="934" y="15647"/>
                  </a:cubicBezTo>
                  <a:cubicBezTo>
                    <a:pt x="634" y="15914"/>
                    <a:pt x="367" y="16214"/>
                    <a:pt x="134" y="16547"/>
                  </a:cubicBezTo>
                  <a:cubicBezTo>
                    <a:pt x="34" y="16581"/>
                    <a:pt x="0" y="16714"/>
                    <a:pt x="100" y="16781"/>
                  </a:cubicBezTo>
                  <a:lnTo>
                    <a:pt x="167" y="17048"/>
                  </a:lnTo>
                  <a:cubicBezTo>
                    <a:pt x="234" y="17248"/>
                    <a:pt x="300" y="17415"/>
                    <a:pt x="367" y="17615"/>
                  </a:cubicBezTo>
                  <a:cubicBezTo>
                    <a:pt x="1568" y="16080"/>
                    <a:pt x="2969" y="14746"/>
                    <a:pt x="4503" y="13579"/>
                  </a:cubicBezTo>
                  <a:cubicBezTo>
                    <a:pt x="4870" y="13278"/>
                    <a:pt x="5237" y="13078"/>
                    <a:pt x="5638" y="12878"/>
                  </a:cubicBezTo>
                  <a:cubicBezTo>
                    <a:pt x="5771" y="12811"/>
                    <a:pt x="5904" y="12711"/>
                    <a:pt x="6005" y="12611"/>
                  </a:cubicBezTo>
                  <a:cubicBezTo>
                    <a:pt x="6171" y="12478"/>
                    <a:pt x="6371" y="12344"/>
                    <a:pt x="6605" y="12278"/>
                  </a:cubicBezTo>
                  <a:cubicBezTo>
                    <a:pt x="7472" y="11811"/>
                    <a:pt x="8373" y="11444"/>
                    <a:pt x="9340" y="11210"/>
                  </a:cubicBezTo>
                  <a:lnTo>
                    <a:pt x="9340" y="11210"/>
                  </a:lnTo>
                  <a:cubicBezTo>
                    <a:pt x="9274" y="11811"/>
                    <a:pt x="9274" y="12411"/>
                    <a:pt x="9240" y="13012"/>
                  </a:cubicBezTo>
                  <a:cubicBezTo>
                    <a:pt x="9274" y="13178"/>
                    <a:pt x="9274" y="13345"/>
                    <a:pt x="9240" y="13512"/>
                  </a:cubicBezTo>
                  <a:cubicBezTo>
                    <a:pt x="9207" y="13679"/>
                    <a:pt x="9240" y="13679"/>
                    <a:pt x="9007" y="13745"/>
                  </a:cubicBezTo>
                  <a:cubicBezTo>
                    <a:pt x="8807" y="13812"/>
                    <a:pt x="8473" y="13946"/>
                    <a:pt x="8206" y="14046"/>
                  </a:cubicBezTo>
                  <a:cubicBezTo>
                    <a:pt x="7172" y="14479"/>
                    <a:pt x="6205" y="15080"/>
                    <a:pt x="5337" y="15814"/>
                  </a:cubicBezTo>
                  <a:cubicBezTo>
                    <a:pt x="4470" y="16514"/>
                    <a:pt x="3670" y="17315"/>
                    <a:pt x="2969" y="18182"/>
                  </a:cubicBezTo>
                  <a:cubicBezTo>
                    <a:pt x="2602" y="18616"/>
                    <a:pt x="2269" y="19016"/>
                    <a:pt x="1968" y="19483"/>
                  </a:cubicBezTo>
                  <a:cubicBezTo>
                    <a:pt x="1868" y="19616"/>
                    <a:pt x="1501" y="20017"/>
                    <a:pt x="1501" y="20150"/>
                  </a:cubicBezTo>
                  <a:cubicBezTo>
                    <a:pt x="1501" y="20317"/>
                    <a:pt x="1868" y="20750"/>
                    <a:pt x="1968" y="20917"/>
                  </a:cubicBezTo>
                  <a:cubicBezTo>
                    <a:pt x="3069" y="19683"/>
                    <a:pt x="4003" y="18282"/>
                    <a:pt x="5171" y="17114"/>
                  </a:cubicBezTo>
                  <a:cubicBezTo>
                    <a:pt x="6305" y="15914"/>
                    <a:pt x="7706" y="14980"/>
                    <a:pt x="9240" y="14413"/>
                  </a:cubicBezTo>
                  <a:cubicBezTo>
                    <a:pt x="9240" y="14846"/>
                    <a:pt x="9240" y="15246"/>
                    <a:pt x="9274" y="15680"/>
                  </a:cubicBezTo>
                  <a:cubicBezTo>
                    <a:pt x="9274" y="15980"/>
                    <a:pt x="9440" y="16781"/>
                    <a:pt x="9274" y="17014"/>
                  </a:cubicBezTo>
                  <a:cubicBezTo>
                    <a:pt x="9107" y="17148"/>
                    <a:pt x="8907" y="17248"/>
                    <a:pt x="8740" y="17348"/>
                  </a:cubicBezTo>
                  <a:cubicBezTo>
                    <a:pt x="8540" y="17448"/>
                    <a:pt x="8373" y="17548"/>
                    <a:pt x="8206" y="17682"/>
                  </a:cubicBezTo>
                  <a:cubicBezTo>
                    <a:pt x="7839" y="17948"/>
                    <a:pt x="7506" y="18215"/>
                    <a:pt x="7172" y="18515"/>
                  </a:cubicBezTo>
                  <a:cubicBezTo>
                    <a:pt x="5871" y="19683"/>
                    <a:pt x="4804" y="21084"/>
                    <a:pt x="4003" y="22618"/>
                  </a:cubicBezTo>
                  <a:cubicBezTo>
                    <a:pt x="4144" y="22703"/>
                    <a:pt x="4405" y="22907"/>
                    <a:pt x="4583" y="22907"/>
                  </a:cubicBezTo>
                  <a:cubicBezTo>
                    <a:pt x="4615" y="22907"/>
                    <a:pt x="4645" y="22901"/>
                    <a:pt x="4670" y="22885"/>
                  </a:cubicBezTo>
                  <a:cubicBezTo>
                    <a:pt x="4804" y="22785"/>
                    <a:pt x="4937" y="22318"/>
                    <a:pt x="5037" y="22151"/>
                  </a:cubicBezTo>
                  <a:cubicBezTo>
                    <a:pt x="5237" y="21784"/>
                    <a:pt x="5471" y="21418"/>
                    <a:pt x="5704" y="21084"/>
                  </a:cubicBezTo>
                  <a:cubicBezTo>
                    <a:pt x="6138" y="20350"/>
                    <a:pt x="6638" y="19650"/>
                    <a:pt x="7272" y="19083"/>
                  </a:cubicBezTo>
                  <a:cubicBezTo>
                    <a:pt x="7906" y="18415"/>
                    <a:pt x="8606" y="17848"/>
                    <a:pt x="9374" y="17381"/>
                  </a:cubicBezTo>
                  <a:cubicBezTo>
                    <a:pt x="9440" y="18048"/>
                    <a:pt x="9507" y="18716"/>
                    <a:pt x="9607" y="19383"/>
                  </a:cubicBezTo>
                  <a:cubicBezTo>
                    <a:pt x="9674" y="19650"/>
                    <a:pt x="9607" y="19616"/>
                    <a:pt x="9407" y="19783"/>
                  </a:cubicBezTo>
                  <a:cubicBezTo>
                    <a:pt x="9307" y="19883"/>
                    <a:pt x="9173" y="19950"/>
                    <a:pt x="9073" y="20050"/>
                  </a:cubicBezTo>
                  <a:cubicBezTo>
                    <a:pt x="8840" y="20250"/>
                    <a:pt x="8606" y="20450"/>
                    <a:pt x="8406" y="20684"/>
                  </a:cubicBezTo>
                  <a:cubicBezTo>
                    <a:pt x="7606" y="21618"/>
                    <a:pt x="6972" y="22685"/>
                    <a:pt x="6505" y="23819"/>
                  </a:cubicBezTo>
                  <a:cubicBezTo>
                    <a:pt x="6538" y="23841"/>
                    <a:pt x="6590" y="23849"/>
                    <a:pt x="6648" y="23849"/>
                  </a:cubicBezTo>
                  <a:cubicBezTo>
                    <a:pt x="6764" y="23849"/>
                    <a:pt x="6905" y="23819"/>
                    <a:pt x="6972" y="23819"/>
                  </a:cubicBezTo>
                  <a:cubicBezTo>
                    <a:pt x="7091" y="23819"/>
                    <a:pt x="7156" y="23925"/>
                    <a:pt x="7216" y="23925"/>
                  </a:cubicBezTo>
                  <a:cubicBezTo>
                    <a:pt x="7224" y="23925"/>
                    <a:pt x="7231" y="23923"/>
                    <a:pt x="7239" y="23919"/>
                  </a:cubicBezTo>
                  <a:cubicBezTo>
                    <a:pt x="7305" y="23919"/>
                    <a:pt x="7506" y="23319"/>
                    <a:pt x="7572" y="23219"/>
                  </a:cubicBezTo>
                  <a:cubicBezTo>
                    <a:pt x="7706" y="22952"/>
                    <a:pt x="7806" y="22685"/>
                    <a:pt x="7973" y="22452"/>
                  </a:cubicBezTo>
                  <a:cubicBezTo>
                    <a:pt x="8406" y="21551"/>
                    <a:pt x="9007" y="20784"/>
                    <a:pt x="9741" y="20117"/>
                  </a:cubicBezTo>
                  <a:cubicBezTo>
                    <a:pt x="9974" y="21251"/>
                    <a:pt x="10274" y="22352"/>
                    <a:pt x="10675" y="23452"/>
                  </a:cubicBezTo>
                  <a:cubicBezTo>
                    <a:pt x="10775" y="23686"/>
                    <a:pt x="10875" y="23919"/>
                    <a:pt x="10975" y="24153"/>
                  </a:cubicBezTo>
                  <a:cubicBezTo>
                    <a:pt x="11108" y="24386"/>
                    <a:pt x="11208" y="24820"/>
                    <a:pt x="11408" y="24953"/>
                  </a:cubicBezTo>
                  <a:cubicBezTo>
                    <a:pt x="11439" y="24974"/>
                    <a:pt x="11482" y="24983"/>
                    <a:pt x="11533" y="24983"/>
                  </a:cubicBezTo>
                  <a:cubicBezTo>
                    <a:pt x="11815" y="24983"/>
                    <a:pt x="12360" y="24720"/>
                    <a:pt x="12643" y="24720"/>
                  </a:cubicBezTo>
                  <a:cubicBezTo>
                    <a:pt x="11242" y="22051"/>
                    <a:pt x="10675" y="18982"/>
                    <a:pt x="10474" y="16014"/>
                  </a:cubicBezTo>
                  <a:cubicBezTo>
                    <a:pt x="10274" y="12945"/>
                    <a:pt x="10341" y="9843"/>
                    <a:pt x="10741" y="6774"/>
                  </a:cubicBezTo>
                  <a:cubicBezTo>
                    <a:pt x="10940" y="5118"/>
                    <a:pt x="11369" y="3528"/>
                    <a:pt x="11963" y="2003"/>
                  </a:cubicBezTo>
                  <a:lnTo>
                    <a:pt x="11963" y="2003"/>
                  </a:lnTo>
                  <a:cubicBezTo>
                    <a:pt x="11963" y="2004"/>
                    <a:pt x="11963" y="2004"/>
                    <a:pt x="11963" y="2004"/>
                  </a:cubicBezTo>
                  <a:cubicBezTo>
                    <a:pt x="11968" y="2004"/>
                    <a:pt x="11998" y="1959"/>
                    <a:pt x="12042" y="1870"/>
                  </a:cubicBezTo>
                  <a:lnTo>
                    <a:pt x="12142" y="1603"/>
                  </a:lnTo>
                  <a:cubicBezTo>
                    <a:pt x="12242" y="1437"/>
                    <a:pt x="12309" y="1270"/>
                    <a:pt x="12376" y="1136"/>
                  </a:cubicBezTo>
                  <a:cubicBezTo>
                    <a:pt x="12543" y="803"/>
                    <a:pt x="12743" y="469"/>
                    <a:pt x="12976" y="169"/>
                  </a:cubicBezTo>
                  <a:cubicBezTo>
                    <a:pt x="12776" y="102"/>
                    <a:pt x="12576" y="36"/>
                    <a:pt x="12376" y="36"/>
                  </a:cubicBezTo>
                  <a:cubicBezTo>
                    <a:pt x="12329" y="12"/>
                    <a:pt x="12290" y="1"/>
                    <a:pt x="122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6"/>
            <p:cNvSpPr/>
            <p:nvPr/>
          </p:nvSpPr>
          <p:spPr>
            <a:xfrm>
              <a:off x="2283838" y="2148025"/>
              <a:ext cx="2525" cy="3350"/>
            </a:xfrm>
            <a:custGeom>
              <a:avLst/>
              <a:gdLst/>
              <a:ahLst/>
              <a:cxnLst/>
              <a:rect l="l" t="t" r="r" b="b"/>
              <a:pathLst>
                <a:path w="101" h="134" extrusionOk="0">
                  <a:moveTo>
                    <a:pt x="1" y="0"/>
                  </a:moveTo>
                  <a:lnTo>
                    <a:pt x="101" y="134"/>
                  </a:lnTo>
                  <a:close/>
                </a:path>
              </a:pathLst>
            </a:custGeom>
            <a:solidFill>
              <a:srgbClr val="F9D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6"/>
            <p:cNvSpPr/>
            <p:nvPr/>
          </p:nvSpPr>
          <p:spPr>
            <a:xfrm>
              <a:off x="2294688" y="1941200"/>
              <a:ext cx="850" cy="2525"/>
            </a:xfrm>
            <a:custGeom>
              <a:avLst/>
              <a:gdLst/>
              <a:ahLst/>
              <a:cxnLst/>
              <a:rect l="l" t="t" r="r" b="b"/>
              <a:pathLst>
                <a:path w="34" h="101" extrusionOk="0">
                  <a:moveTo>
                    <a:pt x="34" y="10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9D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6"/>
            <p:cNvSpPr/>
            <p:nvPr/>
          </p:nvSpPr>
          <p:spPr>
            <a:xfrm>
              <a:off x="2763363" y="1465025"/>
              <a:ext cx="2525" cy="5875"/>
            </a:xfrm>
            <a:custGeom>
              <a:avLst/>
              <a:gdLst/>
              <a:ahLst/>
              <a:cxnLst/>
              <a:rect l="l" t="t" r="r" b="b"/>
              <a:pathLst>
                <a:path w="101" h="235" extrusionOk="0">
                  <a:moveTo>
                    <a:pt x="100" y="1"/>
                  </a:moveTo>
                  <a:lnTo>
                    <a:pt x="0" y="234"/>
                  </a:lnTo>
                  <a:close/>
                </a:path>
              </a:pathLst>
            </a:custGeom>
            <a:solidFill>
              <a:srgbClr val="F9D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6"/>
            <p:cNvSpPr/>
            <p:nvPr/>
          </p:nvSpPr>
          <p:spPr>
            <a:xfrm>
              <a:off x="2785863" y="1345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9D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6"/>
            <p:cNvSpPr/>
            <p:nvPr/>
          </p:nvSpPr>
          <p:spPr>
            <a:xfrm>
              <a:off x="2413938" y="1317425"/>
              <a:ext cx="1500" cy="3350"/>
            </a:xfrm>
            <a:custGeom>
              <a:avLst/>
              <a:gdLst/>
              <a:ahLst/>
              <a:cxnLst/>
              <a:rect l="l" t="t" r="r" b="b"/>
              <a:pathLst>
                <a:path w="60" h="134" extrusionOk="0">
                  <a:moveTo>
                    <a:pt x="55" y="0"/>
                  </a:moveTo>
                  <a:cubicBezTo>
                    <a:pt x="52" y="0"/>
                    <a:pt x="45" y="12"/>
                    <a:pt x="34" y="34"/>
                  </a:cubicBezTo>
                  <a:lnTo>
                    <a:pt x="0" y="134"/>
                  </a:lnTo>
                  <a:cubicBezTo>
                    <a:pt x="45" y="45"/>
                    <a:pt x="60" y="0"/>
                    <a:pt x="55" y="0"/>
                  </a:cubicBezTo>
                  <a:close/>
                </a:path>
              </a:pathLst>
            </a:custGeom>
            <a:solidFill>
              <a:srgbClr val="F9D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6"/>
            <p:cNvSpPr/>
            <p:nvPr/>
          </p:nvSpPr>
          <p:spPr>
            <a:xfrm>
              <a:off x="2744163" y="1223200"/>
              <a:ext cx="10050" cy="19200"/>
            </a:xfrm>
            <a:custGeom>
              <a:avLst/>
              <a:gdLst/>
              <a:ahLst/>
              <a:cxnLst/>
              <a:rect l="l" t="t" r="r" b="b"/>
              <a:pathLst>
                <a:path w="402" h="768" extrusionOk="0">
                  <a:moveTo>
                    <a:pt x="401" y="767"/>
                  </a:moveTo>
                  <a:cubicBezTo>
                    <a:pt x="268" y="500"/>
                    <a:pt x="134" y="267"/>
                    <a:pt x="1" y="0"/>
                  </a:cubicBezTo>
                  <a:cubicBezTo>
                    <a:pt x="134" y="267"/>
                    <a:pt x="268" y="500"/>
                    <a:pt x="401" y="767"/>
                  </a:cubicBezTo>
                  <a:close/>
                </a:path>
              </a:pathLst>
            </a:custGeom>
            <a:solidFill>
              <a:srgbClr val="F9D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6"/>
            <p:cNvSpPr/>
            <p:nvPr/>
          </p:nvSpPr>
          <p:spPr>
            <a:xfrm>
              <a:off x="2734988" y="1519225"/>
              <a:ext cx="7550" cy="13375"/>
            </a:xfrm>
            <a:custGeom>
              <a:avLst/>
              <a:gdLst/>
              <a:ahLst/>
              <a:cxnLst/>
              <a:rect l="l" t="t" r="r" b="b"/>
              <a:pathLst>
                <a:path w="302" h="535" extrusionOk="0">
                  <a:moveTo>
                    <a:pt x="301" y="1"/>
                  </a:moveTo>
                  <a:cubicBezTo>
                    <a:pt x="201" y="201"/>
                    <a:pt x="101" y="368"/>
                    <a:pt x="1" y="535"/>
                  </a:cubicBezTo>
                  <a:cubicBezTo>
                    <a:pt x="101" y="368"/>
                    <a:pt x="201" y="201"/>
                    <a:pt x="301" y="1"/>
                  </a:cubicBezTo>
                  <a:close/>
                </a:path>
              </a:pathLst>
            </a:custGeom>
            <a:solidFill>
              <a:srgbClr val="F9D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6"/>
            <p:cNvSpPr/>
            <p:nvPr/>
          </p:nvSpPr>
          <p:spPr>
            <a:xfrm>
              <a:off x="2724163" y="1539250"/>
              <a:ext cx="6700" cy="10875"/>
            </a:xfrm>
            <a:custGeom>
              <a:avLst/>
              <a:gdLst/>
              <a:ahLst/>
              <a:cxnLst/>
              <a:rect l="l" t="t" r="r" b="b"/>
              <a:pathLst>
                <a:path w="268" h="435" extrusionOk="0">
                  <a:moveTo>
                    <a:pt x="267" y="0"/>
                  </a:moveTo>
                  <a:lnTo>
                    <a:pt x="0" y="434"/>
                  </a:lnTo>
                  <a:close/>
                </a:path>
              </a:pathLst>
            </a:custGeom>
            <a:solidFill>
              <a:srgbClr val="F9DA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6"/>
            <p:cNvSpPr/>
            <p:nvPr/>
          </p:nvSpPr>
          <p:spPr>
            <a:xfrm>
              <a:off x="2336388" y="2133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0C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6"/>
            <p:cNvSpPr/>
            <p:nvPr/>
          </p:nvSpPr>
          <p:spPr>
            <a:xfrm>
              <a:off x="2294688" y="1941200"/>
              <a:ext cx="850" cy="1700"/>
            </a:xfrm>
            <a:custGeom>
              <a:avLst/>
              <a:gdLst/>
              <a:ahLst/>
              <a:cxnLst/>
              <a:rect l="l" t="t" r="r" b="b"/>
              <a:pathLst>
                <a:path w="34" h="68" extrusionOk="0">
                  <a:moveTo>
                    <a:pt x="34" y="67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0C3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4" name="Google Shape;1534;p36"/>
            <p:cNvGrpSpPr/>
            <p:nvPr/>
          </p:nvGrpSpPr>
          <p:grpSpPr>
            <a:xfrm>
              <a:off x="2295513" y="1503400"/>
              <a:ext cx="414500" cy="386625"/>
              <a:chOff x="2295513" y="1503400"/>
              <a:chExt cx="414500" cy="386625"/>
            </a:xfrm>
          </p:grpSpPr>
          <p:sp>
            <p:nvSpPr>
              <p:cNvPr id="1535" name="Google Shape;1535;p36"/>
              <p:cNvSpPr/>
              <p:nvPr/>
            </p:nvSpPr>
            <p:spPr>
              <a:xfrm>
                <a:off x="2307188" y="1552275"/>
                <a:ext cx="393650" cy="271775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10871" extrusionOk="0">
                    <a:moveTo>
                      <a:pt x="2337" y="0"/>
                    </a:moveTo>
                    <a:cubicBezTo>
                      <a:pt x="2261" y="0"/>
                      <a:pt x="2183" y="4"/>
                      <a:pt x="2102" y="13"/>
                    </a:cubicBezTo>
                    <a:cubicBezTo>
                      <a:pt x="2035" y="47"/>
                      <a:pt x="2002" y="147"/>
                      <a:pt x="1935" y="280"/>
                    </a:cubicBezTo>
                    <a:cubicBezTo>
                      <a:pt x="1468" y="1247"/>
                      <a:pt x="1068" y="2281"/>
                      <a:pt x="701" y="3316"/>
                    </a:cubicBezTo>
                    <a:cubicBezTo>
                      <a:pt x="534" y="3883"/>
                      <a:pt x="368" y="4450"/>
                      <a:pt x="234" y="5050"/>
                    </a:cubicBezTo>
                    <a:cubicBezTo>
                      <a:pt x="167" y="5317"/>
                      <a:pt x="134" y="5584"/>
                      <a:pt x="67" y="5851"/>
                    </a:cubicBezTo>
                    <a:cubicBezTo>
                      <a:pt x="34" y="5951"/>
                      <a:pt x="1" y="6051"/>
                      <a:pt x="1" y="6184"/>
                    </a:cubicBezTo>
                    <a:cubicBezTo>
                      <a:pt x="101" y="6284"/>
                      <a:pt x="201" y="6418"/>
                      <a:pt x="334" y="6518"/>
                    </a:cubicBezTo>
                    <a:cubicBezTo>
                      <a:pt x="1969" y="8086"/>
                      <a:pt x="3970" y="9286"/>
                      <a:pt x="6138" y="9987"/>
                    </a:cubicBezTo>
                    <a:cubicBezTo>
                      <a:pt x="7406" y="10421"/>
                      <a:pt x="8707" y="10721"/>
                      <a:pt x="10041" y="10821"/>
                    </a:cubicBezTo>
                    <a:cubicBezTo>
                      <a:pt x="10358" y="10854"/>
                      <a:pt x="10675" y="10871"/>
                      <a:pt x="10992" y="10871"/>
                    </a:cubicBezTo>
                    <a:cubicBezTo>
                      <a:pt x="11309" y="10871"/>
                      <a:pt x="11626" y="10854"/>
                      <a:pt x="11943" y="10821"/>
                    </a:cubicBezTo>
                    <a:cubicBezTo>
                      <a:pt x="12276" y="10821"/>
                      <a:pt x="12576" y="10754"/>
                      <a:pt x="12910" y="10721"/>
                    </a:cubicBezTo>
                    <a:cubicBezTo>
                      <a:pt x="13075" y="10666"/>
                      <a:pt x="13240" y="10641"/>
                      <a:pt x="13406" y="10641"/>
                    </a:cubicBezTo>
                    <a:cubicBezTo>
                      <a:pt x="13541" y="10641"/>
                      <a:pt x="13676" y="10657"/>
                      <a:pt x="13811" y="10687"/>
                    </a:cubicBezTo>
                    <a:cubicBezTo>
                      <a:pt x="14441" y="8495"/>
                      <a:pt x="14937" y="6249"/>
                      <a:pt x="15540" y="4047"/>
                    </a:cubicBezTo>
                    <a:lnTo>
                      <a:pt x="15540" y="4047"/>
                    </a:lnTo>
                    <a:cubicBezTo>
                      <a:pt x="15542" y="4048"/>
                      <a:pt x="15543" y="4048"/>
                      <a:pt x="15545" y="4049"/>
                    </a:cubicBezTo>
                    <a:cubicBezTo>
                      <a:pt x="15612" y="3816"/>
                      <a:pt x="15679" y="3549"/>
                      <a:pt x="15745" y="3316"/>
                    </a:cubicBezTo>
                    <a:lnTo>
                      <a:pt x="15745" y="3316"/>
                    </a:lnTo>
                    <a:cubicBezTo>
                      <a:pt x="15675" y="3559"/>
                      <a:pt x="15607" y="3802"/>
                      <a:pt x="15540" y="4047"/>
                    </a:cubicBezTo>
                    <a:lnTo>
                      <a:pt x="15540" y="4047"/>
                    </a:lnTo>
                    <a:cubicBezTo>
                      <a:pt x="15242" y="3881"/>
                      <a:pt x="14976" y="3715"/>
                      <a:pt x="14678" y="3549"/>
                    </a:cubicBezTo>
                    <a:cubicBezTo>
                      <a:pt x="12643" y="2415"/>
                      <a:pt x="10475" y="1514"/>
                      <a:pt x="8207" y="947"/>
                    </a:cubicBezTo>
                    <a:cubicBezTo>
                      <a:pt x="7072" y="647"/>
                      <a:pt x="5905" y="413"/>
                      <a:pt x="4771" y="280"/>
                    </a:cubicBezTo>
                    <a:cubicBezTo>
                      <a:pt x="4170" y="180"/>
                      <a:pt x="3570" y="113"/>
                      <a:pt x="2936" y="80"/>
                    </a:cubicBezTo>
                    <a:cubicBezTo>
                      <a:pt x="2741" y="31"/>
                      <a:pt x="2545" y="0"/>
                      <a:pt x="233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6"/>
              <p:cNvSpPr/>
              <p:nvPr/>
            </p:nvSpPr>
            <p:spPr>
              <a:xfrm>
                <a:off x="2295513" y="1730225"/>
                <a:ext cx="347775" cy="159800"/>
              </a:xfrm>
              <a:custGeom>
                <a:avLst/>
                <a:gdLst/>
                <a:ahLst/>
                <a:cxnLst/>
                <a:rect l="l" t="t" r="r" b="b"/>
                <a:pathLst>
                  <a:path w="13911" h="6392" extrusionOk="0">
                    <a:moveTo>
                      <a:pt x="301" y="0"/>
                    </a:moveTo>
                    <a:cubicBezTo>
                      <a:pt x="234" y="334"/>
                      <a:pt x="201" y="634"/>
                      <a:pt x="167" y="968"/>
                    </a:cubicBezTo>
                    <a:cubicBezTo>
                      <a:pt x="134" y="1201"/>
                      <a:pt x="1" y="1835"/>
                      <a:pt x="101" y="2068"/>
                    </a:cubicBezTo>
                    <a:cubicBezTo>
                      <a:pt x="201" y="2302"/>
                      <a:pt x="701" y="2602"/>
                      <a:pt x="901" y="2769"/>
                    </a:cubicBezTo>
                    <a:cubicBezTo>
                      <a:pt x="1101" y="2936"/>
                      <a:pt x="1368" y="3136"/>
                      <a:pt x="1635" y="3303"/>
                    </a:cubicBezTo>
                    <a:cubicBezTo>
                      <a:pt x="2769" y="4103"/>
                      <a:pt x="4037" y="4770"/>
                      <a:pt x="5371" y="5271"/>
                    </a:cubicBezTo>
                    <a:cubicBezTo>
                      <a:pt x="6705" y="5771"/>
                      <a:pt x="8106" y="6105"/>
                      <a:pt x="9541" y="6305"/>
                    </a:cubicBezTo>
                    <a:cubicBezTo>
                      <a:pt x="9985" y="6368"/>
                      <a:pt x="10442" y="6391"/>
                      <a:pt x="10896" y="6391"/>
                    </a:cubicBezTo>
                    <a:cubicBezTo>
                      <a:pt x="11158" y="6391"/>
                      <a:pt x="11419" y="6384"/>
                      <a:pt x="11676" y="6371"/>
                    </a:cubicBezTo>
                    <a:cubicBezTo>
                      <a:pt x="11967" y="6349"/>
                      <a:pt x="12469" y="6176"/>
                      <a:pt x="12868" y="6176"/>
                    </a:cubicBezTo>
                    <a:cubicBezTo>
                      <a:pt x="13063" y="6176"/>
                      <a:pt x="13234" y="6218"/>
                      <a:pt x="13344" y="6338"/>
                    </a:cubicBezTo>
                    <a:cubicBezTo>
                      <a:pt x="13544" y="5804"/>
                      <a:pt x="13744" y="5271"/>
                      <a:pt x="13911" y="4737"/>
                    </a:cubicBezTo>
                    <a:lnTo>
                      <a:pt x="13911" y="4737"/>
                    </a:lnTo>
                    <a:cubicBezTo>
                      <a:pt x="13811" y="4770"/>
                      <a:pt x="13677" y="4770"/>
                      <a:pt x="13544" y="4770"/>
                    </a:cubicBezTo>
                    <a:cubicBezTo>
                      <a:pt x="12930" y="4861"/>
                      <a:pt x="12309" y="4905"/>
                      <a:pt x="11685" y="4905"/>
                    </a:cubicBezTo>
                    <a:cubicBezTo>
                      <a:pt x="7498" y="4905"/>
                      <a:pt x="3204" y="2933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6"/>
              <p:cNvSpPr/>
              <p:nvPr/>
            </p:nvSpPr>
            <p:spPr>
              <a:xfrm>
                <a:off x="2365563" y="1503400"/>
                <a:ext cx="344450" cy="1259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5038" extrusionOk="0">
                    <a:moveTo>
                      <a:pt x="634" y="0"/>
                    </a:moveTo>
                    <a:cubicBezTo>
                      <a:pt x="401" y="400"/>
                      <a:pt x="201" y="834"/>
                      <a:pt x="1" y="1234"/>
                    </a:cubicBezTo>
                    <a:cubicBezTo>
                      <a:pt x="2436" y="1368"/>
                      <a:pt x="4837" y="1768"/>
                      <a:pt x="7206" y="2368"/>
                    </a:cubicBezTo>
                    <a:cubicBezTo>
                      <a:pt x="8340" y="2669"/>
                      <a:pt x="9474" y="3036"/>
                      <a:pt x="10575" y="3469"/>
                    </a:cubicBezTo>
                    <a:cubicBezTo>
                      <a:pt x="11109" y="3669"/>
                      <a:pt x="11642" y="3903"/>
                      <a:pt x="12176" y="4170"/>
                    </a:cubicBezTo>
                    <a:cubicBezTo>
                      <a:pt x="12476" y="4303"/>
                      <a:pt x="12743" y="4437"/>
                      <a:pt x="13010" y="4570"/>
                    </a:cubicBezTo>
                    <a:cubicBezTo>
                      <a:pt x="13143" y="4637"/>
                      <a:pt x="13277" y="4703"/>
                      <a:pt x="13377" y="4770"/>
                    </a:cubicBezTo>
                    <a:cubicBezTo>
                      <a:pt x="13477" y="4904"/>
                      <a:pt x="13477" y="4870"/>
                      <a:pt x="13444" y="5037"/>
                    </a:cubicBezTo>
                    <a:cubicBezTo>
                      <a:pt x="13504" y="4815"/>
                      <a:pt x="13565" y="4593"/>
                      <a:pt x="13633" y="4363"/>
                    </a:cubicBezTo>
                    <a:lnTo>
                      <a:pt x="13633" y="4363"/>
                    </a:lnTo>
                    <a:cubicBezTo>
                      <a:pt x="13636" y="4366"/>
                      <a:pt x="13640" y="4368"/>
                      <a:pt x="13644" y="4370"/>
                    </a:cubicBezTo>
                    <a:cubicBezTo>
                      <a:pt x="13677" y="4236"/>
                      <a:pt x="13744" y="4070"/>
                      <a:pt x="13777" y="3903"/>
                    </a:cubicBezTo>
                    <a:lnTo>
                      <a:pt x="13777" y="3903"/>
                    </a:lnTo>
                    <a:cubicBezTo>
                      <a:pt x="13725" y="4061"/>
                      <a:pt x="13677" y="4214"/>
                      <a:pt x="13633" y="4363"/>
                    </a:cubicBezTo>
                    <a:lnTo>
                      <a:pt x="13633" y="4363"/>
                    </a:lnTo>
                    <a:cubicBezTo>
                      <a:pt x="13070" y="4032"/>
                      <a:pt x="12573" y="3667"/>
                      <a:pt x="12076" y="3269"/>
                    </a:cubicBezTo>
                    <a:cubicBezTo>
                      <a:pt x="11476" y="2869"/>
                      <a:pt x="10842" y="2535"/>
                      <a:pt x="10175" y="2268"/>
                    </a:cubicBezTo>
                    <a:cubicBezTo>
                      <a:pt x="9441" y="1935"/>
                      <a:pt x="8707" y="1635"/>
                      <a:pt x="7940" y="1401"/>
                    </a:cubicBezTo>
                    <a:cubicBezTo>
                      <a:pt x="7139" y="1134"/>
                      <a:pt x="6339" y="934"/>
                      <a:pt x="5538" y="767"/>
                    </a:cubicBezTo>
                    <a:cubicBezTo>
                      <a:pt x="4704" y="601"/>
                      <a:pt x="3903" y="467"/>
                      <a:pt x="3070" y="334"/>
                    </a:cubicBezTo>
                    <a:cubicBezTo>
                      <a:pt x="2636" y="300"/>
                      <a:pt x="2202" y="267"/>
                      <a:pt x="1769" y="234"/>
                    </a:cubicBezTo>
                    <a:cubicBezTo>
                      <a:pt x="1435" y="200"/>
                      <a:pt x="868" y="267"/>
                      <a:pt x="6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8" name="Google Shape;1538;p36"/>
            <p:cNvSpPr/>
            <p:nvPr/>
          </p:nvSpPr>
          <p:spPr>
            <a:xfrm>
              <a:off x="2304688" y="1706875"/>
              <a:ext cx="1700" cy="10025"/>
            </a:xfrm>
            <a:custGeom>
              <a:avLst/>
              <a:gdLst/>
              <a:ahLst/>
              <a:cxnLst/>
              <a:rect l="l" t="t" r="r" b="b"/>
              <a:pathLst>
                <a:path w="68" h="401" extrusionOk="0">
                  <a:moveTo>
                    <a:pt x="1" y="401"/>
                  </a:moveTo>
                  <a:cubicBezTo>
                    <a:pt x="34" y="267"/>
                    <a:pt x="67" y="134"/>
                    <a:pt x="67" y="0"/>
                  </a:cubicBezTo>
                  <a:cubicBezTo>
                    <a:pt x="67" y="134"/>
                    <a:pt x="34" y="267"/>
                    <a:pt x="1" y="401"/>
                  </a:cubicBezTo>
                  <a:close/>
                </a:path>
              </a:pathLst>
            </a:custGeom>
            <a:solidFill>
              <a:srgbClr val="944F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6"/>
            <p:cNvSpPr/>
            <p:nvPr/>
          </p:nvSpPr>
          <p:spPr>
            <a:xfrm>
              <a:off x="2387238" y="1490875"/>
              <a:ext cx="1700" cy="3375"/>
            </a:xfrm>
            <a:custGeom>
              <a:avLst/>
              <a:gdLst/>
              <a:ahLst/>
              <a:cxnLst/>
              <a:rect l="l" t="t" r="r" b="b"/>
              <a:pathLst>
                <a:path w="68" h="135" extrusionOk="0">
                  <a:moveTo>
                    <a:pt x="68" y="1"/>
                  </a:moveTo>
                  <a:cubicBezTo>
                    <a:pt x="68" y="1"/>
                    <a:pt x="1" y="101"/>
                    <a:pt x="1" y="134"/>
                  </a:cubicBezTo>
                  <a:lnTo>
                    <a:pt x="68" y="1"/>
                  </a:lnTo>
                  <a:close/>
                </a:path>
              </a:pathLst>
            </a:custGeom>
            <a:solidFill>
              <a:srgbClr val="944F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6"/>
            <p:cNvSpPr/>
            <p:nvPr/>
          </p:nvSpPr>
          <p:spPr>
            <a:xfrm>
              <a:off x="2428938" y="1489975"/>
              <a:ext cx="194350" cy="46800"/>
            </a:xfrm>
            <a:custGeom>
              <a:avLst/>
              <a:gdLst/>
              <a:ahLst/>
              <a:cxnLst/>
              <a:rect l="l" t="t" r="r" b="b"/>
              <a:pathLst>
                <a:path w="7774" h="1872" extrusionOk="0">
                  <a:moveTo>
                    <a:pt x="295" y="1"/>
                  </a:moveTo>
                  <a:cubicBezTo>
                    <a:pt x="197" y="1"/>
                    <a:pt x="99" y="2"/>
                    <a:pt x="1" y="3"/>
                  </a:cubicBezTo>
                  <a:cubicBezTo>
                    <a:pt x="2669" y="204"/>
                    <a:pt x="5271" y="837"/>
                    <a:pt x="7773" y="1871"/>
                  </a:cubicBezTo>
                  <a:cubicBezTo>
                    <a:pt x="6939" y="1438"/>
                    <a:pt x="6072" y="1104"/>
                    <a:pt x="5205" y="804"/>
                  </a:cubicBezTo>
                  <a:cubicBezTo>
                    <a:pt x="3629" y="268"/>
                    <a:pt x="1965" y="1"/>
                    <a:pt x="295" y="1"/>
                  </a:cubicBezTo>
                  <a:close/>
                </a:path>
              </a:pathLst>
            </a:custGeom>
            <a:solidFill>
              <a:srgbClr val="944F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6"/>
            <p:cNvSpPr/>
            <p:nvPr/>
          </p:nvSpPr>
          <p:spPr>
            <a:xfrm>
              <a:off x="2298013" y="1795275"/>
              <a:ext cx="18375" cy="15850"/>
            </a:xfrm>
            <a:custGeom>
              <a:avLst/>
              <a:gdLst/>
              <a:ahLst/>
              <a:cxnLst/>
              <a:rect l="l" t="t" r="r" b="b"/>
              <a:pathLst>
                <a:path w="735" h="634" extrusionOk="0">
                  <a:moveTo>
                    <a:pt x="1" y="0"/>
                  </a:moveTo>
                  <a:cubicBezTo>
                    <a:pt x="1" y="134"/>
                    <a:pt x="501" y="434"/>
                    <a:pt x="568" y="500"/>
                  </a:cubicBezTo>
                  <a:lnTo>
                    <a:pt x="735" y="634"/>
                  </a:lnTo>
                  <a:cubicBezTo>
                    <a:pt x="501" y="400"/>
                    <a:pt x="234" y="200"/>
                    <a:pt x="1" y="0"/>
                  </a:cubicBezTo>
                  <a:close/>
                </a:path>
              </a:pathLst>
            </a:custGeom>
            <a:solidFill>
              <a:srgbClr val="944F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2" name="Google Shape;1542;p36"/>
            <p:cNvGrpSpPr/>
            <p:nvPr/>
          </p:nvGrpSpPr>
          <p:grpSpPr>
            <a:xfrm>
              <a:off x="2297188" y="1487550"/>
              <a:ext cx="419500" cy="421225"/>
              <a:chOff x="2297188" y="1487550"/>
              <a:chExt cx="419500" cy="421225"/>
            </a:xfrm>
          </p:grpSpPr>
          <p:sp>
            <p:nvSpPr>
              <p:cNvPr id="1543" name="Google Shape;1543;p36"/>
              <p:cNvSpPr/>
              <p:nvPr/>
            </p:nvSpPr>
            <p:spPr>
              <a:xfrm>
                <a:off x="2297188" y="1781925"/>
                <a:ext cx="333600" cy="126850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5074" extrusionOk="0">
                    <a:moveTo>
                      <a:pt x="34" y="0"/>
                    </a:moveTo>
                    <a:cubicBezTo>
                      <a:pt x="34" y="401"/>
                      <a:pt x="0" y="501"/>
                      <a:pt x="267" y="734"/>
                    </a:cubicBezTo>
                    <a:cubicBezTo>
                      <a:pt x="567" y="1001"/>
                      <a:pt x="868" y="1235"/>
                      <a:pt x="1168" y="1468"/>
                    </a:cubicBezTo>
                    <a:cubicBezTo>
                      <a:pt x="1735" y="1902"/>
                      <a:pt x="2335" y="2335"/>
                      <a:pt x="2969" y="2702"/>
                    </a:cubicBezTo>
                    <a:cubicBezTo>
                      <a:pt x="4170" y="3403"/>
                      <a:pt x="5438" y="3937"/>
                      <a:pt x="6739" y="4337"/>
                    </a:cubicBezTo>
                    <a:cubicBezTo>
                      <a:pt x="8039" y="4770"/>
                      <a:pt x="9374" y="4971"/>
                      <a:pt x="10741" y="5037"/>
                    </a:cubicBezTo>
                    <a:cubicBezTo>
                      <a:pt x="11009" y="5063"/>
                      <a:pt x="11277" y="5074"/>
                      <a:pt x="11542" y="5074"/>
                    </a:cubicBezTo>
                    <a:cubicBezTo>
                      <a:pt x="11972" y="5074"/>
                      <a:pt x="12397" y="5045"/>
                      <a:pt x="12810" y="5004"/>
                    </a:cubicBezTo>
                    <a:cubicBezTo>
                      <a:pt x="13076" y="4937"/>
                      <a:pt x="13277" y="4704"/>
                      <a:pt x="13243" y="4437"/>
                    </a:cubicBezTo>
                    <a:cubicBezTo>
                      <a:pt x="13243" y="4270"/>
                      <a:pt x="13343" y="4370"/>
                      <a:pt x="13243" y="4237"/>
                    </a:cubicBezTo>
                    <a:cubicBezTo>
                      <a:pt x="13176" y="4137"/>
                      <a:pt x="12943" y="4137"/>
                      <a:pt x="12843" y="4137"/>
                    </a:cubicBezTo>
                    <a:cubicBezTo>
                      <a:pt x="12309" y="4137"/>
                      <a:pt x="11775" y="4303"/>
                      <a:pt x="11242" y="4337"/>
                    </a:cubicBezTo>
                    <a:cubicBezTo>
                      <a:pt x="10608" y="4337"/>
                      <a:pt x="10008" y="4303"/>
                      <a:pt x="9407" y="4203"/>
                    </a:cubicBezTo>
                    <a:cubicBezTo>
                      <a:pt x="8206" y="4070"/>
                      <a:pt x="7039" y="3803"/>
                      <a:pt x="5871" y="3403"/>
                    </a:cubicBezTo>
                    <a:cubicBezTo>
                      <a:pt x="3703" y="2702"/>
                      <a:pt x="1702" y="1535"/>
                      <a:pt x="3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6"/>
              <p:cNvSpPr/>
              <p:nvPr/>
            </p:nvSpPr>
            <p:spPr>
              <a:xfrm>
                <a:off x="2303013" y="1706025"/>
                <a:ext cx="352500" cy="146800"/>
              </a:xfrm>
              <a:custGeom>
                <a:avLst/>
                <a:gdLst/>
                <a:ahLst/>
                <a:cxnLst/>
                <a:rect l="l" t="t" r="r" b="b"/>
                <a:pathLst>
                  <a:path w="14100" h="5872" extrusionOk="0">
                    <a:moveTo>
                      <a:pt x="168" y="1"/>
                    </a:moveTo>
                    <a:cubicBezTo>
                      <a:pt x="34" y="301"/>
                      <a:pt x="1" y="635"/>
                      <a:pt x="1" y="968"/>
                    </a:cubicBezTo>
                    <a:cubicBezTo>
                      <a:pt x="68" y="1202"/>
                      <a:pt x="568" y="1502"/>
                      <a:pt x="735" y="1669"/>
                    </a:cubicBezTo>
                    <a:cubicBezTo>
                      <a:pt x="1268" y="2136"/>
                      <a:pt x="1869" y="2603"/>
                      <a:pt x="2469" y="3003"/>
                    </a:cubicBezTo>
                    <a:cubicBezTo>
                      <a:pt x="3704" y="3804"/>
                      <a:pt x="5038" y="4471"/>
                      <a:pt x="6439" y="4971"/>
                    </a:cubicBezTo>
                    <a:cubicBezTo>
                      <a:pt x="7907" y="5505"/>
                      <a:pt x="9441" y="5805"/>
                      <a:pt x="11009" y="5872"/>
                    </a:cubicBezTo>
                    <a:cubicBezTo>
                      <a:pt x="11743" y="5872"/>
                      <a:pt x="12510" y="5838"/>
                      <a:pt x="13244" y="5738"/>
                    </a:cubicBezTo>
                    <a:cubicBezTo>
                      <a:pt x="13310" y="5738"/>
                      <a:pt x="13544" y="5738"/>
                      <a:pt x="13611" y="5705"/>
                    </a:cubicBezTo>
                    <a:cubicBezTo>
                      <a:pt x="13711" y="5638"/>
                      <a:pt x="13777" y="5205"/>
                      <a:pt x="13811" y="5105"/>
                    </a:cubicBezTo>
                    <a:cubicBezTo>
                      <a:pt x="13929" y="4809"/>
                      <a:pt x="14100" y="4487"/>
                      <a:pt x="13743" y="4487"/>
                    </a:cubicBezTo>
                    <a:cubicBezTo>
                      <a:pt x="13697" y="4487"/>
                      <a:pt x="13642" y="4493"/>
                      <a:pt x="13577" y="4504"/>
                    </a:cubicBezTo>
                    <a:cubicBezTo>
                      <a:pt x="12785" y="4641"/>
                      <a:pt x="11986" y="4709"/>
                      <a:pt x="11189" y="4709"/>
                    </a:cubicBezTo>
                    <a:cubicBezTo>
                      <a:pt x="9469" y="4709"/>
                      <a:pt x="7757" y="4396"/>
                      <a:pt x="6139" y="3804"/>
                    </a:cubicBezTo>
                    <a:cubicBezTo>
                      <a:pt x="4971" y="3370"/>
                      <a:pt x="3837" y="2836"/>
                      <a:pt x="2803" y="2169"/>
                    </a:cubicBezTo>
                    <a:cubicBezTo>
                      <a:pt x="1836" y="1535"/>
                      <a:pt x="968" y="801"/>
                      <a:pt x="1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6"/>
              <p:cNvSpPr/>
              <p:nvPr/>
            </p:nvSpPr>
            <p:spPr>
              <a:xfrm>
                <a:off x="2377238" y="1487550"/>
                <a:ext cx="339450" cy="126775"/>
              </a:xfrm>
              <a:custGeom>
                <a:avLst/>
                <a:gdLst/>
                <a:ahLst/>
                <a:cxnLst/>
                <a:rect l="l" t="t" r="r" b="b"/>
                <a:pathLst>
                  <a:path w="13578" h="5071" extrusionOk="0">
                    <a:moveTo>
                      <a:pt x="735" y="34"/>
                    </a:moveTo>
                    <a:cubicBezTo>
                      <a:pt x="468" y="67"/>
                      <a:pt x="601" y="0"/>
                      <a:pt x="468" y="167"/>
                    </a:cubicBezTo>
                    <a:cubicBezTo>
                      <a:pt x="334" y="301"/>
                      <a:pt x="1" y="667"/>
                      <a:pt x="368" y="834"/>
                    </a:cubicBezTo>
                    <a:cubicBezTo>
                      <a:pt x="636" y="883"/>
                      <a:pt x="905" y="914"/>
                      <a:pt x="1173" y="914"/>
                    </a:cubicBezTo>
                    <a:cubicBezTo>
                      <a:pt x="1272" y="914"/>
                      <a:pt x="1370" y="910"/>
                      <a:pt x="1468" y="901"/>
                    </a:cubicBezTo>
                    <a:cubicBezTo>
                      <a:pt x="1869" y="934"/>
                      <a:pt x="2269" y="1001"/>
                      <a:pt x="2669" y="1034"/>
                    </a:cubicBezTo>
                    <a:cubicBezTo>
                      <a:pt x="3436" y="1134"/>
                      <a:pt x="4170" y="1235"/>
                      <a:pt x="4904" y="1401"/>
                    </a:cubicBezTo>
                    <a:cubicBezTo>
                      <a:pt x="5738" y="1568"/>
                      <a:pt x="6572" y="1768"/>
                      <a:pt x="7406" y="2035"/>
                    </a:cubicBezTo>
                    <a:cubicBezTo>
                      <a:pt x="8207" y="2302"/>
                      <a:pt x="8974" y="2602"/>
                      <a:pt x="9708" y="2936"/>
                    </a:cubicBezTo>
                    <a:cubicBezTo>
                      <a:pt x="10241" y="3169"/>
                      <a:pt x="10775" y="3436"/>
                      <a:pt x="11309" y="3736"/>
                    </a:cubicBezTo>
                    <a:cubicBezTo>
                      <a:pt x="11976" y="4137"/>
                      <a:pt x="12510" y="4704"/>
                      <a:pt x="13177" y="5071"/>
                    </a:cubicBezTo>
                    <a:cubicBezTo>
                      <a:pt x="13243" y="4870"/>
                      <a:pt x="13310" y="4670"/>
                      <a:pt x="13377" y="4470"/>
                    </a:cubicBezTo>
                    <a:cubicBezTo>
                      <a:pt x="13444" y="4303"/>
                      <a:pt x="13577" y="4137"/>
                      <a:pt x="13344" y="3970"/>
                    </a:cubicBezTo>
                    <a:cubicBezTo>
                      <a:pt x="13010" y="3703"/>
                      <a:pt x="12676" y="3503"/>
                      <a:pt x="12343" y="3236"/>
                    </a:cubicBezTo>
                    <a:cubicBezTo>
                      <a:pt x="9841" y="1601"/>
                      <a:pt x="6772" y="734"/>
                      <a:pt x="3837" y="334"/>
                    </a:cubicBezTo>
                    <a:cubicBezTo>
                      <a:pt x="3070" y="234"/>
                      <a:pt x="2336" y="134"/>
                      <a:pt x="1568" y="67"/>
                    </a:cubicBezTo>
                    <a:lnTo>
                      <a:pt x="1001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36"/>
              <p:cNvSpPr/>
              <p:nvPr/>
            </p:nvSpPr>
            <p:spPr>
              <a:xfrm>
                <a:off x="2356388" y="1534750"/>
                <a:ext cx="347775" cy="118775"/>
              </a:xfrm>
              <a:custGeom>
                <a:avLst/>
                <a:gdLst/>
                <a:ahLst/>
                <a:cxnLst/>
                <a:rect l="l" t="t" r="r" b="b"/>
                <a:pathLst>
                  <a:path w="13911" h="4751" extrusionOk="0">
                    <a:moveTo>
                      <a:pt x="635" y="1"/>
                    </a:moveTo>
                    <a:cubicBezTo>
                      <a:pt x="546" y="1"/>
                      <a:pt x="457" y="5"/>
                      <a:pt x="368" y="14"/>
                    </a:cubicBezTo>
                    <a:cubicBezTo>
                      <a:pt x="201" y="80"/>
                      <a:pt x="67" y="481"/>
                      <a:pt x="1" y="681"/>
                    </a:cubicBezTo>
                    <a:cubicBezTo>
                      <a:pt x="268" y="748"/>
                      <a:pt x="534" y="781"/>
                      <a:pt x="801" y="781"/>
                    </a:cubicBezTo>
                    <a:cubicBezTo>
                      <a:pt x="1102" y="781"/>
                      <a:pt x="1402" y="814"/>
                      <a:pt x="1702" y="848"/>
                    </a:cubicBezTo>
                    <a:cubicBezTo>
                      <a:pt x="2302" y="914"/>
                      <a:pt x="2903" y="981"/>
                      <a:pt x="3503" y="1081"/>
                    </a:cubicBezTo>
                    <a:cubicBezTo>
                      <a:pt x="4671" y="1281"/>
                      <a:pt x="5838" y="1548"/>
                      <a:pt x="6972" y="1882"/>
                    </a:cubicBezTo>
                    <a:cubicBezTo>
                      <a:pt x="9307" y="2515"/>
                      <a:pt x="11509" y="3483"/>
                      <a:pt x="13577" y="4750"/>
                    </a:cubicBezTo>
                    <a:cubicBezTo>
                      <a:pt x="13644" y="4484"/>
                      <a:pt x="13711" y="4217"/>
                      <a:pt x="13777" y="3950"/>
                    </a:cubicBezTo>
                    <a:cubicBezTo>
                      <a:pt x="13844" y="3683"/>
                      <a:pt x="13911" y="3650"/>
                      <a:pt x="13677" y="3516"/>
                    </a:cubicBezTo>
                    <a:cubicBezTo>
                      <a:pt x="11509" y="2349"/>
                      <a:pt x="9174" y="1515"/>
                      <a:pt x="6772" y="948"/>
                    </a:cubicBezTo>
                    <a:cubicBezTo>
                      <a:pt x="5571" y="681"/>
                      <a:pt x="4337" y="447"/>
                      <a:pt x="3103" y="281"/>
                    </a:cubicBezTo>
                    <a:cubicBezTo>
                      <a:pt x="2536" y="214"/>
                      <a:pt x="1935" y="147"/>
                      <a:pt x="1335" y="80"/>
                    </a:cubicBezTo>
                    <a:cubicBezTo>
                      <a:pt x="1115" y="32"/>
                      <a:pt x="878" y="1"/>
                      <a:pt x="6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47" name="Google Shape;1547;p36"/>
            <p:cNvSpPr/>
            <p:nvPr/>
          </p:nvSpPr>
          <p:spPr>
            <a:xfrm>
              <a:off x="1898563" y="1822775"/>
              <a:ext cx="13375" cy="2525"/>
            </a:xfrm>
            <a:custGeom>
              <a:avLst/>
              <a:gdLst/>
              <a:ahLst/>
              <a:cxnLst/>
              <a:rect l="l" t="t" r="r" b="b"/>
              <a:pathLst>
                <a:path w="535" h="101" extrusionOk="0">
                  <a:moveTo>
                    <a:pt x="1" y="1"/>
                  </a:moveTo>
                  <a:cubicBezTo>
                    <a:pt x="138" y="28"/>
                    <a:pt x="298" y="56"/>
                    <a:pt x="443" y="83"/>
                  </a:cubicBezTo>
                  <a:lnTo>
                    <a:pt x="443" y="83"/>
                  </a:lnTo>
                  <a:cubicBezTo>
                    <a:pt x="407" y="70"/>
                    <a:pt x="370" y="52"/>
                    <a:pt x="334" y="34"/>
                  </a:cubicBezTo>
                  <a:cubicBezTo>
                    <a:pt x="234" y="1"/>
                    <a:pt x="101" y="1"/>
                    <a:pt x="1" y="1"/>
                  </a:cubicBezTo>
                  <a:close/>
                  <a:moveTo>
                    <a:pt x="443" y="83"/>
                  </a:moveTo>
                  <a:lnTo>
                    <a:pt x="443" y="83"/>
                  </a:lnTo>
                  <a:cubicBezTo>
                    <a:pt x="473" y="94"/>
                    <a:pt x="504" y="101"/>
                    <a:pt x="534" y="101"/>
                  </a:cubicBezTo>
                  <a:cubicBezTo>
                    <a:pt x="505" y="95"/>
                    <a:pt x="474" y="89"/>
                    <a:pt x="443" y="83"/>
                  </a:cubicBezTo>
                  <a:close/>
                </a:path>
              </a:pathLst>
            </a:custGeom>
            <a:solidFill>
              <a:srgbClr val="FED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6"/>
            <p:cNvSpPr/>
            <p:nvPr/>
          </p:nvSpPr>
          <p:spPr>
            <a:xfrm>
              <a:off x="2126238" y="1394975"/>
              <a:ext cx="10850" cy="15875"/>
            </a:xfrm>
            <a:custGeom>
              <a:avLst/>
              <a:gdLst/>
              <a:ahLst/>
              <a:cxnLst/>
              <a:rect l="l" t="t" r="r" b="b"/>
              <a:pathLst>
                <a:path w="434" h="635" extrusionOk="0">
                  <a:moveTo>
                    <a:pt x="434" y="1"/>
                  </a:moveTo>
                  <a:lnTo>
                    <a:pt x="434" y="1"/>
                  </a:lnTo>
                  <a:cubicBezTo>
                    <a:pt x="300" y="134"/>
                    <a:pt x="134" y="301"/>
                    <a:pt x="0" y="434"/>
                  </a:cubicBezTo>
                  <a:cubicBezTo>
                    <a:pt x="100" y="468"/>
                    <a:pt x="234" y="534"/>
                    <a:pt x="334" y="634"/>
                  </a:cubicBezTo>
                  <a:cubicBezTo>
                    <a:pt x="367" y="401"/>
                    <a:pt x="400" y="201"/>
                    <a:pt x="434" y="1"/>
                  </a:cubicBezTo>
                  <a:close/>
                </a:path>
              </a:pathLst>
            </a:custGeom>
            <a:solidFill>
              <a:srgbClr val="FED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9" name="Google Shape;1549;p36"/>
            <p:cNvGrpSpPr/>
            <p:nvPr/>
          </p:nvGrpSpPr>
          <p:grpSpPr>
            <a:xfrm>
              <a:off x="1706763" y="1226000"/>
              <a:ext cx="594625" cy="1058450"/>
              <a:chOff x="1706763" y="1226000"/>
              <a:chExt cx="594625" cy="1058450"/>
            </a:xfrm>
          </p:grpSpPr>
          <p:sp>
            <p:nvSpPr>
              <p:cNvPr id="1550" name="Google Shape;1550;p36"/>
              <p:cNvSpPr/>
              <p:nvPr/>
            </p:nvSpPr>
            <p:spPr>
              <a:xfrm>
                <a:off x="2278013" y="1412500"/>
                <a:ext cx="23375" cy="1309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5238" extrusionOk="0">
                    <a:moveTo>
                      <a:pt x="134" y="0"/>
                    </a:moveTo>
                    <a:cubicBezTo>
                      <a:pt x="0" y="867"/>
                      <a:pt x="0" y="1735"/>
                      <a:pt x="134" y="2602"/>
                    </a:cubicBezTo>
                    <a:cubicBezTo>
                      <a:pt x="267" y="3503"/>
                      <a:pt x="501" y="4403"/>
                      <a:pt x="834" y="5237"/>
                    </a:cubicBezTo>
                    <a:cubicBezTo>
                      <a:pt x="934" y="3469"/>
                      <a:pt x="701" y="1701"/>
                      <a:pt x="1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36"/>
              <p:cNvSpPr/>
              <p:nvPr/>
            </p:nvSpPr>
            <p:spPr>
              <a:xfrm>
                <a:off x="2160413" y="1274900"/>
                <a:ext cx="50900" cy="78400"/>
              </a:xfrm>
              <a:custGeom>
                <a:avLst/>
                <a:gdLst/>
                <a:ahLst/>
                <a:cxnLst/>
                <a:rect l="l" t="t" r="r" b="b"/>
                <a:pathLst>
                  <a:path w="2036" h="3136" extrusionOk="0">
                    <a:moveTo>
                      <a:pt x="1068" y="0"/>
                    </a:moveTo>
                    <a:cubicBezTo>
                      <a:pt x="1002" y="267"/>
                      <a:pt x="868" y="534"/>
                      <a:pt x="735" y="767"/>
                    </a:cubicBezTo>
                    <a:cubicBezTo>
                      <a:pt x="401" y="1535"/>
                      <a:pt x="168" y="2335"/>
                      <a:pt x="1" y="3136"/>
                    </a:cubicBezTo>
                    <a:cubicBezTo>
                      <a:pt x="468" y="2602"/>
                      <a:pt x="968" y="2068"/>
                      <a:pt x="1435" y="1535"/>
                    </a:cubicBezTo>
                    <a:cubicBezTo>
                      <a:pt x="1569" y="1335"/>
                      <a:pt x="2036" y="968"/>
                      <a:pt x="1969" y="767"/>
                    </a:cubicBezTo>
                    <a:cubicBezTo>
                      <a:pt x="1869" y="501"/>
                      <a:pt x="1302" y="167"/>
                      <a:pt x="10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552" name="Google Shape;1552;p36"/>
              <p:cNvGrpSpPr/>
              <p:nvPr/>
            </p:nvGrpSpPr>
            <p:grpSpPr>
              <a:xfrm>
                <a:off x="1706763" y="1226000"/>
                <a:ext cx="557925" cy="1058450"/>
                <a:chOff x="1706763" y="1226000"/>
                <a:chExt cx="557925" cy="1058450"/>
              </a:xfrm>
            </p:grpSpPr>
            <p:sp>
              <p:nvSpPr>
                <p:cNvPr id="1553" name="Google Shape;1553;p36"/>
                <p:cNvSpPr/>
                <p:nvPr/>
              </p:nvSpPr>
              <p:spPr>
                <a:xfrm>
                  <a:off x="1913588" y="1731050"/>
                  <a:ext cx="103425" cy="12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37" h="4838" extrusionOk="0">
                      <a:moveTo>
                        <a:pt x="2502" y="1"/>
                      </a:moveTo>
                      <a:cubicBezTo>
                        <a:pt x="1301" y="968"/>
                        <a:pt x="601" y="2402"/>
                        <a:pt x="0" y="3803"/>
                      </a:cubicBezTo>
                      <a:cubicBezTo>
                        <a:pt x="300" y="3903"/>
                        <a:pt x="601" y="4003"/>
                        <a:pt x="867" y="4170"/>
                      </a:cubicBezTo>
                      <a:cubicBezTo>
                        <a:pt x="1901" y="4571"/>
                        <a:pt x="3036" y="4804"/>
                        <a:pt x="4136" y="4837"/>
                      </a:cubicBezTo>
                      <a:cubicBezTo>
                        <a:pt x="3503" y="3637"/>
                        <a:pt x="3036" y="2369"/>
                        <a:pt x="2702" y="1068"/>
                      </a:cubicBezTo>
                      <a:cubicBezTo>
                        <a:pt x="2635" y="701"/>
                        <a:pt x="2569" y="368"/>
                        <a:pt x="250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4" name="Google Shape;1554;p36"/>
                <p:cNvSpPr/>
                <p:nvPr/>
              </p:nvSpPr>
              <p:spPr>
                <a:xfrm>
                  <a:off x="1720938" y="1587625"/>
                  <a:ext cx="436175" cy="69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7" h="27873" extrusionOk="0">
                      <a:moveTo>
                        <a:pt x="11878" y="14176"/>
                      </a:moveTo>
                      <a:cubicBezTo>
                        <a:pt x="12053" y="14176"/>
                        <a:pt x="12198" y="14231"/>
                        <a:pt x="12276" y="14377"/>
                      </a:cubicBezTo>
                      <a:cubicBezTo>
                        <a:pt x="12409" y="14611"/>
                        <a:pt x="12109" y="15078"/>
                        <a:pt x="11976" y="15278"/>
                      </a:cubicBezTo>
                      <a:cubicBezTo>
                        <a:pt x="11842" y="15545"/>
                        <a:pt x="11642" y="15811"/>
                        <a:pt x="11409" y="16045"/>
                      </a:cubicBezTo>
                      <a:cubicBezTo>
                        <a:pt x="10842" y="16579"/>
                        <a:pt x="10108" y="16979"/>
                        <a:pt x="9341" y="17112"/>
                      </a:cubicBezTo>
                      <a:cubicBezTo>
                        <a:pt x="9341" y="16912"/>
                        <a:pt x="9374" y="16712"/>
                        <a:pt x="9407" y="16512"/>
                      </a:cubicBezTo>
                      <a:cubicBezTo>
                        <a:pt x="9574" y="15778"/>
                        <a:pt x="10008" y="15111"/>
                        <a:pt x="10642" y="14644"/>
                      </a:cubicBezTo>
                      <a:cubicBezTo>
                        <a:pt x="10854" y="14502"/>
                        <a:pt x="11452" y="14176"/>
                        <a:pt x="11878" y="14176"/>
                      </a:cubicBezTo>
                      <a:close/>
                      <a:moveTo>
                        <a:pt x="9708" y="0"/>
                      </a:moveTo>
                      <a:cubicBezTo>
                        <a:pt x="7206" y="901"/>
                        <a:pt x="5404" y="2769"/>
                        <a:pt x="3770" y="4804"/>
                      </a:cubicBezTo>
                      <a:cubicBezTo>
                        <a:pt x="3403" y="5304"/>
                        <a:pt x="3036" y="5771"/>
                        <a:pt x="2636" y="6238"/>
                      </a:cubicBezTo>
                      <a:cubicBezTo>
                        <a:pt x="2236" y="6638"/>
                        <a:pt x="1869" y="7105"/>
                        <a:pt x="1502" y="7539"/>
                      </a:cubicBezTo>
                      <a:cubicBezTo>
                        <a:pt x="801" y="8573"/>
                        <a:pt x="334" y="9740"/>
                        <a:pt x="167" y="10975"/>
                      </a:cubicBezTo>
                      <a:cubicBezTo>
                        <a:pt x="1" y="12142"/>
                        <a:pt x="167" y="13343"/>
                        <a:pt x="668" y="14410"/>
                      </a:cubicBezTo>
                      <a:cubicBezTo>
                        <a:pt x="1235" y="15411"/>
                        <a:pt x="2069" y="16245"/>
                        <a:pt x="3069" y="16846"/>
                      </a:cubicBezTo>
                      <a:cubicBezTo>
                        <a:pt x="4070" y="17479"/>
                        <a:pt x="5204" y="17913"/>
                        <a:pt x="6405" y="18146"/>
                      </a:cubicBezTo>
                      <a:cubicBezTo>
                        <a:pt x="6705" y="18213"/>
                        <a:pt x="7006" y="18247"/>
                        <a:pt x="7339" y="18280"/>
                      </a:cubicBezTo>
                      <a:cubicBezTo>
                        <a:pt x="7506" y="18280"/>
                        <a:pt x="7639" y="18280"/>
                        <a:pt x="7806" y="18313"/>
                      </a:cubicBezTo>
                      <a:cubicBezTo>
                        <a:pt x="7840" y="18480"/>
                        <a:pt x="7873" y="18613"/>
                        <a:pt x="7873" y="18780"/>
                      </a:cubicBezTo>
                      <a:cubicBezTo>
                        <a:pt x="7973" y="19481"/>
                        <a:pt x="8140" y="20148"/>
                        <a:pt x="8407" y="20782"/>
                      </a:cubicBezTo>
                      <a:cubicBezTo>
                        <a:pt x="9307" y="23083"/>
                        <a:pt x="10942" y="25018"/>
                        <a:pt x="13010" y="26386"/>
                      </a:cubicBezTo>
                      <a:cubicBezTo>
                        <a:pt x="13477" y="26686"/>
                        <a:pt x="13977" y="26919"/>
                        <a:pt x="14478" y="27153"/>
                      </a:cubicBezTo>
                      <a:cubicBezTo>
                        <a:pt x="15078" y="27453"/>
                        <a:pt x="15678" y="27687"/>
                        <a:pt x="16346" y="27853"/>
                      </a:cubicBezTo>
                      <a:cubicBezTo>
                        <a:pt x="16402" y="27867"/>
                        <a:pt x="16459" y="27873"/>
                        <a:pt x="16515" y="27873"/>
                      </a:cubicBezTo>
                      <a:cubicBezTo>
                        <a:pt x="16887" y="27873"/>
                        <a:pt x="17226" y="27597"/>
                        <a:pt x="17313" y="27220"/>
                      </a:cubicBezTo>
                      <a:cubicBezTo>
                        <a:pt x="17446" y="26486"/>
                        <a:pt x="16779" y="26252"/>
                        <a:pt x="16246" y="26052"/>
                      </a:cubicBezTo>
                      <a:cubicBezTo>
                        <a:pt x="13911" y="25285"/>
                        <a:pt x="11909" y="23717"/>
                        <a:pt x="10608" y="21616"/>
                      </a:cubicBezTo>
                      <a:cubicBezTo>
                        <a:pt x="10308" y="21149"/>
                        <a:pt x="10074" y="20648"/>
                        <a:pt x="9841" y="20115"/>
                      </a:cubicBezTo>
                      <a:cubicBezTo>
                        <a:pt x="9741" y="19848"/>
                        <a:pt x="9641" y="19547"/>
                        <a:pt x="9541" y="19247"/>
                      </a:cubicBezTo>
                      <a:cubicBezTo>
                        <a:pt x="9507" y="19080"/>
                        <a:pt x="9274" y="18347"/>
                        <a:pt x="9374" y="18213"/>
                      </a:cubicBezTo>
                      <a:cubicBezTo>
                        <a:pt x="9474" y="18080"/>
                        <a:pt x="10041" y="18080"/>
                        <a:pt x="10208" y="18013"/>
                      </a:cubicBezTo>
                      <a:cubicBezTo>
                        <a:pt x="10475" y="17946"/>
                        <a:pt x="10742" y="17846"/>
                        <a:pt x="11008" y="17713"/>
                      </a:cubicBezTo>
                      <a:cubicBezTo>
                        <a:pt x="11542" y="17446"/>
                        <a:pt x="12043" y="17079"/>
                        <a:pt x="12476" y="16612"/>
                      </a:cubicBezTo>
                      <a:cubicBezTo>
                        <a:pt x="13243" y="15778"/>
                        <a:pt x="14111" y="14344"/>
                        <a:pt x="13177" y="13343"/>
                      </a:cubicBezTo>
                      <a:cubicBezTo>
                        <a:pt x="12809" y="12962"/>
                        <a:pt x="12335" y="12813"/>
                        <a:pt x="11839" y="12813"/>
                      </a:cubicBezTo>
                      <a:cubicBezTo>
                        <a:pt x="11031" y="12813"/>
                        <a:pt x="10166" y="13209"/>
                        <a:pt x="9607" y="13643"/>
                      </a:cubicBezTo>
                      <a:cubicBezTo>
                        <a:pt x="9074" y="14010"/>
                        <a:pt x="8673" y="14511"/>
                        <a:pt x="8373" y="15044"/>
                      </a:cubicBezTo>
                      <a:cubicBezTo>
                        <a:pt x="8206" y="15344"/>
                        <a:pt x="8106" y="15678"/>
                        <a:pt x="8006" y="15978"/>
                      </a:cubicBezTo>
                      <a:cubicBezTo>
                        <a:pt x="7973" y="16145"/>
                        <a:pt x="7940" y="16312"/>
                        <a:pt x="7906" y="16445"/>
                      </a:cubicBezTo>
                      <a:cubicBezTo>
                        <a:pt x="7873" y="16679"/>
                        <a:pt x="7840" y="16879"/>
                        <a:pt x="7806" y="17112"/>
                      </a:cubicBezTo>
                      <a:lnTo>
                        <a:pt x="7806" y="17246"/>
                      </a:lnTo>
                      <a:lnTo>
                        <a:pt x="7506" y="17246"/>
                      </a:lnTo>
                      <a:cubicBezTo>
                        <a:pt x="7272" y="17246"/>
                        <a:pt x="7072" y="17212"/>
                        <a:pt x="6872" y="17212"/>
                      </a:cubicBezTo>
                      <a:cubicBezTo>
                        <a:pt x="6505" y="17146"/>
                        <a:pt x="6138" y="17079"/>
                        <a:pt x="5805" y="17012"/>
                      </a:cubicBezTo>
                      <a:cubicBezTo>
                        <a:pt x="5438" y="16912"/>
                        <a:pt x="5104" y="16779"/>
                        <a:pt x="4771" y="16645"/>
                      </a:cubicBezTo>
                      <a:cubicBezTo>
                        <a:pt x="4604" y="16579"/>
                        <a:pt x="4470" y="16545"/>
                        <a:pt x="4337" y="16479"/>
                      </a:cubicBezTo>
                      <a:cubicBezTo>
                        <a:pt x="4286" y="16453"/>
                        <a:pt x="4017" y="16309"/>
                        <a:pt x="3957" y="16274"/>
                      </a:cubicBezTo>
                      <a:lnTo>
                        <a:pt x="3957" y="16274"/>
                      </a:lnTo>
                      <a:lnTo>
                        <a:pt x="3970" y="16278"/>
                      </a:lnTo>
                      <a:cubicBezTo>
                        <a:pt x="3954" y="16270"/>
                        <a:pt x="3946" y="16267"/>
                        <a:pt x="3945" y="16267"/>
                      </a:cubicBezTo>
                      <a:lnTo>
                        <a:pt x="3945" y="16267"/>
                      </a:lnTo>
                      <a:cubicBezTo>
                        <a:pt x="3944" y="16267"/>
                        <a:pt x="3948" y="16269"/>
                        <a:pt x="3957" y="16274"/>
                      </a:cubicBezTo>
                      <a:lnTo>
                        <a:pt x="3957" y="16274"/>
                      </a:lnTo>
                      <a:lnTo>
                        <a:pt x="3870" y="16245"/>
                      </a:lnTo>
                      <a:cubicBezTo>
                        <a:pt x="2669" y="15645"/>
                        <a:pt x="1402" y="14444"/>
                        <a:pt x="1068" y="13009"/>
                      </a:cubicBezTo>
                      <a:cubicBezTo>
                        <a:pt x="734" y="11408"/>
                        <a:pt x="1035" y="9740"/>
                        <a:pt x="1869" y="8373"/>
                      </a:cubicBezTo>
                      <a:cubicBezTo>
                        <a:pt x="2035" y="8006"/>
                        <a:pt x="2269" y="7706"/>
                        <a:pt x="2502" y="7405"/>
                      </a:cubicBezTo>
                      <a:cubicBezTo>
                        <a:pt x="2536" y="7339"/>
                        <a:pt x="2803" y="7005"/>
                        <a:pt x="2869" y="7005"/>
                      </a:cubicBezTo>
                      <a:cubicBezTo>
                        <a:pt x="2969" y="7005"/>
                        <a:pt x="3203" y="7372"/>
                        <a:pt x="3303" y="7405"/>
                      </a:cubicBezTo>
                      <a:cubicBezTo>
                        <a:pt x="3837" y="7906"/>
                        <a:pt x="4437" y="8339"/>
                        <a:pt x="5104" y="8673"/>
                      </a:cubicBezTo>
                      <a:cubicBezTo>
                        <a:pt x="5438" y="8806"/>
                        <a:pt x="5771" y="8973"/>
                        <a:pt x="6138" y="9107"/>
                      </a:cubicBezTo>
                      <a:lnTo>
                        <a:pt x="6705" y="9307"/>
                      </a:lnTo>
                      <a:cubicBezTo>
                        <a:pt x="6805" y="9329"/>
                        <a:pt x="6872" y="9344"/>
                        <a:pt x="6922" y="9344"/>
                      </a:cubicBezTo>
                      <a:cubicBezTo>
                        <a:pt x="7020" y="9344"/>
                        <a:pt x="7050" y="9285"/>
                        <a:pt x="7139" y="9107"/>
                      </a:cubicBezTo>
                      <a:cubicBezTo>
                        <a:pt x="7439" y="8373"/>
                        <a:pt x="7840" y="7672"/>
                        <a:pt x="8307" y="7005"/>
                      </a:cubicBezTo>
                      <a:cubicBezTo>
                        <a:pt x="8740" y="6371"/>
                        <a:pt x="9274" y="5804"/>
                        <a:pt x="9941" y="5337"/>
                      </a:cubicBezTo>
                      <a:cubicBezTo>
                        <a:pt x="10141" y="5204"/>
                        <a:pt x="10074" y="5171"/>
                        <a:pt x="10041" y="4904"/>
                      </a:cubicBezTo>
                      <a:cubicBezTo>
                        <a:pt x="10008" y="4637"/>
                        <a:pt x="9974" y="4470"/>
                        <a:pt x="9974" y="4270"/>
                      </a:cubicBezTo>
                      <a:cubicBezTo>
                        <a:pt x="9908" y="3836"/>
                        <a:pt x="9841" y="3436"/>
                        <a:pt x="9808" y="2969"/>
                      </a:cubicBezTo>
                      <a:cubicBezTo>
                        <a:pt x="9040" y="3469"/>
                        <a:pt x="8340" y="4036"/>
                        <a:pt x="7706" y="4670"/>
                      </a:cubicBezTo>
                      <a:cubicBezTo>
                        <a:pt x="7106" y="5271"/>
                        <a:pt x="6572" y="5938"/>
                        <a:pt x="6138" y="6672"/>
                      </a:cubicBezTo>
                      <a:cubicBezTo>
                        <a:pt x="5905" y="7039"/>
                        <a:pt x="5671" y="7372"/>
                        <a:pt x="5505" y="7772"/>
                      </a:cubicBezTo>
                      <a:cubicBezTo>
                        <a:pt x="5404" y="8006"/>
                        <a:pt x="5271" y="8206"/>
                        <a:pt x="5138" y="8406"/>
                      </a:cubicBezTo>
                      <a:cubicBezTo>
                        <a:pt x="5044" y="8500"/>
                        <a:pt x="5056" y="8541"/>
                        <a:pt x="5036" y="8541"/>
                      </a:cubicBezTo>
                      <a:cubicBezTo>
                        <a:pt x="5021" y="8541"/>
                        <a:pt x="4987" y="8517"/>
                        <a:pt x="4871" y="8473"/>
                      </a:cubicBezTo>
                      <a:cubicBezTo>
                        <a:pt x="4737" y="8406"/>
                        <a:pt x="4571" y="8306"/>
                        <a:pt x="4437" y="8239"/>
                      </a:cubicBezTo>
                      <a:cubicBezTo>
                        <a:pt x="5238" y="6705"/>
                        <a:pt x="6305" y="5304"/>
                        <a:pt x="7606" y="4136"/>
                      </a:cubicBezTo>
                      <a:cubicBezTo>
                        <a:pt x="7906" y="3836"/>
                        <a:pt x="8240" y="3569"/>
                        <a:pt x="8573" y="3336"/>
                      </a:cubicBezTo>
                      <a:cubicBezTo>
                        <a:pt x="8907" y="3102"/>
                        <a:pt x="9341" y="2936"/>
                        <a:pt x="9641" y="2669"/>
                      </a:cubicBezTo>
                      <a:cubicBezTo>
                        <a:pt x="9774" y="2535"/>
                        <a:pt x="9741" y="2602"/>
                        <a:pt x="9774" y="2402"/>
                      </a:cubicBezTo>
                      <a:cubicBezTo>
                        <a:pt x="9774" y="2302"/>
                        <a:pt x="9774" y="2202"/>
                        <a:pt x="9741" y="2102"/>
                      </a:cubicBezTo>
                      <a:lnTo>
                        <a:pt x="9708" y="1368"/>
                      </a:lnTo>
                      <a:cubicBezTo>
                        <a:pt x="9708" y="901"/>
                        <a:pt x="9708" y="467"/>
                        <a:pt x="970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5" name="Google Shape;1555;p36"/>
                <p:cNvSpPr/>
                <p:nvPr/>
              </p:nvSpPr>
              <p:spPr>
                <a:xfrm>
                  <a:off x="2075363" y="1244425"/>
                  <a:ext cx="189325" cy="56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3" h="22668" extrusionOk="0">
                      <a:moveTo>
                        <a:pt x="2304" y="1"/>
                      </a:moveTo>
                      <a:cubicBezTo>
                        <a:pt x="2271" y="1"/>
                        <a:pt x="2239" y="15"/>
                        <a:pt x="2202" y="52"/>
                      </a:cubicBezTo>
                      <a:cubicBezTo>
                        <a:pt x="2102" y="118"/>
                        <a:pt x="2102" y="319"/>
                        <a:pt x="2035" y="419"/>
                      </a:cubicBezTo>
                      <a:cubicBezTo>
                        <a:pt x="1835" y="986"/>
                        <a:pt x="1635" y="1553"/>
                        <a:pt x="1435" y="2120"/>
                      </a:cubicBezTo>
                      <a:cubicBezTo>
                        <a:pt x="1001" y="3287"/>
                        <a:pt x="601" y="4455"/>
                        <a:pt x="234" y="5622"/>
                      </a:cubicBezTo>
                      <a:cubicBezTo>
                        <a:pt x="567" y="5622"/>
                        <a:pt x="634" y="5923"/>
                        <a:pt x="334" y="6089"/>
                      </a:cubicBezTo>
                      <a:cubicBezTo>
                        <a:pt x="301" y="6123"/>
                        <a:pt x="201" y="6123"/>
                        <a:pt x="134" y="6156"/>
                      </a:cubicBezTo>
                      <a:cubicBezTo>
                        <a:pt x="134" y="6256"/>
                        <a:pt x="134" y="6356"/>
                        <a:pt x="100" y="6490"/>
                      </a:cubicBezTo>
                      <a:cubicBezTo>
                        <a:pt x="100" y="6656"/>
                        <a:pt x="67" y="6857"/>
                        <a:pt x="67" y="7057"/>
                      </a:cubicBezTo>
                      <a:cubicBezTo>
                        <a:pt x="0" y="7857"/>
                        <a:pt x="0" y="8658"/>
                        <a:pt x="0" y="9458"/>
                      </a:cubicBezTo>
                      <a:cubicBezTo>
                        <a:pt x="34" y="10960"/>
                        <a:pt x="134" y="12494"/>
                        <a:pt x="334" y="13995"/>
                      </a:cubicBezTo>
                      <a:cubicBezTo>
                        <a:pt x="801" y="16964"/>
                        <a:pt x="1535" y="20133"/>
                        <a:pt x="3203" y="22668"/>
                      </a:cubicBezTo>
                      <a:cubicBezTo>
                        <a:pt x="4037" y="22134"/>
                        <a:pt x="4804" y="21500"/>
                        <a:pt x="5471" y="20767"/>
                      </a:cubicBezTo>
                      <a:cubicBezTo>
                        <a:pt x="6005" y="20199"/>
                        <a:pt x="6472" y="19566"/>
                        <a:pt x="6905" y="18899"/>
                      </a:cubicBezTo>
                      <a:cubicBezTo>
                        <a:pt x="7139" y="18565"/>
                        <a:pt x="7339" y="18231"/>
                        <a:pt x="7472" y="17864"/>
                      </a:cubicBezTo>
                      <a:cubicBezTo>
                        <a:pt x="7572" y="17764"/>
                        <a:pt x="7539" y="17698"/>
                        <a:pt x="7472" y="17631"/>
                      </a:cubicBezTo>
                      <a:lnTo>
                        <a:pt x="7306" y="17397"/>
                      </a:lnTo>
                      <a:cubicBezTo>
                        <a:pt x="7206" y="17231"/>
                        <a:pt x="7105" y="17064"/>
                        <a:pt x="7039" y="16897"/>
                      </a:cubicBezTo>
                      <a:cubicBezTo>
                        <a:pt x="6338" y="15463"/>
                        <a:pt x="5905" y="13895"/>
                        <a:pt x="5738" y="12294"/>
                      </a:cubicBezTo>
                      <a:cubicBezTo>
                        <a:pt x="5538" y="10659"/>
                        <a:pt x="5538" y="8958"/>
                        <a:pt x="5671" y="7290"/>
                      </a:cubicBezTo>
                      <a:cubicBezTo>
                        <a:pt x="5738" y="6423"/>
                        <a:pt x="5871" y="5556"/>
                        <a:pt x="6071" y="4722"/>
                      </a:cubicBezTo>
                      <a:cubicBezTo>
                        <a:pt x="6138" y="4288"/>
                        <a:pt x="6272" y="3921"/>
                        <a:pt x="6372" y="3521"/>
                      </a:cubicBezTo>
                      <a:cubicBezTo>
                        <a:pt x="6472" y="3254"/>
                        <a:pt x="6472" y="3254"/>
                        <a:pt x="6305" y="3054"/>
                      </a:cubicBezTo>
                      <a:cubicBezTo>
                        <a:pt x="6138" y="2820"/>
                        <a:pt x="6071" y="2754"/>
                        <a:pt x="5938" y="2587"/>
                      </a:cubicBezTo>
                      <a:cubicBezTo>
                        <a:pt x="5338" y="3187"/>
                        <a:pt x="4737" y="3788"/>
                        <a:pt x="4137" y="4388"/>
                      </a:cubicBezTo>
                      <a:lnTo>
                        <a:pt x="3670" y="4855"/>
                      </a:lnTo>
                      <a:cubicBezTo>
                        <a:pt x="3503" y="4989"/>
                        <a:pt x="3336" y="5122"/>
                        <a:pt x="3203" y="5322"/>
                      </a:cubicBezTo>
                      <a:cubicBezTo>
                        <a:pt x="3103" y="5722"/>
                        <a:pt x="3036" y="6156"/>
                        <a:pt x="3036" y="6623"/>
                      </a:cubicBezTo>
                      <a:cubicBezTo>
                        <a:pt x="2902" y="8358"/>
                        <a:pt x="2936" y="10126"/>
                        <a:pt x="3203" y="11860"/>
                      </a:cubicBezTo>
                      <a:cubicBezTo>
                        <a:pt x="3436" y="13495"/>
                        <a:pt x="3836" y="15096"/>
                        <a:pt x="4404" y="16664"/>
                      </a:cubicBezTo>
                      <a:cubicBezTo>
                        <a:pt x="4670" y="17431"/>
                        <a:pt x="4971" y="18165"/>
                        <a:pt x="5338" y="18899"/>
                      </a:cubicBezTo>
                      <a:cubicBezTo>
                        <a:pt x="5571" y="19232"/>
                        <a:pt x="5771" y="19599"/>
                        <a:pt x="5905" y="19999"/>
                      </a:cubicBezTo>
                      <a:cubicBezTo>
                        <a:pt x="6038" y="20099"/>
                        <a:pt x="6005" y="20166"/>
                        <a:pt x="5871" y="20233"/>
                      </a:cubicBezTo>
                      <a:lnTo>
                        <a:pt x="5638" y="20466"/>
                      </a:lnTo>
                      <a:cubicBezTo>
                        <a:pt x="5471" y="20600"/>
                        <a:pt x="5338" y="20733"/>
                        <a:pt x="5171" y="20900"/>
                      </a:cubicBezTo>
                      <a:cubicBezTo>
                        <a:pt x="3770" y="19032"/>
                        <a:pt x="3003" y="16697"/>
                        <a:pt x="2602" y="14395"/>
                      </a:cubicBezTo>
                      <a:cubicBezTo>
                        <a:pt x="2169" y="11994"/>
                        <a:pt x="2069" y="9492"/>
                        <a:pt x="2335" y="7057"/>
                      </a:cubicBezTo>
                      <a:lnTo>
                        <a:pt x="2335" y="7057"/>
                      </a:lnTo>
                      <a:cubicBezTo>
                        <a:pt x="2267" y="7104"/>
                        <a:pt x="2198" y="7125"/>
                        <a:pt x="2131" y="7125"/>
                      </a:cubicBezTo>
                      <a:cubicBezTo>
                        <a:pt x="1775" y="7125"/>
                        <a:pt x="1463" y="6537"/>
                        <a:pt x="1435" y="6256"/>
                      </a:cubicBezTo>
                      <a:cubicBezTo>
                        <a:pt x="1435" y="6089"/>
                        <a:pt x="1368" y="5823"/>
                        <a:pt x="1535" y="5722"/>
                      </a:cubicBezTo>
                      <a:cubicBezTo>
                        <a:pt x="1559" y="5710"/>
                        <a:pt x="1585" y="5705"/>
                        <a:pt x="1612" y="5705"/>
                      </a:cubicBezTo>
                      <a:cubicBezTo>
                        <a:pt x="1733" y="5705"/>
                        <a:pt x="1862" y="5819"/>
                        <a:pt x="1835" y="5956"/>
                      </a:cubicBezTo>
                      <a:cubicBezTo>
                        <a:pt x="2069" y="5756"/>
                        <a:pt x="2235" y="5522"/>
                        <a:pt x="2469" y="5289"/>
                      </a:cubicBezTo>
                      <a:cubicBezTo>
                        <a:pt x="2636" y="5089"/>
                        <a:pt x="2736" y="4855"/>
                        <a:pt x="2769" y="4588"/>
                      </a:cubicBezTo>
                      <a:cubicBezTo>
                        <a:pt x="2902" y="4021"/>
                        <a:pt x="3069" y="3488"/>
                        <a:pt x="3236" y="2954"/>
                      </a:cubicBezTo>
                      <a:cubicBezTo>
                        <a:pt x="3436" y="2420"/>
                        <a:pt x="3636" y="1920"/>
                        <a:pt x="3870" y="1453"/>
                      </a:cubicBezTo>
                      <a:cubicBezTo>
                        <a:pt x="3937" y="1353"/>
                        <a:pt x="4003" y="1219"/>
                        <a:pt x="4037" y="1119"/>
                      </a:cubicBezTo>
                      <a:cubicBezTo>
                        <a:pt x="4103" y="886"/>
                        <a:pt x="4070" y="952"/>
                        <a:pt x="3903" y="819"/>
                      </a:cubicBezTo>
                      <a:cubicBezTo>
                        <a:pt x="3670" y="685"/>
                        <a:pt x="3470" y="552"/>
                        <a:pt x="3236" y="419"/>
                      </a:cubicBezTo>
                      <a:cubicBezTo>
                        <a:pt x="3003" y="285"/>
                        <a:pt x="2769" y="185"/>
                        <a:pt x="2502" y="85"/>
                      </a:cubicBezTo>
                      <a:cubicBezTo>
                        <a:pt x="2418" y="43"/>
                        <a:pt x="2360" y="1"/>
                        <a:pt x="230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56" name="Google Shape;1556;p36"/>
                <p:cNvGrpSpPr/>
                <p:nvPr/>
              </p:nvGrpSpPr>
              <p:grpSpPr>
                <a:xfrm>
                  <a:off x="1706763" y="1226000"/>
                  <a:ext cx="423650" cy="626000"/>
                  <a:chOff x="1706763" y="1226000"/>
                  <a:chExt cx="423650" cy="626000"/>
                </a:xfrm>
              </p:grpSpPr>
              <p:sp>
                <p:nvSpPr>
                  <p:cNvPr id="1557" name="Google Shape;1557;p36"/>
                  <p:cNvSpPr/>
                  <p:nvPr/>
                </p:nvSpPr>
                <p:spPr>
                  <a:xfrm>
                    <a:off x="1980288" y="1226000"/>
                    <a:ext cx="150125" cy="626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005" h="25040" extrusionOk="0">
                        <a:moveTo>
                          <a:pt x="2077" y="0"/>
                        </a:moveTo>
                        <a:cubicBezTo>
                          <a:pt x="1383" y="0"/>
                          <a:pt x="685" y="60"/>
                          <a:pt x="1" y="188"/>
                        </a:cubicBezTo>
                        <a:cubicBezTo>
                          <a:pt x="534" y="555"/>
                          <a:pt x="1001" y="955"/>
                          <a:pt x="1435" y="1456"/>
                        </a:cubicBezTo>
                        <a:cubicBezTo>
                          <a:pt x="1602" y="1089"/>
                          <a:pt x="1802" y="755"/>
                          <a:pt x="2002" y="422"/>
                        </a:cubicBezTo>
                        <a:cubicBezTo>
                          <a:pt x="2069" y="355"/>
                          <a:pt x="2102" y="255"/>
                          <a:pt x="2169" y="188"/>
                        </a:cubicBezTo>
                        <a:cubicBezTo>
                          <a:pt x="2217" y="116"/>
                          <a:pt x="2248" y="61"/>
                          <a:pt x="2311" y="61"/>
                        </a:cubicBezTo>
                        <a:cubicBezTo>
                          <a:pt x="2336" y="61"/>
                          <a:pt x="2365" y="70"/>
                          <a:pt x="2402" y="88"/>
                        </a:cubicBezTo>
                        <a:cubicBezTo>
                          <a:pt x="2603" y="122"/>
                          <a:pt x="2803" y="155"/>
                          <a:pt x="3003" y="222"/>
                        </a:cubicBezTo>
                        <a:cubicBezTo>
                          <a:pt x="2769" y="522"/>
                          <a:pt x="2603" y="855"/>
                          <a:pt x="2436" y="1189"/>
                        </a:cubicBezTo>
                        <a:cubicBezTo>
                          <a:pt x="2336" y="1322"/>
                          <a:pt x="2269" y="1489"/>
                          <a:pt x="2202" y="1656"/>
                        </a:cubicBezTo>
                        <a:lnTo>
                          <a:pt x="2069" y="1923"/>
                        </a:lnTo>
                        <a:cubicBezTo>
                          <a:pt x="2027" y="2027"/>
                          <a:pt x="1998" y="2079"/>
                          <a:pt x="1999" y="2079"/>
                        </a:cubicBezTo>
                        <a:cubicBezTo>
                          <a:pt x="2000" y="2079"/>
                          <a:pt x="2010" y="2060"/>
                          <a:pt x="2035" y="2023"/>
                        </a:cubicBezTo>
                        <a:lnTo>
                          <a:pt x="2035" y="2023"/>
                        </a:lnTo>
                        <a:cubicBezTo>
                          <a:pt x="868" y="4792"/>
                          <a:pt x="568" y="7894"/>
                          <a:pt x="468" y="10863"/>
                        </a:cubicBezTo>
                        <a:cubicBezTo>
                          <a:pt x="301" y="13998"/>
                          <a:pt x="501" y="17134"/>
                          <a:pt x="1101" y="20236"/>
                        </a:cubicBezTo>
                        <a:cubicBezTo>
                          <a:pt x="1402" y="21804"/>
                          <a:pt x="1969" y="23338"/>
                          <a:pt x="2703" y="24806"/>
                        </a:cubicBezTo>
                        <a:cubicBezTo>
                          <a:pt x="2369" y="24806"/>
                          <a:pt x="2035" y="24906"/>
                          <a:pt x="1702" y="25039"/>
                        </a:cubicBezTo>
                        <a:cubicBezTo>
                          <a:pt x="3203" y="25006"/>
                          <a:pt x="4671" y="24639"/>
                          <a:pt x="6005" y="23972"/>
                        </a:cubicBezTo>
                        <a:cubicBezTo>
                          <a:pt x="5738" y="23605"/>
                          <a:pt x="5505" y="23238"/>
                          <a:pt x="5304" y="22838"/>
                        </a:cubicBezTo>
                        <a:cubicBezTo>
                          <a:pt x="3870" y="20169"/>
                          <a:pt x="3303" y="17034"/>
                          <a:pt x="3070" y="14032"/>
                        </a:cubicBezTo>
                        <a:cubicBezTo>
                          <a:pt x="2969" y="12497"/>
                          <a:pt x="2936" y="10929"/>
                          <a:pt x="3036" y="9362"/>
                        </a:cubicBezTo>
                        <a:cubicBezTo>
                          <a:pt x="3070" y="8594"/>
                          <a:pt x="3136" y="7827"/>
                          <a:pt x="3236" y="7060"/>
                        </a:cubicBezTo>
                        <a:lnTo>
                          <a:pt x="3303" y="6726"/>
                        </a:lnTo>
                        <a:cubicBezTo>
                          <a:pt x="3270" y="6693"/>
                          <a:pt x="3203" y="6660"/>
                          <a:pt x="3170" y="6626"/>
                        </a:cubicBezTo>
                        <a:cubicBezTo>
                          <a:pt x="3136" y="6560"/>
                          <a:pt x="3003" y="6493"/>
                          <a:pt x="2969" y="6393"/>
                        </a:cubicBezTo>
                        <a:cubicBezTo>
                          <a:pt x="2878" y="6209"/>
                          <a:pt x="3038" y="6041"/>
                          <a:pt x="3202" y="6041"/>
                        </a:cubicBezTo>
                        <a:cubicBezTo>
                          <a:pt x="3276" y="6041"/>
                          <a:pt x="3351" y="6076"/>
                          <a:pt x="3403" y="6159"/>
                        </a:cubicBezTo>
                        <a:cubicBezTo>
                          <a:pt x="3570" y="5125"/>
                          <a:pt x="3803" y="4124"/>
                          <a:pt x="4137" y="3157"/>
                        </a:cubicBezTo>
                        <a:cubicBezTo>
                          <a:pt x="4304" y="2690"/>
                          <a:pt x="4471" y="2223"/>
                          <a:pt x="4671" y="1789"/>
                        </a:cubicBezTo>
                        <a:cubicBezTo>
                          <a:pt x="4771" y="1556"/>
                          <a:pt x="4871" y="1322"/>
                          <a:pt x="4971" y="1122"/>
                        </a:cubicBezTo>
                        <a:cubicBezTo>
                          <a:pt x="5038" y="989"/>
                          <a:pt x="5071" y="889"/>
                          <a:pt x="5171" y="789"/>
                        </a:cubicBezTo>
                        <a:cubicBezTo>
                          <a:pt x="5201" y="759"/>
                          <a:pt x="5221" y="750"/>
                          <a:pt x="5240" y="750"/>
                        </a:cubicBezTo>
                        <a:cubicBezTo>
                          <a:pt x="5269" y="750"/>
                          <a:pt x="5292" y="775"/>
                          <a:pt x="5334" y="775"/>
                        </a:cubicBezTo>
                        <a:cubicBezTo>
                          <a:pt x="5353" y="775"/>
                          <a:pt x="5375" y="770"/>
                          <a:pt x="5405" y="755"/>
                        </a:cubicBezTo>
                        <a:cubicBezTo>
                          <a:pt x="5438" y="655"/>
                          <a:pt x="5471" y="589"/>
                          <a:pt x="5471" y="488"/>
                        </a:cubicBezTo>
                        <a:cubicBezTo>
                          <a:pt x="5405" y="455"/>
                          <a:pt x="5304" y="422"/>
                          <a:pt x="5204" y="388"/>
                        </a:cubicBezTo>
                        <a:cubicBezTo>
                          <a:pt x="5004" y="355"/>
                          <a:pt x="4804" y="288"/>
                          <a:pt x="4604" y="255"/>
                        </a:cubicBezTo>
                        <a:cubicBezTo>
                          <a:pt x="4137" y="155"/>
                          <a:pt x="3703" y="88"/>
                          <a:pt x="3236" y="55"/>
                        </a:cubicBezTo>
                        <a:cubicBezTo>
                          <a:pt x="2853" y="19"/>
                          <a:pt x="2466" y="0"/>
                          <a:pt x="2077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8" name="Google Shape;1558;p36"/>
                  <p:cNvSpPr/>
                  <p:nvPr/>
                </p:nvSpPr>
                <p:spPr>
                  <a:xfrm>
                    <a:off x="1765138" y="1236650"/>
                    <a:ext cx="244375" cy="291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75" h="11671" extrusionOk="0">
                        <a:moveTo>
                          <a:pt x="5624" y="807"/>
                        </a:moveTo>
                        <a:cubicBezTo>
                          <a:pt x="5584" y="825"/>
                          <a:pt x="5544" y="843"/>
                          <a:pt x="5504" y="863"/>
                        </a:cubicBezTo>
                        <a:cubicBezTo>
                          <a:pt x="5506" y="864"/>
                          <a:pt x="5508" y="865"/>
                          <a:pt x="5510" y="866"/>
                        </a:cubicBezTo>
                        <a:lnTo>
                          <a:pt x="5510" y="866"/>
                        </a:lnTo>
                        <a:cubicBezTo>
                          <a:pt x="5548" y="846"/>
                          <a:pt x="5586" y="826"/>
                          <a:pt x="5624" y="807"/>
                        </a:cubicBezTo>
                        <a:close/>
                        <a:moveTo>
                          <a:pt x="7779" y="0"/>
                        </a:moveTo>
                        <a:cubicBezTo>
                          <a:pt x="7427" y="0"/>
                          <a:pt x="6951" y="232"/>
                          <a:pt x="6639" y="363"/>
                        </a:cubicBezTo>
                        <a:cubicBezTo>
                          <a:pt x="6296" y="496"/>
                          <a:pt x="5954" y="640"/>
                          <a:pt x="5624" y="807"/>
                        </a:cubicBezTo>
                        <a:lnTo>
                          <a:pt x="5624" y="807"/>
                        </a:lnTo>
                        <a:cubicBezTo>
                          <a:pt x="5784" y="737"/>
                          <a:pt x="5945" y="683"/>
                          <a:pt x="6105" y="630"/>
                        </a:cubicBezTo>
                        <a:cubicBezTo>
                          <a:pt x="6160" y="622"/>
                          <a:pt x="6202" y="618"/>
                          <a:pt x="6237" y="618"/>
                        </a:cubicBezTo>
                        <a:cubicBezTo>
                          <a:pt x="6350" y="618"/>
                          <a:pt x="6386" y="661"/>
                          <a:pt x="6539" y="763"/>
                        </a:cubicBezTo>
                        <a:cubicBezTo>
                          <a:pt x="6872" y="963"/>
                          <a:pt x="7206" y="1197"/>
                          <a:pt x="7506" y="1430"/>
                        </a:cubicBezTo>
                        <a:cubicBezTo>
                          <a:pt x="8140" y="1931"/>
                          <a:pt x="8707" y="2464"/>
                          <a:pt x="9240" y="3065"/>
                        </a:cubicBezTo>
                        <a:cubicBezTo>
                          <a:pt x="9341" y="2764"/>
                          <a:pt x="9441" y="2464"/>
                          <a:pt x="9574" y="2164"/>
                        </a:cubicBezTo>
                        <a:cubicBezTo>
                          <a:pt x="9641" y="1997"/>
                          <a:pt x="9741" y="1830"/>
                          <a:pt x="9774" y="1664"/>
                        </a:cubicBezTo>
                        <a:cubicBezTo>
                          <a:pt x="9774" y="1497"/>
                          <a:pt x="9641" y="1363"/>
                          <a:pt x="9507" y="1230"/>
                        </a:cubicBezTo>
                        <a:cubicBezTo>
                          <a:pt x="9074" y="763"/>
                          <a:pt x="8573" y="363"/>
                          <a:pt x="8040" y="62"/>
                        </a:cubicBezTo>
                        <a:cubicBezTo>
                          <a:pt x="7967" y="19"/>
                          <a:pt x="7878" y="0"/>
                          <a:pt x="7779" y="0"/>
                        </a:cubicBezTo>
                        <a:close/>
                        <a:moveTo>
                          <a:pt x="5510" y="866"/>
                        </a:moveTo>
                        <a:cubicBezTo>
                          <a:pt x="5301" y="976"/>
                          <a:pt x="5098" y="1097"/>
                          <a:pt x="4904" y="1230"/>
                        </a:cubicBezTo>
                        <a:cubicBezTo>
                          <a:pt x="3803" y="1897"/>
                          <a:pt x="2869" y="2731"/>
                          <a:pt x="2035" y="3698"/>
                        </a:cubicBezTo>
                        <a:cubicBezTo>
                          <a:pt x="1602" y="4199"/>
                          <a:pt x="1201" y="4733"/>
                          <a:pt x="834" y="5300"/>
                        </a:cubicBezTo>
                        <a:cubicBezTo>
                          <a:pt x="634" y="5566"/>
                          <a:pt x="468" y="5867"/>
                          <a:pt x="301" y="6167"/>
                        </a:cubicBezTo>
                        <a:cubicBezTo>
                          <a:pt x="201" y="6300"/>
                          <a:pt x="134" y="6467"/>
                          <a:pt x="67" y="6601"/>
                        </a:cubicBezTo>
                        <a:cubicBezTo>
                          <a:pt x="34" y="6734"/>
                          <a:pt x="1" y="6667"/>
                          <a:pt x="67" y="6801"/>
                        </a:cubicBezTo>
                        <a:cubicBezTo>
                          <a:pt x="134" y="6901"/>
                          <a:pt x="267" y="6934"/>
                          <a:pt x="334" y="6967"/>
                        </a:cubicBezTo>
                        <a:cubicBezTo>
                          <a:pt x="1568" y="7868"/>
                          <a:pt x="2669" y="8936"/>
                          <a:pt x="3570" y="10136"/>
                        </a:cubicBezTo>
                        <a:cubicBezTo>
                          <a:pt x="3903" y="10603"/>
                          <a:pt x="4204" y="11137"/>
                          <a:pt x="4437" y="11671"/>
                        </a:cubicBezTo>
                        <a:cubicBezTo>
                          <a:pt x="5071" y="11304"/>
                          <a:pt x="5738" y="11037"/>
                          <a:pt x="6438" y="10804"/>
                        </a:cubicBezTo>
                        <a:cubicBezTo>
                          <a:pt x="5471" y="9636"/>
                          <a:pt x="4537" y="8502"/>
                          <a:pt x="3570" y="7401"/>
                        </a:cubicBezTo>
                        <a:cubicBezTo>
                          <a:pt x="3103" y="6901"/>
                          <a:pt x="2636" y="6367"/>
                          <a:pt x="2135" y="5900"/>
                        </a:cubicBezTo>
                        <a:cubicBezTo>
                          <a:pt x="1835" y="5667"/>
                          <a:pt x="1568" y="5433"/>
                          <a:pt x="1301" y="5133"/>
                        </a:cubicBezTo>
                        <a:cubicBezTo>
                          <a:pt x="1168" y="4966"/>
                          <a:pt x="1201" y="4999"/>
                          <a:pt x="1301" y="4799"/>
                        </a:cubicBezTo>
                        <a:cubicBezTo>
                          <a:pt x="1402" y="4666"/>
                          <a:pt x="1468" y="4532"/>
                          <a:pt x="1568" y="4432"/>
                        </a:cubicBezTo>
                        <a:cubicBezTo>
                          <a:pt x="2769" y="5500"/>
                          <a:pt x="3870" y="6734"/>
                          <a:pt x="4871" y="8035"/>
                        </a:cubicBezTo>
                        <a:cubicBezTo>
                          <a:pt x="5371" y="8702"/>
                          <a:pt x="5905" y="9369"/>
                          <a:pt x="6405" y="10070"/>
                        </a:cubicBezTo>
                        <a:cubicBezTo>
                          <a:pt x="6505" y="10236"/>
                          <a:pt x="6639" y="10403"/>
                          <a:pt x="6805" y="10537"/>
                        </a:cubicBezTo>
                        <a:cubicBezTo>
                          <a:pt x="6805" y="10617"/>
                          <a:pt x="6830" y="10662"/>
                          <a:pt x="6879" y="10662"/>
                        </a:cubicBezTo>
                        <a:cubicBezTo>
                          <a:pt x="6911" y="10662"/>
                          <a:pt x="6953" y="10643"/>
                          <a:pt x="7006" y="10603"/>
                        </a:cubicBezTo>
                        <a:lnTo>
                          <a:pt x="7306" y="10503"/>
                        </a:lnTo>
                        <a:cubicBezTo>
                          <a:pt x="7506" y="10470"/>
                          <a:pt x="7706" y="10437"/>
                          <a:pt x="7906" y="10337"/>
                        </a:cubicBezTo>
                        <a:cubicBezTo>
                          <a:pt x="8040" y="10337"/>
                          <a:pt x="8106" y="10303"/>
                          <a:pt x="8073" y="10170"/>
                        </a:cubicBezTo>
                        <a:cubicBezTo>
                          <a:pt x="8006" y="10003"/>
                          <a:pt x="8073" y="10003"/>
                          <a:pt x="8073" y="9903"/>
                        </a:cubicBezTo>
                        <a:cubicBezTo>
                          <a:pt x="8106" y="9503"/>
                          <a:pt x="8140" y="9102"/>
                          <a:pt x="8173" y="8702"/>
                        </a:cubicBezTo>
                        <a:cubicBezTo>
                          <a:pt x="8173" y="8502"/>
                          <a:pt x="8206" y="8302"/>
                          <a:pt x="8240" y="8068"/>
                        </a:cubicBezTo>
                        <a:cubicBezTo>
                          <a:pt x="8273" y="7868"/>
                          <a:pt x="8240" y="7635"/>
                          <a:pt x="8106" y="7468"/>
                        </a:cubicBezTo>
                        <a:cubicBezTo>
                          <a:pt x="7673" y="6801"/>
                          <a:pt x="7139" y="6200"/>
                          <a:pt x="6572" y="5633"/>
                        </a:cubicBezTo>
                        <a:cubicBezTo>
                          <a:pt x="5438" y="4599"/>
                          <a:pt x="4170" y="3698"/>
                          <a:pt x="2803" y="2965"/>
                        </a:cubicBezTo>
                        <a:lnTo>
                          <a:pt x="3103" y="2664"/>
                        </a:lnTo>
                        <a:cubicBezTo>
                          <a:pt x="3225" y="2562"/>
                          <a:pt x="3248" y="2523"/>
                          <a:pt x="3301" y="2523"/>
                        </a:cubicBezTo>
                        <a:cubicBezTo>
                          <a:pt x="3334" y="2523"/>
                          <a:pt x="3379" y="2538"/>
                          <a:pt x="3470" y="2564"/>
                        </a:cubicBezTo>
                        <a:cubicBezTo>
                          <a:pt x="3770" y="2698"/>
                          <a:pt x="4037" y="2865"/>
                          <a:pt x="4304" y="3065"/>
                        </a:cubicBezTo>
                        <a:cubicBezTo>
                          <a:pt x="4837" y="3432"/>
                          <a:pt x="5371" y="3832"/>
                          <a:pt x="5871" y="4266"/>
                        </a:cubicBezTo>
                        <a:cubicBezTo>
                          <a:pt x="6839" y="5066"/>
                          <a:pt x="7673" y="6000"/>
                          <a:pt x="8373" y="7034"/>
                        </a:cubicBezTo>
                        <a:cubicBezTo>
                          <a:pt x="8473" y="6367"/>
                          <a:pt x="8607" y="5700"/>
                          <a:pt x="8740" y="5033"/>
                        </a:cubicBezTo>
                        <a:cubicBezTo>
                          <a:pt x="8807" y="4699"/>
                          <a:pt x="8874" y="4332"/>
                          <a:pt x="8974" y="3999"/>
                        </a:cubicBezTo>
                        <a:cubicBezTo>
                          <a:pt x="9040" y="3765"/>
                          <a:pt x="9040" y="3732"/>
                          <a:pt x="8874" y="3565"/>
                        </a:cubicBezTo>
                        <a:cubicBezTo>
                          <a:pt x="8773" y="3465"/>
                          <a:pt x="8673" y="3332"/>
                          <a:pt x="8573" y="3231"/>
                        </a:cubicBezTo>
                        <a:cubicBezTo>
                          <a:pt x="7674" y="2299"/>
                          <a:pt x="6642" y="1499"/>
                          <a:pt x="5510" y="866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9" name="Google Shape;1559;p36"/>
                  <p:cNvSpPr/>
                  <p:nvPr/>
                </p:nvSpPr>
                <p:spPr>
                  <a:xfrm>
                    <a:off x="1706763" y="1422500"/>
                    <a:ext cx="258550" cy="3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42" h="12710" extrusionOk="0">
                        <a:moveTo>
                          <a:pt x="2002" y="0"/>
                        </a:moveTo>
                        <a:lnTo>
                          <a:pt x="2002" y="0"/>
                        </a:lnTo>
                        <a:cubicBezTo>
                          <a:pt x="267" y="3937"/>
                          <a:pt x="1" y="9140"/>
                          <a:pt x="2702" y="12710"/>
                        </a:cubicBezTo>
                        <a:cubicBezTo>
                          <a:pt x="2536" y="12443"/>
                          <a:pt x="2469" y="12376"/>
                          <a:pt x="2669" y="12109"/>
                        </a:cubicBezTo>
                        <a:cubicBezTo>
                          <a:pt x="2803" y="11942"/>
                          <a:pt x="2969" y="11709"/>
                          <a:pt x="3103" y="11509"/>
                        </a:cubicBezTo>
                        <a:cubicBezTo>
                          <a:pt x="4204" y="9941"/>
                          <a:pt x="5571" y="8540"/>
                          <a:pt x="7139" y="7406"/>
                        </a:cubicBezTo>
                        <a:cubicBezTo>
                          <a:pt x="7906" y="6872"/>
                          <a:pt x="8773" y="6438"/>
                          <a:pt x="9674" y="6105"/>
                        </a:cubicBezTo>
                        <a:cubicBezTo>
                          <a:pt x="9874" y="6005"/>
                          <a:pt x="10174" y="5971"/>
                          <a:pt x="10275" y="5805"/>
                        </a:cubicBezTo>
                        <a:cubicBezTo>
                          <a:pt x="10308" y="5538"/>
                          <a:pt x="10308" y="5304"/>
                          <a:pt x="10275" y="5071"/>
                        </a:cubicBezTo>
                        <a:cubicBezTo>
                          <a:pt x="10275" y="4504"/>
                          <a:pt x="10308" y="3970"/>
                          <a:pt x="10341" y="3436"/>
                        </a:cubicBezTo>
                        <a:lnTo>
                          <a:pt x="10341" y="3436"/>
                        </a:lnTo>
                        <a:cubicBezTo>
                          <a:pt x="9407" y="3670"/>
                          <a:pt x="8507" y="4003"/>
                          <a:pt x="7673" y="4437"/>
                        </a:cubicBezTo>
                        <a:cubicBezTo>
                          <a:pt x="7439" y="4537"/>
                          <a:pt x="7239" y="4670"/>
                          <a:pt x="7072" y="4771"/>
                        </a:cubicBezTo>
                        <a:cubicBezTo>
                          <a:pt x="6939" y="4871"/>
                          <a:pt x="6872" y="5004"/>
                          <a:pt x="6705" y="5071"/>
                        </a:cubicBezTo>
                        <a:cubicBezTo>
                          <a:pt x="6605" y="5104"/>
                          <a:pt x="6539" y="5104"/>
                          <a:pt x="6438" y="5171"/>
                        </a:cubicBezTo>
                        <a:cubicBezTo>
                          <a:pt x="6338" y="5204"/>
                          <a:pt x="6238" y="5271"/>
                          <a:pt x="6172" y="5338"/>
                        </a:cubicBezTo>
                        <a:cubicBezTo>
                          <a:pt x="5938" y="5471"/>
                          <a:pt x="5738" y="5638"/>
                          <a:pt x="5504" y="5771"/>
                        </a:cubicBezTo>
                        <a:cubicBezTo>
                          <a:pt x="3970" y="6939"/>
                          <a:pt x="2602" y="8306"/>
                          <a:pt x="1368" y="9807"/>
                        </a:cubicBezTo>
                        <a:cubicBezTo>
                          <a:pt x="1301" y="9641"/>
                          <a:pt x="1235" y="9441"/>
                          <a:pt x="1201" y="9274"/>
                        </a:cubicBezTo>
                        <a:lnTo>
                          <a:pt x="1101" y="9007"/>
                        </a:lnTo>
                        <a:cubicBezTo>
                          <a:pt x="1001" y="8907"/>
                          <a:pt x="1035" y="8773"/>
                          <a:pt x="1135" y="8740"/>
                        </a:cubicBezTo>
                        <a:cubicBezTo>
                          <a:pt x="1368" y="8406"/>
                          <a:pt x="1635" y="8106"/>
                          <a:pt x="1969" y="7839"/>
                        </a:cubicBezTo>
                        <a:cubicBezTo>
                          <a:pt x="2235" y="7573"/>
                          <a:pt x="2536" y="7272"/>
                          <a:pt x="2836" y="7005"/>
                        </a:cubicBezTo>
                        <a:cubicBezTo>
                          <a:pt x="3003" y="6872"/>
                          <a:pt x="3136" y="6739"/>
                          <a:pt x="3303" y="6605"/>
                        </a:cubicBezTo>
                        <a:cubicBezTo>
                          <a:pt x="3470" y="6472"/>
                          <a:pt x="3636" y="6338"/>
                          <a:pt x="3770" y="6172"/>
                        </a:cubicBezTo>
                        <a:cubicBezTo>
                          <a:pt x="3937" y="6138"/>
                          <a:pt x="3937" y="6071"/>
                          <a:pt x="3803" y="5971"/>
                        </a:cubicBezTo>
                        <a:lnTo>
                          <a:pt x="3636" y="5738"/>
                        </a:lnTo>
                        <a:cubicBezTo>
                          <a:pt x="3503" y="5571"/>
                          <a:pt x="3370" y="5438"/>
                          <a:pt x="3270" y="5271"/>
                        </a:cubicBezTo>
                        <a:cubicBezTo>
                          <a:pt x="2969" y="4971"/>
                          <a:pt x="2702" y="4670"/>
                          <a:pt x="2402" y="4370"/>
                        </a:cubicBezTo>
                        <a:cubicBezTo>
                          <a:pt x="2102" y="4103"/>
                          <a:pt x="1768" y="3803"/>
                          <a:pt x="1435" y="3536"/>
                        </a:cubicBezTo>
                        <a:lnTo>
                          <a:pt x="1201" y="3370"/>
                        </a:lnTo>
                        <a:cubicBezTo>
                          <a:pt x="1101" y="3303"/>
                          <a:pt x="1068" y="3236"/>
                          <a:pt x="1168" y="3136"/>
                        </a:cubicBezTo>
                        <a:cubicBezTo>
                          <a:pt x="1168" y="2903"/>
                          <a:pt x="1235" y="2669"/>
                          <a:pt x="1335" y="2469"/>
                        </a:cubicBezTo>
                        <a:cubicBezTo>
                          <a:pt x="2536" y="3370"/>
                          <a:pt x="3570" y="4437"/>
                          <a:pt x="4470" y="5638"/>
                        </a:cubicBezTo>
                        <a:cubicBezTo>
                          <a:pt x="4771" y="5438"/>
                          <a:pt x="5071" y="5238"/>
                          <a:pt x="5371" y="5004"/>
                        </a:cubicBezTo>
                        <a:cubicBezTo>
                          <a:pt x="5571" y="4904"/>
                          <a:pt x="5738" y="4804"/>
                          <a:pt x="5938" y="4670"/>
                        </a:cubicBezTo>
                        <a:lnTo>
                          <a:pt x="6072" y="4604"/>
                        </a:lnTo>
                        <a:cubicBezTo>
                          <a:pt x="6205" y="4570"/>
                          <a:pt x="6238" y="4504"/>
                          <a:pt x="6138" y="4404"/>
                        </a:cubicBezTo>
                        <a:cubicBezTo>
                          <a:pt x="6038" y="4103"/>
                          <a:pt x="5871" y="3837"/>
                          <a:pt x="5671" y="3570"/>
                        </a:cubicBezTo>
                        <a:cubicBezTo>
                          <a:pt x="5471" y="3303"/>
                          <a:pt x="5271" y="3036"/>
                          <a:pt x="5071" y="2736"/>
                        </a:cubicBezTo>
                        <a:cubicBezTo>
                          <a:pt x="4170" y="1702"/>
                          <a:pt x="3136" y="801"/>
                          <a:pt x="200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1560" name="Google Shape;1560;p36"/>
              <p:cNvSpPr/>
              <p:nvPr/>
            </p:nvSpPr>
            <p:spPr>
              <a:xfrm>
                <a:off x="2228813" y="1334925"/>
                <a:ext cx="70075" cy="33527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3411" extrusionOk="0">
                    <a:moveTo>
                      <a:pt x="601" y="1"/>
                    </a:moveTo>
                    <a:cubicBezTo>
                      <a:pt x="400" y="668"/>
                      <a:pt x="267" y="1335"/>
                      <a:pt x="167" y="2036"/>
                    </a:cubicBezTo>
                    <a:cubicBezTo>
                      <a:pt x="167" y="2503"/>
                      <a:pt x="67" y="2970"/>
                      <a:pt x="33" y="3437"/>
                    </a:cubicBezTo>
                    <a:cubicBezTo>
                      <a:pt x="0" y="3904"/>
                      <a:pt x="0" y="4471"/>
                      <a:pt x="0" y="4971"/>
                    </a:cubicBezTo>
                    <a:cubicBezTo>
                      <a:pt x="33" y="5939"/>
                      <a:pt x="100" y="6873"/>
                      <a:pt x="234" y="7807"/>
                    </a:cubicBezTo>
                    <a:cubicBezTo>
                      <a:pt x="367" y="8807"/>
                      <a:pt x="567" y="9775"/>
                      <a:pt x="867" y="10742"/>
                    </a:cubicBezTo>
                    <a:cubicBezTo>
                      <a:pt x="1001" y="11176"/>
                      <a:pt x="1168" y="11609"/>
                      <a:pt x="1334" y="12010"/>
                    </a:cubicBezTo>
                    <a:cubicBezTo>
                      <a:pt x="1434" y="12243"/>
                      <a:pt x="1568" y="12477"/>
                      <a:pt x="1668" y="12743"/>
                    </a:cubicBezTo>
                    <a:cubicBezTo>
                      <a:pt x="1735" y="12810"/>
                      <a:pt x="1801" y="12910"/>
                      <a:pt x="1835" y="13010"/>
                    </a:cubicBezTo>
                    <a:cubicBezTo>
                      <a:pt x="1817" y="13081"/>
                      <a:pt x="1800" y="13151"/>
                      <a:pt x="1777" y="13221"/>
                    </a:cubicBezTo>
                    <a:lnTo>
                      <a:pt x="1777" y="13221"/>
                    </a:lnTo>
                    <a:cubicBezTo>
                      <a:pt x="2396" y="11645"/>
                      <a:pt x="2738" y="10008"/>
                      <a:pt x="2802" y="8340"/>
                    </a:cubicBezTo>
                    <a:lnTo>
                      <a:pt x="2802" y="8340"/>
                    </a:lnTo>
                    <a:cubicBezTo>
                      <a:pt x="2702" y="8907"/>
                      <a:pt x="2602" y="9441"/>
                      <a:pt x="2602" y="10008"/>
                    </a:cubicBezTo>
                    <a:cubicBezTo>
                      <a:pt x="1601" y="8607"/>
                      <a:pt x="1334" y="6639"/>
                      <a:pt x="1334" y="4971"/>
                    </a:cubicBezTo>
                    <a:cubicBezTo>
                      <a:pt x="1334" y="4104"/>
                      <a:pt x="1434" y="3237"/>
                      <a:pt x="1668" y="2403"/>
                    </a:cubicBezTo>
                    <a:cubicBezTo>
                      <a:pt x="1801" y="2002"/>
                      <a:pt x="1468" y="1535"/>
                      <a:pt x="1301" y="1168"/>
                    </a:cubicBezTo>
                    <a:cubicBezTo>
                      <a:pt x="1101" y="768"/>
                      <a:pt x="867" y="368"/>
                      <a:pt x="601" y="1"/>
                    </a:cubicBezTo>
                    <a:close/>
                    <a:moveTo>
                      <a:pt x="1777" y="13221"/>
                    </a:moveTo>
                    <a:cubicBezTo>
                      <a:pt x="1752" y="13285"/>
                      <a:pt x="1727" y="13348"/>
                      <a:pt x="1701" y="13411"/>
                    </a:cubicBezTo>
                    <a:cubicBezTo>
                      <a:pt x="1733" y="13347"/>
                      <a:pt x="1757" y="13284"/>
                      <a:pt x="1777" y="132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1" name="Google Shape;1561;p36"/>
            <p:cNvSpPr/>
            <p:nvPr/>
          </p:nvSpPr>
          <p:spPr>
            <a:xfrm>
              <a:off x="1999463" y="1398325"/>
              <a:ext cx="25" cy="1675"/>
            </a:xfrm>
            <a:custGeom>
              <a:avLst/>
              <a:gdLst/>
              <a:ahLst/>
              <a:cxnLst/>
              <a:rect l="l" t="t" r="r" b="b"/>
              <a:pathLst>
                <a:path w="1" h="67" extrusionOk="0">
                  <a:moveTo>
                    <a:pt x="1" y="67"/>
                  </a:moveTo>
                  <a:cubicBezTo>
                    <a:pt x="1" y="33"/>
                    <a:pt x="1" y="33"/>
                    <a:pt x="1" y="0"/>
                  </a:cubicBezTo>
                  <a:close/>
                </a:path>
              </a:pathLst>
            </a:custGeom>
            <a:solidFill>
              <a:srgbClr val="FED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6"/>
            <p:cNvSpPr/>
            <p:nvPr/>
          </p:nvSpPr>
          <p:spPr>
            <a:xfrm>
              <a:off x="2143738" y="1816950"/>
              <a:ext cx="2525" cy="850"/>
            </a:xfrm>
            <a:custGeom>
              <a:avLst/>
              <a:gdLst/>
              <a:ahLst/>
              <a:cxnLst/>
              <a:rect l="l" t="t" r="r" b="b"/>
              <a:pathLst>
                <a:path w="101" h="34" extrusionOk="0">
                  <a:moveTo>
                    <a:pt x="101" y="0"/>
                  </a:moveTo>
                  <a:cubicBezTo>
                    <a:pt x="84" y="0"/>
                    <a:pt x="67" y="9"/>
                    <a:pt x="51" y="17"/>
                  </a:cubicBezTo>
                  <a:lnTo>
                    <a:pt x="51" y="17"/>
                  </a:lnTo>
                  <a:lnTo>
                    <a:pt x="101" y="0"/>
                  </a:lnTo>
                  <a:close/>
                  <a:moveTo>
                    <a:pt x="51" y="17"/>
                  </a:moveTo>
                  <a:lnTo>
                    <a:pt x="1" y="34"/>
                  </a:lnTo>
                  <a:cubicBezTo>
                    <a:pt x="17" y="34"/>
                    <a:pt x="34" y="25"/>
                    <a:pt x="51" y="17"/>
                  </a:cubicBezTo>
                  <a:close/>
                </a:path>
              </a:pathLst>
            </a:custGeom>
            <a:solidFill>
              <a:srgbClr val="FED9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6"/>
            <p:cNvSpPr/>
            <p:nvPr/>
          </p:nvSpPr>
          <p:spPr>
            <a:xfrm>
              <a:off x="1999463" y="1397475"/>
              <a:ext cx="875" cy="2525"/>
            </a:xfrm>
            <a:custGeom>
              <a:avLst/>
              <a:gdLst/>
              <a:ahLst/>
              <a:cxnLst/>
              <a:rect l="l" t="t" r="r" b="b"/>
              <a:pathLst>
                <a:path w="35" h="101" extrusionOk="0">
                  <a:moveTo>
                    <a:pt x="34" y="1"/>
                  </a:moveTo>
                  <a:cubicBezTo>
                    <a:pt x="1" y="34"/>
                    <a:pt x="1" y="67"/>
                    <a:pt x="34" y="101"/>
                  </a:cubicBezTo>
                  <a:lnTo>
                    <a:pt x="34" y="1"/>
                  </a:lnTo>
                  <a:close/>
                </a:path>
              </a:pathLst>
            </a:custGeom>
            <a:solidFill>
              <a:srgbClr val="E6BF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6"/>
            <p:cNvSpPr/>
            <p:nvPr/>
          </p:nvSpPr>
          <p:spPr>
            <a:xfrm>
              <a:off x="2141238" y="1268225"/>
              <a:ext cx="46050" cy="104275"/>
            </a:xfrm>
            <a:custGeom>
              <a:avLst/>
              <a:gdLst/>
              <a:ahLst/>
              <a:cxnLst/>
              <a:rect l="l" t="t" r="r" b="b"/>
              <a:pathLst>
                <a:path w="1842" h="4171" extrusionOk="0">
                  <a:moveTo>
                    <a:pt x="1502" y="0"/>
                  </a:moveTo>
                  <a:cubicBezTo>
                    <a:pt x="801" y="1301"/>
                    <a:pt x="301" y="2702"/>
                    <a:pt x="1" y="4170"/>
                  </a:cubicBezTo>
                  <a:cubicBezTo>
                    <a:pt x="301" y="3870"/>
                    <a:pt x="701" y="3570"/>
                    <a:pt x="801" y="3169"/>
                  </a:cubicBezTo>
                  <a:cubicBezTo>
                    <a:pt x="901" y="2769"/>
                    <a:pt x="1001" y="2335"/>
                    <a:pt x="1168" y="1935"/>
                  </a:cubicBezTo>
                  <a:cubicBezTo>
                    <a:pt x="1268" y="1602"/>
                    <a:pt x="1402" y="1268"/>
                    <a:pt x="1535" y="934"/>
                  </a:cubicBezTo>
                  <a:cubicBezTo>
                    <a:pt x="1635" y="768"/>
                    <a:pt x="1735" y="567"/>
                    <a:pt x="1802" y="367"/>
                  </a:cubicBezTo>
                  <a:cubicBezTo>
                    <a:pt x="1814" y="305"/>
                    <a:pt x="1827" y="289"/>
                    <a:pt x="1834" y="287"/>
                  </a:cubicBezTo>
                  <a:lnTo>
                    <a:pt x="1834" y="287"/>
                  </a:lnTo>
                  <a:cubicBezTo>
                    <a:pt x="1837" y="290"/>
                    <a:pt x="1839" y="291"/>
                    <a:pt x="1840" y="291"/>
                  </a:cubicBezTo>
                  <a:cubicBezTo>
                    <a:pt x="1842" y="291"/>
                    <a:pt x="1840" y="287"/>
                    <a:pt x="1836" y="287"/>
                  </a:cubicBezTo>
                  <a:cubicBezTo>
                    <a:pt x="1835" y="287"/>
                    <a:pt x="1835" y="287"/>
                    <a:pt x="1834" y="287"/>
                  </a:cubicBezTo>
                  <a:lnTo>
                    <a:pt x="1834" y="287"/>
                  </a:lnTo>
                  <a:cubicBezTo>
                    <a:pt x="1828" y="281"/>
                    <a:pt x="1818" y="266"/>
                    <a:pt x="1802" y="234"/>
                  </a:cubicBezTo>
                  <a:cubicBezTo>
                    <a:pt x="1769" y="167"/>
                    <a:pt x="1568" y="67"/>
                    <a:pt x="1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5" name="Google Shape;1565;p36"/>
            <p:cNvGrpSpPr/>
            <p:nvPr/>
          </p:nvGrpSpPr>
          <p:grpSpPr>
            <a:xfrm>
              <a:off x="2067013" y="1039725"/>
              <a:ext cx="290250" cy="367650"/>
              <a:chOff x="2067013" y="1039725"/>
              <a:chExt cx="290250" cy="367650"/>
            </a:xfrm>
          </p:grpSpPr>
          <p:sp>
            <p:nvSpPr>
              <p:cNvPr id="1566" name="Google Shape;1566;p36"/>
              <p:cNvSpPr/>
              <p:nvPr/>
            </p:nvSpPr>
            <p:spPr>
              <a:xfrm>
                <a:off x="2067013" y="1039725"/>
                <a:ext cx="147650" cy="35430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14172" extrusionOk="0">
                    <a:moveTo>
                      <a:pt x="5038" y="0"/>
                    </a:moveTo>
                    <a:cubicBezTo>
                      <a:pt x="4371" y="1301"/>
                      <a:pt x="3804" y="2636"/>
                      <a:pt x="3337" y="4037"/>
                    </a:cubicBezTo>
                    <a:cubicBezTo>
                      <a:pt x="2836" y="5404"/>
                      <a:pt x="2369" y="6805"/>
                      <a:pt x="1936" y="8206"/>
                    </a:cubicBezTo>
                    <a:cubicBezTo>
                      <a:pt x="1502" y="9574"/>
                      <a:pt x="1068" y="10908"/>
                      <a:pt x="635" y="12276"/>
                    </a:cubicBezTo>
                    <a:lnTo>
                      <a:pt x="334" y="13210"/>
                    </a:lnTo>
                    <a:cubicBezTo>
                      <a:pt x="268" y="13377"/>
                      <a:pt x="1" y="13910"/>
                      <a:pt x="134" y="14077"/>
                    </a:cubicBezTo>
                    <a:cubicBezTo>
                      <a:pt x="186" y="14144"/>
                      <a:pt x="235" y="14171"/>
                      <a:pt x="280" y="14171"/>
                    </a:cubicBezTo>
                    <a:cubicBezTo>
                      <a:pt x="435" y="14171"/>
                      <a:pt x="542" y="13840"/>
                      <a:pt x="568" y="13710"/>
                    </a:cubicBezTo>
                    <a:lnTo>
                      <a:pt x="901" y="12676"/>
                    </a:lnTo>
                    <a:cubicBezTo>
                      <a:pt x="1802" y="10008"/>
                      <a:pt x="2769" y="7372"/>
                      <a:pt x="3904" y="4771"/>
                    </a:cubicBezTo>
                    <a:cubicBezTo>
                      <a:pt x="4237" y="4070"/>
                      <a:pt x="4537" y="3336"/>
                      <a:pt x="4871" y="2669"/>
                    </a:cubicBezTo>
                    <a:cubicBezTo>
                      <a:pt x="5205" y="2002"/>
                      <a:pt x="5605" y="1301"/>
                      <a:pt x="5905" y="601"/>
                    </a:cubicBezTo>
                    <a:cubicBezTo>
                      <a:pt x="5538" y="534"/>
                      <a:pt x="5238" y="301"/>
                      <a:pt x="50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36"/>
              <p:cNvSpPr/>
              <p:nvPr/>
            </p:nvSpPr>
            <p:spPr>
              <a:xfrm>
                <a:off x="2112888" y="1150625"/>
                <a:ext cx="244375" cy="25675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0270" extrusionOk="0">
                    <a:moveTo>
                      <a:pt x="8940" y="1"/>
                    </a:moveTo>
                    <a:cubicBezTo>
                      <a:pt x="6538" y="2569"/>
                      <a:pt x="4370" y="5405"/>
                      <a:pt x="1969" y="8007"/>
                    </a:cubicBezTo>
                    <a:cubicBezTo>
                      <a:pt x="1835" y="8040"/>
                      <a:pt x="1468" y="8540"/>
                      <a:pt x="1335" y="8641"/>
                    </a:cubicBezTo>
                    <a:cubicBezTo>
                      <a:pt x="1068" y="8907"/>
                      <a:pt x="834" y="9208"/>
                      <a:pt x="568" y="9474"/>
                    </a:cubicBezTo>
                    <a:cubicBezTo>
                      <a:pt x="401" y="9641"/>
                      <a:pt x="0" y="9908"/>
                      <a:pt x="134" y="10142"/>
                    </a:cubicBezTo>
                    <a:cubicBezTo>
                      <a:pt x="187" y="10234"/>
                      <a:pt x="256" y="10269"/>
                      <a:pt x="328" y="10269"/>
                    </a:cubicBezTo>
                    <a:cubicBezTo>
                      <a:pt x="437" y="10269"/>
                      <a:pt x="554" y="10189"/>
                      <a:pt x="634" y="10108"/>
                    </a:cubicBezTo>
                    <a:cubicBezTo>
                      <a:pt x="1735" y="9174"/>
                      <a:pt x="2702" y="8073"/>
                      <a:pt x="3736" y="7039"/>
                    </a:cubicBezTo>
                    <a:cubicBezTo>
                      <a:pt x="5771" y="4938"/>
                      <a:pt x="7806" y="2870"/>
                      <a:pt x="9774" y="701"/>
                    </a:cubicBezTo>
                    <a:cubicBezTo>
                      <a:pt x="9407" y="601"/>
                      <a:pt x="9107" y="335"/>
                      <a:pt x="89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68" name="Google Shape;1568;p36"/>
            <p:cNvSpPr/>
            <p:nvPr/>
          </p:nvSpPr>
          <p:spPr>
            <a:xfrm>
              <a:off x="2328863" y="1092275"/>
              <a:ext cx="90375" cy="77775"/>
            </a:xfrm>
            <a:custGeom>
              <a:avLst/>
              <a:gdLst/>
              <a:ahLst/>
              <a:cxnLst/>
              <a:rect l="l" t="t" r="r" b="b"/>
              <a:pathLst>
                <a:path w="3615" h="3111" extrusionOk="0">
                  <a:moveTo>
                    <a:pt x="1647" y="317"/>
                  </a:moveTo>
                  <a:cubicBezTo>
                    <a:pt x="1870" y="317"/>
                    <a:pt x="2185" y="550"/>
                    <a:pt x="2303" y="667"/>
                  </a:cubicBezTo>
                  <a:cubicBezTo>
                    <a:pt x="2469" y="801"/>
                    <a:pt x="2836" y="1501"/>
                    <a:pt x="2536" y="1701"/>
                  </a:cubicBezTo>
                  <a:cubicBezTo>
                    <a:pt x="2487" y="1735"/>
                    <a:pt x="2444" y="1750"/>
                    <a:pt x="2406" y="1750"/>
                  </a:cubicBezTo>
                  <a:cubicBezTo>
                    <a:pt x="2182" y="1750"/>
                    <a:pt x="2121" y="1243"/>
                    <a:pt x="2036" y="1101"/>
                  </a:cubicBezTo>
                  <a:cubicBezTo>
                    <a:pt x="1902" y="867"/>
                    <a:pt x="1335" y="767"/>
                    <a:pt x="1435" y="467"/>
                  </a:cubicBezTo>
                  <a:cubicBezTo>
                    <a:pt x="1475" y="358"/>
                    <a:pt x="1553" y="317"/>
                    <a:pt x="1647" y="317"/>
                  </a:cubicBezTo>
                  <a:close/>
                  <a:moveTo>
                    <a:pt x="2210" y="2020"/>
                  </a:moveTo>
                  <a:cubicBezTo>
                    <a:pt x="2438" y="2020"/>
                    <a:pt x="2595" y="2253"/>
                    <a:pt x="2369" y="2502"/>
                  </a:cubicBezTo>
                  <a:cubicBezTo>
                    <a:pt x="2258" y="2624"/>
                    <a:pt x="2128" y="2676"/>
                    <a:pt x="2017" y="2676"/>
                  </a:cubicBezTo>
                  <a:cubicBezTo>
                    <a:pt x="1795" y="2676"/>
                    <a:pt x="1647" y="2468"/>
                    <a:pt x="1869" y="2202"/>
                  </a:cubicBezTo>
                  <a:cubicBezTo>
                    <a:pt x="1977" y="2073"/>
                    <a:pt x="2101" y="2020"/>
                    <a:pt x="2210" y="2020"/>
                  </a:cubicBezTo>
                  <a:close/>
                  <a:moveTo>
                    <a:pt x="1574" y="0"/>
                  </a:moveTo>
                  <a:cubicBezTo>
                    <a:pt x="1217" y="0"/>
                    <a:pt x="858" y="121"/>
                    <a:pt x="568" y="367"/>
                  </a:cubicBezTo>
                  <a:cubicBezTo>
                    <a:pt x="1" y="1001"/>
                    <a:pt x="1" y="1968"/>
                    <a:pt x="535" y="2635"/>
                  </a:cubicBezTo>
                  <a:cubicBezTo>
                    <a:pt x="822" y="2970"/>
                    <a:pt x="1163" y="3111"/>
                    <a:pt x="1500" y="3111"/>
                  </a:cubicBezTo>
                  <a:cubicBezTo>
                    <a:pt x="2574" y="3111"/>
                    <a:pt x="3615" y="1692"/>
                    <a:pt x="2803" y="600"/>
                  </a:cubicBezTo>
                  <a:cubicBezTo>
                    <a:pt x="2501" y="204"/>
                    <a:pt x="2039" y="0"/>
                    <a:pt x="1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6"/>
            <p:cNvSpPr/>
            <p:nvPr/>
          </p:nvSpPr>
          <p:spPr>
            <a:xfrm>
              <a:off x="2182113" y="979800"/>
              <a:ext cx="80075" cy="74350"/>
            </a:xfrm>
            <a:custGeom>
              <a:avLst/>
              <a:gdLst/>
              <a:ahLst/>
              <a:cxnLst/>
              <a:rect l="l" t="t" r="r" b="b"/>
              <a:pathLst>
                <a:path w="3203" h="2974" extrusionOk="0">
                  <a:moveTo>
                    <a:pt x="1216" y="283"/>
                  </a:moveTo>
                  <a:cubicBezTo>
                    <a:pt x="1243" y="283"/>
                    <a:pt x="1271" y="287"/>
                    <a:pt x="1301" y="296"/>
                  </a:cubicBezTo>
                  <a:cubicBezTo>
                    <a:pt x="1835" y="329"/>
                    <a:pt x="2302" y="630"/>
                    <a:pt x="2569" y="1097"/>
                  </a:cubicBezTo>
                  <a:cubicBezTo>
                    <a:pt x="2735" y="1397"/>
                    <a:pt x="2735" y="1764"/>
                    <a:pt x="2569" y="2064"/>
                  </a:cubicBezTo>
                  <a:cubicBezTo>
                    <a:pt x="2460" y="2199"/>
                    <a:pt x="2264" y="2400"/>
                    <a:pt x="2087" y="2400"/>
                  </a:cubicBezTo>
                  <a:cubicBezTo>
                    <a:pt x="2046" y="2400"/>
                    <a:pt x="2006" y="2389"/>
                    <a:pt x="1968" y="2364"/>
                  </a:cubicBezTo>
                  <a:cubicBezTo>
                    <a:pt x="1668" y="2197"/>
                    <a:pt x="2035" y="1964"/>
                    <a:pt x="2102" y="1830"/>
                  </a:cubicBezTo>
                  <a:cubicBezTo>
                    <a:pt x="2202" y="1564"/>
                    <a:pt x="2135" y="1297"/>
                    <a:pt x="1901" y="1097"/>
                  </a:cubicBezTo>
                  <a:cubicBezTo>
                    <a:pt x="1801" y="996"/>
                    <a:pt x="1668" y="930"/>
                    <a:pt x="1535" y="863"/>
                  </a:cubicBezTo>
                  <a:cubicBezTo>
                    <a:pt x="1401" y="830"/>
                    <a:pt x="1268" y="863"/>
                    <a:pt x="1168" y="796"/>
                  </a:cubicBezTo>
                  <a:cubicBezTo>
                    <a:pt x="864" y="705"/>
                    <a:pt x="947" y="283"/>
                    <a:pt x="1216" y="283"/>
                  </a:cubicBezTo>
                  <a:close/>
                  <a:moveTo>
                    <a:pt x="1488" y="0"/>
                  </a:moveTo>
                  <a:cubicBezTo>
                    <a:pt x="1079" y="0"/>
                    <a:pt x="680" y="193"/>
                    <a:pt x="434" y="563"/>
                  </a:cubicBezTo>
                  <a:cubicBezTo>
                    <a:pt x="0" y="1197"/>
                    <a:pt x="67" y="2064"/>
                    <a:pt x="634" y="2631"/>
                  </a:cubicBezTo>
                  <a:cubicBezTo>
                    <a:pt x="907" y="2861"/>
                    <a:pt x="1242" y="2973"/>
                    <a:pt x="1572" y="2973"/>
                  </a:cubicBezTo>
                  <a:cubicBezTo>
                    <a:pt x="2008" y="2973"/>
                    <a:pt x="2436" y="2777"/>
                    <a:pt x="2702" y="2397"/>
                  </a:cubicBezTo>
                  <a:cubicBezTo>
                    <a:pt x="3202" y="1664"/>
                    <a:pt x="2969" y="663"/>
                    <a:pt x="2235" y="229"/>
                  </a:cubicBezTo>
                  <a:cubicBezTo>
                    <a:pt x="2004" y="75"/>
                    <a:pt x="1744" y="0"/>
                    <a:pt x="14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6"/>
            <p:cNvSpPr/>
            <p:nvPr/>
          </p:nvSpPr>
          <p:spPr>
            <a:xfrm>
              <a:off x="2363063" y="1100150"/>
              <a:ext cx="31725" cy="35625"/>
            </a:xfrm>
            <a:custGeom>
              <a:avLst/>
              <a:gdLst/>
              <a:ahLst/>
              <a:cxnLst/>
              <a:rect l="l" t="t" r="r" b="b"/>
              <a:pathLst>
                <a:path w="1269" h="1425" extrusionOk="0">
                  <a:moveTo>
                    <a:pt x="278" y="1"/>
                  </a:moveTo>
                  <a:cubicBezTo>
                    <a:pt x="221" y="1"/>
                    <a:pt x="171" y="15"/>
                    <a:pt x="134" y="52"/>
                  </a:cubicBezTo>
                  <a:cubicBezTo>
                    <a:pt x="1" y="185"/>
                    <a:pt x="34" y="385"/>
                    <a:pt x="201" y="452"/>
                  </a:cubicBezTo>
                  <a:cubicBezTo>
                    <a:pt x="634" y="586"/>
                    <a:pt x="668" y="819"/>
                    <a:pt x="801" y="1186"/>
                  </a:cubicBezTo>
                  <a:cubicBezTo>
                    <a:pt x="850" y="1357"/>
                    <a:pt x="925" y="1425"/>
                    <a:pt x="1002" y="1425"/>
                  </a:cubicBezTo>
                  <a:cubicBezTo>
                    <a:pt x="1134" y="1425"/>
                    <a:pt x="1268" y="1219"/>
                    <a:pt x="1268" y="986"/>
                  </a:cubicBezTo>
                  <a:cubicBezTo>
                    <a:pt x="1201" y="586"/>
                    <a:pt x="935" y="252"/>
                    <a:pt x="601" y="85"/>
                  </a:cubicBezTo>
                  <a:cubicBezTo>
                    <a:pt x="496" y="43"/>
                    <a:pt x="377" y="1"/>
                    <a:pt x="27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6"/>
            <p:cNvSpPr/>
            <p:nvPr/>
          </p:nvSpPr>
          <p:spPr>
            <a:xfrm>
              <a:off x="2367238" y="1141475"/>
              <a:ext cx="28625" cy="18250"/>
            </a:xfrm>
            <a:custGeom>
              <a:avLst/>
              <a:gdLst/>
              <a:ahLst/>
              <a:cxnLst/>
              <a:rect l="l" t="t" r="r" b="b"/>
              <a:pathLst>
                <a:path w="1145" h="730" extrusionOk="0">
                  <a:moveTo>
                    <a:pt x="634" y="0"/>
                  </a:moveTo>
                  <a:cubicBezTo>
                    <a:pt x="367" y="0"/>
                    <a:pt x="0" y="534"/>
                    <a:pt x="367" y="701"/>
                  </a:cubicBezTo>
                  <a:cubicBezTo>
                    <a:pt x="414" y="721"/>
                    <a:pt x="460" y="730"/>
                    <a:pt x="504" y="730"/>
                  </a:cubicBezTo>
                  <a:cubicBezTo>
                    <a:pt x="898" y="730"/>
                    <a:pt x="1145" y="0"/>
                    <a:pt x="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6"/>
            <p:cNvSpPr/>
            <p:nvPr/>
          </p:nvSpPr>
          <p:spPr>
            <a:xfrm>
              <a:off x="2207113" y="986975"/>
              <a:ext cx="45900" cy="53600"/>
            </a:xfrm>
            <a:custGeom>
              <a:avLst/>
              <a:gdLst/>
              <a:ahLst/>
              <a:cxnLst/>
              <a:rect l="l" t="t" r="r" b="b"/>
              <a:pathLst>
                <a:path w="1836" h="2144" extrusionOk="0">
                  <a:moveTo>
                    <a:pt x="325" y="0"/>
                  </a:moveTo>
                  <a:cubicBezTo>
                    <a:pt x="284" y="0"/>
                    <a:pt x="242" y="3"/>
                    <a:pt x="201" y="9"/>
                  </a:cubicBezTo>
                  <a:cubicBezTo>
                    <a:pt x="1" y="109"/>
                    <a:pt x="1" y="509"/>
                    <a:pt x="268" y="509"/>
                  </a:cubicBezTo>
                  <a:cubicBezTo>
                    <a:pt x="801" y="543"/>
                    <a:pt x="1402" y="1143"/>
                    <a:pt x="1035" y="1643"/>
                  </a:cubicBezTo>
                  <a:cubicBezTo>
                    <a:pt x="935" y="1810"/>
                    <a:pt x="701" y="2110"/>
                    <a:pt x="1068" y="2144"/>
                  </a:cubicBezTo>
                  <a:cubicBezTo>
                    <a:pt x="1335" y="2144"/>
                    <a:pt x="1569" y="1777"/>
                    <a:pt x="1635" y="1610"/>
                  </a:cubicBezTo>
                  <a:cubicBezTo>
                    <a:pt x="1835" y="1010"/>
                    <a:pt x="1368" y="409"/>
                    <a:pt x="868" y="142"/>
                  </a:cubicBezTo>
                  <a:cubicBezTo>
                    <a:pt x="703" y="60"/>
                    <a:pt x="516" y="0"/>
                    <a:pt x="3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3" name="Google Shape;1573;p36"/>
          <p:cNvGrpSpPr/>
          <p:nvPr/>
        </p:nvGrpSpPr>
        <p:grpSpPr>
          <a:xfrm>
            <a:off x="7459348" y="1460287"/>
            <a:ext cx="1002084" cy="865926"/>
            <a:chOff x="6679265" y="1728891"/>
            <a:chExt cx="839196" cy="725171"/>
          </a:xfrm>
        </p:grpSpPr>
        <p:sp>
          <p:nvSpPr>
            <p:cNvPr id="1574" name="Google Shape;1574;p36"/>
            <p:cNvSpPr/>
            <p:nvPr/>
          </p:nvSpPr>
          <p:spPr>
            <a:xfrm>
              <a:off x="7317960" y="1729628"/>
              <a:ext cx="200502" cy="666320"/>
            </a:xfrm>
            <a:custGeom>
              <a:avLst/>
              <a:gdLst/>
              <a:ahLst/>
              <a:cxnLst/>
              <a:rect l="l" t="t" r="r" b="b"/>
              <a:pathLst>
                <a:path w="8974" h="29823" extrusionOk="0">
                  <a:moveTo>
                    <a:pt x="1" y="1"/>
                  </a:moveTo>
                  <a:lnTo>
                    <a:pt x="1" y="29822"/>
                  </a:lnTo>
                  <a:lnTo>
                    <a:pt x="7106" y="29822"/>
                  </a:lnTo>
                  <a:cubicBezTo>
                    <a:pt x="8140" y="29822"/>
                    <a:pt x="8974" y="28988"/>
                    <a:pt x="8974" y="27921"/>
                  </a:cubicBezTo>
                  <a:lnTo>
                    <a:pt x="8974" y="3303"/>
                  </a:lnTo>
                  <a:cubicBezTo>
                    <a:pt x="8974" y="1468"/>
                    <a:pt x="7473" y="1"/>
                    <a:pt x="5638" y="1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6"/>
            <p:cNvSpPr/>
            <p:nvPr/>
          </p:nvSpPr>
          <p:spPr>
            <a:xfrm>
              <a:off x="7373125" y="2317652"/>
              <a:ext cx="126457" cy="39524"/>
            </a:xfrm>
            <a:custGeom>
              <a:avLst/>
              <a:gdLst/>
              <a:ahLst/>
              <a:cxnLst/>
              <a:rect l="l" t="t" r="r" b="b"/>
              <a:pathLst>
                <a:path w="6505" h="1769" extrusionOk="0">
                  <a:moveTo>
                    <a:pt x="0" y="1"/>
                  </a:moveTo>
                  <a:lnTo>
                    <a:pt x="0" y="1768"/>
                  </a:lnTo>
                  <a:lnTo>
                    <a:pt x="6505" y="1768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6"/>
            <p:cNvSpPr/>
            <p:nvPr/>
          </p:nvSpPr>
          <p:spPr>
            <a:xfrm>
              <a:off x="7373125" y="2240150"/>
              <a:ext cx="126457" cy="38764"/>
            </a:xfrm>
            <a:custGeom>
              <a:avLst/>
              <a:gdLst/>
              <a:ahLst/>
              <a:cxnLst/>
              <a:rect l="l" t="t" r="r" b="b"/>
              <a:pathLst>
                <a:path w="6505" h="1735" extrusionOk="0">
                  <a:moveTo>
                    <a:pt x="0" y="0"/>
                  </a:moveTo>
                  <a:lnTo>
                    <a:pt x="0" y="1735"/>
                  </a:lnTo>
                  <a:lnTo>
                    <a:pt x="6505" y="1735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6"/>
            <p:cNvSpPr/>
            <p:nvPr/>
          </p:nvSpPr>
          <p:spPr>
            <a:xfrm>
              <a:off x="7317960" y="1728891"/>
              <a:ext cx="120761" cy="667058"/>
            </a:xfrm>
            <a:custGeom>
              <a:avLst/>
              <a:gdLst/>
              <a:ahLst/>
              <a:cxnLst/>
              <a:rect l="l" t="t" r="r" b="b"/>
              <a:pathLst>
                <a:path w="5405" h="29856" extrusionOk="0">
                  <a:moveTo>
                    <a:pt x="1" y="0"/>
                  </a:moveTo>
                  <a:lnTo>
                    <a:pt x="1" y="29855"/>
                  </a:lnTo>
                  <a:lnTo>
                    <a:pt x="5405" y="298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chemeClr val="dk1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6"/>
            <p:cNvSpPr/>
            <p:nvPr/>
          </p:nvSpPr>
          <p:spPr>
            <a:xfrm>
              <a:off x="6679265" y="1728891"/>
              <a:ext cx="768403" cy="725171"/>
            </a:xfrm>
            <a:custGeom>
              <a:avLst/>
              <a:gdLst/>
              <a:ahLst/>
              <a:cxnLst/>
              <a:rect l="l" t="t" r="r" b="b"/>
              <a:pathLst>
                <a:path w="34392" h="32457" extrusionOk="0">
                  <a:moveTo>
                    <a:pt x="3336" y="0"/>
                  </a:moveTo>
                  <a:cubicBezTo>
                    <a:pt x="1502" y="0"/>
                    <a:pt x="1" y="1501"/>
                    <a:pt x="1" y="3336"/>
                  </a:cubicBezTo>
                  <a:lnTo>
                    <a:pt x="1" y="30589"/>
                  </a:lnTo>
                  <a:cubicBezTo>
                    <a:pt x="1" y="31623"/>
                    <a:pt x="835" y="32457"/>
                    <a:pt x="1902" y="32457"/>
                  </a:cubicBezTo>
                  <a:lnTo>
                    <a:pt x="29188" y="32457"/>
                  </a:lnTo>
                  <a:cubicBezTo>
                    <a:pt x="30222" y="32457"/>
                    <a:pt x="31089" y="31623"/>
                    <a:pt x="31089" y="30589"/>
                  </a:cubicBezTo>
                  <a:lnTo>
                    <a:pt x="31089" y="3336"/>
                  </a:lnTo>
                  <a:lnTo>
                    <a:pt x="31056" y="3336"/>
                  </a:lnTo>
                  <a:cubicBezTo>
                    <a:pt x="31056" y="1501"/>
                    <a:pt x="32557" y="0"/>
                    <a:pt x="34392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6"/>
            <p:cNvSpPr/>
            <p:nvPr/>
          </p:nvSpPr>
          <p:spPr>
            <a:xfrm>
              <a:off x="6699500" y="2356426"/>
              <a:ext cx="653210" cy="39524"/>
            </a:xfrm>
            <a:custGeom>
              <a:avLst/>
              <a:gdLst/>
              <a:ahLst/>
              <a:cxnLst/>
              <a:rect l="l" t="t" r="r" b="b"/>
              <a:pathLst>
                <a:path w="31024" h="1769" extrusionOk="0">
                  <a:moveTo>
                    <a:pt x="1" y="0"/>
                  </a:moveTo>
                  <a:lnTo>
                    <a:pt x="1" y="1768"/>
                  </a:lnTo>
                  <a:lnTo>
                    <a:pt x="31023" y="1768"/>
                  </a:lnTo>
                  <a:lnTo>
                    <a:pt x="31023" y="0"/>
                  </a:lnTo>
                  <a:close/>
                </a:path>
              </a:pathLst>
            </a:custGeom>
            <a:solidFill>
              <a:srgbClr val="E76C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6"/>
            <p:cNvSpPr/>
            <p:nvPr/>
          </p:nvSpPr>
          <p:spPr>
            <a:xfrm>
              <a:off x="6699500" y="2278900"/>
              <a:ext cx="653210" cy="39502"/>
            </a:xfrm>
            <a:custGeom>
              <a:avLst/>
              <a:gdLst/>
              <a:ahLst/>
              <a:cxnLst/>
              <a:rect l="l" t="t" r="r" b="b"/>
              <a:pathLst>
                <a:path w="31024" h="1769" extrusionOk="0">
                  <a:moveTo>
                    <a:pt x="1" y="1"/>
                  </a:moveTo>
                  <a:lnTo>
                    <a:pt x="1" y="1769"/>
                  </a:lnTo>
                  <a:lnTo>
                    <a:pt x="31023" y="1769"/>
                  </a:lnTo>
                  <a:lnTo>
                    <a:pt x="310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Rectangle 6"/>
          <p:cNvSpPr/>
          <p:nvPr/>
        </p:nvSpPr>
        <p:spPr>
          <a:xfrm>
            <a:off x="2109947" y="895052"/>
            <a:ext cx="51386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sản</a:t>
            </a:r>
            <a:r>
              <a:rPr lang="en-US" sz="2000" dirty="0"/>
              <a:t> </a:t>
            </a:r>
            <a:r>
              <a:rPr lang="en-US" sz="2000" dirty="0" err="1"/>
              <a:t>phẩm</a:t>
            </a:r>
            <a:r>
              <a:rPr lang="en-US" sz="2000" dirty="0"/>
              <a:t> </a:t>
            </a:r>
            <a:r>
              <a:rPr lang="en-US" sz="2000" dirty="0" err="1"/>
              <a:t>thời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ở </a:t>
            </a:r>
            <a:r>
              <a:rPr lang="en-US" sz="2000" dirty="0" err="1"/>
              <a:t>xung</a:t>
            </a:r>
            <a:r>
              <a:rPr lang="en-US" sz="2000" dirty="0"/>
              <a:t> </a:t>
            </a:r>
            <a:r>
              <a:rPr lang="en-US" sz="2000" dirty="0" err="1"/>
              <a:t>quanh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: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/>
              <a:t>họa</a:t>
            </a:r>
            <a:r>
              <a:rPr lang="en-US" sz="2000" dirty="0"/>
              <a:t>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(</a:t>
            </a:r>
            <a:r>
              <a:rPr lang="en-US" sz="2000" dirty="0" err="1"/>
              <a:t>họa</a:t>
            </a:r>
            <a:r>
              <a:rPr lang="en-US" sz="2000" dirty="0"/>
              <a:t>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thổ</a:t>
            </a:r>
            <a:r>
              <a:rPr lang="en-US" sz="2000" dirty="0"/>
              <a:t> </a:t>
            </a:r>
            <a:r>
              <a:rPr lang="en-US" sz="2000" dirty="0" err="1"/>
              <a:t>cẩm</a:t>
            </a:r>
            <a:r>
              <a:rPr lang="en-US" sz="2000" dirty="0"/>
              <a:t>,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 smtClean="0"/>
              <a:t>điệu</a:t>
            </a:r>
            <a:r>
              <a:rPr lang="en-US" sz="2000" dirty="0" smtClean="0"/>
              <a:t>…)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trang</a:t>
            </a:r>
            <a:r>
              <a:rPr lang="en-US" sz="2000" dirty="0" smtClean="0"/>
              <a:t> </a:t>
            </a:r>
            <a:r>
              <a:rPr lang="en-US" sz="2000" dirty="0" err="1" smtClean="0"/>
              <a:t>trí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áo</a:t>
            </a:r>
            <a:r>
              <a:rPr lang="en-US" sz="2000" dirty="0" smtClean="0"/>
              <a:t>, </a:t>
            </a:r>
            <a:r>
              <a:rPr lang="en-US" sz="2000" dirty="0" err="1" smtClean="0"/>
              <a:t>túi</a:t>
            </a:r>
            <a:r>
              <a:rPr lang="en-US" sz="2000" dirty="0" smtClean="0"/>
              <a:t> </a:t>
            </a:r>
            <a:r>
              <a:rPr lang="en-US" sz="2000" dirty="0" err="1" smtClean="0"/>
              <a:t>sách</a:t>
            </a:r>
            <a:r>
              <a:rPr lang="en-US" sz="2000" dirty="0" smtClean="0"/>
              <a:t>, </a:t>
            </a:r>
            <a:r>
              <a:rPr lang="en-US" sz="2000" dirty="0" err="1" smtClean="0"/>
              <a:t>váy</a:t>
            </a:r>
            <a:r>
              <a:rPr lang="en-US" sz="2000" dirty="0" smtClean="0"/>
              <a:t>, </a:t>
            </a:r>
            <a:r>
              <a:rPr lang="en-US" sz="2000" dirty="0" err="1" smtClean="0"/>
              <a:t>khăn</a:t>
            </a:r>
            <a:r>
              <a:rPr lang="en-US" sz="2000" dirty="0" smtClean="0"/>
              <a:t>, </a:t>
            </a:r>
            <a:r>
              <a:rPr lang="en-US" sz="2000" dirty="0" err="1" smtClean="0"/>
              <a:t>mũ</a:t>
            </a:r>
            <a:r>
              <a:rPr lang="en-US" sz="2000" dirty="0" smtClean="0"/>
              <a:t>…</a:t>
            </a:r>
            <a:endParaRPr lang="en-US" sz="20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29"/>
          <p:cNvSpPr/>
          <p:nvPr/>
        </p:nvSpPr>
        <p:spPr>
          <a:xfrm rot="-5691334">
            <a:off x="3272344" y="1363482"/>
            <a:ext cx="891480" cy="791071"/>
          </a:xfrm>
          <a:custGeom>
            <a:avLst/>
            <a:gdLst/>
            <a:ahLst/>
            <a:cxnLst/>
            <a:rect l="l" t="t" r="r" b="b"/>
            <a:pathLst>
              <a:path w="2584" h="2293" extrusionOk="0">
                <a:moveTo>
                  <a:pt x="1290" y="1"/>
                </a:moveTo>
                <a:cubicBezTo>
                  <a:pt x="794" y="1"/>
                  <a:pt x="304" y="321"/>
                  <a:pt x="183" y="896"/>
                </a:cubicBezTo>
                <a:cubicBezTo>
                  <a:pt x="1" y="1665"/>
                  <a:pt x="619" y="2293"/>
                  <a:pt x="1307" y="2293"/>
                </a:cubicBezTo>
                <a:cubicBezTo>
                  <a:pt x="1506" y="2293"/>
                  <a:pt x="1712" y="2240"/>
                  <a:pt x="1905" y="2123"/>
                </a:cubicBezTo>
                <a:cubicBezTo>
                  <a:pt x="2427" y="1758"/>
                  <a:pt x="2584" y="1053"/>
                  <a:pt x="2245" y="531"/>
                </a:cubicBezTo>
                <a:cubicBezTo>
                  <a:pt x="2014" y="169"/>
                  <a:pt x="1650" y="1"/>
                  <a:pt x="1290" y="1"/>
                </a:cubicBez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 DUNG BÀI HỌC</a:t>
            </a:r>
            <a:endParaRPr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18" name="Google Shape;1318;p29"/>
          <p:cNvSpPr txBox="1">
            <a:spLocks noGrp="1"/>
          </p:cNvSpPr>
          <p:nvPr>
            <p:ph type="title" idx="2"/>
          </p:nvPr>
        </p:nvSpPr>
        <p:spPr>
          <a:xfrm>
            <a:off x="3265849" y="1457633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n-lt"/>
              </a:rPr>
              <a:t>01</a:t>
            </a:r>
            <a:endParaRPr sz="3200" dirty="0">
              <a:latin typeface="+mn-lt"/>
            </a:endParaRPr>
          </a:p>
        </p:txBody>
      </p:sp>
      <p:sp>
        <p:nvSpPr>
          <p:cNvPr id="40" name="Google Shape;1318;p29"/>
          <p:cNvSpPr txBox="1">
            <a:spLocks noGrp="1"/>
          </p:cNvSpPr>
          <p:nvPr>
            <p:ph type="title" idx="3"/>
          </p:nvPr>
        </p:nvSpPr>
        <p:spPr>
          <a:xfrm>
            <a:off x="4649807" y="1467002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+mn-lt"/>
              </a:rPr>
              <a:t>05</a:t>
            </a:r>
            <a:endParaRPr sz="3200" dirty="0">
              <a:latin typeface="+mn-lt"/>
            </a:endParaRPr>
          </a:p>
        </p:txBody>
      </p:sp>
      <p:sp>
        <p:nvSpPr>
          <p:cNvPr id="46" name="Google Shape;1318;p29"/>
          <p:cNvSpPr txBox="1">
            <a:spLocks noGrp="1"/>
          </p:cNvSpPr>
          <p:nvPr>
            <p:ph type="title" idx="4"/>
          </p:nvPr>
        </p:nvSpPr>
        <p:spPr>
          <a:xfrm>
            <a:off x="5022604" y="2819504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+mn-lt"/>
              </a:rPr>
              <a:t>04</a:t>
            </a:r>
            <a:endParaRPr sz="3200" dirty="0">
              <a:latin typeface="+mn-lt"/>
            </a:endParaRPr>
          </a:p>
        </p:txBody>
      </p:sp>
      <p:sp>
        <p:nvSpPr>
          <p:cNvPr id="49" name="Google Shape;1318;p29"/>
          <p:cNvSpPr txBox="1">
            <a:spLocks noGrp="1"/>
          </p:cNvSpPr>
          <p:nvPr>
            <p:ph type="title" idx="5"/>
          </p:nvPr>
        </p:nvSpPr>
        <p:spPr>
          <a:xfrm>
            <a:off x="3829304" y="3588379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+mn-lt"/>
              </a:rPr>
              <a:t>03</a:t>
            </a:r>
            <a:endParaRPr sz="3200" dirty="0">
              <a:latin typeface="+mn-lt"/>
            </a:endParaRPr>
          </a:p>
        </p:txBody>
      </p:sp>
      <p:sp>
        <p:nvSpPr>
          <p:cNvPr id="43" name="Google Shape;1318;p29"/>
          <p:cNvSpPr txBox="1">
            <a:spLocks noGrp="1"/>
          </p:cNvSpPr>
          <p:nvPr>
            <p:ph type="title" idx="7"/>
          </p:nvPr>
        </p:nvSpPr>
        <p:spPr>
          <a:xfrm>
            <a:off x="2699101" y="2725909"/>
            <a:ext cx="8946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latin typeface="+mn-lt"/>
              </a:rPr>
              <a:t>02</a:t>
            </a:r>
            <a:endParaRPr sz="320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2467" y="1163778"/>
            <a:ext cx="27750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1800" b="1" dirty="0" err="1" smtClean="0"/>
              <a:t>Khám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phá</a:t>
            </a:r>
            <a:r>
              <a:rPr lang="en-US" sz="1800" b="1" dirty="0" smtClean="0"/>
              <a:t>:</a:t>
            </a:r>
          </a:p>
          <a:p>
            <a:pPr algn="r">
              <a:lnSpc>
                <a:spcPts val="3000"/>
              </a:lnSpc>
            </a:pPr>
            <a:r>
              <a:rPr lang="en-US" sz="1800" dirty="0" err="1" smtClean="0"/>
              <a:t>Cách</a:t>
            </a:r>
            <a:r>
              <a:rPr lang="en-US" sz="1800" dirty="0" smtClean="0"/>
              <a:t> </a:t>
            </a:r>
            <a:r>
              <a:rPr lang="en-US" sz="1800" dirty="0" err="1" smtClean="0"/>
              <a:t>tạo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thời</a:t>
            </a:r>
            <a:r>
              <a:rPr lang="en-US" sz="1800" dirty="0" smtClean="0"/>
              <a:t> </a:t>
            </a:r>
            <a:r>
              <a:rPr lang="en-US" sz="1800" dirty="0" err="1" smtClean="0"/>
              <a:t>trang</a:t>
            </a:r>
            <a:r>
              <a:rPr lang="en-US" sz="1800" dirty="0" smtClean="0"/>
              <a:t> </a:t>
            </a:r>
            <a:r>
              <a:rPr lang="en-US" sz="1800" dirty="0" err="1" smtClean="0"/>
              <a:t>đơn</a:t>
            </a:r>
            <a:r>
              <a:rPr lang="en-US" sz="1800" dirty="0" smtClean="0"/>
              <a:t> </a:t>
            </a:r>
            <a:r>
              <a:rPr lang="en-US" sz="1800" dirty="0" err="1" smtClean="0"/>
              <a:t>giản</a:t>
            </a:r>
            <a:r>
              <a:rPr lang="en-US" sz="1800" dirty="0" smtClean="0"/>
              <a:t>.</a:t>
            </a:r>
          </a:p>
        </p:txBody>
      </p:sp>
      <p:sp>
        <p:nvSpPr>
          <p:cNvPr id="39" name="Google Shape;1315;p29"/>
          <p:cNvSpPr/>
          <p:nvPr/>
        </p:nvSpPr>
        <p:spPr>
          <a:xfrm rot="-5691334">
            <a:off x="4656302" y="1372851"/>
            <a:ext cx="891480" cy="791071"/>
          </a:xfrm>
          <a:custGeom>
            <a:avLst/>
            <a:gdLst/>
            <a:ahLst/>
            <a:cxnLst/>
            <a:rect l="l" t="t" r="r" b="b"/>
            <a:pathLst>
              <a:path w="2584" h="2293" extrusionOk="0">
                <a:moveTo>
                  <a:pt x="1290" y="1"/>
                </a:moveTo>
                <a:cubicBezTo>
                  <a:pt x="794" y="1"/>
                  <a:pt x="304" y="321"/>
                  <a:pt x="183" y="896"/>
                </a:cubicBezTo>
                <a:cubicBezTo>
                  <a:pt x="1" y="1665"/>
                  <a:pt x="619" y="2293"/>
                  <a:pt x="1307" y="2293"/>
                </a:cubicBezTo>
                <a:cubicBezTo>
                  <a:pt x="1506" y="2293"/>
                  <a:pt x="1712" y="2240"/>
                  <a:pt x="1905" y="2123"/>
                </a:cubicBezTo>
                <a:cubicBezTo>
                  <a:pt x="2427" y="1758"/>
                  <a:pt x="2584" y="1053"/>
                  <a:pt x="2245" y="531"/>
                </a:cubicBezTo>
                <a:cubicBezTo>
                  <a:pt x="2014" y="169"/>
                  <a:pt x="1650" y="1"/>
                  <a:pt x="1290" y="1"/>
                </a:cubicBez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TextBox 40"/>
          <p:cNvSpPr txBox="1"/>
          <p:nvPr/>
        </p:nvSpPr>
        <p:spPr>
          <a:xfrm>
            <a:off x="5564795" y="1152518"/>
            <a:ext cx="317399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00" b="1" dirty="0" err="1" smtClean="0"/>
              <a:t>Vận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dụng</a:t>
            </a:r>
            <a:r>
              <a:rPr lang="en-US" sz="1800" b="1" dirty="0" smtClean="0"/>
              <a:t> – </a:t>
            </a:r>
            <a:r>
              <a:rPr lang="en-US" sz="1800" b="1" dirty="0" err="1" smtClean="0"/>
              <a:t>Phát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triển</a:t>
            </a:r>
            <a:r>
              <a:rPr lang="en-US" sz="1800" b="1" dirty="0" smtClean="0"/>
              <a:t>:</a:t>
            </a:r>
          </a:p>
          <a:p>
            <a:pPr algn="just">
              <a:lnSpc>
                <a:spcPts val="3000"/>
              </a:lnSpc>
            </a:pPr>
            <a:r>
              <a:rPr lang="en-US" sz="1800" dirty="0" err="1" smtClean="0"/>
              <a:t>Tìm</a:t>
            </a:r>
            <a:r>
              <a:rPr lang="en-US" sz="1800" dirty="0" smtClean="0"/>
              <a:t> </a:t>
            </a:r>
            <a:r>
              <a:rPr lang="en-US" sz="1800" dirty="0" err="1" smtClean="0"/>
              <a:t>hiểu</a:t>
            </a:r>
            <a:r>
              <a:rPr lang="en-US" sz="1800" dirty="0" smtClean="0"/>
              <a:t> </a:t>
            </a:r>
            <a:r>
              <a:rPr lang="en-US" sz="1800" dirty="0" err="1" smtClean="0"/>
              <a:t>nghệ</a:t>
            </a:r>
            <a:r>
              <a:rPr lang="en-US" sz="1800" dirty="0" smtClean="0"/>
              <a:t> </a:t>
            </a:r>
            <a:r>
              <a:rPr lang="en-US" sz="1800" dirty="0" err="1" smtClean="0"/>
              <a:t>thuật</a:t>
            </a:r>
            <a:r>
              <a:rPr lang="en-US" sz="1800" dirty="0" smtClean="0"/>
              <a:t> </a:t>
            </a:r>
            <a:r>
              <a:rPr lang="en-US" sz="1800" dirty="0" err="1" smtClean="0"/>
              <a:t>trang</a:t>
            </a:r>
            <a:r>
              <a:rPr lang="en-US" sz="1800" dirty="0" smtClean="0"/>
              <a:t> </a:t>
            </a:r>
            <a:r>
              <a:rPr lang="en-US" sz="1800" dirty="0" err="1" smtClean="0"/>
              <a:t>trí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phẩm</a:t>
            </a:r>
            <a:r>
              <a:rPr lang="en-US" sz="1800" dirty="0" smtClean="0"/>
              <a:t> </a:t>
            </a:r>
            <a:r>
              <a:rPr lang="en-US" sz="1800" dirty="0" err="1" smtClean="0"/>
              <a:t>thời</a:t>
            </a:r>
            <a:r>
              <a:rPr lang="en-US" sz="1800" dirty="0" smtClean="0"/>
              <a:t> </a:t>
            </a:r>
            <a:r>
              <a:rPr lang="en-US" sz="1800" dirty="0" err="1" smtClean="0"/>
              <a:t>trang</a:t>
            </a:r>
            <a:r>
              <a:rPr lang="en-US" sz="1800" dirty="0" smtClean="0"/>
              <a:t>.</a:t>
            </a:r>
          </a:p>
        </p:txBody>
      </p:sp>
      <p:sp>
        <p:nvSpPr>
          <p:cNvPr id="42" name="Google Shape;1315;p29"/>
          <p:cNvSpPr/>
          <p:nvPr/>
        </p:nvSpPr>
        <p:spPr>
          <a:xfrm rot="-5691334">
            <a:off x="2705596" y="2631758"/>
            <a:ext cx="891480" cy="791071"/>
          </a:xfrm>
          <a:custGeom>
            <a:avLst/>
            <a:gdLst/>
            <a:ahLst/>
            <a:cxnLst/>
            <a:rect l="l" t="t" r="r" b="b"/>
            <a:pathLst>
              <a:path w="2584" h="2293" extrusionOk="0">
                <a:moveTo>
                  <a:pt x="1290" y="1"/>
                </a:moveTo>
                <a:cubicBezTo>
                  <a:pt x="794" y="1"/>
                  <a:pt x="304" y="321"/>
                  <a:pt x="183" y="896"/>
                </a:cubicBezTo>
                <a:cubicBezTo>
                  <a:pt x="1" y="1665"/>
                  <a:pt x="619" y="2293"/>
                  <a:pt x="1307" y="2293"/>
                </a:cubicBezTo>
                <a:cubicBezTo>
                  <a:pt x="1506" y="2293"/>
                  <a:pt x="1712" y="2240"/>
                  <a:pt x="1905" y="2123"/>
                </a:cubicBezTo>
                <a:cubicBezTo>
                  <a:pt x="2427" y="1758"/>
                  <a:pt x="2584" y="1053"/>
                  <a:pt x="2245" y="531"/>
                </a:cubicBezTo>
                <a:cubicBezTo>
                  <a:pt x="2014" y="169"/>
                  <a:pt x="1650" y="1"/>
                  <a:pt x="1290" y="1"/>
                </a:cubicBez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TextBox 43"/>
          <p:cNvSpPr txBox="1"/>
          <p:nvPr/>
        </p:nvSpPr>
        <p:spPr>
          <a:xfrm>
            <a:off x="-521595" y="3352178"/>
            <a:ext cx="3738710" cy="1202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000"/>
              </a:lnSpc>
            </a:pPr>
            <a:r>
              <a:rPr lang="en-US" sz="1800" b="1" dirty="0" err="1" smtClean="0"/>
              <a:t>Kiến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tạo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kiến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thức</a:t>
            </a:r>
            <a:r>
              <a:rPr lang="en-US" sz="1800" b="1" dirty="0" smtClean="0"/>
              <a:t>, </a:t>
            </a:r>
          </a:p>
          <a:p>
            <a:pPr algn="r">
              <a:lnSpc>
                <a:spcPts val="3000"/>
              </a:lnSpc>
            </a:pPr>
            <a:r>
              <a:rPr lang="en-US" sz="1800" b="1" dirty="0" err="1" smtClean="0"/>
              <a:t>kỹ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năng</a:t>
            </a:r>
            <a:r>
              <a:rPr lang="en-US" sz="1800" b="1" dirty="0" smtClean="0"/>
              <a:t>: </a:t>
            </a:r>
            <a:r>
              <a:rPr lang="en-US" sz="1800" dirty="0" err="1" smtClean="0"/>
              <a:t>Cách</a:t>
            </a:r>
            <a:r>
              <a:rPr lang="en-US" sz="1800" dirty="0" smtClean="0"/>
              <a:t> </a:t>
            </a:r>
            <a:r>
              <a:rPr lang="en-US" sz="1800" dirty="0" err="1" smtClean="0"/>
              <a:t>trang</a:t>
            </a:r>
            <a:r>
              <a:rPr lang="en-US" sz="1800" dirty="0" smtClean="0"/>
              <a:t> </a:t>
            </a:r>
            <a:r>
              <a:rPr lang="en-US" sz="1800" dirty="0" err="1" smtClean="0"/>
              <a:t>trí</a:t>
            </a:r>
            <a:r>
              <a:rPr lang="en-US" sz="1800" dirty="0" smtClean="0"/>
              <a:t> </a:t>
            </a:r>
          </a:p>
          <a:p>
            <a:pPr algn="r">
              <a:lnSpc>
                <a:spcPts val="3000"/>
              </a:lnSpc>
            </a:pP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phẩm</a:t>
            </a:r>
            <a:r>
              <a:rPr lang="en-US" sz="1800" dirty="0" smtClean="0"/>
              <a:t> </a:t>
            </a:r>
            <a:r>
              <a:rPr lang="en-US" sz="1800" dirty="0" err="1" smtClean="0"/>
              <a:t>thời</a:t>
            </a:r>
            <a:r>
              <a:rPr lang="en-US" sz="1800" dirty="0" smtClean="0"/>
              <a:t> </a:t>
            </a:r>
            <a:r>
              <a:rPr lang="en-US" sz="1800" dirty="0" err="1" smtClean="0"/>
              <a:t>trang</a:t>
            </a:r>
            <a:r>
              <a:rPr lang="en-US" sz="1800" dirty="0" smtClean="0"/>
              <a:t>.</a:t>
            </a:r>
          </a:p>
        </p:txBody>
      </p:sp>
      <p:sp>
        <p:nvSpPr>
          <p:cNvPr id="45" name="Google Shape;1315;p29"/>
          <p:cNvSpPr/>
          <p:nvPr/>
        </p:nvSpPr>
        <p:spPr>
          <a:xfrm rot="-5691334">
            <a:off x="5029099" y="2725353"/>
            <a:ext cx="891480" cy="791071"/>
          </a:xfrm>
          <a:custGeom>
            <a:avLst/>
            <a:gdLst/>
            <a:ahLst/>
            <a:cxnLst/>
            <a:rect l="l" t="t" r="r" b="b"/>
            <a:pathLst>
              <a:path w="2584" h="2293" extrusionOk="0">
                <a:moveTo>
                  <a:pt x="1290" y="1"/>
                </a:moveTo>
                <a:cubicBezTo>
                  <a:pt x="794" y="1"/>
                  <a:pt x="304" y="321"/>
                  <a:pt x="183" y="896"/>
                </a:cubicBezTo>
                <a:cubicBezTo>
                  <a:pt x="1" y="1665"/>
                  <a:pt x="619" y="2293"/>
                  <a:pt x="1307" y="2293"/>
                </a:cubicBezTo>
                <a:cubicBezTo>
                  <a:pt x="1506" y="2293"/>
                  <a:pt x="1712" y="2240"/>
                  <a:pt x="1905" y="2123"/>
                </a:cubicBezTo>
                <a:cubicBezTo>
                  <a:pt x="2427" y="1758"/>
                  <a:pt x="2584" y="1053"/>
                  <a:pt x="2245" y="531"/>
                </a:cubicBezTo>
                <a:cubicBezTo>
                  <a:pt x="2014" y="169"/>
                  <a:pt x="1650" y="1"/>
                  <a:pt x="1290" y="1"/>
                </a:cubicBez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5978947" y="2507087"/>
            <a:ext cx="27750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00" b="1" dirty="0" err="1" smtClean="0"/>
              <a:t>Phân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tích</a:t>
            </a:r>
            <a:r>
              <a:rPr lang="en-US" sz="1800" b="1" dirty="0" smtClean="0"/>
              <a:t> – </a:t>
            </a:r>
            <a:r>
              <a:rPr lang="en-US" sz="1800" b="1" dirty="0" err="1" smtClean="0"/>
              <a:t>Đánh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giá</a:t>
            </a:r>
            <a:r>
              <a:rPr lang="en-US" sz="1800" b="1" dirty="0" smtClean="0"/>
              <a:t>:</a:t>
            </a:r>
          </a:p>
          <a:p>
            <a:pPr algn="just">
              <a:lnSpc>
                <a:spcPts val="3000"/>
              </a:lnSpc>
            </a:pPr>
            <a:r>
              <a:rPr lang="en-US" sz="1800" dirty="0" err="1" smtClean="0"/>
              <a:t>Trưng</a:t>
            </a:r>
            <a:r>
              <a:rPr lang="en-US" sz="1800" dirty="0" smtClean="0"/>
              <a:t> </a:t>
            </a:r>
            <a:r>
              <a:rPr lang="en-US" sz="1800" dirty="0" err="1" smtClean="0"/>
              <a:t>bày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phẩm</a:t>
            </a:r>
            <a:r>
              <a:rPr lang="en-US" sz="1800" dirty="0" smtClean="0"/>
              <a:t> </a:t>
            </a:r>
            <a:r>
              <a:rPr lang="en-US" sz="1800" dirty="0" err="1" smtClean="0"/>
              <a:t>và</a:t>
            </a:r>
            <a:r>
              <a:rPr lang="en-US" sz="1800" dirty="0" smtClean="0"/>
              <a:t> chia </a:t>
            </a:r>
            <a:r>
              <a:rPr lang="en-US" sz="1800" dirty="0" err="1" smtClean="0"/>
              <a:t>sẻ</a:t>
            </a:r>
            <a:r>
              <a:rPr lang="en-US" sz="1800" dirty="0" smtClean="0"/>
              <a:t>.</a:t>
            </a:r>
          </a:p>
        </p:txBody>
      </p:sp>
      <p:sp>
        <p:nvSpPr>
          <p:cNvPr id="48" name="Google Shape;1315;p29"/>
          <p:cNvSpPr/>
          <p:nvPr/>
        </p:nvSpPr>
        <p:spPr>
          <a:xfrm rot="-5691334">
            <a:off x="3835799" y="3494228"/>
            <a:ext cx="891480" cy="791071"/>
          </a:xfrm>
          <a:custGeom>
            <a:avLst/>
            <a:gdLst/>
            <a:ahLst/>
            <a:cxnLst/>
            <a:rect l="l" t="t" r="r" b="b"/>
            <a:pathLst>
              <a:path w="2584" h="2293" extrusionOk="0">
                <a:moveTo>
                  <a:pt x="1290" y="1"/>
                </a:moveTo>
                <a:cubicBezTo>
                  <a:pt x="794" y="1"/>
                  <a:pt x="304" y="321"/>
                  <a:pt x="183" y="896"/>
                </a:cubicBezTo>
                <a:cubicBezTo>
                  <a:pt x="1" y="1665"/>
                  <a:pt x="619" y="2293"/>
                  <a:pt x="1307" y="2293"/>
                </a:cubicBezTo>
                <a:cubicBezTo>
                  <a:pt x="1506" y="2293"/>
                  <a:pt x="1712" y="2240"/>
                  <a:pt x="1905" y="2123"/>
                </a:cubicBezTo>
                <a:cubicBezTo>
                  <a:pt x="2427" y="1758"/>
                  <a:pt x="2584" y="1053"/>
                  <a:pt x="2245" y="531"/>
                </a:cubicBezTo>
                <a:cubicBezTo>
                  <a:pt x="2014" y="169"/>
                  <a:pt x="1650" y="1"/>
                  <a:pt x="1290" y="1"/>
                </a:cubicBez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TextBox 49"/>
          <p:cNvSpPr txBox="1"/>
          <p:nvPr/>
        </p:nvSpPr>
        <p:spPr>
          <a:xfrm>
            <a:off x="4723899" y="3796175"/>
            <a:ext cx="277509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1800" b="1" dirty="0" err="1" smtClean="0"/>
              <a:t>Luyện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tập</a:t>
            </a:r>
            <a:r>
              <a:rPr lang="en-US" sz="1800" b="1" dirty="0"/>
              <a:t> </a:t>
            </a:r>
            <a:r>
              <a:rPr lang="en-US" sz="1800" b="1" dirty="0" smtClean="0"/>
              <a:t>– </a:t>
            </a:r>
            <a:r>
              <a:rPr lang="en-US" sz="1800" b="1" dirty="0" err="1" smtClean="0"/>
              <a:t>Sáng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tạo</a:t>
            </a:r>
            <a:r>
              <a:rPr lang="en-US" sz="1800" b="1" dirty="0" smtClean="0"/>
              <a:t>:</a:t>
            </a:r>
          </a:p>
          <a:p>
            <a:pPr algn="just">
              <a:lnSpc>
                <a:spcPts val="3000"/>
              </a:lnSpc>
            </a:pPr>
            <a:r>
              <a:rPr lang="en-US" sz="1800" dirty="0" err="1" smtClean="0"/>
              <a:t>Trang</a:t>
            </a:r>
            <a:r>
              <a:rPr lang="en-US" sz="1800" dirty="0" smtClean="0"/>
              <a:t> </a:t>
            </a:r>
            <a:r>
              <a:rPr lang="en-US" sz="1800" dirty="0" err="1" smtClean="0"/>
              <a:t>trí</a:t>
            </a:r>
            <a:r>
              <a:rPr lang="en-US" sz="1800" dirty="0" smtClean="0"/>
              <a:t> </a:t>
            </a:r>
            <a:r>
              <a:rPr lang="en-US" sz="1800" dirty="0" err="1" smtClean="0"/>
              <a:t>sản</a:t>
            </a:r>
            <a:r>
              <a:rPr lang="en-US" sz="1800" dirty="0" smtClean="0"/>
              <a:t> </a:t>
            </a:r>
            <a:r>
              <a:rPr lang="en-US" sz="1800" dirty="0" err="1" smtClean="0"/>
              <a:t>phẩm</a:t>
            </a:r>
            <a:r>
              <a:rPr lang="en-US" sz="1800" dirty="0" smtClean="0"/>
              <a:t> </a:t>
            </a:r>
            <a:r>
              <a:rPr lang="en-US" sz="1800" dirty="0" err="1" smtClean="0"/>
              <a:t>bằng</a:t>
            </a:r>
            <a:r>
              <a:rPr lang="en-US" sz="1800" dirty="0" smtClean="0"/>
              <a:t> </a:t>
            </a:r>
            <a:r>
              <a:rPr lang="en-US" sz="1800" dirty="0" err="1" smtClean="0"/>
              <a:t>hình</a:t>
            </a:r>
            <a:r>
              <a:rPr lang="en-US" sz="1800" dirty="0" smtClean="0"/>
              <a:t> </a:t>
            </a:r>
            <a:r>
              <a:rPr lang="en-US" sz="1800" dirty="0" err="1" smtClean="0"/>
              <a:t>vẽ</a:t>
            </a:r>
            <a:r>
              <a:rPr lang="en-US" sz="1800" dirty="0" smtClean="0"/>
              <a:t> </a:t>
            </a:r>
            <a:r>
              <a:rPr lang="en-US" sz="1800" dirty="0" err="1" smtClean="0"/>
              <a:t>thời</a:t>
            </a:r>
            <a:r>
              <a:rPr lang="en-US" sz="1800" dirty="0" smtClean="0"/>
              <a:t> </a:t>
            </a:r>
            <a:r>
              <a:rPr lang="en-US" sz="1800" dirty="0" err="1" smtClean="0"/>
              <a:t>Tiền</a:t>
            </a:r>
            <a:r>
              <a:rPr lang="en-US" sz="1800" dirty="0" smtClean="0"/>
              <a:t> </a:t>
            </a:r>
            <a:r>
              <a:rPr lang="en-US" sz="1800" dirty="0" err="1" smtClean="0"/>
              <a:t>sử</a:t>
            </a:r>
            <a:r>
              <a:rPr lang="en-US" sz="1800" dirty="0" smtClean="0"/>
              <a:t>.</a:t>
            </a:r>
          </a:p>
        </p:txBody>
      </p:sp>
      <p:sp>
        <p:nvSpPr>
          <p:cNvPr id="51" name="Freeform 50"/>
          <p:cNvSpPr/>
          <p:nvPr/>
        </p:nvSpPr>
        <p:spPr>
          <a:xfrm rot="17280000" flipV="1">
            <a:off x="3249476" y="2229261"/>
            <a:ext cx="334890" cy="327787"/>
          </a:xfrm>
          <a:custGeom>
            <a:avLst/>
            <a:gdLst>
              <a:gd name="connsiteX0" fmla="*/ 0 w 334889"/>
              <a:gd name="connsiteY0" fmla="*/ 84838 h 424192"/>
              <a:gd name="connsiteX1" fmla="*/ 167445 w 334889"/>
              <a:gd name="connsiteY1" fmla="*/ 84838 h 424192"/>
              <a:gd name="connsiteX2" fmla="*/ 167445 w 334889"/>
              <a:gd name="connsiteY2" fmla="*/ 0 h 424192"/>
              <a:gd name="connsiteX3" fmla="*/ 334889 w 334889"/>
              <a:gd name="connsiteY3" fmla="*/ 212096 h 424192"/>
              <a:gd name="connsiteX4" fmla="*/ 167445 w 334889"/>
              <a:gd name="connsiteY4" fmla="*/ 424192 h 424192"/>
              <a:gd name="connsiteX5" fmla="*/ 167445 w 334889"/>
              <a:gd name="connsiteY5" fmla="*/ 339354 h 424192"/>
              <a:gd name="connsiteX6" fmla="*/ 0 w 334889"/>
              <a:gd name="connsiteY6" fmla="*/ 339354 h 424192"/>
              <a:gd name="connsiteX7" fmla="*/ 0 w 334889"/>
              <a:gd name="connsiteY7" fmla="*/ 84838 h 42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889" h="424192">
                <a:moveTo>
                  <a:pt x="334889" y="339354"/>
                </a:moveTo>
                <a:lnTo>
                  <a:pt x="167444" y="339354"/>
                </a:lnTo>
                <a:lnTo>
                  <a:pt x="167444" y="424192"/>
                </a:lnTo>
                <a:lnTo>
                  <a:pt x="0" y="212096"/>
                </a:lnTo>
                <a:lnTo>
                  <a:pt x="167444" y="0"/>
                </a:lnTo>
                <a:lnTo>
                  <a:pt x="167444" y="84838"/>
                </a:lnTo>
                <a:lnTo>
                  <a:pt x="334889" y="84838"/>
                </a:lnTo>
                <a:lnTo>
                  <a:pt x="334889" y="339354"/>
                </a:lnTo>
                <a:close/>
              </a:path>
            </a:pathLst>
          </a:custGeom>
          <a:solidFill>
            <a:srgbClr val="53C1E3"/>
          </a:solidFill>
          <a:ln>
            <a:noFill/>
          </a:ln>
          <a:effectLst/>
        </p:spPr>
        <p:txBody>
          <a:bodyPr spcFirstLastPara="0" vert="horz" wrap="square" lIns="100467" tIns="84838" rIns="0" bIns="84837" numCol="1" spcCol="1270" anchor="ctr" anchorCtr="0">
            <a:noAutofit/>
          </a:bodyPr>
          <a:lstStyle/>
          <a:p>
            <a:pPr marL="0" marR="0" lvl="0" indent="0" algn="ctr" defTabSz="7112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2" name="Freeform 51"/>
          <p:cNvSpPr/>
          <p:nvPr/>
        </p:nvSpPr>
        <p:spPr>
          <a:xfrm rot="233474" flipV="1">
            <a:off x="4203197" y="1582878"/>
            <a:ext cx="334890" cy="327787"/>
          </a:xfrm>
          <a:custGeom>
            <a:avLst/>
            <a:gdLst>
              <a:gd name="connsiteX0" fmla="*/ 0 w 334889"/>
              <a:gd name="connsiteY0" fmla="*/ 84838 h 424192"/>
              <a:gd name="connsiteX1" fmla="*/ 167445 w 334889"/>
              <a:gd name="connsiteY1" fmla="*/ 84838 h 424192"/>
              <a:gd name="connsiteX2" fmla="*/ 167445 w 334889"/>
              <a:gd name="connsiteY2" fmla="*/ 0 h 424192"/>
              <a:gd name="connsiteX3" fmla="*/ 334889 w 334889"/>
              <a:gd name="connsiteY3" fmla="*/ 212096 h 424192"/>
              <a:gd name="connsiteX4" fmla="*/ 167445 w 334889"/>
              <a:gd name="connsiteY4" fmla="*/ 424192 h 424192"/>
              <a:gd name="connsiteX5" fmla="*/ 167445 w 334889"/>
              <a:gd name="connsiteY5" fmla="*/ 339354 h 424192"/>
              <a:gd name="connsiteX6" fmla="*/ 0 w 334889"/>
              <a:gd name="connsiteY6" fmla="*/ 339354 h 424192"/>
              <a:gd name="connsiteX7" fmla="*/ 0 w 334889"/>
              <a:gd name="connsiteY7" fmla="*/ 84838 h 42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889" h="424192">
                <a:moveTo>
                  <a:pt x="334889" y="339354"/>
                </a:moveTo>
                <a:lnTo>
                  <a:pt x="167444" y="339354"/>
                </a:lnTo>
                <a:lnTo>
                  <a:pt x="167444" y="424192"/>
                </a:lnTo>
                <a:lnTo>
                  <a:pt x="0" y="212096"/>
                </a:lnTo>
                <a:lnTo>
                  <a:pt x="167444" y="0"/>
                </a:lnTo>
                <a:lnTo>
                  <a:pt x="167444" y="84838"/>
                </a:lnTo>
                <a:lnTo>
                  <a:pt x="334889" y="84838"/>
                </a:lnTo>
                <a:lnTo>
                  <a:pt x="334889" y="339354"/>
                </a:lnTo>
                <a:close/>
              </a:path>
            </a:pathLst>
          </a:custGeom>
          <a:solidFill>
            <a:srgbClr val="53C1E3"/>
          </a:solidFill>
          <a:ln>
            <a:noFill/>
          </a:ln>
          <a:effectLst/>
        </p:spPr>
        <p:txBody>
          <a:bodyPr spcFirstLastPara="0" vert="horz" wrap="square" lIns="100467" tIns="84838" rIns="0" bIns="84837" numCol="1" spcCol="1270" anchor="ctr" anchorCtr="0">
            <a:noAutofit/>
          </a:bodyPr>
          <a:lstStyle/>
          <a:p>
            <a:pPr marL="0" marR="0" lvl="0" indent="0" algn="ctr" defTabSz="7112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3" name="Freeform 52"/>
          <p:cNvSpPr/>
          <p:nvPr/>
        </p:nvSpPr>
        <p:spPr>
          <a:xfrm rot="8711162">
            <a:off x="4762027" y="3361343"/>
            <a:ext cx="334890" cy="327787"/>
          </a:xfrm>
          <a:custGeom>
            <a:avLst/>
            <a:gdLst>
              <a:gd name="connsiteX0" fmla="*/ 0 w 334889"/>
              <a:gd name="connsiteY0" fmla="*/ 84838 h 424192"/>
              <a:gd name="connsiteX1" fmla="*/ 167445 w 334889"/>
              <a:gd name="connsiteY1" fmla="*/ 84838 h 424192"/>
              <a:gd name="connsiteX2" fmla="*/ 167445 w 334889"/>
              <a:gd name="connsiteY2" fmla="*/ 0 h 424192"/>
              <a:gd name="connsiteX3" fmla="*/ 334889 w 334889"/>
              <a:gd name="connsiteY3" fmla="*/ 212096 h 424192"/>
              <a:gd name="connsiteX4" fmla="*/ 167445 w 334889"/>
              <a:gd name="connsiteY4" fmla="*/ 424192 h 424192"/>
              <a:gd name="connsiteX5" fmla="*/ 167445 w 334889"/>
              <a:gd name="connsiteY5" fmla="*/ 339354 h 424192"/>
              <a:gd name="connsiteX6" fmla="*/ 0 w 334889"/>
              <a:gd name="connsiteY6" fmla="*/ 339354 h 424192"/>
              <a:gd name="connsiteX7" fmla="*/ 0 w 334889"/>
              <a:gd name="connsiteY7" fmla="*/ 84838 h 42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889" h="424192">
                <a:moveTo>
                  <a:pt x="334889" y="339354"/>
                </a:moveTo>
                <a:lnTo>
                  <a:pt x="167444" y="339354"/>
                </a:lnTo>
                <a:lnTo>
                  <a:pt x="167444" y="424192"/>
                </a:lnTo>
                <a:lnTo>
                  <a:pt x="0" y="212096"/>
                </a:lnTo>
                <a:lnTo>
                  <a:pt x="167444" y="0"/>
                </a:lnTo>
                <a:lnTo>
                  <a:pt x="167444" y="84838"/>
                </a:lnTo>
                <a:lnTo>
                  <a:pt x="334889" y="84838"/>
                </a:lnTo>
                <a:lnTo>
                  <a:pt x="334889" y="339354"/>
                </a:lnTo>
                <a:close/>
              </a:path>
            </a:pathLst>
          </a:custGeom>
          <a:solidFill>
            <a:srgbClr val="53C1E3"/>
          </a:solidFill>
          <a:ln>
            <a:noFill/>
          </a:ln>
          <a:effectLst/>
        </p:spPr>
        <p:txBody>
          <a:bodyPr spcFirstLastPara="0" vert="horz" wrap="square" lIns="100467" tIns="84838" rIns="0" bIns="84837" numCol="1" spcCol="1270" anchor="ctr" anchorCtr="0">
            <a:noAutofit/>
          </a:bodyPr>
          <a:lstStyle/>
          <a:p>
            <a:pPr marL="0" marR="0" lvl="0" indent="0" algn="ctr" defTabSz="7112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4" name="Freeform 53"/>
          <p:cNvSpPr/>
          <p:nvPr/>
        </p:nvSpPr>
        <p:spPr>
          <a:xfrm rot="13495325" flipV="1">
            <a:off x="3503406" y="3382372"/>
            <a:ext cx="334890" cy="327787"/>
          </a:xfrm>
          <a:custGeom>
            <a:avLst/>
            <a:gdLst>
              <a:gd name="connsiteX0" fmla="*/ 0 w 334889"/>
              <a:gd name="connsiteY0" fmla="*/ 84838 h 424192"/>
              <a:gd name="connsiteX1" fmla="*/ 167445 w 334889"/>
              <a:gd name="connsiteY1" fmla="*/ 84838 h 424192"/>
              <a:gd name="connsiteX2" fmla="*/ 167445 w 334889"/>
              <a:gd name="connsiteY2" fmla="*/ 0 h 424192"/>
              <a:gd name="connsiteX3" fmla="*/ 334889 w 334889"/>
              <a:gd name="connsiteY3" fmla="*/ 212096 h 424192"/>
              <a:gd name="connsiteX4" fmla="*/ 167445 w 334889"/>
              <a:gd name="connsiteY4" fmla="*/ 424192 h 424192"/>
              <a:gd name="connsiteX5" fmla="*/ 167445 w 334889"/>
              <a:gd name="connsiteY5" fmla="*/ 339354 h 424192"/>
              <a:gd name="connsiteX6" fmla="*/ 0 w 334889"/>
              <a:gd name="connsiteY6" fmla="*/ 339354 h 424192"/>
              <a:gd name="connsiteX7" fmla="*/ 0 w 334889"/>
              <a:gd name="connsiteY7" fmla="*/ 84838 h 42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889" h="424192">
                <a:moveTo>
                  <a:pt x="334889" y="339354"/>
                </a:moveTo>
                <a:lnTo>
                  <a:pt x="167444" y="339354"/>
                </a:lnTo>
                <a:lnTo>
                  <a:pt x="167444" y="424192"/>
                </a:lnTo>
                <a:lnTo>
                  <a:pt x="0" y="212096"/>
                </a:lnTo>
                <a:lnTo>
                  <a:pt x="167444" y="0"/>
                </a:lnTo>
                <a:lnTo>
                  <a:pt x="167444" y="84838"/>
                </a:lnTo>
                <a:lnTo>
                  <a:pt x="334889" y="84838"/>
                </a:lnTo>
                <a:lnTo>
                  <a:pt x="334889" y="339354"/>
                </a:lnTo>
                <a:close/>
              </a:path>
            </a:pathLst>
          </a:custGeom>
          <a:solidFill>
            <a:srgbClr val="53C1E3"/>
          </a:solidFill>
          <a:ln>
            <a:noFill/>
          </a:ln>
          <a:effectLst/>
        </p:spPr>
        <p:txBody>
          <a:bodyPr spcFirstLastPara="0" vert="horz" wrap="square" lIns="100467" tIns="84838" rIns="0" bIns="84837" numCol="1" spcCol="1270" anchor="ctr" anchorCtr="0">
            <a:noAutofit/>
          </a:bodyPr>
          <a:lstStyle/>
          <a:p>
            <a:pPr marL="0" marR="0" lvl="0" indent="0" algn="ctr" defTabSz="7112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55" name="Freeform 54"/>
          <p:cNvSpPr/>
          <p:nvPr/>
        </p:nvSpPr>
        <p:spPr>
          <a:xfrm rot="3818505">
            <a:off x="5080698" y="2285680"/>
            <a:ext cx="334890" cy="327787"/>
          </a:xfrm>
          <a:custGeom>
            <a:avLst/>
            <a:gdLst>
              <a:gd name="connsiteX0" fmla="*/ 0 w 334889"/>
              <a:gd name="connsiteY0" fmla="*/ 84838 h 424192"/>
              <a:gd name="connsiteX1" fmla="*/ 167445 w 334889"/>
              <a:gd name="connsiteY1" fmla="*/ 84838 h 424192"/>
              <a:gd name="connsiteX2" fmla="*/ 167445 w 334889"/>
              <a:gd name="connsiteY2" fmla="*/ 0 h 424192"/>
              <a:gd name="connsiteX3" fmla="*/ 334889 w 334889"/>
              <a:gd name="connsiteY3" fmla="*/ 212096 h 424192"/>
              <a:gd name="connsiteX4" fmla="*/ 167445 w 334889"/>
              <a:gd name="connsiteY4" fmla="*/ 424192 h 424192"/>
              <a:gd name="connsiteX5" fmla="*/ 167445 w 334889"/>
              <a:gd name="connsiteY5" fmla="*/ 339354 h 424192"/>
              <a:gd name="connsiteX6" fmla="*/ 0 w 334889"/>
              <a:gd name="connsiteY6" fmla="*/ 339354 h 424192"/>
              <a:gd name="connsiteX7" fmla="*/ 0 w 334889"/>
              <a:gd name="connsiteY7" fmla="*/ 84838 h 424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889" h="424192">
                <a:moveTo>
                  <a:pt x="334889" y="339354"/>
                </a:moveTo>
                <a:lnTo>
                  <a:pt x="167444" y="339354"/>
                </a:lnTo>
                <a:lnTo>
                  <a:pt x="167444" y="424192"/>
                </a:lnTo>
                <a:lnTo>
                  <a:pt x="0" y="212096"/>
                </a:lnTo>
                <a:lnTo>
                  <a:pt x="167444" y="0"/>
                </a:lnTo>
                <a:lnTo>
                  <a:pt x="167444" y="84838"/>
                </a:lnTo>
                <a:lnTo>
                  <a:pt x="334889" y="84838"/>
                </a:lnTo>
                <a:lnTo>
                  <a:pt x="334889" y="339354"/>
                </a:lnTo>
                <a:close/>
              </a:path>
            </a:pathLst>
          </a:custGeom>
          <a:solidFill>
            <a:srgbClr val="53C1E3"/>
          </a:solidFill>
          <a:ln>
            <a:noFill/>
          </a:ln>
          <a:effectLst/>
        </p:spPr>
        <p:txBody>
          <a:bodyPr spcFirstLastPara="0" vert="horz" wrap="square" lIns="100467" tIns="84838" rIns="0" bIns="84837" numCol="1" spcCol="1270" anchor="ctr" anchorCtr="0">
            <a:noAutofit/>
          </a:bodyPr>
          <a:lstStyle/>
          <a:p>
            <a:pPr marL="0" marR="0" lvl="0" indent="0" algn="ctr" defTabSz="7112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5" grpId="0" animBg="1"/>
      <p:bldP spid="1318" grpId="0"/>
      <p:bldP spid="40" grpId="0"/>
      <p:bldP spid="46" grpId="0"/>
      <p:bldP spid="49" grpId="0"/>
      <p:bldP spid="43" grpId="0"/>
      <p:bldP spid="13" grpId="0"/>
      <p:bldP spid="39" grpId="0" animBg="1"/>
      <p:bldP spid="41" grpId="0"/>
      <p:bldP spid="42" grpId="0" animBg="1"/>
      <p:bldP spid="44" grpId="0"/>
      <p:bldP spid="45" grpId="0" animBg="1"/>
      <p:bldP spid="47" grpId="0"/>
      <p:bldP spid="48" grpId="0" animBg="1"/>
      <p:bldP spid="50" grpId="0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0" name="Google Shape;1910;p48"/>
          <p:cNvSpPr txBox="1">
            <a:spLocks noGrp="1"/>
          </p:cNvSpPr>
          <p:nvPr>
            <p:ph type="title"/>
          </p:nvPr>
        </p:nvSpPr>
        <p:spPr>
          <a:xfrm>
            <a:off x="762631" y="486712"/>
            <a:ext cx="770400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rgbClr val="C00000"/>
                </a:solidFill>
                <a:latin typeface="+mn-lt"/>
              </a:rPr>
              <a:t>Ai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nhớ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bài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lâu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hơn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?</a:t>
            </a:r>
            <a:endParaRPr dirty="0">
              <a:solidFill>
                <a:srgbClr val="C00000"/>
              </a:solidFill>
              <a:latin typeface="+mn-lt"/>
            </a:endParaRPr>
          </a:p>
        </p:txBody>
      </p:sp>
      <p:grpSp>
        <p:nvGrpSpPr>
          <p:cNvPr id="1914" name="Google Shape;1914;p48"/>
          <p:cNvGrpSpPr/>
          <p:nvPr/>
        </p:nvGrpSpPr>
        <p:grpSpPr>
          <a:xfrm rot="-2699596">
            <a:off x="8527513" y="4521322"/>
            <a:ext cx="461686" cy="453651"/>
            <a:chOff x="3144525" y="406375"/>
            <a:chExt cx="766611" cy="753358"/>
          </a:xfrm>
        </p:grpSpPr>
        <p:sp>
          <p:nvSpPr>
            <p:cNvPr id="1915" name="Google Shape;1915;p48"/>
            <p:cNvSpPr/>
            <p:nvPr/>
          </p:nvSpPr>
          <p:spPr>
            <a:xfrm>
              <a:off x="3144525" y="406375"/>
              <a:ext cx="732785" cy="753358"/>
            </a:xfrm>
            <a:custGeom>
              <a:avLst/>
              <a:gdLst/>
              <a:ahLst/>
              <a:cxnLst/>
              <a:rect l="l" t="t" r="r" b="b"/>
              <a:pathLst>
                <a:path w="40463" h="41599" extrusionOk="0">
                  <a:moveTo>
                    <a:pt x="23884" y="0"/>
                  </a:moveTo>
                  <a:cubicBezTo>
                    <a:pt x="19481" y="0"/>
                    <a:pt x="14877" y="1735"/>
                    <a:pt x="10908" y="4837"/>
                  </a:cubicBezTo>
                  <a:cubicBezTo>
                    <a:pt x="9040" y="6305"/>
                    <a:pt x="7405" y="8006"/>
                    <a:pt x="6071" y="9941"/>
                  </a:cubicBezTo>
                  <a:lnTo>
                    <a:pt x="6004" y="9907"/>
                  </a:lnTo>
                  <a:cubicBezTo>
                    <a:pt x="5671" y="9774"/>
                    <a:pt x="5304" y="9740"/>
                    <a:pt x="4937" y="9740"/>
                  </a:cubicBezTo>
                  <a:cubicBezTo>
                    <a:pt x="3703" y="9774"/>
                    <a:pt x="2535" y="10374"/>
                    <a:pt x="1801" y="11408"/>
                  </a:cubicBezTo>
                  <a:cubicBezTo>
                    <a:pt x="967" y="12509"/>
                    <a:pt x="701" y="13843"/>
                    <a:pt x="534" y="15011"/>
                  </a:cubicBezTo>
                  <a:cubicBezTo>
                    <a:pt x="0" y="19180"/>
                    <a:pt x="801" y="24484"/>
                    <a:pt x="2702" y="29154"/>
                  </a:cubicBezTo>
                  <a:cubicBezTo>
                    <a:pt x="4837" y="34391"/>
                    <a:pt x="8106" y="38361"/>
                    <a:pt x="11909" y="40296"/>
                  </a:cubicBezTo>
                  <a:cubicBezTo>
                    <a:pt x="13678" y="41164"/>
                    <a:pt x="15633" y="41598"/>
                    <a:pt x="17625" y="41598"/>
                  </a:cubicBezTo>
                  <a:cubicBezTo>
                    <a:pt x="17698" y="41598"/>
                    <a:pt x="17772" y="41598"/>
                    <a:pt x="17846" y="41596"/>
                  </a:cubicBezTo>
                  <a:cubicBezTo>
                    <a:pt x="21849" y="41596"/>
                    <a:pt x="26285" y="40095"/>
                    <a:pt x="30222" y="37994"/>
                  </a:cubicBezTo>
                  <a:cubicBezTo>
                    <a:pt x="30689" y="37794"/>
                    <a:pt x="31156" y="37560"/>
                    <a:pt x="31623" y="37293"/>
                  </a:cubicBezTo>
                  <a:cubicBezTo>
                    <a:pt x="32390" y="36860"/>
                    <a:pt x="33157" y="36359"/>
                    <a:pt x="33824" y="35792"/>
                  </a:cubicBezTo>
                  <a:cubicBezTo>
                    <a:pt x="35259" y="34792"/>
                    <a:pt x="36593" y="33724"/>
                    <a:pt x="37860" y="32523"/>
                  </a:cubicBezTo>
                  <a:cubicBezTo>
                    <a:pt x="38494" y="31890"/>
                    <a:pt x="40462" y="29988"/>
                    <a:pt x="39929" y="27653"/>
                  </a:cubicBezTo>
                  <a:cubicBezTo>
                    <a:pt x="39828" y="27253"/>
                    <a:pt x="39662" y="26886"/>
                    <a:pt x="39428" y="26552"/>
                  </a:cubicBezTo>
                  <a:cubicBezTo>
                    <a:pt x="40162" y="23850"/>
                    <a:pt x="40462" y="21082"/>
                    <a:pt x="40262" y="18280"/>
                  </a:cubicBezTo>
                  <a:cubicBezTo>
                    <a:pt x="39795" y="10141"/>
                    <a:pt x="35759" y="3569"/>
                    <a:pt x="29788" y="1134"/>
                  </a:cubicBezTo>
                  <a:cubicBezTo>
                    <a:pt x="27920" y="367"/>
                    <a:pt x="25885" y="0"/>
                    <a:pt x="23884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3213376" y="429174"/>
              <a:ext cx="697760" cy="665633"/>
            </a:xfrm>
            <a:custGeom>
              <a:avLst/>
              <a:gdLst/>
              <a:ahLst/>
              <a:cxnLst/>
              <a:rect l="l" t="t" r="r" b="b"/>
              <a:pathLst>
                <a:path w="38529" h="36755" extrusionOk="0">
                  <a:moveTo>
                    <a:pt x="20055" y="1"/>
                  </a:moveTo>
                  <a:cubicBezTo>
                    <a:pt x="15683" y="1"/>
                    <a:pt x="11330" y="1850"/>
                    <a:pt x="7873" y="4579"/>
                  </a:cubicBezTo>
                  <a:cubicBezTo>
                    <a:pt x="2202" y="9082"/>
                    <a:pt x="1" y="14452"/>
                    <a:pt x="368" y="19489"/>
                  </a:cubicBezTo>
                  <a:cubicBezTo>
                    <a:pt x="1001" y="28780"/>
                    <a:pt x="10740" y="36755"/>
                    <a:pt x="20066" y="36755"/>
                  </a:cubicBezTo>
                  <a:cubicBezTo>
                    <a:pt x="22527" y="36755"/>
                    <a:pt x="24959" y="36200"/>
                    <a:pt x="27187" y="34967"/>
                  </a:cubicBezTo>
                  <a:cubicBezTo>
                    <a:pt x="38528" y="28696"/>
                    <a:pt x="37828" y="6046"/>
                    <a:pt x="25486" y="1043"/>
                  </a:cubicBezTo>
                  <a:cubicBezTo>
                    <a:pt x="23715" y="325"/>
                    <a:pt x="21883" y="1"/>
                    <a:pt x="20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3158415" y="605395"/>
              <a:ext cx="692907" cy="531782"/>
            </a:xfrm>
            <a:custGeom>
              <a:avLst/>
              <a:gdLst/>
              <a:ahLst/>
              <a:cxnLst/>
              <a:rect l="l" t="t" r="r" b="b"/>
              <a:pathLst>
                <a:path w="38261" h="29364" extrusionOk="0">
                  <a:moveTo>
                    <a:pt x="4150" y="1"/>
                  </a:moveTo>
                  <a:cubicBezTo>
                    <a:pt x="3329" y="1"/>
                    <a:pt x="2523" y="475"/>
                    <a:pt x="2002" y="1152"/>
                  </a:cubicBezTo>
                  <a:cubicBezTo>
                    <a:pt x="1435" y="2053"/>
                    <a:pt x="1101" y="3087"/>
                    <a:pt x="1001" y="4188"/>
                  </a:cubicBezTo>
                  <a:cubicBezTo>
                    <a:pt x="0" y="12093"/>
                    <a:pt x="4003" y="24269"/>
                    <a:pt x="11709" y="28171"/>
                  </a:cubicBezTo>
                  <a:cubicBezTo>
                    <a:pt x="13352" y="29004"/>
                    <a:pt x="15185" y="29363"/>
                    <a:pt x="17103" y="29363"/>
                  </a:cubicBezTo>
                  <a:cubicBezTo>
                    <a:pt x="24023" y="29363"/>
                    <a:pt x="32047" y="24681"/>
                    <a:pt x="36226" y="20633"/>
                  </a:cubicBezTo>
                  <a:cubicBezTo>
                    <a:pt x="37227" y="19665"/>
                    <a:pt x="38261" y="18331"/>
                    <a:pt x="37927" y="16963"/>
                  </a:cubicBezTo>
                  <a:cubicBezTo>
                    <a:pt x="37558" y="15408"/>
                    <a:pt x="35835" y="14853"/>
                    <a:pt x="34141" y="14853"/>
                  </a:cubicBezTo>
                  <a:cubicBezTo>
                    <a:pt x="33691" y="14853"/>
                    <a:pt x="33244" y="14892"/>
                    <a:pt x="32824" y="14962"/>
                  </a:cubicBezTo>
                  <a:cubicBezTo>
                    <a:pt x="27353" y="15796"/>
                    <a:pt x="22283" y="18431"/>
                    <a:pt x="18413" y="22434"/>
                  </a:cubicBezTo>
                  <a:cubicBezTo>
                    <a:pt x="17646" y="20266"/>
                    <a:pt x="18914" y="17997"/>
                    <a:pt x="19681" y="15863"/>
                  </a:cubicBezTo>
                  <a:cubicBezTo>
                    <a:pt x="20448" y="13694"/>
                    <a:pt x="20381" y="10659"/>
                    <a:pt x="18213" y="9858"/>
                  </a:cubicBezTo>
                  <a:cubicBezTo>
                    <a:pt x="17910" y="9751"/>
                    <a:pt x="17598" y="9704"/>
                    <a:pt x="17283" y="9704"/>
                  </a:cubicBezTo>
                  <a:cubicBezTo>
                    <a:pt x="16419" y="9704"/>
                    <a:pt x="15535" y="10061"/>
                    <a:pt x="14777" y="10525"/>
                  </a:cubicBezTo>
                  <a:cubicBezTo>
                    <a:pt x="12242" y="12227"/>
                    <a:pt x="10775" y="15129"/>
                    <a:pt x="10908" y="18164"/>
                  </a:cubicBezTo>
                  <a:lnTo>
                    <a:pt x="6805" y="3087"/>
                  </a:lnTo>
                  <a:cubicBezTo>
                    <a:pt x="6505" y="1886"/>
                    <a:pt x="6005" y="518"/>
                    <a:pt x="4837" y="118"/>
                  </a:cubicBezTo>
                  <a:cubicBezTo>
                    <a:pt x="4611" y="38"/>
                    <a:pt x="4380" y="1"/>
                    <a:pt x="4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461976" y="1127768"/>
            <a:ext cx="6884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</a:rPr>
              <a:t> 1: </a:t>
            </a:r>
            <a:r>
              <a:rPr lang="en-US" sz="2400" dirty="0" err="1" smtClean="0">
                <a:solidFill>
                  <a:srgbClr val="002060"/>
                </a:solidFill>
              </a:rPr>
              <a:t>Em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hãy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nêu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các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bước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thực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hành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tạo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hình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đơn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giản</a:t>
            </a:r>
            <a:r>
              <a:rPr lang="en-US" sz="2400" dirty="0" smtClean="0">
                <a:solidFill>
                  <a:srgbClr val="002060"/>
                </a:solidFill>
              </a:rPr>
              <a:t>?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1180" y="2394841"/>
            <a:ext cx="42317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đôi</a:t>
            </a:r>
            <a:r>
              <a:rPr lang="en-US" sz="2000" dirty="0"/>
              <a:t> </a:t>
            </a:r>
            <a:r>
              <a:rPr lang="en-US" sz="2000" dirty="0" err="1"/>
              <a:t>tờ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phần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/>
              <a:t>nếp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nửa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túi</a:t>
            </a:r>
            <a:r>
              <a:rPr lang="en-US" sz="2000" dirty="0"/>
              <a:t> </a:t>
            </a:r>
            <a:r>
              <a:rPr lang="en-US" sz="2000" dirty="0" err="1"/>
              <a:t>xách</a:t>
            </a:r>
            <a:r>
              <a:rPr lang="en-US" sz="2000" dirty="0"/>
              <a:t>.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2000" dirty="0" err="1" smtClean="0"/>
              <a:t>Cắt</a:t>
            </a:r>
            <a:r>
              <a:rPr lang="en-US" sz="2000" dirty="0" smtClean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nét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mở</a:t>
            </a:r>
            <a:r>
              <a:rPr lang="en-US" sz="2000" dirty="0"/>
              <a:t> </a:t>
            </a:r>
            <a:r>
              <a:rPr lang="en-US" sz="2000" dirty="0" err="1"/>
              <a:t>giấy</a:t>
            </a:r>
            <a:r>
              <a:rPr lang="en-US" sz="2000" dirty="0"/>
              <a:t> </a:t>
            </a:r>
            <a:r>
              <a:rPr lang="en-US" sz="2000" dirty="0" err="1"/>
              <a:t>ra.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8702">
            <a:off x="1948710" y="2766082"/>
            <a:ext cx="625381" cy="7114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9541">
            <a:off x="1975266" y="3780094"/>
            <a:ext cx="625381" cy="7114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2023" y="2451194"/>
            <a:ext cx="1866902" cy="29164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547" y="254559"/>
            <a:ext cx="757549" cy="7696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3916" y="233982"/>
            <a:ext cx="758533" cy="770689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910845" y="659126"/>
            <a:ext cx="587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</a:rPr>
              <a:t> 2: </a:t>
            </a:r>
            <a:r>
              <a:rPr lang="en-US" sz="2400" dirty="0" err="1" smtClean="0">
                <a:solidFill>
                  <a:srgbClr val="002060"/>
                </a:solidFill>
              </a:rPr>
              <a:t>Em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hãy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nêu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các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bước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trí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sản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phẩm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</a:rPr>
              <a:t>?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29679" y="2123024"/>
            <a:ext cx="657547" cy="657547"/>
          </a:xfrm>
          <a:prstGeom prst="ellipse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</a:rPr>
              <a:t>1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129679" y="3565360"/>
            <a:ext cx="657547" cy="657547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5203381" y="2164121"/>
            <a:ext cx="657547" cy="657547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Oval 10"/>
          <p:cNvSpPr/>
          <p:nvPr/>
        </p:nvSpPr>
        <p:spPr>
          <a:xfrm>
            <a:off x="5203382" y="3649266"/>
            <a:ext cx="657547" cy="657547"/>
          </a:xfrm>
          <a:prstGeom prst="ellipse">
            <a:avLst/>
          </a:prstGeom>
          <a:solidFill>
            <a:schemeClr val="accent6">
              <a:lumMod val="8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64283" y="1957092"/>
            <a:ext cx="293327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tỉ</a:t>
            </a:r>
            <a:r>
              <a:rPr lang="en-US" sz="1800" dirty="0"/>
              <a:t> </a:t>
            </a:r>
            <a:r>
              <a:rPr lang="en-US" sz="1800" dirty="0" err="1"/>
              <a:t>lệ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cắt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thời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64283" y="3414540"/>
            <a:ext cx="298464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 smtClean="0"/>
              <a:t>Cắt </a:t>
            </a:r>
            <a:r>
              <a:rPr lang="vi-VN" sz="1800" dirty="0"/>
              <a:t>mảnh giấy có kích thước phù hợp với hình trang </a:t>
            </a:r>
            <a:r>
              <a:rPr lang="vi-VN" sz="1800" dirty="0" smtClean="0"/>
              <a:t>trí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>
            <a:off x="6081825" y="1945272"/>
            <a:ext cx="219914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Vẽ</a:t>
            </a:r>
            <a:r>
              <a:rPr lang="en-US" sz="1800" dirty="0"/>
              <a:t>, </a:t>
            </a:r>
            <a:r>
              <a:rPr lang="en-US" sz="1800" dirty="0" err="1"/>
              <a:t>cắt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dán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đã</a:t>
            </a:r>
            <a:r>
              <a:rPr lang="en-US" sz="1800" dirty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6081825" y="3455733"/>
            <a:ext cx="2500351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thêm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hoàn</a:t>
            </a:r>
            <a:r>
              <a:rPr lang="en-US" sz="1800" dirty="0"/>
              <a:t> </a:t>
            </a:r>
            <a:r>
              <a:rPr lang="en-US" sz="1800" dirty="0" err="1"/>
              <a:t>thiện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thời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778316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830322" y="836463"/>
            <a:ext cx="5688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 smtClean="0">
                <a:solidFill>
                  <a:srgbClr val="002060"/>
                </a:solidFill>
              </a:rPr>
              <a:t>Câu</a:t>
            </a:r>
            <a:r>
              <a:rPr lang="en-US" sz="2400" b="1" dirty="0" smtClean="0">
                <a:solidFill>
                  <a:srgbClr val="002060"/>
                </a:solidFill>
              </a:rPr>
              <a:t> 3: </a:t>
            </a:r>
            <a:r>
              <a:rPr lang="en-US" sz="2400" dirty="0" err="1" smtClean="0">
                <a:solidFill>
                  <a:srgbClr val="002060"/>
                </a:solidFill>
              </a:rPr>
              <a:t>Em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có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thể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trí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sản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phẩm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thời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trang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bằng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những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họa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tiết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nào</a:t>
            </a:r>
            <a:r>
              <a:rPr lang="en-US" sz="2400" dirty="0" smtClean="0">
                <a:solidFill>
                  <a:srgbClr val="002060"/>
                </a:solidFill>
              </a:rPr>
              <a:t>? 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0002">
            <a:off x="4104716" y="2142679"/>
            <a:ext cx="1140051" cy="9083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285998" y="3070183"/>
            <a:ext cx="51422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/>
              <a:t>họa</a:t>
            </a:r>
            <a:r>
              <a:rPr lang="en-US" sz="2000" dirty="0"/>
              <a:t>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: </a:t>
            </a:r>
            <a:r>
              <a:rPr lang="en-US" sz="2000" dirty="0" err="1" smtClean="0"/>
              <a:t>họa</a:t>
            </a:r>
            <a:r>
              <a:rPr lang="en-US" sz="2000" dirty="0" smtClean="0"/>
              <a:t> </a:t>
            </a:r>
            <a:r>
              <a:rPr lang="en-US" sz="2000" dirty="0" err="1"/>
              <a:t>tiết</a:t>
            </a:r>
            <a:r>
              <a:rPr lang="en-US" sz="2000" dirty="0"/>
              <a:t> </a:t>
            </a:r>
            <a:r>
              <a:rPr lang="en-US" sz="2000" dirty="0" err="1"/>
              <a:t>thổ</a:t>
            </a:r>
            <a:r>
              <a:rPr lang="en-US" sz="2000" dirty="0"/>
              <a:t> </a:t>
            </a:r>
            <a:r>
              <a:rPr lang="en-US" sz="2000" dirty="0" err="1"/>
              <a:t>cẩm</a:t>
            </a:r>
            <a:r>
              <a:rPr lang="en-US" sz="2000" dirty="0"/>
              <a:t>,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</a:t>
            </a:r>
            <a:r>
              <a:rPr lang="en-US" sz="2000" dirty="0" err="1"/>
              <a:t>điệu</a:t>
            </a:r>
            <a:r>
              <a:rPr lang="en-US" sz="2000" dirty="0" smtClean="0"/>
              <a:t>,...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u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0" name="Google Shape;1730;p43"/>
          <p:cNvGrpSpPr/>
          <p:nvPr/>
        </p:nvGrpSpPr>
        <p:grpSpPr>
          <a:xfrm>
            <a:off x="3951006" y="2221807"/>
            <a:ext cx="1241972" cy="1141724"/>
            <a:chOff x="166075" y="2074775"/>
            <a:chExt cx="1353500" cy="1244250"/>
          </a:xfrm>
        </p:grpSpPr>
        <p:sp>
          <p:nvSpPr>
            <p:cNvPr id="1731" name="Google Shape;1731;p43"/>
            <p:cNvSpPr/>
            <p:nvPr/>
          </p:nvSpPr>
          <p:spPr>
            <a:xfrm>
              <a:off x="166075" y="2074775"/>
              <a:ext cx="1353500" cy="1244250"/>
            </a:xfrm>
            <a:custGeom>
              <a:avLst/>
              <a:gdLst/>
              <a:ahLst/>
              <a:cxnLst/>
              <a:rect l="l" t="t" r="r" b="b"/>
              <a:pathLst>
                <a:path w="54140" h="49770" extrusionOk="0">
                  <a:moveTo>
                    <a:pt x="20148" y="0"/>
                  </a:moveTo>
                  <a:cubicBezTo>
                    <a:pt x="16779" y="0"/>
                    <a:pt x="13444" y="868"/>
                    <a:pt x="10508" y="2535"/>
                  </a:cubicBezTo>
                  <a:lnTo>
                    <a:pt x="1" y="8473"/>
                  </a:lnTo>
                  <a:lnTo>
                    <a:pt x="6839" y="22183"/>
                  </a:lnTo>
                  <a:lnTo>
                    <a:pt x="11009" y="19948"/>
                  </a:lnTo>
                  <a:lnTo>
                    <a:pt x="11009" y="49769"/>
                  </a:lnTo>
                  <a:lnTo>
                    <a:pt x="43198" y="49769"/>
                  </a:lnTo>
                  <a:lnTo>
                    <a:pt x="43198" y="19948"/>
                  </a:lnTo>
                  <a:lnTo>
                    <a:pt x="47335" y="22150"/>
                  </a:lnTo>
                  <a:lnTo>
                    <a:pt x="54139" y="8473"/>
                  </a:lnTo>
                  <a:lnTo>
                    <a:pt x="43699" y="2535"/>
                  </a:lnTo>
                  <a:cubicBezTo>
                    <a:pt x="40763" y="868"/>
                    <a:pt x="37427" y="0"/>
                    <a:pt x="34058" y="0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3"/>
            <p:cNvSpPr/>
            <p:nvPr/>
          </p:nvSpPr>
          <p:spPr>
            <a:xfrm>
              <a:off x="727325" y="2091100"/>
              <a:ext cx="233525" cy="278061"/>
            </a:xfrm>
            <a:custGeom>
              <a:avLst/>
              <a:gdLst/>
              <a:ahLst/>
              <a:cxnLst/>
              <a:rect l="l" t="t" r="r" b="b"/>
              <a:pathLst>
                <a:path w="9341" h="11776" extrusionOk="0">
                  <a:moveTo>
                    <a:pt x="0" y="0"/>
                  </a:moveTo>
                  <a:lnTo>
                    <a:pt x="4203" y="11775"/>
                  </a:lnTo>
                  <a:lnTo>
                    <a:pt x="93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3"/>
            <p:cNvSpPr/>
            <p:nvPr/>
          </p:nvSpPr>
          <p:spPr>
            <a:xfrm>
              <a:off x="512153" y="2290074"/>
              <a:ext cx="291900" cy="1008834"/>
            </a:xfrm>
            <a:custGeom>
              <a:avLst/>
              <a:gdLst/>
              <a:ahLst/>
              <a:cxnLst/>
              <a:rect l="l" t="t" r="r" b="b"/>
              <a:pathLst>
                <a:path w="11676" h="40997" extrusionOk="0">
                  <a:moveTo>
                    <a:pt x="9841" y="1"/>
                  </a:moveTo>
                  <a:lnTo>
                    <a:pt x="568" y="19181"/>
                  </a:lnTo>
                  <a:lnTo>
                    <a:pt x="1" y="40997"/>
                  </a:lnTo>
                  <a:lnTo>
                    <a:pt x="6606" y="40997"/>
                  </a:lnTo>
                  <a:lnTo>
                    <a:pt x="6606" y="19949"/>
                  </a:lnTo>
                  <a:lnTo>
                    <a:pt x="11676" y="4571"/>
                  </a:lnTo>
                  <a:lnTo>
                    <a:pt x="98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4" name="Google Shape;1734;p43"/>
            <p:cNvGrpSpPr/>
            <p:nvPr/>
          </p:nvGrpSpPr>
          <p:grpSpPr>
            <a:xfrm>
              <a:off x="188676" y="2091165"/>
              <a:ext cx="1319409" cy="1207839"/>
              <a:chOff x="188670" y="2074775"/>
              <a:chExt cx="1319409" cy="1243400"/>
            </a:xfrm>
          </p:grpSpPr>
          <p:sp>
            <p:nvSpPr>
              <p:cNvPr id="1735" name="Google Shape;1735;p43"/>
              <p:cNvSpPr/>
              <p:nvPr/>
            </p:nvSpPr>
            <p:spPr>
              <a:xfrm>
                <a:off x="669775" y="2074775"/>
                <a:ext cx="185150" cy="346100"/>
              </a:xfrm>
              <a:custGeom>
                <a:avLst/>
                <a:gdLst/>
                <a:ahLst/>
                <a:cxnLst/>
                <a:rect l="l" t="t" r="r" b="b"/>
                <a:pathLst>
                  <a:path w="7406" h="13844" extrusionOk="0">
                    <a:moveTo>
                      <a:pt x="0" y="0"/>
                    </a:moveTo>
                    <a:lnTo>
                      <a:pt x="5604" y="13844"/>
                    </a:lnTo>
                    <a:lnTo>
                      <a:pt x="7406" y="11042"/>
                    </a:lnTo>
                    <a:lnTo>
                      <a:pt x="330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43"/>
              <p:cNvSpPr/>
              <p:nvPr/>
            </p:nvSpPr>
            <p:spPr>
              <a:xfrm>
                <a:off x="601400" y="2074775"/>
                <a:ext cx="416150" cy="1243400"/>
              </a:xfrm>
              <a:custGeom>
                <a:avLst/>
                <a:gdLst/>
                <a:ahLst/>
                <a:cxnLst/>
                <a:rect l="l" t="t" r="r" b="b"/>
                <a:pathLst>
                  <a:path w="16646" h="49736" extrusionOk="0">
                    <a:moveTo>
                      <a:pt x="13243" y="0"/>
                    </a:moveTo>
                    <a:lnTo>
                      <a:pt x="0" y="28487"/>
                    </a:lnTo>
                    <a:lnTo>
                      <a:pt x="0" y="49736"/>
                    </a:lnTo>
                    <a:lnTo>
                      <a:pt x="3036" y="49736"/>
                    </a:lnTo>
                    <a:lnTo>
                      <a:pt x="3036" y="28754"/>
                    </a:lnTo>
                    <a:lnTo>
                      <a:pt x="1664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43"/>
              <p:cNvSpPr/>
              <p:nvPr/>
            </p:nvSpPr>
            <p:spPr>
              <a:xfrm>
                <a:off x="1268729" y="2247392"/>
                <a:ext cx="239350" cy="346100"/>
              </a:xfrm>
              <a:custGeom>
                <a:avLst/>
                <a:gdLst/>
                <a:ahLst/>
                <a:cxnLst/>
                <a:rect l="l" t="t" r="r" b="b"/>
                <a:pathLst>
                  <a:path w="9574" h="15245" extrusionOk="0">
                    <a:moveTo>
                      <a:pt x="6805" y="0"/>
                    </a:moveTo>
                    <a:lnTo>
                      <a:pt x="0" y="13777"/>
                    </a:lnTo>
                    <a:lnTo>
                      <a:pt x="2736" y="15245"/>
                    </a:lnTo>
                    <a:lnTo>
                      <a:pt x="9574" y="1568"/>
                    </a:lnTo>
                    <a:lnTo>
                      <a:pt x="6805" y="0"/>
                    </a:lnTo>
                    <a:close/>
                  </a:path>
                </a:pathLst>
              </a:custGeom>
              <a:solidFill>
                <a:srgbClr val="9D9F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43"/>
              <p:cNvSpPr/>
              <p:nvPr/>
            </p:nvSpPr>
            <p:spPr>
              <a:xfrm>
                <a:off x="188670" y="2249474"/>
                <a:ext cx="216605" cy="346100"/>
              </a:xfrm>
              <a:custGeom>
                <a:avLst/>
                <a:gdLst/>
                <a:ahLst/>
                <a:cxnLst/>
                <a:rect l="l" t="t" r="r" b="b"/>
                <a:pathLst>
                  <a:path w="9541" h="15245" extrusionOk="0">
                    <a:moveTo>
                      <a:pt x="2769" y="0"/>
                    </a:moveTo>
                    <a:lnTo>
                      <a:pt x="1" y="1568"/>
                    </a:lnTo>
                    <a:lnTo>
                      <a:pt x="6839" y="15245"/>
                    </a:lnTo>
                    <a:lnTo>
                      <a:pt x="9541" y="13844"/>
                    </a:lnTo>
                    <a:lnTo>
                      <a:pt x="276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9" name="Google Shape;1739;p43"/>
            <p:cNvGrpSpPr/>
            <p:nvPr/>
          </p:nvGrpSpPr>
          <p:grpSpPr>
            <a:xfrm>
              <a:off x="441275" y="2772775"/>
              <a:ext cx="804775" cy="356175"/>
              <a:chOff x="441275" y="2772775"/>
              <a:chExt cx="804775" cy="356175"/>
            </a:xfrm>
          </p:grpSpPr>
          <p:sp>
            <p:nvSpPr>
              <p:cNvPr id="1740" name="Google Shape;1740;p43"/>
              <p:cNvSpPr/>
              <p:nvPr/>
            </p:nvSpPr>
            <p:spPr>
              <a:xfrm>
                <a:off x="441275" y="2772775"/>
                <a:ext cx="804775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32191" h="2002" extrusionOk="0">
                    <a:moveTo>
                      <a:pt x="1" y="0"/>
                    </a:moveTo>
                    <a:lnTo>
                      <a:pt x="1" y="2002"/>
                    </a:lnTo>
                    <a:lnTo>
                      <a:pt x="32190" y="2002"/>
                    </a:lnTo>
                    <a:lnTo>
                      <a:pt x="321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43"/>
              <p:cNvSpPr/>
              <p:nvPr/>
            </p:nvSpPr>
            <p:spPr>
              <a:xfrm>
                <a:off x="852000" y="2792775"/>
                <a:ext cx="249775" cy="336175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3447" extrusionOk="0">
                    <a:moveTo>
                      <a:pt x="6588" y="1"/>
                    </a:moveTo>
                    <a:cubicBezTo>
                      <a:pt x="5554" y="3503"/>
                      <a:pt x="3519" y="6639"/>
                      <a:pt x="684" y="8974"/>
                    </a:cubicBezTo>
                    <a:cubicBezTo>
                      <a:pt x="0" y="9552"/>
                      <a:pt x="643" y="10463"/>
                      <a:pt x="1387" y="10463"/>
                    </a:cubicBezTo>
                    <a:cubicBezTo>
                      <a:pt x="1587" y="10463"/>
                      <a:pt x="1794" y="10397"/>
                      <a:pt x="1985" y="10242"/>
                    </a:cubicBezTo>
                    <a:cubicBezTo>
                      <a:pt x="4653" y="8007"/>
                      <a:pt x="6688" y="5105"/>
                      <a:pt x="7889" y="1836"/>
                    </a:cubicBezTo>
                    <a:lnTo>
                      <a:pt x="7889" y="1836"/>
                    </a:lnTo>
                    <a:cubicBezTo>
                      <a:pt x="8022" y="5438"/>
                      <a:pt x="7389" y="8974"/>
                      <a:pt x="5354" y="12110"/>
                    </a:cubicBezTo>
                    <a:cubicBezTo>
                      <a:pt x="4892" y="12802"/>
                      <a:pt x="5516" y="13446"/>
                      <a:pt x="6144" y="13446"/>
                    </a:cubicBezTo>
                    <a:cubicBezTo>
                      <a:pt x="6423" y="13446"/>
                      <a:pt x="6703" y="13319"/>
                      <a:pt x="6888" y="13010"/>
                    </a:cubicBezTo>
                    <a:cubicBezTo>
                      <a:pt x="9490" y="9074"/>
                      <a:pt x="9990" y="4537"/>
                      <a:pt x="95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743" name="Google Shape;1743;p43" title="Points score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947" r="20929"/>
          <a:stretch/>
        </p:blipFill>
        <p:spPr>
          <a:xfrm>
            <a:off x="3212167" y="1344451"/>
            <a:ext cx="2719650" cy="289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6" name="Google Shape;1746;p43"/>
          <p:cNvSpPr txBox="1">
            <a:spLocks noGrp="1"/>
          </p:cNvSpPr>
          <p:nvPr>
            <p:ph type="title"/>
          </p:nvPr>
        </p:nvSpPr>
        <p:spPr>
          <a:xfrm>
            <a:off x="1834100" y="1525007"/>
            <a:ext cx="961500" cy="4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2"/>
                </a:solidFill>
                <a:latin typeface="+mn-lt"/>
              </a:rPr>
              <a:t>01</a:t>
            </a:r>
            <a:endParaRPr sz="3200" dirty="0">
              <a:solidFill>
                <a:schemeClr val="dk2"/>
              </a:solidFill>
              <a:latin typeface="+mn-lt"/>
            </a:endParaRPr>
          </a:p>
        </p:txBody>
      </p:sp>
      <p:sp>
        <p:nvSpPr>
          <p:cNvPr id="1749" name="Google Shape;1749;p43"/>
          <p:cNvSpPr txBox="1">
            <a:spLocks noGrp="1"/>
          </p:cNvSpPr>
          <p:nvPr>
            <p:ph type="title" idx="4294967295"/>
          </p:nvPr>
        </p:nvSpPr>
        <p:spPr>
          <a:xfrm>
            <a:off x="8183563" y="2206625"/>
            <a:ext cx="960437" cy="4254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dk2"/>
                </a:solidFill>
                <a:latin typeface="+mn-lt"/>
              </a:rPr>
              <a:t>02</a:t>
            </a:r>
            <a:endParaRPr sz="3200" dirty="0">
              <a:solidFill>
                <a:schemeClr val="dk2"/>
              </a:solidFill>
              <a:latin typeface="+mn-lt"/>
            </a:endParaRPr>
          </a:p>
        </p:txBody>
      </p:sp>
      <p:cxnSp>
        <p:nvCxnSpPr>
          <p:cNvPr id="1750" name="Google Shape;1750;p43"/>
          <p:cNvCxnSpPr/>
          <p:nvPr/>
        </p:nvCxnSpPr>
        <p:spPr>
          <a:xfrm rot="10800000">
            <a:off x="2872244" y="1870318"/>
            <a:ext cx="369000" cy="1318800"/>
          </a:xfrm>
          <a:prstGeom prst="bentConnector3">
            <a:avLst>
              <a:gd name="adj1" fmla="val 50007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51" name="Google Shape;1751;p43"/>
          <p:cNvCxnSpPr>
            <a:endCxn id="1749" idx="1"/>
          </p:cNvCxnSpPr>
          <p:nvPr/>
        </p:nvCxnSpPr>
        <p:spPr>
          <a:xfrm>
            <a:off x="5902533" y="2230946"/>
            <a:ext cx="369300" cy="188400"/>
          </a:xfrm>
          <a:prstGeom prst="bentConnector3">
            <a:avLst>
              <a:gd name="adj1" fmla="val 49986"/>
            </a:avLst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752" name="Google Shape;1752;p43"/>
          <p:cNvGrpSpPr/>
          <p:nvPr/>
        </p:nvGrpSpPr>
        <p:grpSpPr>
          <a:xfrm rot="1330042">
            <a:off x="6838335" y="1548766"/>
            <a:ext cx="492137" cy="485446"/>
            <a:chOff x="2245510" y="1675368"/>
            <a:chExt cx="2564780" cy="2529909"/>
          </a:xfrm>
        </p:grpSpPr>
        <p:sp>
          <p:nvSpPr>
            <p:cNvPr id="1753" name="Google Shape;1753;p43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3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109094" y="468908"/>
            <a:ext cx="4713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HƯỚNG DẪN VỀ NHÀ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405" y="2029856"/>
            <a:ext cx="2393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trước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3: </a:t>
            </a:r>
            <a:r>
              <a:rPr lang="en-US" sz="2400" dirty="0" err="1" smtClean="0"/>
              <a:t>Túi</a:t>
            </a:r>
            <a:r>
              <a:rPr lang="en-US" sz="2400" dirty="0" smtClean="0"/>
              <a:t> </a:t>
            </a:r>
            <a:r>
              <a:rPr lang="en-US" sz="2400" dirty="0" err="1" smtClean="0"/>
              <a:t>giấy</a:t>
            </a:r>
            <a:r>
              <a:rPr lang="en-US" sz="2400" dirty="0" smtClean="0"/>
              <a:t> </a:t>
            </a:r>
            <a:r>
              <a:rPr lang="en-US" sz="2400" dirty="0" err="1" smtClean="0"/>
              <a:t>đựng</a:t>
            </a:r>
            <a:r>
              <a:rPr lang="en-US" sz="2400" dirty="0" smtClean="0"/>
              <a:t> </a:t>
            </a:r>
            <a:r>
              <a:rPr lang="en-US" sz="2400" dirty="0" err="1" smtClean="0"/>
              <a:t>quà</a:t>
            </a:r>
            <a:r>
              <a:rPr lang="en-US" sz="2400" dirty="0" smtClean="0"/>
              <a:t> </a:t>
            </a:r>
            <a:r>
              <a:rPr lang="en-US" sz="2400" dirty="0" err="1" smtClean="0"/>
              <a:t>tặng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60558" y="2880644"/>
            <a:ext cx="26475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 smtClean="0"/>
              <a:t>Chuẩn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dùng</a:t>
            </a:r>
            <a:r>
              <a:rPr lang="en-US" sz="2400" dirty="0" smtClean="0"/>
              <a:t> </a:t>
            </a: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3</a:t>
            </a:r>
            <a:endParaRPr lang="en-US" sz="2400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6" grpId="0"/>
      <p:bldP spid="1749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9" name="Google Shape;1649;p40"/>
          <p:cNvGrpSpPr/>
          <p:nvPr/>
        </p:nvGrpSpPr>
        <p:grpSpPr>
          <a:xfrm rot="1785354">
            <a:off x="2720263" y="3848053"/>
            <a:ext cx="661471" cy="652477"/>
            <a:chOff x="2245510" y="1675368"/>
            <a:chExt cx="2564780" cy="2529909"/>
          </a:xfrm>
        </p:grpSpPr>
        <p:sp>
          <p:nvSpPr>
            <p:cNvPr id="1650" name="Google Shape;1650;p40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0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2" name="Google Shape;1652;p40"/>
          <p:cNvGrpSpPr/>
          <p:nvPr/>
        </p:nvGrpSpPr>
        <p:grpSpPr>
          <a:xfrm rot="1330042">
            <a:off x="1399785" y="1008554"/>
            <a:ext cx="492137" cy="485446"/>
            <a:chOff x="2245510" y="1675368"/>
            <a:chExt cx="2564780" cy="2529909"/>
          </a:xfrm>
        </p:grpSpPr>
        <p:sp>
          <p:nvSpPr>
            <p:cNvPr id="1653" name="Google Shape;1653;p40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0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7" name="Google Shape;1657;p40"/>
          <p:cNvGrpSpPr/>
          <p:nvPr/>
        </p:nvGrpSpPr>
        <p:grpSpPr>
          <a:xfrm rot="-1357495">
            <a:off x="7923048" y="2344671"/>
            <a:ext cx="535855" cy="526522"/>
            <a:chOff x="3144525" y="406375"/>
            <a:chExt cx="766611" cy="753358"/>
          </a:xfrm>
        </p:grpSpPr>
        <p:sp>
          <p:nvSpPr>
            <p:cNvPr id="1658" name="Google Shape;1658;p40"/>
            <p:cNvSpPr/>
            <p:nvPr/>
          </p:nvSpPr>
          <p:spPr>
            <a:xfrm>
              <a:off x="3144525" y="406375"/>
              <a:ext cx="732785" cy="753358"/>
            </a:xfrm>
            <a:custGeom>
              <a:avLst/>
              <a:gdLst/>
              <a:ahLst/>
              <a:cxnLst/>
              <a:rect l="l" t="t" r="r" b="b"/>
              <a:pathLst>
                <a:path w="40463" h="41599" extrusionOk="0">
                  <a:moveTo>
                    <a:pt x="23884" y="0"/>
                  </a:moveTo>
                  <a:cubicBezTo>
                    <a:pt x="19481" y="0"/>
                    <a:pt x="14877" y="1735"/>
                    <a:pt x="10908" y="4837"/>
                  </a:cubicBezTo>
                  <a:cubicBezTo>
                    <a:pt x="9040" y="6305"/>
                    <a:pt x="7405" y="8006"/>
                    <a:pt x="6071" y="9941"/>
                  </a:cubicBezTo>
                  <a:lnTo>
                    <a:pt x="6004" y="9907"/>
                  </a:lnTo>
                  <a:cubicBezTo>
                    <a:pt x="5671" y="9774"/>
                    <a:pt x="5304" y="9740"/>
                    <a:pt x="4937" y="9740"/>
                  </a:cubicBezTo>
                  <a:cubicBezTo>
                    <a:pt x="3703" y="9774"/>
                    <a:pt x="2535" y="10374"/>
                    <a:pt x="1801" y="11408"/>
                  </a:cubicBezTo>
                  <a:cubicBezTo>
                    <a:pt x="967" y="12509"/>
                    <a:pt x="701" y="13843"/>
                    <a:pt x="534" y="15011"/>
                  </a:cubicBezTo>
                  <a:cubicBezTo>
                    <a:pt x="0" y="19180"/>
                    <a:pt x="801" y="24484"/>
                    <a:pt x="2702" y="29154"/>
                  </a:cubicBezTo>
                  <a:cubicBezTo>
                    <a:pt x="4837" y="34391"/>
                    <a:pt x="8106" y="38361"/>
                    <a:pt x="11909" y="40296"/>
                  </a:cubicBezTo>
                  <a:cubicBezTo>
                    <a:pt x="13678" y="41164"/>
                    <a:pt x="15633" y="41598"/>
                    <a:pt x="17625" y="41598"/>
                  </a:cubicBezTo>
                  <a:cubicBezTo>
                    <a:pt x="17698" y="41598"/>
                    <a:pt x="17772" y="41598"/>
                    <a:pt x="17846" y="41596"/>
                  </a:cubicBezTo>
                  <a:cubicBezTo>
                    <a:pt x="21849" y="41596"/>
                    <a:pt x="26285" y="40095"/>
                    <a:pt x="30222" y="37994"/>
                  </a:cubicBezTo>
                  <a:cubicBezTo>
                    <a:pt x="30689" y="37794"/>
                    <a:pt x="31156" y="37560"/>
                    <a:pt x="31623" y="37293"/>
                  </a:cubicBezTo>
                  <a:cubicBezTo>
                    <a:pt x="32390" y="36860"/>
                    <a:pt x="33157" y="36359"/>
                    <a:pt x="33824" y="35792"/>
                  </a:cubicBezTo>
                  <a:cubicBezTo>
                    <a:pt x="35259" y="34792"/>
                    <a:pt x="36593" y="33724"/>
                    <a:pt x="37860" y="32523"/>
                  </a:cubicBezTo>
                  <a:cubicBezTo>
                    <a:pt x="38494" y="31890"/>
                    <a:pt x="40462" y="29988"/>
                    <a:pt x="39929" y="27653"/>
                  </a:cubicBezTo>
                  <a:cubicBezTo>
                    <a:pt x="39828" y="27253"/>
                    <a:pt x="39662" y="26886"/>
                    <a:pt x="39428" y="26552"/>
                  </a:cubicBezTo>
                  <a:cubicBezTo>
                    <a:pt x="40162" y="23850"/>
                    <a:pt x="40462" y="21082"/>
                    <a:pt x="40262" y="18280"/>
                  </a:cubicBezTo>
                  <a:cubicBezTo>
                    <a:pt x="39795" y="10141"/>
                    <a:pt x="35759" y="3569"/>
                    <a:pt x="29788" y="1134"/>
                  </a:cubicBezTo>
                  <a:cubicBezTo>
                    <a:pt x="27920" y="367"/>
                    <a:pt x="25885" y="0"/>
                    <a:pt x="23884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0"/>
            <p:cNvSpPr/>
            <p:nvPr/>
          </p:nvSpPr>
          <p:spPr>
            <a:xfrm>
              <a:off x="3213376" y="429174"/>
              <a:ext cx="697760" cy="665633"/>
            </a:xfrm>
            <a:custGeom>
              <a:avLst/>
              <a:gdLst/>
              <a:ahLst/>
              <a:cxnLst/>
              <a:rect l="l" t="t" r="r" b="b"/>
              <a:pathLst>
                <a:path w="38529" h="36755" extrusionOk="0">
                  <a:moveTo>
                    <a:pt x="20055" y="1"/>
                  </a:moveTo>
                  <a:cubicBezTo>
                    <a:pt x="15683" y="1"/>
                    <a:pt x="11330" y="1850"/>
                    <a:pt x="7873" y="4579"/>
                  </a:cubicBezTo>
                  <a:cubicBezTo>
                    <a:pt x="2202" y="9082"/>
                    <a:pt x="1" y="14452"/>
                    <a:pt x="368" y="19489"/>
                  </a:cubicBezTo>
                  <a:cubicBezTo>
                    <a:pt x="1001" y="28780"/>
                    <a:pt x="10740" y="36755"/>
                    <a:pt x="20066" y="36755"/>
                  </a:cubicBezTo>
                  <a:cubicBezTo>
                    <a:pt x="22527" y="36755"/>
                    <a:pt x="24959" y="36200"/>
                    <a:pt x="27187" y="34967"/>
                  </a:cubicBezTo>
                  <a:cubicBezTo>
                    <a:pt x="38528" y="28696"/>
                    <a:pt x="37828" y="6046"/>
                    <a:pt x="25486" y="1043"/>
                  </a:cubicBezTo>
                  <a:cubicBezTo>
                    <a:pt x="23715" y="325"/>
                    <a:pt x="21883" y="1"/>
                    <a:pt x="20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0"/>
            <p:cNvSpPr/>
            <p:nvPr/>
          </p:nvSpPr>
          <p:spPr>
            <a:xfrm>
              <a:off x="3158415" y="605395"/>
              <a:ext cx="692907" cy="531782"/>
            </a:xfrm>
            <a:custGeom>
              <a:avLst/>
              <a:gdLst/>
              <a:ahLst/>
              <a:cxnLst/>
              <a:rect l="l" t="t" r="r" b="b"/>
              <a:pathLst>
                <a:path w="38261" h="29364" extrusionOk="0">
                  <a:moveTo>
                    <a:pt x="4150" y="1"/>
                  </a:moveTo>
                  <a:cubicBezTo>
                    <a:pt x="3329" y="1"/>
                    <a:pt x="2523" y="475"/>
                    <a:pt x="2002" y="1152"/>
                  </a:cubicBezTo>
                  <a:cubicBezTo>
                    <a:pt x="1435" y="2053"/>
                    <a:pt x="1101" y="3087"/>
                    <a:pt x="1001" y="4188"/>
                  </a:cubicBezTo>
                  <a:cubicBezTo>
                    <a:pt x="0" y="12093"/>
                    <a:pt x="4003" y="24269"/>
                    <a:pt x="11709" y="28171"/>
                  </a:cubicBezTo>
                  <a:cubicBezTo>
                    <a:pt x="13352" y="29004"/>
                    <a:pt x="15185" y="29363"/>
                    <a:pt x="17103" y="29363"/>
                  </a:cubicBezTo>
                  <a:cubicBezTo>
                    <a:pt x="24023" y="29363"/>
                    <a:pt x="32047" y="24681"/>
                    <a:pt x="36226" y="20633"/>
                  </a:cubicBezTo>
                  <a:cubicBezTo>
                    <a:pt x="37227" y="19665"/>
                    <a:pt x="38261" y="18331"/>
                    <a:pt x="37927" y="16963"/>
                  </a:cubicBezTo>
                  <a:cubicBezTo>
                    <a:pt x="37558" y="15408"/>
                    <a:pt x="35835" y="14853"/>
                    <a:pt x="34141" y="14853"/>
                  </a:cubicBezTo>
                  <a:cubicBezTo>
                    <a:pt x="33691" y="14853"/>
                    <a:pt x="33244" y="14892"/>
                    <a:pt x="32824" y="14962"/>
                  </a:cubicBezTo>
                  <a:cubicBezTo>
                    <a:pt x="27353" y="15796"/>
                    <a:pt x="22283" y="18431"/>
                    <a:pt x="18413" y="22434"/>
                  </a:cubicBezTo>
                  <a:cubicBezTo>
                    <a:pt x="17646" y="20266"/>
                    <a:pt x="18914" y="17997"/>
                    <a:pt x="19681" y="15863"/>
                  </a:cubicBezTo>
                  <a:cubicBezTo>
                    <a:pt x="20448" y="13694"/>
                    <a:pt x="20381" y="10659"/>
                    <a:pt x="18213" y="9858"/>
                  </a:cubicBezTo>
                  <a:cubicBezTo>
                    <a:pt x="17910" y="9751"/>
                    <a:pt x="17598" y="9704"/>
                    <a:pt x="17283" y="9704"/>
                  </a:cubicBezTo>
                  <a:cubicBezTo>
                    <a:pt x="16419" y="9704"/>
                    <a:pt x="15535" y="10061"/>
                    <a:pt x="14777" y="10525"/>
                  </a:cubicBezTo>
                  <a:cubicBezTo>
                    <a:pt x="12242" y="12227"/>
                    <a:pt x="10775" y="15129"/>
                    <a:pt x="10908" y="18164"/>
                  </a:cubicBezTo>
                  <a:lnTo>
                    <a:pt x="6805" y="3087"/>
                  </a:lnTo>
                  <a:cubicBezTo>
                    <a:pt x="6505" y="1886"/>
                    <a:pt x="6005" y="518"/>
                    <a:pt x="4837" y="118"/>
                  </a:cubicBezTo>
                  <a:cubicBezTo>
                    <a:pt x="4611" y="38"/>
                    <a:pt x="4380" y="1"/>
                    <a:pt x="4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1" name="Google Shape;1661;p40"/>
          <p:cNvGrpSpPr/>
          <p:nvPr/>
        </p:nvGrpSpPr>
        <p:grpSpPr>
          <a:xfrm rot="-2699596">
            <a:off x="7219003" y="3108923"/>
            <a:ext cx="461686" cy="453651"/>
            <a:chOff x="3144525" y="406375"/>
            <a:chExt cx="766611" cy="753358"/>
          </a:xfrm>
        </p:grpSpPr>
        <p:sp>
          <p:nvSpPr>
            <p:cNvPr id="1662" name="Google Shape;1662;p40"/>
            <p:cNvSpPr/>
            <p:nvPr/>
          </p:nvSpPr>
          <p:spPr>
            <a:xfrm>
              <a:off x="3144525" y="406375"/>
              <a:ext cx="732785" cy="753358"/>
            </a:xfrm>
            <a:custGeom>
              <a:avLst/>
              <a:gdLst/>
              <a:ahLst/>
              <a:cxnLst/>
              <a:rect l="l" t="t" r="r" b="b"/>
              <a:pathLst>
                <a:path w="40463" h="41599" extrusionOk="0">
                  <a:moveTo>
                    <a:pt x="23884" y="0"/>
                  </a:moveTo>
                  <a:cubicBezTo>
                    <a:pt x="19481" y="0"/>
                    <a:pt x="14877" y="1735"/>
                    <a:pt x="10908" y="4837"/>
                  </a:cubicBezTo>
                  <a:cubicBezTo>
                    <a:pt x="9040" y="6305"/>
                    <a:pt x="7405" y="8006"/>
                    <a:pt x="6071" y="9941"/>
                  </a:cubicBezTo>
                  <a:lnTo>
                    <a:pt x="6004" y="9907"/>
                  </a:lnTo>
                  <a:cubicBezTo>
                    <a:pt x="5671" y="9774"/>
                    <a:pt x="5304" y="9740"/>
                    <a:pt x="4937" y="9740"/>
                  </a:cubicBezTo>
                  <a:cubicBezTo>
                    <a:pt x="3703" y="9774"/>
                    <a:pt x="2535" y="10374"/>
                    <a:pt x="1801" y="11408"/>
                  </a:cubicBezTo>
                  <a:cubicBezTo>
                    <a:pt x="967" y="12509"/>
                    <a:pt x="701" y="13843"/>
                    <a:pt x="534" y="15011"/>
                  </a:cubicBezTo>
                  <a:cubicBezTo>
                    <a:pt x="0" y="19180"/>
                    <a:pt x="801" y="24484"/>
                    <a:pt x="2702" y="29154"/>
                  </a:cubicBezTo>
                  <a:cubicBezTo>
                    <a:pt x="4837" y="34391"/>
                    <a:pt x="8106" y="38361"/>
                    <a:pt x="11909" y="40296"/>
                  </a:cubicBezTo>
                  <a:cubicBezTo>
                    <a:pt x="13678" y="41164"/>
                    <a:pt x="15633" y="41598"/>
                    <a:pt x="17625" y="41598"/>
                  </a:cubicBezTo>
                  <a:cubicBezTo>
                    <a:pt x="17698" y="41598"/>
                    <a:pt x="17772" y="41598"/>
                    <a:pt x="17846" y="41596"/>
                  </a:cubicBezTo>
                  <a:cubicBezTo>
                    <a:pt x="21849" y="41596"/>
                    <a:pt x="26285" y="40095"/>
                    <a:pt x="30222" y="37994"/>
                  </a:cubicBezTo>
                  <a:cubicBezTo>
                    <a:pt x="30689" y="37794"/>
                    <a:pt x="31156" y="37560"/>
                    <a:pt x="31623" y="37293"/>
                  </a:cubicBezTo>
                  <a:cubicBezTo>
                    <a:pt x="32390" y="36860"/>
                    <a:pt x="33157" y="36359"/>
                    <a:pt x="33824" y="35792"/>
                  </a:cubicBezTo>
                  <a:cubicBezTo>
                    <a:pt x="35259" y="34792"/>
                    <a:pt x="36593" y="33724"/>
                    <a:pt x="37860" y="32523"/>
                  </a:cubicBezTo>
                  <a:cubicBezTo>
                    <a:pt x="38494" y="31890"/>
                    <a:pt x="40462" y="29988"/>
                    <a:pt x="39929" y="27653"/>
                  </a:cubicBezTo>
                  <a:cubicBezTo>
                    <a:pt x="39828" y="27253"/>
                    <a:pt x="39662" y="26886"/>
                    <a:pt x="39428" y="26552"/>
                  </a:cubicBezTo>
                  <a:cubicBezTo>
                    <a:pt x="40162" y="23850"/>
                    <a:pt x="40462" y="21082"/>
                    <a:pt x="40262" y="18280"/>
                  </a:cubicBezTo>
                  <a:cubicBezTo>
                    <a:pt x="39795" y="10141"/>
                    <a:pt x="35759" y="3569"/>
                    <a:pt x="29788" y="1134"/>
                  </a:cubicBezTo>
                  <a:cubicBezTo>
                    <a:pt x="27920" y="367"/>
                    <a:pt x="25885" y="0"/>
                    <a:pt x="23884" y="0"/>
                  </a:cubicBezTo>
                  <a:close/>
                </a:path>
              </a:pathLst>
            </a:custGeom>
            <a:solidFill>
              <a:srgbClr val="FFFFFF"/>
            </a:solidFill>
            <a:ln w="3810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0"/>
            <p:cNvSpPr/>
            <p:nvPr/>
          </p:nvSpPr>
          <p:spPr>
            <a:xfrm>
              <a:off x="3213376" y="429174"/>
              <a:ext cx="697760" cy="665633"/>
            </a:xfrm>
            <a:custGeom>
              <a:avLst/>
              <a:gdLst/>
              <a:ahLst/>
              <a:cxnLst/>
              <a:rect l="l" t="t" r="r" b="b"/>
              <a:pathLst>
                <a:path w="38529" h="36755" extrusionOk="0">
                  <a:moveTo>
                    <a:pt x="20055" y="1"/>
                  </a:moveTo>
                  <a:cubicBezTo>
                    <a:pt x="15683" y="1"/>
                    <a:pt x="11330" y="1850"/>
                    <a:pt x="7873" y="4579"/>
                  </a:cubicBezTo>
                  <a:cubicBezTo>
                    <a:pt x="2202" y="9082"/>
                    <a:pt x="1" y="14452"/>
                    <a:pt x="368" y="19489"/>
                  </a:cubicBezTo>
                  <a:cubicBezTo>
                    <a:pt x="1001" y="28780"/>
                    <a:pt x="10740" y="36755"/>
                    <a:pt x="20066" y="36755"/>
                  </a:cubicBezTo>
                  <a:cubicBezTo>
                    <a:pt x="22527" y="36755"/>
                    <a:pt x="24959" y="36200"/>
                    <a:pt x="27187" y="34967"/>
                  </a:cubicBezTo>
                  <a:cubicBezTo>
                    <a:pt x="38528" y="28696"/>
                    <a:pt x="37828" y="6046"/>
                    <a:pt x="25486" y="1043"/>
                  </a:cubicBezTo>
                  <a:cubicBezTo>
                    <a:pt x="23715" y="325"/>
                    <a:pt x="21883" y="1"/>
                    <a:pt x="2005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0"/>
            <p:cNvSpPr/>
            <p:nvPr/>
          </p:nvSpPr>
          <p:spPr>
            <a:xfrm>
              <a:off x="3158415" y="605395"/>
              <a:ext cx="692907" cy="531782"/>
            </a:xfrm>
            <a:custGeom>
              <a:avLst/>
              <a:gdLst/>
              <a:ahLst/>
              <a:cxnLst/>
              <a:rect l="l" t="t" r="r" b="b"/>
              <a:pathLst>
                <a:path w="38261" h="29364" extrusionOk="0">
                  <a:moveTo>
                    <a:pt x="4150" y="1"/>
                  </a:moveTo>
                  <a:cubicBezTo>
                    <a:pt x="3329" y="1"/>
                    <a:pt x="2523" y="475"/>
                    <a:pt x="2002" y="1152"/>
                  </a:cubicBezTo>
                  <a:cubicBezTo>
                    <a:pt x="1435" y="2053"/>
                    <a:pt x="1101" y="3087"/>
                    <a:pt x="1001" y="4188"/>
                  </a:cubicBezTo>
                  <a:cubicBezTo>
                    <a:pt x="0" y="12093"/>
                    <a:pt x="4003" y="24269"/>
                    <a:pt x="11709" y="28171"/>
                  </a:cubicBezTo>
                  <a:cubicBezTo>
                    <a:pt x="13352" y="29004"/>
                    <a:pt x="15185" y="29363"/>
                    <a:pt x="17103" y="29363"/>
                  </a:cubicBezTo>
                  <a:cubicBezTo>
                    <a:pt x="24023" y="29363"/>
                    <a:pt x="32047" y="24681"/>
                    <a:pt x="36226" y="20633"/>
                  </a:cubicBezTo>
                  <a:cubicBezTo>
                    <a:pt x="37227" y="19665"/>
                    <a:pt x="38261" y="18331"/>
                    <a:pt x="37927" y="16963"/>
                  </a:cubicBezTo>
                  <a:cubicBezTo>
                    <a:pt x="37558" y="15408"/>
                    <a:pt x="35835" y="14853"/>
                    <a:pt x="34141" y="14853"/>
                  </a:cubicBezTo>
                  <a:cubicBezTo>
                    <a:pt x="33691" y="14853"/>
                    <a:pt x="33244" y="14892"/>
                    <a:pt x="32824" y="14962"/>
                  </a:cubicBezTo>
                  <a:cubicBezTo>
                    <a:pt x="27353" y="15796"/>
                    <a:pt x="22283" y="18431"/>
                    <a:pt x="18413" y="22434"/>
                  </a:cubicBezTo>
                  <a:cubicBezTo>
                    <a:pt x="17646" y="20266"/>
                    <a:pt x="18914" y="17997"/>
                    <a:pt x="19681" y="15863"/>
                  </a:cubicBezTo>
                  <a:cubicBezTo>
                    <a:pt x="20448" y="13694"/>
                    <a:pt x="20381" y="10659"/>
                    <a:pt x="18213" y="9858"/>
                  </a:cubicBezTo>
                  <a:cubicBezTo>
                    <a:pt x="17910" y="9751"/>
                    <a:pt x="17598" y="9704"/>
                    <a:pt x="17283" y="9704"/>
                  </a:cubicBezTo>
                  <a:cubicBezTo>
                    <a:pt x="16419" y="9704"/>
                    <a:pt x="15535" y="10061"/>
                    <a:pt x="14777" y="10525"/>
                  </a:cubicBezTo>
                  <a:cubicBezTo>
                    <a:pt x="12242" y="12227"/>
                    <a:pt x="10775" y="15129"/>
                    <a:pt x="10908" y="18164"/>
                  </a:cubicBezTo>
                  <a:lnTo>
                    <a:pt x="6805" y="3087"/>
                  </a:lnTo>
                  <a:cubicBezTo>
                    <a:pt x="6505" y="1886"/>
                    <a:pt x="6005" y="518"/>
                    <a:pt x="4837" y="118"/>
                  </a:cubicBezTo>
                  <a:cubicBezTo>
                    <a:pt x="4611" y="38"/>
                    <a:pt x="4380" y="1"/>
                    <a:pt x="4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5" name="Google Shape;1665;p40"/>
          <p:cNvGrpSpPr/>
          <p:nvPr/>
        </p:nvGrpSpPr>
        <p:grpSpPr>
          <a:xfrm>
            <a:off x="-758055" y="2894333"/>
            <a:ext cx="3169033" cy="2986543"/>
            <a:chOff x="-938098" y="2468419"/>
            <a:chExt cx="3540051" cy="3411730"/>
          </a:xfrm>
        </p:grpSpPr>
        <p:grpSp>
          <p:nvGrpSpPr>
            <p:cNvPr id="1666" name="Google Shape;1666;p40"/>
            <p:cNvGrpSpPr/>
            <p:nvPr/>
          </p:nvGrpSpPr>
          <p:grpSpPr>
            <a:xfrm rot="-811051">
              <a:off x="289888" y="2658446"/>
              <a:ext cx="1985246" cy="3031673"/>
              <a:chOff x="7563425" y="1090500"/>
              <a:chExt cx="1939951" cy="2962504"/>
            </a:xfrm>
          </p:grpSpPr>
          <p:sp>
            <p:nvSpPr>
              <p:cNvPr id="1667" name="Google Shape;1667;p40"/>
              <p:cNvSpPr/>
              <p:nvPr/>
            </p:nvSpPr>
            <p:spPr>
              <a:xfrm>
                <a:off x="7563425" y="1090500"/>
                <a:ext cx="1923932" cy="2962504"/>
              </a:xfrm>
              <a:custGeom>
                <a:avLst/>
                <a:gdLst/>
                <a:ahLst/>
                <a:cxnLst/>
                <a:rect l="l" t="t" r="r" b="b"/>
                <a:pathLst>
                  <a:path w="36027" h="55475" extrusionOk="0">
                    <a:moveTo>
                      <a:pt x="28099" y="1"/>
                    </a:moveTo>
                    <a:cubicBezTo>
                      <a:pt x="28051" y="1"/>
                      <a:pt x="28002" y="1"/>
                      <a:pt x="27954" y="2"/>
                    </a:cubicBezTo>
                    <a:cubicBezTo>
                      <a:pt x="26653" y="2"/>
                      <a:pt x="25319" y="269"/>
                      <a:pt x="24118" y="769"/>
                    </a:cubicBezTo>
                    <a:cubicBezTo>
                      <a:pt x="23284" y="1103"/>
                      <a:pt x="22517" y="1536"/>
                      <a:pt x="21783" y="2037"/>
                    </a:cubicBezTo>
                    <a:cubicBezTo>
                      <a:pt x="21550" y="1970"/>
                      <a:pt x="21283" y="1903"/>
                      <a:pt x="21049" y="1903"/>
                    </a:cubicBezTo>
                    <a:cubicBezTo>
                      <a:pt x="20516" y="1903"/>
                      <a:pt x="19982" y="2103"/>
                      <a:pt x="19548" y="2404"/>
                    </a:cubicBezTo>
                    <a:cubicBezTo>
                      <a:pt x="19048" y="2837"/>
                      <a:pt x="18648" y="3371"/>
                      <a:pt x="18414" y="4005"/>
                    </a:cubicBezTo>
                    <a:cubicBezTo>
                      <a:pt x="17013" y="7174"/>
                      <a:pt x="17180" y="12277"/>
                      <a:pt x="19415" y="15280"/>
                    </a:cubicBezTo>
                    <a:cubicBezTo>
                      <a:pt x="18447" y="16347"/>
                      <a:pt x="17480" y="17481"/>
                      <a:pt x="16513" y="18715"/>
                    </a:cubicBezTo>
                    <a:cubicBezTo>
                      <a:pt x="10642" y="26087"/>
                      <a:pt x="6072" y="34393"/>
                      <a:pt x="2970" y="43266"/>
                    </a:cubicBezTo>
                    <a:cubicBezTo>
                      <a:pt x="1936" y="46235"/>
                      <a:pt x="1102" y="49271"/>
                      <a:pt x="401" y="52306"/>
                    </a:cubicBezTo>
                    <a:cubicBezTo>
                      <a:pt x="334" y="52706"/>
                      <a:pt x="234" y="53073"/>
                      <a:pt x="168" y="53474"/>
                    </a:cubicBezTo>
                    <a:cubicBezTo>
                      <a:pt x="1" y="54341"/>
                      <a:pt x="501" y="55175"/>
                      <a:pt x="1335" y="55408"/>
                    </a:cubicBezTo>
                    <a:cubicBezTo>
                      <a:pt x="1502" y="55442"/>
                      <a:pt x="1635" y="55475"/>
                      <a:pt x="1802" y="55475"/>
                    </a:cubicBezTo>
                    <a:cubicBezTo>
                      <a:pt x="2603" y="55475"/>
                      <a:pt x="3270" y="54941"/>
                      <a:pt x="3437" y="54174"/>
                    </a:cubicBezTo>
                    <a:cubicBezTo>
                      <a:pt x="4070" y="51239"/>
                      <a:pt x="4871" y="48337"/>
                      <a:pt x="5805" y="45468"/>
                    </a:cubicBezTo>
                    <a:cubicBezTo>
                      <a:pt x="8674" y="36895"/>
                      <a:pt x="12943" y="28856"/>
                      <a:pt x="18481" y="21718"/>
                    </a:cubicBezTo>
                    <a:cubicBezTo>
                      <a:pt x="19648" y="20216"/>
                      <a:pt x="20849" y="18782"/>
                      <a:pt x="22117" y="17348"/>
                    </a:cubicBezTo>
                    <a:cubicBezTo>
                      <a:pt x="23151" y="17715"/>
                      <a:pt x="24252" y="17915"/>
                      <a:pt x="25352" y="17915"/>
                    </a:cubicBezTo>
                    <a:cubicBezTo>
                      <a:pt x="26420" y="17881"/>
                      <a:pt x="27454" y="17781"/>
                      <a:pt x="28455" y="17548"/>
                    </a:cubicBezTo>
                    <a:cubicBezTo>
                      <a:pt x="28655" y="17515"/>
                      <a:pt x="28855" y="17481"/>
                      <a:pt x="29022" y="17448"/>
                    </a:cubicBezTo>
                    <a:cubicBezTo>
                      <a:pt x="29422" y="17348"/>
                      <a:pt x="29789" y="17248"/>
                      <a:pt x="30156" y="17081"/>
                    </a:cubicBezTo>
                    <a:cubicBezTo>
                      <a:pt x="30890" y="16847"/>
                      <a:pt x="31590" y="16547"/>
                      <a:pt x="32257" y="16214"/>
                    </a:cubicBezTo>
                    <a:cubicBezTo>
                      <a:pt x="33358" y="15613"/>
                      <a:pt x="33958" y="14846"/>
                      <a:pt x="34025" y="13912"/>
                    </a:cubicBezTo>
                    <a:cubicBezTo>
                      <a:pt x="34025" y="13745"/>
                      <a:pt x="34025" y="13612"/>
                      <a:pt x="34025" y="13478"/>
                    </a:cubicBezTo>
                    <a:cubicBezTo>
                      <a:pt x="34592" y="12511"/>
                      <a:pt x="34993" y="11443"/>
                      <a:pt x="35226" y="10343"/>
                    </a:cubicBezTo>
                    <a:cubicBezTo>
                      <a:pt x="36027" y="6773"/>
                      <a:pt x="35093" y="3438"/>
                      <a:pt x="32758" y="1603"/>
                    </a:cubicBezTo>
                    <a:cubicBezTo>
                      <a:pt x="31428" y="565"/>
                      <a:pt x="29783" y="1"/>
                      <a:pt x="280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40"/>
              <p:cNvSpPr/>
              <p:nvPr/>
            </p:nvSpPr>
            <p:spPr>
              <a:xfrm>
                <a:off x="7636480" y="1762143"/>
                <a:ext cx="1248764" cy="2224962"/>
              </a:xfrm>
              <a:custGeom>
                <a:avLst/>
                <a:gdLst/>
                <a:ahLst/>
                <a:cxnLst/>
                <a:rect l="l" t="t" r="r" b="b"/>
                <a:pathLst>
                  <a:path w="23384" h="41664" extrusionOk="0">
                    <a:moveTo>
                      <a:pt x="22909" y="1"/>
                    </a:moveTo>
                    <a:cubicBezTo>
                      <a:pt x="22813" y="1"/>
                      <a:pt x="22717" y="45"/>
                      <a:pt x="22650" y="134"/>
                    </a:cubicBezTo>
                    <a:cubicBezTo>
                      <a:pt x="20382" y="2269"/>
                      <a:pt x="18247" y="4571"/>
                      <a:pt x="16279" y="6972"/>
                    </a:cubicBezTo>
                    <a:cubicBezTo>
                      <a:pt x="14344" y="9374"/>
                      <a:pt x="12543" y="11876"/>
                      <a:pt x="10875" y="14478"/>
                    </a:cubicBezTo>
                    <a:cubicBezTo>
                      <a:pt x="9207" y="17113"/>
                      <a:pt x="7706" y="19815"/>
                      <a:pt x="6338" y="22583"/>
                    </a:cubicBezTo>
                    <a:cubicBezTo>
                      <a:pt x="5004" y="25352"/>
                      <a:pt x="3803" y="28221"/>
                      <a:pt x="2769" y="31123"/>
                    </a:cubicBezTo>
                    <a:cubicBezTo>
                      <a:pt x="1768" y="34025"/>
                      <a:pt x="935" y="36994"/>
                      <a:pt x="267" y="40029"/>
                    </a:cubicBezTo>
                    <a:cubicBezTo>
                      <a:pt x="201" y="40396"/>
                      <a:pt x="134" y="40763"/>
                      <a:pt x="34" y="41163"/>
                    </a:cubicBezTo>
                    <a:cubicBezTo>
                      <a:pt x="1" y="41364"/>
                      <a:pt x="134" y="41597"/>
                      <a:pt x="367" y="41664"/>
                    </a:cubicBezTo>
                    <a:cubicBezTo>
                      <a:pt x="468" y="41664"/>
                      <a:pt x="601" y="41664"/>
                      <a:pt x="701" y="41597"/>
                    </a:cubicBezTo>
                    <a:cubicBezTo>
                      <a:pt x="801" y="41530"/>
                      <a:pt x="868" y="41430"/>
                      <a:pt x="901" y="41330"/>
                    </a:cubicBezTo>
                    <a:cubicBezTo>
                      <a:pt x="1535" y="38328"/>
                      <a:pt x="2336" y="35359"/>
                      <a:pt x="3303" y="32491"/>
                    </a:cubicBezTo>
                    <a:cubicBezTo>
                      <a:pt x="4270" y="29588"/>
                      <a:pt x="5404" y="26720"/>
                      <a:pt x="6705" y="23951"/>
                    </a:cubicBezTo>
                    <a:cubicBezTo>
                      <a:pt x="8006" y="21182"/>
                      <a:pt x="9441" y="18514"/>
                      <a:pt x="11042" y="15912"/>
                    </a:cubicBezTo>
                    <a:cubicBezTo>
                      <a:pt x="12676" y="13310"/>
                      <a:pt x="14411" y="10808"/>
                      <a:pt x="16312" y="8407"/>
                    </a:cubicBezTo>
                    <a:cubicBezTo>
                      <a:pt x="18247" y="6005"/>
                      <a:pt x="20282" y="3703"/>
                      <a:pt x="22450" y="1502"/>
                    </a:cubicBezTo>
                    <a:lnTo>
                      <a:pt x="23250" y="701"/>
                    </a:lnTo>
                    <a:cubicBezTo>
                      <a:pt x="23351" y="601"/>
                      <a:pt x="23384" y="468"/>
                      <a:pt x="23351" y="334"/>
                    </a:cubicBezTo>
                    <a:cubicBezTo>
                      <a:pt x="23317" y="167"/>
                      <a:pt x="23184" y="67"/>
                      <a:pt x="23050" y="34"/>
                    </a:cubicBezTo>
                    <a:cubicBezTo>
                      <a:pt x="23006" y="12"/>
                      <a:pt x="22958" y="1"/>
                      <a:pt x="22909" y="1"/>
                    </a:cubicBezTo>
                    <a:close/>
                  </a:path>
                </a:pathLst>
              </a:custGeom>
              <a:solidFill>
                <a:srgbClr val="888A5C"/>
              </a:solidFill>
              <a:ln w="10850" cap="flat" cmpd="sng">
                <a:solidFill>
                  <a:srgbClr val="888A5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40"/>
              <p:cNvSpPr/>
              <p:nvPr/>
            </p:nvSpPr>
            <p:spPr>
              <a:xfrm>
                <a:off x="8574653" y="1157414"/>
                <a:ext cx="928723" cy="808193"/>
              </a:xfrm>
              <a:custGeom>
                <a:avLst/>
                <a:gdLst/>
                <a:ahLst/>
                <a:cxnLst/>
                <a:rect l="l" t="t" r="r" b="b"/>
                <a:pathLst>
                  <a:path w="17391" h="15134" extrusionOk="0">
                    <a:moveTo>
                      <a:pt x="9040" y="1"/>
                    </a:moveTo>
                    <a:cubicBezTo>
                      <a:pt x="7887" y="1"/>
                      <a:pt x="6718" y="253"/>
                      <a:pt x="5649" y="684"/>
                    </a:cubicBezTo>
                    <a:cubicBezTo>
                      <a:pt x="2880" y="1818"/>
                      <a:pt x="1379" y="3686"/>
                      <a:pt x="946" y="5721"/>
                    </a:cubicBezTo>
                    <a:cubicBezTo>
                      <a:pt x="1" y="10079"/>
                      <a:pt x="4069" y="15134"/>
                      <a:pt x="8544" y="15134"/>
                    </a:cubicBezTo>
                    <a:cubicBezTo>
                      <a:pt x="8967" y="15134"/>
                      <a:pt x="9393" y="15089"/>
                      <a:pt x="9819" y="14994"/>
                    </a:cubicBezTo>
                    <a:cubicBezTo>
                      <a:pt x="15056" y="13793"/>
                      <a:pt x="17391" y="4720"/>
                      <a:pt x="13054" y="1317"/>
                    </a:cubicBezTo>
                    <a:cubicBezTo>
                      <a:pt x="11889" y="392"/>
                      <a:pt x="10476" y="1"/>
                      <a:pt x="90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40"/>
              <p:cNvSpPr/>
              <p:nvPr/>
            </p:nvSpPr>
            <p:spPr>
              <a:xfrm>
                <a:off x="8537859" y="1259038"/>
                <a:ext cx="780264" cy="730493"/>
              </a:xfrm>
              <a:custGeom>
                <a:avLst/>
                <a:gdLst/>
                <a:ahLst/>
                <a:cxnLst/>
                <a:rect l="l" t="t" r="r" b="b"/>
                <a:pathLst>
                  <a:path w="14611" h="13679" extrusionOk="0">
                    <a:moveTo>
                      <a:pt x="2751" y="1"/>
                    </a:moveTo>
                    <a:cubicBezTo>
                      <a:pt x="2514" y="1"/>
                      <a:pt x="2283" y="85"/>
                      <a:pt x="2102" y="248"/>
                    </a:cubicBezTo>
                    <a:cubicBezTo>
                      <a:pt x="1735" y="549"/>
                      <a:pt x="1501" y="916"/>
                      <a:pt x="1335" y="1349"/>
                    </a:cubicBezTo>
                    <a:cubicBezTo>
                      <a:pt x="0" y="4418"/>
                      <a:pt x="267" y="9855"/>
                      <a:pt x="2836" y="12257"/>
                    </a:cubicBezTo>
                    <a:cubicBezTo>
                      <a:pt x="3922" y="13287"/>
                      <a:pt x="5505" y="13679"/>
                      <a:pt x="7173" y="13679"/>
                    </a:cubicBezTo>
                    <a:cubicBezTo>
                      <a:pt x="9449" y="13679"/>
                      <a:pt x="11884" y="12951"/>
                      <a:pt x="13443" y="12124"/>
                    </a:cubicBezTo>
                    <a:cubicBezTo>
                      <a:pt x="13977" y="11823"/>
                      <a:pt x="14511" y="11423"/>
                      <a:pt x="14544" y="10823"/>
                    </a:cubicBezTo>
                    <a:cubicBezTo>
                      <a:pt x="14611" y="9989"/>
                      <a:pt x="13610" y="9522"/>
                      <a:pt x="12776" y="9422"/>
                    </a:cubicBezTo>
                    <a:cubicBezTo>
                      <a:pt x="12322" y="9362"/>
                      <a:pt x="11866" y="9333"/>
                      <a:pt x="11412" y="9333"/>
                    </a:cubicBezTo>
                    <a:cubicBezTo>
                      <a:pt x="9566" y="9333"/>
                      <a:pt x="7744" y="9819"/>
                      <a:pt x="6138" y="10756"/>
                    </a:cubicBezTo>
                    <a:cubicBezTo>
                      <a:pt x="6105" y="9789"/>
                      <a:pt x="6872" y="9021"/>
                      <a:pt x="7439" y="8254"/>
                    </a:cubicBezTo>
                    <a:cubicBezTo>
                      <a:pt x="7973" y="7454"/>
                      <a:pt x="8306" y="6219"/>
                      <a:pt x="7539" y="5652"/>
                    </a:cubicBezTo>
                    <a:cubicBezTo>
                      <a:pt x="7280" y="5493"/>
                      <a:pt x="6986" y="5417"/>
                      <a:pt x="6684" y="5417"/>
                    </a:cubicBezTo>
                    <a:cubicBezTo>
                      <a:pt x="6480" y="5417"/>
                      <a:pt x="6273" y="5452"/>
                      <a:pt x="6071" y="5519"/>
                    </a:cubicBezTo>
                    <a:cubicBezTo>
                      <a:pt x="4870" y="5919"/>
                      <a:pt x="3936" y="6920"/>
                      <a:pt x="3670" y="8154"/>
                    </a:cubicBezTo>
                    <a:lnTo>
                      <a:pt x="3770" y="1616"/>
                    </a:lnTo>
                    <a:cubicBezTo>
                      <a:pt x="3770" y="1082"/>
                      <a:pt x="3770" y="482"/>
                      <a:pt x="3336" y="182"/>
                    </a:cubicBezTo>
                    <a:cubicBezTo>
                      <a:pt x="3153" y="60"/>
                      <a:pt x="2950" y="1"/>
                      <a:pt x="2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1" name="Google Shape;1671;p40"/>
            <p:cNvGrpSpPr/>
            <p:nvPr/>
          </p:nvGrpSpPr>
          <p:grpSpPr>
            <a:xfrm rot="-1940061">
              <a:off x="-360994" y="2956564"/>
              <a:ext cx="1744240" cy="2663633"/>
              <a:chOff x="7563425" y="1090500"/>
              <a:chExt cx="1939951" cy="2962504"/>
            </a:xfrm>
          </p:grpSpPr>
          <p:sp>
            <p:nvSpPr>
              <p:cNvPr id="1672" name="Google Shape;1672;p40"/>
              <p:cNvSpPr/>
              <p:nvPr/>
            </p:nvSpPr>
            <p:spPr>
              <a:xfrm>
                <a:off x="7563425" y="1090500"/>
                <a:ext cx="1923932" cy="2962504"/>
              </a:xfrm>
              <a:custGeom>
                <a:avLst/>
                <a:gdLst/>
                <a:ahLst/>
                <a:cxnLst/>
                <a:rect l="l" t="t" r="r" b="b"/>
                <a:pathLst>
                  <a:path w="36027" h="55475" extrusionOk="0">
                    <a:moveTo>
                      <a:pt x="28099" y="1"/>
                    </a:moveTo>
                    <a:cubicBezTo>
                      <a:pt x="28051" y="1"/>
                      <a:pt x="28002" y="1"/>
                      <a:pt x="27954" y="2"/>
                    </a:cubicBezTo>
                    <a:cubicBezTo>
                      <a:pt x="26653" y="2"/>
                      <a:pt x="25319" y="269"/>
                      <a:pt x="24118" y="769"/>
                    </a:cubicBezTo>
                    <a:cubicBezTo>
                      <a:pt x="23284" y="1103"/>
                      <a:pt x="22517" y="1536"/>
                      <a:pt x="21783" y="2037"/>
                    </a:cubicBezTo>
                    <a:cubicBezTo>
                      <a:pt x="21550" y="1970"/>
                      <a:pt x="21283" y="1903"/>
                      <a:pt x="21049" y="1903"/>
                    </a:cubicBezTo>
                    <a:cubicBezTo>
                      <a:pt x="20516" y="1903"/>
                      <a:pt x="19982" y="2103"/>
                      <a:pt x="19548" y="2404"/>
                    </a:cubicBezTo>
                    <a:cubicBezTo>
                      <a:pt x="19048" y="2837"/>
                      <a:pt x="18648" y="3371"/>
                      <a:pt x="18414" y="4005"/>
                    </a:cubicBezTo>
                    <a:cubicBezTo>
                      <a:pt x="17013" y="7174"/>
                      <a:pt x="17180" y="12277"/>
                      <a:pt x="19415" y="15280"/>
                    </a:cubicBezTo>
                    <a:cubicBezTo>
                      <a:pt x="18447" y="16347"/>
                      <a:pt x="17480" y="17481"/>
                      <a:pt x="16513" y="18715"/>
                    </a:cubicBezTo>
                    <a:cubicBezTo>
                      <a:pt x="10642" y="26087"/>
                      <a:pt x="6072" y="34393"/>
                      <a:pt x="2970" y="43266"/>
                    </a:cubicBezTo>
                    <a:cubicBezTo>
                      <a:pt x="1936" y="46235"/>
                      <a:pt x="1102" y="49271"/>
                      <a:pt x="401" y="52306"/>
                    </a:cubicBezTo>
                    <a:cubicBezTo>
                      <a:pt x="334" y="52706"/>
                      <a:pt x="234" y="53073"/>
                      <a:pt x="168" y="53474"/>
                    </a:cubicBezTo>
                    <a:cubicBezTo>
                      <a:pt x="1" y="54341"/>
                      <a:pt x="501" y="55175"/>
                      <a:pt x="1335" y="55408"/>
                    </a:cubicBezTo>
                    <a:cubicBezTo>
                      <a:pt x="1502" y="55442"/>
                      <a:pt x="1635" y="55475"/>
                      <a:pt x="1802" y="55475"/>
                    </a:cubicBezTo>
                    <a:cubicBezTo>
                      <a:pt x="2603" y="55475"/>
                      <a:pt x="3270" y="54941"/>
                      <a:pt x="3437" y="54174"/>
                    </a:cubicBezTo>
                    <a:cubicBezTo>
                      <a:pt x="4070" y="51239"/>
                      <a:pt x="4871" y="48337"/>
                      <a:pt x="5805" y="45468"/>
                    </a:cubicBezTo>
                    <a:cubicBezTo>
                      <a:pt x="8674" y="36895"/>
                      <a:pt x="12943" y="28856"/>
                      <a:pt x="18481" y="21718"/>
                    </a:cubicBezTo>
                    <a:cubicBezTo>
                      <a:pt x="19648" y="20216"/>
                      <a:pt x="20849" y="18782"/>
                      <a:pt x="22117" y="17348"/>
                    </a:cubicBezTo>
                    <a:cubicBezTo>
                      <a:pt x="23151" y="17715"/>
                      <a:pt x="24252" y="17915"/>
                      <a:pt x="25352" y="17915"/>
                    </a:cubicBezTo>
                    <a:cubicBezTo>
                      <a:pt x="26420" y="17881"/>
                      <a:pt x="27454" y="17781"/>
                      <a:pt x="28455" y="17548"/>
                    </a:cubicBezTo>
                    <a:cubicBezTo>
                      <a:pt x="28655" y="17515"/>
                      <a:pt x="28855" y="17481"/>
                      <a:pt x="29022" y="17448"/>
                    </a:cubicBezTo>
                    <a:cubicBezTo>
                      <a:pt x="29422" y="17348"/>
                      <a:pt x="29789" y="17248"/>
                      <a:pt x="30156" y="17081"/>
                    </a:cubicBezTo>
                    <a:cubicBezTo>
                      <a:pt x="30890" y="16847"/>
                      <a:pt x="31590" y="16547"/>
                      <a:pt x="32257" y="16214"/>
                    </a:cubicBezTo>
                    <a:cubicBezTo>
                      <a:pt x="33358" y="15613"/>
                      <a:pt x="33958" y="14846"/>
                      <a:pt x="34025" y="13912"/>
                    </a:cubicBezTo>
                    <a:cubicBezTo>
                      <a:pt x="34025" y="13745"/>
                      <a:pt x="34025" y="13612"/>
                      <a:pt x="34025" y="13478"/>
                    </a:cubicBezTo>
                    <a:cubicBezTo>
                      <a:pt x="34592" y="12511"/>
                      <a:pt x="34993" y="11443"/>
                      <a:pt x="35226" y="10343"/>
                    </a:cubicBezTo>
                    <a:cubicBezTo>
                      <a:pt x="36027" y="6773"/>
                      <a:pt x="35093" y="3438"/>
                      <a:pt x="32758" y="1603"/>
                    </a:cubicBezTo>
                    <a:cubicBezTo>
                      <a:pt x="31428" y="565"/>
                      <a:pt x="29783" y="1"/>
                      <a:pt x="280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40"/>
              <p:cNvSpPr/>
              <p:nvPr/>
            </p:nvSpPr>
            <p:spPr>
              <a:xfrm>
                <a:off x="7636480" y="1762143"/>
                <a:ext cx="1248764" cy="2224962"/>
              </a:xfrm>
              <a:custGeom>
                <a:avLst/>
                <a:gdLst/>
                <a:ahLst/>
                <a:cxnLst/>
                <a:rect l="l" t="t" r="r" b="b"/>
                <a:pathLst>
                  <a:path w="23384" h="41664" extrusionOk="0">
                    <a:moveTo>
                      <a:pt x="22909" y="1"/>
                    </a:moveTo>
                    <a:cubicBezTo>
                      <a:pt x="22813" y="1"/>
                      <a:pt x="22717" y="45"/>
                      <a:pt x="22650" y="134"/>
                    </a:cubicBezTo>
                    <a:cubicBezTo>
                      <a:pt x="20382" y="2269"/>
                      <a:pt x="18247" y="4571"/>
                      <a:pt x="16279" y="6972"/>
                    </a:cubicBezTo>
                    <a:cubicBezTo>
                      <a:pt x="14344" y="9374"/>
                      <a:pt x="12543" y="11876"/>
                      <a:pt x="10875" y="14478"/>
                    </a:cubicBezTo>
                    <a:cubicBezTo>
                      <a:pt x="9207" y="17113"/>
                      <a:pt x="7706" y="19815"/>
                      <a:pt x="6338" y="22583"/>
                    </a:cubicBezTo>
                    <a:cubicBezTo>
                      <a:pt x="5004" y="25352"/>
                      <a:pt x="3803" y="28221"/>
                      <a:pt x="2769" y="31123"/>
                    </a:cubicBezTo>
                    <a:cubicBezTo>
                      <a:pt x="1768" y="34025"/>
                      <a:pt x="935" y="36994"/>
                      <a:pt x="267" y="40029"/>
                    </a:cubicBezTo>
                    <a:cubicBezTo>
                      <a:pt x="201" y="40396"/>
                      <a:pt x="134" y="40763"/>
                      <a:pt x="34" y="41163"/>
                    </a:cubicBezTo>
                    <a:cubicBezTo>
                      <a:pt x="1" y="41364"/>
                      <a:pt x="134" y="41597"/>
                      <a:pt x="367" y="41664"/>
                    </a:cubicBezTo>
                    <a:cubicBezTo>
                      <a:pt x="468" y="41664"/>
                      <a:pt x="601" y="41664"/>
                      <a:pt x="701" y="41597"/>
                    </a:cubicBezTo>
                    <a:cubicBezTo>
                      <a:pt x="801" y="41530"/>
                      <a:pt x="868" y="41430"/>
                      <a:pt x="901" y="41330"/>
                    </a:cubicBezTo>
                    <a:cubicBezTo>
                      <a:pt x="1535" y="38328"/>
                      <a:pt x="2336" y="35359"/>
                      <a:pt x="3303" y="32491"/>
                    </a:cubicBezTo>
                    <a:cubicBezTo>
                      <a:pt x="4270" y="29588"/>
                      <a:pt x="5404" y="26720"/>
                      <a:pt x="6705" y="23951"/>
                    </a:cubicBezTo>
                    <a:cubicBezTo>
                      <a:pt x="8006" y="21182"/>
                      <a:pt x="9441" y="18514"/>
                      <a:pt x="11042" y="15912"/>
                    </a:cubicBezTo>
                    <a:cubicBezTo>
                      <a:pt x="12676" y="13310"/>
                      <a:pt x="14411" y="10808"/>
                      <a:pt x="16312" y="8407"/>
                    </a:cubicBezTo>
                    <a:cubicBezTo>
                      <a:pt x="18247" y="6005"/>
                      <a:pt x="20282" y="3703"/>
                      <a:pt x="22450" y="1502"/>
                    </a:cubicBezTo>
                    <a:lnTo>
                      <a:pt x="23250" y="701"/>
                    </a:lnTo>
                    <a:cubicBezTo>
                      <a:pt x="23351" y="601"/>
                      <a:pt x="23384" y="468"/>
                      <a:pt x="23351" y="334"/>
                    </a:cubicBezTo>
                    <a:cubicBezTo>
                      <a:pt x="23317" y="167"/>
                      <a:pt x="23184" y="67"/>
                      <a:pt x="23050" y="34"/>
                    </a:cubicBezTo>
                    <a:cubicBezTo>
                      <a:pt x="23006" y="12"/>
                      <a:pt x="22958" y="1"/>
                      <a:pt x="22909" y="1"/>
                    </a:cubicBezTo>
                    <a:close/>
                  </a:path>
                </a:pathLst>
              </a:custGeom>
              <a:solidFill>
                <a:srgbClr val="888A5C"/>
              </a:solidFill>
              <a:ln w="10850" cap="flat" cmpd="sng">
                <a:solidFill>
                  <a:srgbClr val="888A5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40"/>
              <p:cNvSpPr/>
              <p:nvPr/>
            </p:nvSpPr>
            <p:spPr>
              <a:xfrm>
                <a:off x="8574653" y="1157414"/>
                <a:ext cx="928723" cy="808193"/>
              </a:xfrm>
              <a:custGeom>
                <a:avLst/>
                <a:gdLst/>
                <a:ahLst/>
                <a:cxnLst/>
                <a:rect l="l" t="t" r="r" b="b"/>
                <a:pathLst>
                  <a:path w="17391" h="15134" extrusionOk="0">
                    <a:moveTo>
                      <a:pt x="9040" y="1"/>
                    </a:moveTo>
                    <a:cubicBezTo>
                      <a:pt x="7887" y="1"/>
                      <a:pt x="6718" y="253"/>
                      <a:pt x="5649" y="684"/>
                    </a:cubicBezTo>
                    <a:cubicBezTo>
                      <a:pt x="2880" y="1818"/>
                      <a:pt x="1379" y="3686"/>
                      <a:pt x="946" y="5721"/>
                    </a:cubicBezTo>
                    <a:cubicBezTo>
                      <a:pt x="1" y="10079"/>
                      <a:pt x="4069" y="15134"/>
                      <a:pt x="8544" y="15134"/>
                    </a:cubicBezTo>
                    <a:cubicBezTo>
                      <a:pt x="8967" y="15134"/>
                      <a:pt x="9393" y="15089"/>
                      <a:pt x="9819" y="14994"/>
                    </a:cubicBezTo>
                    <a:cubicBezTo>
                      <a:pt x="15056" y="13793"/>
                      <a:pt x="17391" y="4720"/>
                      <a:pt x="13054" y="1317"/>
                    </a:cubicBezTo>
                    <a:cubicBezTo>
                      <a:pt x="11889" y="392"/>
                      <a:pt x="10476" y="1"/>
                      <a:pt x="90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40"/>
              <p:cNvSpPr/>
              <p:nvPr/>
            </p:nvSpPr>
            <p:spPr>
              <a:xfrm>
                <a:off x="8537859" y="1259038"/>
                <a:ext cx="780264" cy="730493"/>
              </a:xfrm>
              <a:custGeom>
                <a:avLst/>
                <a:gdLst/>
                <a:ahLst/>
                <a:cxnLst/>
                <a:rect l="l" t="t" r="r" b="b"/>
                <a:pathLst>
                  <a:path w="14611" h="13679" extrusionOk="0">
                    <a:moveTo>
                      <a:pt x="2751" y="1"/>
                    </a:moveTo>
                    <a:cubicBezTo>
                      <a:pt x="2514" y="1"/>
                      <a:pt x="2283" y="85"/>
                      <a:pt x="2102" y="248"/>
                    </a:cubicBezTo>
                    <a:cubicBezTo>
                      <a:pt x="1735" y="549"/>
                      <a:pt x="1501" y="916"/>
                      <a:pt x="1335" y="1349"/>
                    </a:cubicBezTo>
                    <a:cubicBezTo>
                      <a:pt x="0" y="4418"/>
                      <a:pt x="267" y="9855"/>
                      <a:pt x="2836" y="12257"/>
                    </a:cubicBezTo>
                    <a:cubicBezTo>
                      <a:pt x="3922" y="13287"/>
                      <a:pt x="5505" y="13679"/>
                      <a:pt x="7173" y="13679"/>
                    </a:cubicBezTo>
                    <a:cubicBezTo>
                      <a:pt x="9449" y="13679"/>
                      <a:pt x="11884" y="12951"/>
                      <a:pt x="13443" y="12124"/>
                    </a:cubicBezTo>
                    <a:cubicBezTo>
                      <a:pt x="13977" y="11823"/>
                      <a:pt x="14511" y="11423"/>
                      <a:pt x="14544" y="10823"/>
                    </a:cubicBezTo>
                    <a:cubicBezTo>
                      <a:pt x="14611" y="9989"/>
                      <a:pt x="13610" y="9522"/>
                      <a:pt x="12776" y="9422"/>
                    </a:cubicBezTo>
                    <a:cubicBezTo>
                      <a:pt x="12322" y="9362"/>
                      <a:pt x="11866" y="9333"/>
                      <a:pt x="11412" y="9333"/>
                    </a:cubicBezTo>
                    <a:cubicBezTo>
                      <a:pt x="9566" y="9333"/>
                      <a:pt x="7744" y="9819"/>
                      <a:pt x="6138" y="10756"/>
                    </a:cubicBezTo>
                    <a:cubicBezTo>
                      <a:pt x="6105" y="9789"/>
                      <a:pt x="6872" y="9021"/>
                      <a:pt x="7439" y="8254"/>
                    </a:cubicBezTo>
                    <a:cubicBezTo>
                      <a:pt x="7973" y="7454"/>
                      <a:pt x="8306" y="6219"/>
                      <a:pt x="7539" y="5652"/>
                    </a:cubicBezTo>
                    <a:cubicBezTo>
                      <a:pt x="7280" y="5493"/>
                      <a:pt x="6986" y="5417"/>
                      <a:pt x="6684" y="5417"/>
                    </a:cubicBezTo>
                    <a:cubicBezTo>
                      <a:pt x="6480" y="5417"/>
                      <a:pt x="6273" y="5452"/>
                      <a:pt x="6071" y="5519"/>
                    </a:cubicBezTo>
                    <a:cubicBezTo>
                      <a:pt x="4870" y="5919"/>
                      <a:pt x="3936" y="6920"/>
                      <a:pt x="3670" y="8154"/>
                    </a:cubicBezTo>
                    <a:lnTo>
                      <a:pt x="3770" y="1616"/>
                    </a:lnTo>
                    <a:cubicBezTo>
                      <a:pt x="3770" y="1082"/>
                      <a:pt x="3770" y="482"/>
                      <a:pt x="3336" y="182"/>
                    </a:cubicBezTo>
                    <a:cubicBezTo>
                      <a:pt x="3153" y="60"/>
                      <a:pt x="2950" y="1"/>
                      <a:pt x="2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1015480" y="1359339"/>
            <a:ext cx="7205858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ĐÃ LẮNG NGHE BÀI GIẢNG!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30"/>
          <p:cNvSpPr/>
          <p:nvPr/>
        </p:nvSpPr>
        <p:spPr>
          <a:xfrm rot="1223655">
            <a:off x="1519705" y="345997"/>
            <a:ext cx="1175947" cy="1049375"/>
          </a:xfrm>
          <a:custGeom>
            <a:avLst/>
            <a:gdLst/>
            <a:ahLst/>
            <a:cxnLst/>
            <a:rect l="l" t="t" r="r" b="b"/>
            <a:pathLst>
              <a:path w="23618" h="18315" extrusionOk="0">
                <a:moveTo>
                  <a:pt x="17903" y="1"/>
                </a:moveTo>
                <a:cubicBezTo>
                  <a:pt x="15738" y="1"/>
                  <a:pt x="13546" y="1404"/>
                  <a:pt x="13210" y="3546"/>
                </a:cubicBezTo>
                <a:cubicBezTo>
                  <a:pt x="12715" y="2309"/>
                  <a:pt x="11393" y="1671"/>
                  <a:pt x="10045" y="1671"/>
                </a:cubicBezTo>
                <a:cubicBezTo>
                  <a:pt x="9212" y="1671"/>
                  <a:pt x="8369" y="1915"/>
                  <a:pt x="7706" y="2412"/>
                </a:cubicBezTo>
                <a:cubicBezTo>
                  <a:pt x="5938" y="3713"/>
                  <a:pt x="5304" y="6081"/>
                  <a:pt x="5471" y="8250"/>
                </a:cubicBezTo>
                <a:cubicBezTo>
                  <a:pt x="5120" y="7314"/>
                  <a:pt x="4129" y="6788"/>
                  <a:pt x="3119" y="6788"/>
                </a:cubicBezTo>
                <a:cubicBezTo>
                  <a:pt x="2690" y="6788"/>
                  <a:pt x="2257" y="6883"/>
                  <a:pt x="1869" y="7082"/>
                </a:cubicBezTo>
                <a:cubicBezTo>
                  <a:pt x="601" y="7749"/>
                  <a:pt x="1" y="9317"/>
                  <a:pt x="201" y="10718"/>
                </a:cubicBezTo>
                <a:cubicBezTo>
                  <a:pt x="741" y="15096"/>
                  <a:pt x="6591" y="18315"/>
                  <a:pt x="10918" y="18315"/>
                </a:cubicBezTo>
                <a:cubicBezTo>
                  <a:pt x="11404" y="18315"/>
                  <a:pt x="11871" y="18274"/>
                  <a:pt x="12309" y="18190"/>
                </a:cubicBezTo>
                <a:cubicBezTo>
                  <a:pt x="14911" y="17690"/>
                  <a:pt x="17280" y="16289"/>
                  <a:pt x="19214" y="14487"/>
                </a:cubicBezTo>
                <a:cubicBezTo>
                  <a:pt x="21249" y="12586"/>
                  <a:pt x="22950" y="10151"/>
                  <a:pt x="23284" y="7349"/>
                </a:cubicBezTo>
                <a:cubicBezTo>
                  <a:pt x="23618" y="4580"/>
                  <a:pt x="22317" y="1511"/>
                  <a:pt x="19748" y="377"/>
                </a:cubicBezTo>
                <a:cubicBezTo>
                  <a:pt x="19167" y="121"/>
                  <a:pt x="18536" y="1"/>
                  <a:pt x="17903" y="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3" name="Google Shape;1363;p30"/>
          <p:cNvSpPr txBox="1">
            <a:spLocks noGrp="1"/>
          </p:cNvSpPr>
          <p:nvPr>
            <p:ph type="title"/>
          </p:nvPr>
        </p:nvSpPr>
        <p:spPr>
          <a:xfrm>
            <a:off x="1572689" y="558526"/>
            <a:ext cx="1070700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+mn-lt"/>
              </a:rPr>
              <a:t>01</a:t>
            </a:r>
            <a:endParaRPr sz="44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1639" y="408142"/>
            <a:ext cx="4615434" cy="1071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 err="1" smtClean="0">
                <a:solidFill>
                  <a:schemeClr val="accent1">
                    <a:lumMod val="25000"/>
                  </a:schemeClr>
                </a:solidFill>
              </a:rPr>
              <a:t>Khám</a:t>
            </a: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25000"/>
                  </a:schemeClr>
                </a:solidFill>
              </a:rPr>
              <a:t>phá</a:t>
            </a: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25000"/>
                  </a:schemeClr>
                </a:solidFill>
              </a:rPr>
              <a:t>cách</a:t>
            </a: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25000"/>
                  </a:schemeClr>
                </a:solidFill>
              </a:rPr>
              <a:t>tạo</a:t>
            </a: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25000"/>
                  </a:schemeClr>
                </a:solidFill>
              </a:rPr>
              <a:t>hình</a:t>
            </a: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25000"/>
                  </a:schemeClr>
                </a:solidFill>
              </a:rPr>
              <a:t>thời</a:t>
            </a: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25000"/>
                  </a:schemeClr>
                </a:solidFill>
              </a:rPr>
              <a:t>trang</a:t>
            </a: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25000"/>
                  </a:schemeClr>
                </a:solidFill>
              </a:rPr>
              <a:t>đơn</a:t>
            </a:r>
            <a:r>
              <a:rPr lang="en-US" sz="28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25000"/>
                  </a:schemeClr>
                </a:solidFill>
              </a:rPr>
              <a:t>giản</a:t>
            </a:r>
            <a:endParaRPr lang="en-US" sz="32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906" y="1864446"/>
            <a:ext cx="34263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/>
              <a:t>Quan</a:t>
            </a:r>
            <a:r>
              <a:rPr lang="en-US" sz="2000" i="1" dirty="0" smtClean="0"/>
              <a:t> </a:t>
            </a:r>
            <a:r>
              <a:rPr lang="en-US" sz="2000" i="1" dirty="0" err="1"/>
              <a:t>sát</a:t>
            </a:r>
            <a:r>
              <a:rPr lang="en-US" sz="2000" i="1" dirty="0"/>
              <a:t> </a:t>
            </a:r>
            <a:r>
              <a:rPr lang="en-US" sz="2000" i="1" dirty="0" err="1"/>
              <a:t>hình</a:t>
            </a:r>
            <a:r>
              <a:rPr lang="en-US" sz="2000" i="1" dirty="0"/>
              <a:t> ở </a:t>
            </a:r>
            <a:r>
              <a:rPr lang="en-US" sz="2000" i="1" dirty="0" err="1"/>
              <a:t>trang</a:t>
            </a:r>
            <a:r>
              <a:rPr lang="en-US" sz="2000" i="1" dirty="0"/>
              <a:t> </a:t>
            </a:r>
            <a:r>
              <a:rPr lang="en-US" sz="2000" i="1" dirty="0" smtClean="0"/>
              <a:t>26 SGK, </a:t>
            </a:r>
            <a:r>
              <a:rPr lang="en-US" sz="2000" i="1" dirty="0" err="1"/>
              <a:t>thảo</a:t>
            </a:r>
            <a:r>
              <a:rPr lang="en-US" sz="2000" i="1" dirty="0"/>
              <a:t> </a:t>
            </a:r>
            <a:r>
              <a:rPr lang="en-US" sz="2000" i="1" dirty="0" err="1"/>
              <a:t>luận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chia </a:t>
            </a:r>
            <a:r>
              <a:rPr lang="en-US" sz="2000" i="1" dirty="0" err="1"/>
              <a:t>sẻ</a:t>
            </a:r>
            <a:r>
              <a:rPr lang="en-US" sz="2000" i="1" dirty="0"/>
              <a:t> </a:t>
            </a:r>
            <a:r>
              <a:rPr lang="en-US" sz="2000" i="1" dirty="0" err="1"/>
              <a:t>về</a:t>
            </a:r>
            <a:r>
              <a:rPr lang="en-US" sz="2000" i="1" dirty="0"/>
              <a:t> </a:t>
            </a:r>
            <a:r>
              <a:rPr lang="en-US" sz="2000" i="1" dirty="0" err="1"/>
              <a:t>cách</a:t>
            </a:r>
            <a:r>
              <a:rPr lang="en-US" sz="2000" i="1" dirty="0"/>
              <a:t> </a:t>
            </a:r>
            <a:r>
              <a:rPr lang="en-US" sz="2000" i="1" dirty="0" err="1"/>
              <a:t>tạo</a:t>
            </a:r>
            <a:r>
              <a:rPr lang="en-US" sz="2000" i="1" dirty="0"/>
              <a:t> </a:t>
            </a:r>
            <a:r>
              <a:rPr lang="en-US" sz="2000" i="1" dirty="0" err="1"/>
              <a:t>hình</a:t>
            </a:r>
            <a:r>
              <a:rPr lang="en-US" sz="2000" i="1" dirty="0"/>
              <a:t> </a:t>
            </a:r>
            <a:r>
              <a:rPr lang="en-US" sz="2000" i="1" dirty="0" err="1"/>
              <a:t>sản</a:t>
            </a:r>
            <a:r>
              <a:rPr lang="en-US" sz="2000" i="1" dirty="0"/>
              <a:t> </a:t>
            </a:r>
            <a:r>
              <a:rPr lang="en-US" sz="2000" i="1" dirty="0" err="1"/>
              <a:t>phẩm</a:t>
            </a:r>
            <a:r>
              <a:rPr lang="en-US" sz="2000" i="1" dirty="0"/>
              <a:t> </a:t>
            </a:r>
            <a:r>
              <a:rPr lang="en-US" sz="2000" i="1" dirty="0" err="1"/>
              <a:t>thời</a:t>
            </a:r>
            <a:r>
              <a:rPr lang="en-US" sz="2000" i="1" dirty="0"/>
              <a:t> </a:t>
            </a:r>
            <a:r>
              <a:rPr lang="en-US" sz="2000" i="1" dirty="0" err="1" smtClean="0"/>
              <a:t>trang</a:t>
            </a:r>
            <a:r>
              <a:rPr lang="en-US" sz="2000" i="1" dirty="0" smtClean="0"/>
              <a:t>:</a:t>
            </a:r>
            <a:endParaRPr lang="en-US" sz="2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69" y="1666107"/>
            <a:ext cx="4282267" cy="30714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1" name="Google Shape;1441;p35"/>
          <p:cNvGrpSpPr/>
          <p:nvPr/>
        </p:nvGrpSpPr>
        <p:grpSpPr>
          <a:xfrm>
            <a:off x="2138324" y="2163956"/>
            <a:ext cx="4782000" cy="897747"/>
            <a:chOff x="2128050" y="2352391"/>
            <a:chExt cx="4782000" cy="897747"/>
          </a:xfrm>
        </p:grpSpPr>
        <p:grpSp>
          <p:nvGrpSpPr>
            <p:cNvPr id="1442" name="Google Shape;1442;p35"/>
            <p:cNvGrpSpPr/>
            <p:nvPr/>
          </p:nvGrpSpPr>
          <p:grpSpPr>
            <a:xfrm>
              <a:off x="2128050" y="2352391"/>
              <a:ext cx="4782000" cy="897747"/>
              <a:chOff x="2128050" y="2352391"/>
              <a:chExt cx="4782000" cy="897747"/>
            </a:xfrm>
          </p:grpSpPr>
          <p:sp>
            <p:nvSpPr>
              <p:cNvPr id="1443" name="Google Shape;1443;p35"/>
              <p:cNvSpPr/>
              <p:nvPr/>
            </p:nvSpPr>
            <p:spPr>
              <a:xfrm>
                <a:off x="2128050" y="2352392"/>
                <a:ext cx="4782000" cy="720550"/>
              </a:xfrm>
              <a:custGeom>
                <a:avLst/>
                <a:gdLst/>
                <a:ahLst/>
                <a:cxnLst/>
                <a:rect l="l" t="t" r="r" b="b"/>
                <a:pathLst>
                  <a:path w="191280" h="28822" extrusionOk="0">
                    <a:moveTo>
                      <a:pt x="0" y="28822"/>
                    </a:moveTo>
                    <a:cubicBezTo>
                      <a:pt x="3614" y="23401"/>
                      <a:pt x="6683" y="15170"/>
                      <a:pt x="13147" y="14361"/>
                    </a:cubicBezTo>
                    <a:cubicBezTo>
                      <a:pt x="21123" y="13363"/>
                      <a:pt x="28720" y="18531"/>
                      <a:pt x="36153" y="21592"/>
                    </a:cubicBezTo>
                    <a:cubicBezTo>
                      <a:pt x="42959" y="24395"/>
                      <a:pt x="50913" y="24446"/>
                      <a:pt x="58173" y="23235"/>
                    </a:cubicBezTo>
                    <a:cubicBezTo>
                      <a:pt x="74510" y="20509"/>
                      <a:pt x="85733" y="1879"/>
                      <a:pt x="102213" y="229"/>
                    </a:cubicBezTo>
                    <a:cubicBezTo>
                      <a:pt x="120535" y="-1605"/>
                      <a:pt x="135451" y="16529"/>
                      <a:pt x="153155" y="21592"/>
                    </a:cubicBezTo>
                    <a:cubicBezTo>
                      <a:pt x="165375" y="25087"/>
                      <a:pt x="178570" y="22249"/>
                      <a:pt x="191280" y="22249"/>
                    </a:cubicBezTo>
                  </a:path>
                </a:pathLst>
              </a:cu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44" name="Google Shape;1444;p35"/>
              <p:cNvSpPr/>
              <p:nvPr/>
            </p:nvSpPr>
            <p:spPr>
              <a:xfrm rot="6606825">
                <a:off x="2657657" y="2453626"/>
                <a:ext cx="394170" cy="255532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957" y="1574"/>
                      <a:pt x="2064" y="1574"/>
                    </a:cubicBezTo>
                    <a:cubicBezTo>
                      <a:pt x="2184" y="1574"/>
                      <a:pt x="2305" y="1555"/>
                      <a:pt x="2427" y="1514"/>
                    </a:cubicBezTo>
                    <a:cubicBezTo>
                      <a:pt x="2427" y="1514"/>
                      <a:pt x="2245" y="314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35"/>
              <p:cNvSpPr/>
              <p:nvPr/>
            </p:nvSpPr>
            <p:spPr>
              <a:xfrm rot="10056885">
                <a:off x="3624733" y="2887665"/>
                <a:ext cx="394169" cy="255532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957" y="1574"/>
                      <a:pt x="2064" y="1574"/>
                    </a:cubicBezTo>
                    <a:cubicBezTo>
                      <a:pt x="2184" y="1574"/>
                      <a:pt x="2305" y="1555"/>
                      <a:pt x="2427" y="1514"/>
                    </a:cubicBezTo>
                    <a:cubicBezTo>
                      <a:pt x="2427" y="1514"/>
                      <a:pt x="2245" y="314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5"/>
              <p:cNvSpPr/>
              <p:nvPr/>
            </p:nvSpPr>
            <p:spPr>
              <a:xfrm rot="7780831">
                <a:off x="5609406" y="2535629"/>
                <a:ext cx="394171" cy="255532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957" y="1574"/>
                      <a:pt x="2064" y="1574"/>
                    </a:cubicBezTo>
                    <a:cubicBezTo>
                      <a:pt x="2184" y="1574"/>
                      <a:pt x="2305" y="1555"/>
                      <a:pt x="2427" y="1514"/>
                    </a:cubicBezTo>
                    <a:cubicBezTo>
                      <a:pt x="2427" y="1514"/>
                      <a:pt x="2245" y="314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5"/>
              <p:cNvSpPr/>
              <p:nvPr/>
            </p:nvSpPr>
            <p:spPr>
              <a:xfrm rot="-10350062">
                <a:off x="6279425" y="2958530"/>
                <a:ext cx="394176" cy="255533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957" y="1574"/>
                      <a:pt x="2064" y="1574"/>
                    </a:cubicBezTo>
                    <a:cubicBezTo>
                      <a:pt x="2184" y="1574"/>
                      <a:pt x="2305" y="1555"/>
                      <a:pt x="2427" y="1514"/>
                    </a:cubicBezTo>
                    <a:cubicBezTo>
                      <a:pt x="2427" y="1514"/>
                      <a:pt x="2245" y="314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5"/>
              <p:cNvSpPr/>
              <p:nvPr/>
            </p:nvSpPr>
            <p:spPr>
              <a:xfrm rot="-9727043">
                <a:off x="3069234" y="2971359"/>
                <a:ext cx="354631" cy="229886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157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957" y="1574"/>
                      <a:pt x="2064" y="1574"/>
                    </a:cubicBezTo>
                    <a:cubicBezTo>
                      <a:pt x="2184" y="1574"/>
                      <a:pt x="2305" y="1555"/>
                      <a:pt x="2427" y="1514"/>
                    </a:cubicBezTo>
                    <a:cubicBezTo>
                      <a:pt x="2427" y="1514"/>
                      <a:pt x="2245" y="314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9" name="Google Shape;1449;p35"/>
            <p:cNvGrpSpPr/>
            <p:nvPr/>
          </p:nvGrpSpPr>
          <p:grpSpPr>
            <a:xfrm rot="-9301810">
              <a:off x="3075465" y="2588118"/>
              <a:ext cx="315632" cy="311313"/>
              <a:chOff x="2398800" y="1826575"/>
              <a:chExt cx="2258325" cy="2227425"/>
            </a:xfrm>
          </p:grpSpPr>
          <p:sp>
            <p:nvSpPr>
              <p:cNvPr id="1450" name="Google Shape;1450;p35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35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2" name="Google Shape;1452;p35"/>
            <p:cNvGrpSpPr/>
            <p:nvPr/>
          </p:nvGrpSpPr>
          <p:grpSpPr>
            <a:xfrm rot="-9301810">
              <a:off x="6087190" y="2588118"/>
              <a:ext cx="315632" cy="311313"/>
              <a:chOff x="2398800" y="1826575"/>
              <a:chExt cx="2258325" cy="2227425"/>
            </a:xfrm>
          </p:grpSpPr>
          <p:sp>
            <p:nvSpPr>
              <p:cNvPr id="1453" name="Google Shape;1453;p35"/>
              <p:cNvSpPr/>
              <p:nvPr/>
            </p:nvSpPr>
            <p:spPr>
              <a:xfrm>
                <a:off x="2398800" y="1826575"/>
                <a:ext cx="2258325" cy="2227425"/>
              </a:xfrm>
              <a:custGeom>
                <a:avLst/>
                <a:gdLst/>
                <a:ahLst/>
                <a:cxnLst/>
                <a:rect l="l" t="t" r="r" b="b"/>
                <a:pathLst>
                  <a:path w="90333" h="89097" extrusionOk="0">
                    <a:moveTo>
                      <a:pt x="50297" y="0"/>
                    </a:moveTo>
                    <a:cubicBezTo>
                      <a:pt x="39683" y="0"/>
                      <a:pt x="38714" y="13516"/>
                      <a:pt x="40072" y="25893"/>
                    </a:cubicBezTo>
                    <a:cubicBezTo>
                      <a:pt x="34210" y="9881"/>
                      <a:pt x="27594" y="6658"/>
                      <a:pt x="23217" y="6658"/>
                    </a:cubicBezTo>
                    <a:cubicBezTo>
                      <a:pt x="20267" y="6658"/>
                      <a:pt x="18335" y="8121"/>
                      <a:pt x="18335" y="8121"/>
                    </a:cubicBezTo>
                    <a:cubicBezTo>
                      <a:pt x="8392" y="16420"/>
                      <a:pt x="20292" y="28424"/>
                      <a:pt x="31304" y="36644"/>
                    </a:cubicBezTo>
                    <a:cubicBezTo>
                      <a:pt x="23443" y="33886"/>
                      <a:pt x="17557" y="32853"/>
                      <a:pt x="13149" y="32853"/>
                    </a:cubicBezTo>
                    <a:cubicBezTo>
                      <a:pt x="1" y="32853"/>
                      <a:pt x="15" y="42046"/>
                      <a:pt x="15" y="42046"/>
                    </a:cubicBezTo>
                    <a:cubicBezTo>
                      <a:pt x="403" y="49419"/>
                      <a:pt x="6017" y="51840"/>
                      <a:pt x="13216" y="51840"/>
                    </a:cubicBezTo>
                    <a:cubicBezTo>
                      <a:pt x="17152" y="51840"/>
                      <a:pt x="21561" y="51117"/>
                      <a:pt x="25850" y="50084"/>
                    </a:cubicBezTo>
                    <a:lnTo>
                      <a:pt x="25850" y="50084"/>
                    </a:lnTo>
                    <a:cubicBezTo>
                      <a:pt x="198" y="60652"/>
                      <a:pt x="9436" y="72108"/>
                      <a:pt x="9436" y="72108"/>
                    </a:cubicBezTo>
                    <a:cubicBezTo>
                      <a:pt x="11618" y="74567"/>
                      <a:pt x="13999" y="75608"/>
                      <a:pt x="16465" y="75608"/>
                    </a:cubicBezTo>
                    <a:cubicBezTo>
                      <a:pt x="23082" y="75608"/>
                      <a:pt x="30317" y="68117"/>
                      <a:pt x="36001" y="60417"/>
                    </a:cubicBezTo>
                    <a:lnTo>
                      <a:pt x="36001" y="60417"/>
                    </a:lnTo>
                    <a:cubicBezTo>
                      <a:pt x="26780" y="89071"/>
                      <a:pt x="42182" y="89097"/>
                      <a:pt x="42238" y="89097"/>
                    </a:cubicBezTo>
                    <a:cubicBezTo>
                      <a:pt x="42238" y="89097"/>
                      <a:pt x="42238" y="89097"/>
                      <a:pt x="42238" y="89097"/>
                    </a:cubicBezTo>
                    <a:cubicBezTo>
                      <a:pt x="53512" y="88523"/>
                      <a:pt x="53199" y="75684"/>
                      <a:pt x="50406" y="63653"/>
                    </a:cubicBezTo>
                    <a:lnTo>
                      <a:pt x="50406" y="63653"/>
                    </a:lnTo>
                    <a:cubicBezTo>
                      <a:pt x="57061" y="76775"/>
                      <a:pt x="63250" y="79731"/>
                      <a:pt x="67475" y="79731"/>
                    </a:cubicBezTo>
                    <a:cubicBezTo>
                      <a:pt x="70939" y="79731"/>
                      <a:pt x="73084" y="77745"/>
                      <a:pt x="73084" y="77745"/>
                    </a:cubicBezTo>
                    <a:cubicBezTo>
                      <a:pt x="81043" y="69603"/>
                      <a:pt x="71935" y="60313"/>
                      <a:pt x="61628" y="53372"/>
                    </a:cubicBezTo>
                    <a:lnTo>
                      <a:pt x="61628" y="53372"/>
                    </a:lnTo>
                    <a:cubicBezTo>
                      <a:pt x="68340" y="55782"/>
                      <a:pt x="73447" y="56691"/>
                      <a:pt x="77332" y="56691"/>
                    </a:cubicBezTo>
                    <a:cubicBezTo>
                      <a:pt x="89309" y="56691"/>
                      <a:pt x="89681" y="48048"/>
                      <a:pt x="89681" y="48048"/>
                    </a:cubicBezTo>
                    <a:cubicBezTo>
                      <a:pt x="89626" y="40144"/>
                      <a:pt x="83304" y="37643"/>
                      <a:pt x="75354" y="37643"/>
                    </a:cubicBezTo>
                    <a:cubicBezTo>
                      <a:pt x="71833" y="37643"/>
                      <a:pt x="67993" y="38133"/>
                      <a:pt x="64237" y="38862"/>
                    </a:cubicBezTo>
                    <a:cubicBezTo>
                      <a:pt x="90333" y="29468"/>
                      <a:pt x="81617" y="17594"/>
                      <a:pt x="81617" y="17594"/>
                    </a:cubicBezTo>
                    <a:cubicBezTo>
                      <a:pt x="79431" y="14907"/>
                      <a:pt x="76958" y="13780"/>
                      <a:pt x="74347" y="13780"/>
                    </a:cubicBezTo>
                    <a:cubicBezTo>
                      <a:pt x="67578" y="13780"/>
                      <a:pt x="59885" y="21356"/>
                      <a:pt x="53877" y="28946"/>
                    </a:cubicBezTo>
                    <a:cubicBezTo>
                      <a:pt x="66716" y="2198"/>
                      <a:pt x="51528" y="58"/>
                      <a:pt x="51528" y="58"/>
                    </a:cubicBezTo>
                    <a:cubicBezTo>
                      <a:pt x="51104" y="19"/>
                      <a:pt x="50694" y="0"/>
                      <a:pt x="502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35"/>
              <p:cNvSpPr/>
              <p:nvPr/>
            </p:nvSpPr>
            <p:spPr>
              <a:xfrm>
                <a:off x="3335350" y="2715275"/>
                <a:ext cx="412350" cy="412325"/>
              </a:xfrm>
              <a:custGeom>
                <a:avLst/>
                <a:gdLst/>
                <a:ahLst/>
                <a:cxnLst/>
                <a:rect l="l" t="t" r="r" b="b"/>
                <a:pathLst>
                  <a:path w="16494" h="16493" extrusionOk="0">
                    <a:moveTo>
                      <a:pt x="8247" y="0"/>
                    </a:moveTo>
                    <a:cubicBezTo>
                      <a:pt x="3706" y="0"/>
                      <a:pt x="1" y="3680"/>
                      <a:pt x="1" y="8246"/>
                    </a:cubicBezTo>
                    <a:cubicBezTo>
                      <a:pt x="1" y="12787"/>
                      <a:pt x="3706" y="16493"/>
                      <a:pt x="8247" y="16493"/>
                    </a:cubicBezTo>
                    <a:cubicBezTo>
                      <a:pt x="12814" y="16493"/>
                      <a:pt x="16493" y="12787"/>
                      <a:pt x="16493" y="8246"/>
                    </a:cubicBezTo>
                    <a:cubicBezTo>
                      <a:pt x="16493" y="3680"/>
                      <a:pt x="12814" y="0"/>
                      <a:pt x="82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55" name="Google Shape;1455;p35"/>
          <p:cNvSpPr/>
          <p:nvPr/>
        </p:nvSpPr>
        <p:spPr>
          <a:xfrm rot="1223655">
            <a:off x="6721742" y="2151478"/>
            <a:ext cx="1551533" cy="1203164"/>
          </a:xfrm>
          <a:custGeom>
            <a:avLst/>
            <a:gdLst/>
            <a:ahLst/>
            <a:cxnLst/>
            <a:rect l="l" t="t" r="r" b="b"/>
            <a:pathLst>
              <a:path w="23618" h="18315" extrusionOk="0">
                <a:moveTo>
                  <a:pt x="17903" y="1"/>
                </a:moveTo>
                <a:cubicBezTo>
                  <a:pt x="15738" y="1"/>
                  <a:pt x="13546" y="1404"/>
                  <a:pt x="13210" y="3546"/>
                </a:cubicBezTo>
                <a:cubicBezTo>
                  <a:pt x="12715" y="2309"/>
                  <a:pt x="11393" y="1671"/>
                  <a:pt x="10045" y="1671"/>
                </a:cubicBezTo>
                <a:cubicBezTo>
                  <a:pt x="9212" y="1671"/>
                  <a:pt x="8369" y="1915"/>
                  <a:pt x="7706" y="2412"/>
                </a:cubicBezTo>
                <a:cubicBezTo>
                  <a:pt x="5938" y="3713"/>
                  <a:pt x="5304" y="6081"/>
                  <a:pt x="5471" y="8250"/>
                </a:cubicBezTo>
                <a:cubicBezTo>
                  <a:pt x="5120" y="7314"/>
                  <a:pt x="4129" y="6788"/>
                  <a:pt x="3119" y="6788"/>
                </a:cubicBezTo>
                <a:cubicBezTo>
                  <a:pt x="2690" y="6788"/>
                  <a:pt x="2257" y="6883"/>
                  <a:pt x="1869" y="7082"/>
                </a:cubicBezTo>
                <a:cubicBezTo>
                  <a:pt x="601" y="7749"/>
                  <a:pt x="1" y="9317"/>
                  <a:pt x="201" y="10718"/>
                </a:cubicBezTo>
                <a:cubicBezTo>
                  <a:pt x="741" y="15096"/>
                  <a:pt x="6591" y="18315"/>
                  <a:pt x="10918" y="18315"/>
                </a:cubicBezTo>
                <a:cubicBezTo>
                  <a:pt x="11404" y="18315"/>
                  <a:pt x="11871" y="18274"/>
                  <a:pt x="12309" y="18190"/>
                </a:cubicBezTo>
                <a:cubicBezTo>
                  <a:pt x="14911" y="17690"/>
                  <a:pt x="17280" y="16289"/>
                  <a:pt x="19214" y="14487"/>
                </a:cubicBezTo>
                <a:cubicBezTo>
                  <a:pt x="21249" y="12586"/>
                  <a:pt x="22950" y="10151"/>
                  <a:pt x="23284" y="7349"/>
                </a:cubicBezTo>
                <a:cubicBezTo>
                  <a:pt x="23618" y="4580"/>
                  <a:pt x="22317" y="1511"/>
                  <a:pt x="19748" y="377"/>
                </a:cubicBezTo>
                <a:cubicBezTo>
                  <a:pt x="19167" y="121"/>
                  <a:pt x="18536" y="1"/>
                  <a:pt x="17903" y="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35"/>
          <p:cNvSpPr txBox="1">
            <a:spLocks noGrp="1"/>
          </p:cNvSpPr>
          <p:nvPr>
            <p:ph type="title"/>
          </p:nvPr>
        </p:nvSpPr>
        <p:spPr>
          <a:xfrm>
            <a:off x="1514983" y="1026004"/>
            <a:ext cx="6461027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ts val="3500"/>
              </a:lnSpc>
            </a:pPr>
            <a:r>
              <a:rPr lang="fr-FR" sz="2400" dirty="0" err="1">
                <a:solidFill>
                  <a:srgbClr val="C00000"/>
                </a:solidFill>
                <a:latin typeface="+mn-lt"/>
              </a:rPr>
              <a:t>C</a:t>
            </a:r>
            <a:r>
              <a:rPr lang="fr-FR" sz="2400" dirty="0" err="1" smtClean="0">
                <a:solidFill>
                  <a:srgbClr val="C00000"/>
                </a:solidFill>
                <a:latin typeface="+mn-lt"/>
              </a:rPr>
              <a:t>ác</a:t>
            </a:r>
            <a:r>
              <a:rPr lang="fr-FR" sz="2400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+mn-lt"/>
              </a:rPr>
              <a:t>bước</a:t>
            </a:r>
            <a:r>
              <a:rPr lang="fr-FR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+mn-lt"/>
              </a:rPr>
              <a:t>thực</a:t>
            </a:r>
            <a:r>
              <a:rPr lang="fr-FR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+mn-lt"/>
              </a:rPr>
              <a:t>hành</a:t>
            </a:r>
            <a:r>
              <a:rPr lang="fr-FR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+mn-lt"/>
              </a:rPr>
              <a:t>tạo</a:t>
            </a:r>
            <a:r>
              <a:rPr lang="fr-FR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+mn-lt"/>
              </a:rPr>
              <a:t>hình</a:t>
            </a:r>
            <a:r>
              <a:rPr lang="fr-FR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+mn-lt"/>
              </a:rPr>
              <a:t>thời</a:t>
            </a:r>
            <a:r>
              <a:rPr lang="fr-FR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+mn-lt"/>
              </a:rPr>
              <a:t>trang</a:t>
            </a:r>
            <a:r>
              <a:rPr lang="fr-FR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+mn-lt"/>
              </a:rPr>
              <a:t>đơn</a:t>
            </a:r>
            <a:r>
              <a:rPr lang="fr-FR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fr-FR" sz="2400" dirty="0" err="1">
                <a:solidFill>
                  <a:srgbClr val="C00000"/>
                </a:solidFill>
                <a:latin typeface="+mn-lt"/>
              </a:rPr>
              <a:t>giản</a:t>
            </a:r>
            <a:r>
              <a:rPr lang="fr-FR" sz="2400" dirty="0">
                <a:solidFill>
                  <a:srgbClr val="C00000"/>
                </a:solidFill>
                <a:latin typeface="+mn-lt"/>
              </a:rPr>
              <a:t>: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1458" name="Google Shape;1458;p35"/>
          <p:cNvSpPr txBox="1">
            <a:spLocks noGrp="1"/>
          </p:cNvSpPr>
          <p:nvPr>
            <p:ph type="title" idx="4294967295"/>
          </p:nvPr>
        </p:nvSpPr>
        <p:spPr>
          <a:xfrm>
            <a:off x="7764463" y="2084388"/>
            <a:ext cx="1379537" cy="4508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dk2"/>
                </a:solidFill>
                <a:latin typeface="+mn-lt"/>
              </a:rPr>
              <a:t>Bước</a:t>
            </a:r>
            <a:r>
              <a:rPr lang="en-US" sz="2400" dirty="0" smtClean="0">
                <a:solidFill>
                  <a:schemeClr val="dk2"/>
                </a:solidFill>
                <a:latin typeface="+mn-lt"/>
              </a:rPr>
              <a:t> 2:</a:t>
            </a:r>
            <a:endParaRPr sz="2400" dirty="0">
              <a:solidFill>
                <a:schemeClr val="dk2"/>
              </a:solidFill>
              <a:latin typeface="+mn-lt"/>
            </a:endParaRPr>
          </a:p>
        </p:txBody>
      </p:sp>
      <p:sp>
        <p:nvSpPr>
          <p:cNvPr id="1466" name="Google Shape;1466;p35"/>
          <p:cNvSpPr txBox="1">
            <a:spLocks noGrp="1"/>
          </p:cNvSpPr>
          <p:nvPr>
            <p:ph type="title" idx="4294967295"/>
          </p:nvPr>
        </p:nvSpPr>
        <p:spPr>
          <a:xfrm>
            <a:off x="0" y="2578100"/>
            <a:ext cx="1379538" cy="4524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dk2"/>
                </a:solidFill>
                <a:latin typeface="+mn-lt"/>
              </a:rPr>
              <a:t>Bước</a:t>
            </a:r>
            <a:r>
              <a:rPr lang="en-US" sz="2400" dirty="0" smtClean="0">
                <a:solidFill>
                  <a:schemeClr val="dk2"/>
                </a:solidFill>
                <a:latin typeface="+mn-lt"/>
              </a:rPr>
              <a:t> 1:</a:t>
            </a:r>
            <a:endParaRPr sz="2400" dirty="0">
              <a:solidFill>
                <a:schemeClr val="dk2"/>
              </a:solidFill>
              <a:latin typeface="+mn-lt"/>
            </a:endParaRPr>
          </a:p>
        </p:txBody>
      </p:sp>
      <p:sp>
        <p:nvSpPr>
          <p:cNvPr id="1467" name="Google Shape;1467;p35"/>
          <p:cNvSpPr txBox="1">
            <a:spLocks noGrp="1"/>
          </p:cNvSpPr>
          <p:nvPr>
            <p:ph type="title" idx="4294967295"/>
          </p:nvPr>
        </p:nvSpPr>
        <p:spPr>
          <a:xfrm>
            <a:off x="7762875" y="2578100"/>
            <a:ext cx="1381125" cy="4524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chemeClr val="dk2"/>
                </a:solidFill>
                <a:latin typeface="+mn-lt"/>
              </a:rPr>
              <a:t>Bước</a:t>
            </a:r>
            <a:r>
              <a:rPr lang="en-US" sz="2400" dirty="0" smtClean="0">
                <a:solidFill>
                  <a:schemeClr val="dk2"/>
                </a:solidFill>
                <a:latin typeface="+mn-lt"/>
              </a:rPr>
              <a:t> 3:</a:t>
            </a:r>
            <a:endParaRPr sz="2400" dirty="0">
              <a:solidFill>
                <a:schemeClr val="dk2"/>
              </a:solidFill>
              <a:latin typeface="+mn-lt"/>
            </a:endParaRPr>
          </a:p>
        </p:txBody>
      </p:sp>
      <p:sp>
        <p:nvSpPr>
          <p:cNvPr id="1457" name="Google Shape;1457;p35"/>
          <p:cNvSpPr/>
          <p:nvPr/>
        </p:nvSpPr>
        <p:spPr>
          <a:xfrm rot="1223655">
            <a:off x="3806517" y="1656678"/>
            <a:ext cx="1551533" cy="1203164"/>
          </a:xfrm>
          <a:custGeom>
            <a:avLst/>
            <a:gdLst/>
            <a:ahLst/>
            <a:cxnLst/>
            <a:rect l="l" t="t" r="r" b="b"/>
            <a:pathLst>
              <a:path w="23618" h="18315" extrusionOk="0">
                <a:moveTo>
                  <a:pt x="17903" y="1"/>
                </a:moveTo>
                <a:cubicBezTo>
                  <a:pt x="15738" y="1"/>
                  <a:pt x="13546" y="1404"/>
                  <a:pt x="13210" y="3546"/>
                </a:cubicBezTo>
                <a:cubicBezTo>
                  <a:pt x="12715" y="2309"/>
                  <a:pt x="11393" y="1671"/>
                  <a:pt x="10045" y="1671"/>
                </a:cubicBezTo>
                <a:cubicBezTo>
                  <a:pt x="9212" y="1671"/>
                  <a:pt x="8369" y="1915"/>
                  <a:pt x="7706" y="2412"/>
                </a:cubicBezTo>
                <a:cubicBezTo>
                  <a:pt x="5938" y="3713"/>
                  <a:pt x="5304" y="6081"/>
                  <a:pt x="5471" y="8250"/>
                </a:cubicBezTo>
                <a:cubicBezTo>
                  <a:pt x="5120" y="7314"/>
                  <a:pt x="4129" y="6788"/>
                  <a:pt x="3119" y="6788"/>
                </a:cubicBezTo>
                <a:cubicBezTo>
                  <a:pt x="2690" y="6788"/>
                  <a:pt x="2257" y="6883"/>
                  <a:pt x="1869" y="7082"/>
                </a:cubicBezTo>
                <a:cubicBezTo>
                  <a:pt x="601" y="7749"/>
                  <a:pt x="1" y="9317"/>
                  <a:pt x="201" y="10718"/>
                </a:cubicBezTo>
                <a:cubicBezTo>
                  <a:pt x="741" y="15096"/>
                  <a:pt x="6591" y="18315"/>
                  <a:pt x="10918" y="18315"/>
                </a:cubicBezTo>
                <a:cubicBezTo>
                  <a:pt x="11404" y="18315"/>
                  <a:pt x="11871" y="18274"/>
                  <a:pt x="12309" y="18190"/>
                </a:cubicBezTo>
                <a:cubicBezTo>
                  <a:pt x="14911" y="17690"/>
                  <a:pt x="17280" y="16289"/>
                  <a:pt x="19214" y="14487"/>
                </a:cubicBezTo>
                <a:cubicBezTo>
                  <a:pt x="21249" y="12586"/>
                  <a:pt x="22950" y="10151"/>
                  <a:pt x="23284" y="7349"/>
                </a:cubicBezTo>
                <a:cubicBezTo>
                  <a:pt x="23618" y="4580"/>
                  <a:pt x="22317" y="1511"/>
                  <a:pt x="19748" y="377"/>
                </a:cubicBezTo>
                <a:cubicBezTo>
                  <a:pt x="19167" y="121"/>
                  <a:pt x="18536" y="1"/>
                  <a:pt x="17903" y="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35"/>
          <p:cNvSpPr/>
          <p:nvPr/>
        </p:nvSpPr>
        <p:spPr>
          <a:xfrm rot="1223655">
            <a:off x="891293" y="1317268"/>
            <a:ext cx="1551533" cy="1203164"/>
          </a:xfrm>
          <a:custGeom>
            <a:avLst/>
            <a:gdLst/>
            <a:ahLst/>
            <a:cxnLst/>
            <a:rect l="l" t="t" r="r" b="b"/>
            <a:pathLst>
              <a:path w="23618" h="18315" extrusionOk="0">
                <a:moveTo>
                  <a:pt x="17903" y="1"/>
                </a:moveTo>
                <a:cubicBezTo>
                  <a:pt x="15738" y="1"/>
                  <a:pt x="13546" y="1404"/>
                  <a:pt x="13210" y="3546"/>
                </a:cubicBezTo>
                <a:cubicBezTo>
                  <a:pt x="12715" y="2309"/>
                  <a:pt x="11393" y="1671"/>
                  <a:pt x="10045" y="1671"/>
                </a:cubicBezTo>
                <a:cubicBezTo>
                  <a:pt x="9212" y="1671"/>
                  <a:pt x="8369" y="1915"/>
                  <a:pt x="7706" y="2412"/>
                </a:cubicBezTo>
                <a:cubicBezTo>
                  <a:pt x="5938" y="3713"/>
                  <a:pt x="5304" y="6081"/>
                  <a:pt x="5471" y="8250"/>
                </a:cubicBezTo>
                <a:cubicBezTo>
                  <a:pt x="5120" y="7314"/>
                  <a:pt x="4129" y="6788"/>
                  <a:pt x="3119" y="6788"/>
                </a:cubicBezTo>
                <a:cubicBezTo>
                  <a:pt x="2690" y="6788"/>
                  <a:pt x="2257" y="6883"/>
                  <a:pt x="1869" y="7082"/>
                </a:cubicBezTo>
                <a:cubicBezTo>
                  <a:pt x="601" y="7749"/>
                  <a:pt x="1" y="9317"/>
                  <a:pt x="201" y="10718"/>
                </a:cubicBezTo>
                <a:cubicBezTo>
                  <a:pt x="741" y="15096"/>
                  <a:pt x="6591" y="18315"/>
                  <a:pt x="10918" y="18315"/>
                </a:cubicBezTo>
                <a:cubicBezTo>
                  <a:pt x="11404" y="18315"/>
                  <a:pt x="11871" y="18274"/>
                  <a:pt x="12309" y="18190"/>
                </a:cubicBezTo>
                <a:cubicBezTo>
                  <a:pt x="14911" y="17690"/>
                  <a:pt x="17280" y="16289"/>
                  <a:pt x="19214" y="14487"/>
                </a:cubicBezTo>
                <a:cubicBezTo>
                  <a:pt x="21249" y="12586"/>
                  <a:pt x="22950" y="10151"/>
                  <a:pt x="23284" y="7349"/>
                </a:cubicBezTo>
                <a:cubicBezTo>
                  <a:pt x="23618" y="4580"/>
                  <a:pt x="22317" y="1511"/>
                  <a:pt x="19748" y="377"/>
                </a:cubicBezTo>
                <a:cubicBezTo>
                  <a:pt x="19167" y="121"/>
                  <a:pt x="18536" y="1"/>
                  <a:pt x="17903" y="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17981" y="3357676"/>
            <a:ext cx="26981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000" dirty="0" err="1">
                <a:latin typeface="+mn-lt"/>
                <a:ea typeface="Calibri" panose="020F0502020204030204" pitchFamily="34" charset="0"/>
              </a:rPr>
              <a:t>Gấp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đôi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tờ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giấy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thành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hai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phần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</a:rPr>
              <a:t>nhau</a:t>
            </a:r>
            <a:r>
              <a:rPr lang="fr-FR" sz="2000" dirty="0"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831" y="3116583"/>
            <a:ext cx="29373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nếp</a:t>
            </a:r>
            <a:r>
              <a:rPr lang="en-US" sz="2000" dirty="0"/>
              <a:t> </a:t>
            </a:r>
            <a:r>
              <a:rPr lang="en-US" sz="2000" dirty="0" err="1"/>
              <a:t>gấp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nửa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áo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túi</a:t>
            </a:r>
            <a:r>
              <a:rPr lang="en-US" sz="2000" dirty="0"/>
              <a:t> </a:t>
            </a:r>
            <a:r>
              <a:rPr lang="en-US" sz="2000" dirty="0" err="1"/>
              <a:t>xách</a:t>
            </a:r>
            <a:r>
              <a:rPr lang="en-US" sz="20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6560731" y="3428653"/>
            <a:ext cx="2178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ra.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5" grpId="0" animBg="1"/>
      <p:bldP spid="1456" grpId="0"/>
      <p:bldP spid="1458" grpId="0"/>
      <p:bldP spid="1466" grpId="0"/>
      <p:bldP spid="1467" grpId="0"/>
      <p:bldP spid="1457" grpId="0" animBg="1"/>
      <p:bldP spid="1459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691116" y="414669"/>
            <a:ext cx="4752754" cy="3785192"/>
          </a:xfrm>
          <a:prstGeom prst="wedgeRoundRectCallout">
            <a:avLst>
              <a:gd name="adj1" fmla="val -53694"/>
              <a:gd name="adj2" fmla="val 40559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</a:rPr>
              <a:t>Em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</a:rPr>
              <a:t>hãy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 c</a:t>
            </a:r>
            <a:r>
              <a:rPr lang="vi-VN" sz="1800" dirty="0" smtClean="0">
                <a:solidFill>
                  <a:schemeClr val="bg1">
                    <a:lumMod val="10000"/>
                  </a:schemeClr>
                </a:solidFill>
              </a:rPr>
              <a:t>hỉ 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ra nguyên lí cân bằng, đối xứng trong hình </a:t>
            </a:r>
            <a:r>
              <a:rPr lang="vi-VN" sz="1800" dirty="0" smtClean="0">
                <a:solidFill>
                  <a:schemeClr val="bg1">
                    <a:lumMod val="10000"/>
                  </a:schemeClr>
                </a:solidFill>
              </a:rPr>
              <a:t>cắt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:</a:t>
            </a:r>
            <a:endParaRPr lang="vi-VN" sz="1800" dirty="0">
              <a:solidFill>
                <a:schemeClr val="bg1">
                  <a:lumMod val="10000"/>
                </a:schemeClr>
              </a:solidFill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>
                <a:solidFill>
                  <a:schemeClr val="bg1">
                    <a:lumMod val="10000"/>
                  </a:schemeClr>
                </a:solidFill>
              </a:rPr>
              <a:t>Có 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thể tạo sản phẩm thời trang dựa trên nguyên lí cân bằng như thế nào?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1800" dirty="0" smtClean="0">
                <a:solidFill>
                  <a:schemeClr val="bg1">
                    <a:lumMod val="10000"/>
                  </a:schemeClr>
                </a:solidFill>
              </a:rPr>
              <a:t>Sản 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phẩm thời trang cần có kích thước như thế nào để có thể sử </a:t>
            </a:r>
            <a:r>
              <a:rPr lang="en-US" sz="1800" dirty="0" err="1" smtClean="0">
                <a:solidFill>
                  <a:schemeClr val="bg1">
                    <a:lumMod val="10000"/>
                  </a:schemeClr>
                </a:solidFill>
              </a:rPr>
              <a:t>dụ</a:t>
            </a:r>
            <a:r>
              <a:rPr lang="vi-VN" sz="1800" dirty="0" smtClean="0">
                <a:solidFill>
                  <a:schemeClr val="bg1">
                    <a:lumMod val="10000"/>
                  </a:schemeClr>
                </a:solidFill>
              </a:rPr>
              <a:t>ng 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sản phẩm hình vẽ mô phỏng từ bài trước làm họa tiết trang trí?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635255" y="2307265"/>
            <a:ext cx="3040912" cy="2264736"/>
          </a:xfrm>
          <a:prstGeom prst="wedgeRoundRectCallout">
            <a:avLst>
              <a:gd name="adj1" fmla="val 56440"/>
              <a:gd name="adj2" fmla="val 49397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H</a:t>
            </a:r>
            <a:r>
              <a:rPr lang="vi-VN" sz="1800" dirty="0" smtClean="0">
                <a:solidFill>
                  <a:schemeClr val="bg1">
                    <a:lumMod val="10000"/>
                  </a:schemeClr>
                </a:solidFill>
              </a:rPr>
              <a:t>ình 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cắt phải được sắp xếp, </a:t>
            </a:r>
            <a:r>
              <a:rPr lang="vi-VN" sz="1800" dirty="0" smtClean="0">
                <a:solidFill>
                  <a:schemeClr val="bg1">
                    <a:lumMod val="10000"/>
                  </a:schemeClr>
                </a:solidFill>
              </a:rPr>
              <a:t>ph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â</a:t>
            </a:r>
            <a:r>
              <a:rPr lang="vi-VN" sz="1800" dirty="0" smtClean="0">
                <a:solidFill>
                  <a:schemeClr val="bg1">
                    <a:lumMod val="10000"/>
                  </a:schemeClr>
                </a:solidFill>
              </a:rPr>
              <a:t>n </a:t>
            </a:r>
            <a:r>
              <a:rPr lang="vi-VN" sz="1800" dirty="0">
                <a:solidFill>
                  <a:schemeClr val="bg1">
                    <a:lumMod val="10000"/>
                  </a:schemeClr>
                </a:solidFill>
              </a:rPr>
              <a:t>bố đều. Sự cảm nhận về thị giác phải được cảm nhận cân bằng trong hình vẽ.</a:t>
            </a:r>
            <a:endParaRPr lang="en-US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070" y="1086200"/>
            <a:ext cx="1140051" cy="908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25" y="4116520"/>
            <a:ext cx="1225402" cy="768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1840" flipH="1">
            <a:off x="7729034" y="156530"/>
            <a:ext cx="1405716" cy="219595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361;p30"/>
          <p:cNvSpPr/>
          <p:nvPr/>
        </p:nvSpPr>
        <p:spPr>
          <a:xfrm rot="1223655">
            <a:off x="1519705" y="345997"/>
            <a:ext cx="1175947" cy="1049375"/>
          </a:xfrm>
          <a:custGeom>
            <a:avLst/>
            <a:gdLst/>
            <a:ahLst/>
            <a:cxnLst/>
            <a:rect l="l" t="t" r="r" b="b"/>
            <a:pathLst>
              <a:path w="23618" h="18315" extrusionOk="0">
                <a:moveTo>
                  <a:pt x="17903" y="1"/>
                </a:moveTo>
                <a:cubicBezTo>
                  <a:pt x="15738" y="1"/>
                  <a:pt x="13546" y="1404"/>
                  <a:pt x="13210" y="3546"/>
                </a:cubicBezTo>
                <a:cubicBezTo>
                  <a:pt x="12715" y="2309"/>
                  <a:pt x="11393" y="1671"/>
                  <a:pt x="10045" y="1671"/>
                </a:cubicBezTo>
                <a:cubicBezTo>
                  <a:pt x="9212" y="1671"/>
                  <a:pt x="8369" y="1915"/>
                  <a:pt x="7706" y="2412"/>
                </a:cubicBezTo>
                <a:cubicBezTo>
                  <a:pt x="5938" y="3713"/>
                  <a:pt x="5304" y="6081"/>
                  <a:pt x="5471" y="8250"/>
                </a:cubicBezTo>
                <a:cubicBezTo>
                  <a:pt x="5120" y="7314"/>
                  <a:pt x="4129" y="6788"/>
                  <a:pt x="3119" y="6788"/>
                </a:cubicBezTo>
                <a:cubicBezTo>
                  <a:pt x="2690" y="6788"/>
                  <a:pt x="2257" y="6883"/>
                  <a:pt x="1869" y="7082"/>
                </a:cubicBezTo>
                <a:cubicBezTo>
                  <a:pt x="601" y="7749"/>
                  <a:pt x="1" y="9317"/>
                  <a:pt x="201" y="10718"/>
                </a:cubicBezTo>
                <a:cubicBezTo>
                  <a:pt x="741" y="15096"/>
                  <a:pt x="6591" y="18315"/>
                  <a:pt x="10918" y="18315"/>
                </a:cubicBezTo>
                <a:cubicBezTo>
                  <a:pt x="11404" y="18315"/>
                  <a:pt x="11871" y="18274"/>
                  <a:pt x="12309" y="18190"/>
                </a:cubicBezTo>
                <a:cubicBezTo>
                  <a:pt x="14911" y="17690"/>
                  <a:pt x="17280" y="16289"/>
                  <a:pt x="19214" y="14487"/>
                </a:cubicBezTo>
                <a:cubicBezTo>
                  <a:pt x="21249" y="12586"/>
                  <a:pt x="22950" y="10151"/>
                  <a:pt x="23284" y="7349"/>
                </a:cubicBezTo>
                <a:cubicBezTo>
                  <a:pt x="23618" y="4580"/>
                  <a:pt x="22317" y="1511"/>
                  <a:pt x="19748" y="377"/>
                </a:cubicBezTo>
                <a:cubicBezTo>
                  <a:pt x="19167" y="121"/>
                  <a:pt x="18536" y="1"/>
                  <a:pt x="17903" y="1"/>
                </a:cubicBezTo>
                <a:close/>
              </a:path>
            </a:pathLst>
          </a:custGeom>
          <a:solidFill>
            <a:schemeClr val="accent5"/>
          </a:solidFill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363;p30"/>
          <p:cNvSpPr txBox="1">
            <a:spLocks/>
          </p:cNvSpPr>
          <p:nvPr/>
        </p:nvSpPr>
        <p:spPr>
          <a:xfrm>
            <a:off x="1572689" y="558526"/>
            <a:ext cx="1070700" cy="77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400" b="1" dirty="0" smtClean="0">
                <a:solidFill>
                  <a:srgbClr val="C00000"/>
                </a:solidFill>
                <a:latin typeface="+mn-lt"/>
              </a:rPr>
              <a:t>02</a:t>
            </a:r>
            <a:endParaRPr lang="en" sz="4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41639" y="384898"/>
            <a:ext cx="5111514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b="1" dirty="0" err="1" smtClean="0">
                <a:solidFill>
                  <a:srgbClr val="C00000"/>
                </a:solidFill>
              </a:rPr>
              <a:t>Kiến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tạo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kiến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thức</a:t>
            </a:r>
            <a:r>
              <a:rPr lang="en-US" sz="2800" b="1" dirty="0" smtClean="0">
                <a:solidFill>
                  <a:srgbClr val="C00000"/>
                </a:solidFill>
              </a:rPr>
              <a:t>, </a:t>
            </a:r>
            <a:r>
              <a:rPr lang="en-US" sz="2800" b="1" dirty="0" err="1" smtClean="0">
                <a:solidFill>
                  <a:srgbClr val="C00000"/>
                </a:solidFill>
              </a:rPr>
              <a:t>kỹ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năng</a:t>
            </a:r>
            <a:r>
              <a:rPr lang="en-US" sz="2800" b="1" dirty="0" smtClean="0">
                <a:solidFill>
                  <a:srgbClr val="C00000"/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000" b="1" i="1" dirty="0" err="1" smtClean="0">
                <a:solidFill>
                  <a:srgbClr val="C00000"/>
                </a:solidFill>
              </a:rPr>
              <a:t>Cách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trang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trí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sản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phẩm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thời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trang</a:t>
            </a:r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endParaRPr lang="en-US" sz="3200" b="1" i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2661" y="1986320"/>
            <a:ext cx="3326793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i="1" dirty="0" err="1" smtClean="0"/>
              <a:t>Quan</a:t>
            </a:r>
            <a:r>
              <a:rPr lang="en-US" sz="2000" i="1" dirty="0" smtClean="0"/>
              <a:t> </a:t>
            </a:r>
            <a:r>
              <a:rPr lang="en-US" sz="2000" i="1" dirty="0" err="1"/>
              <a:t>sát</a:t>
            </a:r>
            <a:r>
              <a:rPr lang="en-US" sz="2000" i="1" dirty="0"/>
              <a:t> </a:t>
            </a:r>
            <a:r>
              <a:rPr lang="en-US" sz="2000" i="1" dirty="0" err="1"/>
              <a:t>hình</a:t>
            </a:r>
            <a:r>
              <a:rPr lang="en-US" sz="2000" i="1" dirty="0"/>
              <a:t> ở </a:t>
            </a:r>
            <a:r>
              <a:rPr lang="en-US" sz="2000" i="1" dirty="0" err="1"/>
              <a:t>trang</a:t>
            </a:r>
            <a:r>
              <a:rPr lang="en-US" sz="2000" i="1" dirty="0"/>
              <a:t> </a:t>
            </a:r>
            <a:r>
              <a:rPr lang="en-US" sz="2000" i="1" dirty="0" smtClean="0"/>
              <a:t>27 SGK </a:t>
            </a:r>
            <a:r>
              <a:rPr lang="en-US" sz="2000" i="1" dirty="0" err="1"/>
              <a:t>để</a:t>
            </a:r>
            <a:r>
              <a:rPr lang="en-US" sz="2000" i="1" dirty="0"/>
              <a:t> </a:t>
            </a:r>
            <a:r>
              <a:rPr lang="en-US" sz="2000" i="1" dirty="0" err="1"/>
              <a:t>nhận</a:t>
            </a:r>
            <a:r>
              <a:rPr lang="en-US" sz="2000" i="1" dirty="0"/>
              <a:t> </a:t>
            </a:r>
            <a:r>
              <a:rPr lang="en-US" sz="2000" i="1" dirty="0" err="1"/>
              <a:t>biết</a:t>
            </a:r>
            <a:r>
              <a:rPr lang="en-US" sz="2000" i="1" dirty="0"/>
              <a:t> </a:t>
            </a:r>
            <a:r>
              <a:rPr lang="en-US" sz="2000" i="1" dirty="0" err="1"/>
              <a:t>cách</a:t>
            </a:r>
            <a:r>
              <a:rPr lang="en-US" sz="2000" i="1" dirty="0"/>
              <a:t> </a:t>
            </a:r>
            <a:r>
              <a:rPr lang="en-US" sz="2000" i="1" dirty="0" err="1"/>
              <a:t>tạo</a:t>
            </a:r>
            <a:r>
              <a:rPr lang="en-US" sz="2000" i="1" dirty="0"/>
              <a:t> </a:t>
            </a:r>
            <a:r>
              <a:rPr lang="en-US" sz="2000" i="1" dirty="0" err="1"/>
              <a:t>hình</a:t>
            </a:r>
            <a:r>
              <a:rPr lang="en-US" sz="2000" i="1" dirty="0"/>
              <a:t> </a:t>
            </a:r>
            <a:r>
              <a:rPr lang="en-US" sz="2000" i="1" dirty="0" err="1"/>
              <a:t>và</a:t>
            </a:r>
            <a:r>
              <a:rPr lang="en-US" sz="2000" i="1" dirty="0"/>
              <a:t> </a:t>
            </a:r>
            <a:r>
              <a:rPr lang="en-US" sz="2000" i="1" dirty="0" err="1"/>
              <a:t>trang</a:t>
            </a:r>
            <a:r>
              <a:rPr lang="en-US" sz="2000" i="1" dirty="0"/>
              <a:t> </a:t>
            </a:r>
            <a:r>
              <a:rPr lang="en-US" sz="2000" i="1" dirty="0" err="1"/>
              <a:t>trí</a:t>
            </a:r>
            <a:r>
              <a:rPr lang="en-US" sz="2000" i="1" dirty="0"/>
              <a:t> </a:t>
            </a:r>
            <a:r>
              <a:rPr lang="en-US" sz="2000" i="1" dirty="0" err="1"/>
              <a:t>sản</a:t>
            </a:r>
            <a:r>
              <a:rPr lang="en-US" sz="2000" i="1" dirty="0"/>
              <a:t> </a:t>
            </a:r>
            <a:r>
              <a:rPr lang="en-US" sz="2000" i="1" dirty="0" err="1"/>
              <a:t>phẩm</a:t>
            </a:r>
            <a:r>
              <a:rPr lang="en-US" sz="2000" i="1" dirty="0"/>
              <a:t> </a:t>
            </a:r>
            <a:r>
              <a:rPr lang="en-US" sz="2000" i="1" dirty="0" err="1"/>
              <a:t>thời</a:t>
            </a:r>
            <a:r>
              <a:rPr lang="en-US" sz="2000" i="1" dirty="0"/>
              <a:t> </a:t>
            </a:r>
            <a:r>
              <a:rPr lang="en-US" sz="2000" i="1" dirty="0" err="1" smtClean="0"/>
              <a:t>trang</a:t>
            </a:r>
            <a:r>
              <a:rPr lang="en-US" sz="2000" i="1" dirty="0" smtClean="0"/>
              <a:t>:</a:t>
            </a:r>
            <a:endParaRPr lang="en-US" sz="20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5924">
            <a:off x="4495505" y="1707156"/>
            <a:ext cx="3903535" cy="31816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409">
            <a:off x="7635217" y="1403241"/>
            <a:ext cx="1032371" cy="64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372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9" name="Google Shape;1389;p32"/>
          <p:cNvGrpSpPr/>
          <p:nvPr/>
        </p:nvGrpSpPr>
        <p:grpSpPr>
          <a:xfrm>
            <a:off x="4170195" y="2137700"/>
            <a:ext cx="803606" cy="800870"/>
            <a:chOff x="-26980600" y="3175500"/>
            <a:chExt cx="296950" cy="295950"/>
          </a:xfrm>
        </p:grpSpPr>
        <p:sp>
          <p:nvSpPr>
            <p:cNvPr id="1390" name="Google Shape;1390;p32"/>
            <p:cNvSpPr/>
            <p:nvPr/>
          </p:nvSpPr>
          <p:spPr>
            <a:xfrm>
              <a:off x="-26798650" y="3175500"/>
              <a:ext cx="115000" cy="114025"/>
            </a:xfrm>
            <a:custGeom>
              <a:avLst/>
              <a:gdLst/>
              <a:ahLst/>
              <a:cxnLst/>
              <a:rect l="l" t="t" r="r" b="b"/>
              <a:pathLst>
                <a:path w="4600" h="4561" extrusionOk="0">
                  <a:moveTo>
                    <a:pt x="1115" y="0"/>
                  </a:moveTo>
                  <a:cubicBezTo>
                    <a:pt x="851" y="0"/>
                    <a:pt x="583" y="102"/>
                    <a:pt x="378" y="307"/>
                  </a:cubicBezTo>
                  <a:cubicBezTo>
                    <a:pt x="0" y="685"/>
                    <a:pt x="0" y="1378"/>
                    <a:pt x="378" y="1756"/>
                  </a:cubicBezTo>
                  <a:lnTo>
                    <a:pt x="2773" y="4245"/>
                  </a:lnTo>
                  <a:cubicBezTo>
                    <a:pt x="2962" y="4434"/>
                    <a:pt x="3245" y="4560"/>
                    <a:pt x="3529" y="4560"/>
                  </a:cubicBezTo>
                  <a:cubicBezTo>
                    <a:pt x="3812" y="4560"/>
                    <a:pt x="4064" y="4434"/>
                    <a:pt x="4285" y="4245"/>
                  </a:cubicBezTo>
                  <a:cubicBezTo>
                    <a:pt x="4474" y="4056"/>
                    <a:pt x="4600" y="3773"/>
                    <a:pt x="4600" y="3489"/>
                  </a:cubicBezTo>
                  <a:cubicBezTo>
                    <a:pt x="4600" y="3206"/>
                    <a:pt x="4474" y="2954"/>
                    <a:pt x="4285" y="2733"/>
                  </a:cubicBezTo>
                  <a:lnTo>
                    <a:pt x="1828" y="307"/>
                  </a:lnTo>
                  <a:cubicBezTo>
                    <a:pt x="1639" y="102"/>
                    <a:pt x="1379" y="0"/>
                    <a:pt x="1115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-26980600" y="3325725"/>
              <a:ext cx="168575" cy="145725"/>
            </a:xfrm>
            <a:custGeom>
              <a:avLst/>
              <a:gdLst/>
              <a:ahLst/>
              <a:cxnLst/>
              <a:rect l="l" t="t" r="r" b="b"/>
              <a:pathLst>
                <a:path w="6743" h="5829" extrusionOk="0">
                  <a:moveTo>
                    <a:pt x="3797" y="2167"/>
                  </a:moveTo>
                  <a:cubicBezTo>
                    <a:pt x="3884" y="2167"/>
                    <a:pt x="3970" y="2190"/>
                    <a:pt x="4033" y="2237"/>
                  </a:cubicBezTo>
                  <a:cubicBezTo>
                    <a:pt x="4159" y="2363"/>
                    <a:pt x="4159" y="2616"/>
                    <a:pt x="4033" y="2710"/>
                  </a:cubicBezTo>
                  <a:cubicBezTo>
                    <a:pt x="3970" y="2773"/>
                    <a:pt x="3884" y="2805"/>
                    <a:pt x="3797" y="2805"/>
                  </a:cubicBezTo>
                  <a:cubicBezTo>
                    <a:pt x="3710" y="2805"/>
                    <a:pt x="3624" y="2773"/>
                    <a:pt x="3561" y="2710"/>
                  </a:cubicBezTo>
                  <a:cubicBezTo>
                    <a:pt x="3435" y="2616"/>
                    <a:pt x="3435" y="2363"/>
                    <a:pt x="3561" y="2237"/>
                  </a:cubicBezTo>
                  <a:cubicBezTo>
                    <a:pt x="3624" y="2190"/>
                    <a:pt x="3710" y="2167"/>
                    <a:pt x="3797" y="2167"/>
                  </a:cubicBezTo>
                  <a:close/>
                  <a:moveTo>
                    <a:pt x="2336" y="2639"/>
                  </a:moveTo>
                  <a:cubicBezTo>
                    <a:pt x="2426" y="2639"/>
                    <a:pt x="2521" y="2663"/>
                    <a:pt x="2584" y="2710"/>
                  </a:cubicBezTo>
                  <a:cubicBezTo>
                    <a:pt x="2679" y="2836"/>
                    <a:pt x="2679" y="3057"/>
                    <a:pt x="2584" y="3183"/>
                  </a:cubicBezTo>
                  <a:cubicBezTo>
                    <a:pt x="2521" y="3246"/>
                    <a:pt x="2426" y="3277"/>
                    <a:pt x="2336" y="3277"/>
                  </a:cubicBezTo>
                  <a:cubicBezTo>
                    <a:pt x="2245" y="3277"/>
                    <a:pt x="2159" y="3246"/>
                    <a:pt x="2111" y="3183"/>
                  </a:cubicBezTo>
                  <a:cubicBezTo>
                    <a:pt x="1985" y="3057"/>
                    <a:pt x="1985" y="2868"/>
                    <a:pt x="2111" y="2710"/>
                  </a:cubicBezTo>
                  <a:cubicBezTo>
                    <a:pt x="2159" y="2663"/>
                    <a:pt x="2245" y="2639"/>
                    <a:pt x="2336" y="2639"/>
                  </a:cubicBezTo>
                  <a:close/>
                  <a:moveTo>
                    <a:pt x="2931" y="1"/>
                  </a:moveTo>
                  <a:lnTo>
                    <a:pt x="599" y="2332"/>
                  </a:lnTo>
                  <a:cubicBezTo>
                    <a:pt x="221" y="2710"/>
                    <a:pt x="1" y="3214"/>
                    <a:pt x="1" y="3781"/>
                  </a:cubicBezTo>
                  <a:cubicBezTo>
                    <a:pt x="1" y="4317"/>
                    <a:pt x="221" y="4852"/>
                    <a:pt x="599" y="5230"/>
                  </a:cubicBezTo>
                  <a:cubicBezTo>
                    <a:pt x="1009" y="5608"/>
                    <a:pt x="1513" y="5829"/>
                    <a:pt x="2048" y="5829"/>
                  </a:cubicBezTo>
                  <a:cubicBezTo>
                    <a:pt x="2616" y="5829"/>
                    <a:pt x="3120" y="5640"/>
                    <a:pt x="3529" y="5230"/>
                  </a:cubicBezTo>
                  <a:lnTo>
                    <a:pt x="6743" y="2048"/>
                  </a:lnTo>
                  <a:cubicBezTo>
                    <a:pt x="6743" y="2017"/>
                    <a:pt x="6711" y="1954"/>
                    <a:pt x="6711" y="1922"/>
                  </a:cubicBezTo>
                  <a:cubicBezTo>
                    <a:pt x="6396" y="1418"/>
                    <a:pt x="5829" y="1103"/>
                    <a:pt x="5136" y="1103"/>
                  </a:cubicBezTo>
                  <a:lnTo>
                    <a:pt x="5104" y="1103"/>
                  </a:lnTo>
                  <a:cubicBezTo>
                    <a:pt x="5075" y="1104"/>
                    <a:pt x="5045" y="1105"/>
                    <a:pt x="5016" y="1105"/>
                  </a:cubicBezTo>
                  <a:cubicBezTo>
                    <a:pt x="4168" y="1105"/>
                    <a:pt x="3387" y="670"/>
                    <a:pt x="2931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-26893950" y="3226500"/>
              <a:ext cx="159125" cy="137850"/>
            </a:xfrm>
            <a:custGeom>
              <a:avLst/>
              <a:gdLst/>
              <a:ahLst/>
              <a:cxnLst/>
              <a:rect l="l" t="t" r="r" b="b"/>
              <a:pathLst>
                <a:path w="6365" h="5514" extrusionOk="0">
                  <a:moveTo>
                    <a:pt x="3403" y="0"/>
                  </a:moveTo>
                  <a:lnTo>
                    <a:pt x="2678" y="693"/>
                  </a:lnTo>
                  <a:lnTo>
                    <a:pt x="2300" y="1103"/>
                  </a:lnTo>
                  <a:lnTo>
                    <a:pt x="3056" y="1859"/>
                  </a:lnTo>
                  <a:cubicBezTo>
                    <a:pt x="3151" y="1953"/>
                    <a:pt x="3151" y="2205"/>
                    <a:pt x="3056" y="2331"/>
                  </a:cubicBezTo>
                  <a:cubicBezTo>
                    <a:pt x="2962" y="2394"/>
                    <a:pt x="2899" y="2426"/>
                    <a:pt x="2804" y="2426"/>
                  </a:cubicBezTo>
                  <a:cubicBezTo>
                    <a:pt x="2741" y="2426"/>
                    <a:pt x="2615" y="2394"/>
                    <a:pt x="2584" y="2331"/>
                  </a:cubicBezTo>
                  <a:lnTo>
                    <a:pt x="1827" y="1575"/>
                  </a:lnTo>
                  <a:lnTo>
                    <a:pt x="1355" y="2048"/>
                  </a:lnTo>
                  <a:lnTo>
                    <a:pt x="2111" y="2804"/>
                  </a:lnTo>
                  <a:cubicBezTo>
                    <a:pt x="2205" y="2898"/>
                    <a:pt x="2205" y="3150"/>
                    <a:pt x="2111" y="3277"/>
                  </a:cubicBezTo>
                  <a:cubicBezTo>
                    <a:pt x="2016" y="3340"/>
                    <a:pt x="1953" y="3371"/>
                    <a:pt x="1859" y="3371"/>
                  </a:cubicBezTo>
                  <a:cubicBezTo>
                    <a:pt x="1796" y="3371"/>
                    <a:pt x="1670" y="3340"/>
                    <a:pt x="1638" y="3277"/>
                  </a:cubicBezTo>
                  <a:lnTo>
                    <a:pt x="882" y="2520"/>
                  </a:lnTo>
                  <a:lnTo>
                    <a:pt x="0" y="3371"/>
                  </a:lnTo>
                  <a:cubicBezTo>
                    <a:pt x="0" y="3403"/>
                    <a:pt x="63" y="3466"/>
                    <a:pt x="63" y="3497"/>
                  </a:cubicBezTo>
                  <a:cubicBezTo>
                    <a:pt x="364" y="4068"/>
                    <a:pt x="894" y="4381"/>
                    <a:pt x="1490" y="4381"/>
                  </a:cubicBezTo>
                  <a:cubicBezTo>
                    <a:pt x="1518" y="4381"/>
                    <a:pt x="1547" y="4381"/>
                    <a:pt x="1575" y="4379"/>
                  </a:cubicBezTo>
                  <a:cubicBezTo>
                    <a:pt x="1890" y="4379"/>
                    <a:pt x="2174" y="4411"/>
                    <a:pt x="2458" y="4474"/>
                  </a:cubicBezTo>
                  <a:cubicBezTo>
                    <a:pt x="2993" y="4631"/>
                    <a:pt x="3529" y="5009"/>
                    <a:pt x="3781" y="5513"/>
                  </a:cubicBezTo>
                  <a:lnTo>
                    <a:pt x="6364" y="2961"/>
                  </a:lnTo>
                  <a:lnTo>
                    <a:pt x="3403" y="0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0" name="Google Shape;1400;p32"/>
          <p:cNvSpPr/>
          <p:nvPr/>
        </p:nvSpPr>
        <p:spPr>
          <a:xfrm>
            <a:off x="6964849" y="2137345"/>
            <a:ext cx="803599" cy="801581"/>
          </a:xfrm>
          <a:custGeom>
            <a:avLst/>
            <a:gdLst/>
            <a:ahLst/>
            <a:cxnLst/>
            <a:rect l="l" t="t" r="r" b="b"/>
            <a:pathLst>
              <a:path w="12161" h="12130" extrusionOk="0">
                <a:moveTo>
                  <a:pt x="3245" y="0"/>
                </a:moveTo>
                <a:cubicBezTo>
                  <a:pt x="3245" y="0"/>
                  <a:pt x="2174" y="820"/>
                  <a:pt x="2174" y="1765"/>
                </a:cubicBezTo>
                <a:cubicBezTo>
                  <a:pt x="2174" y="2363"/>
                  <a:pt x="2552" y="2930"/>
                  <a:pt x="2867" y="3245"/>
                </a:cubicBezTo>
                <a:lnTo>
                  <a:pt x="2867" y="4254"/>
                </a:lnTo>
                <a:cubicBezTo>
                  <a:pt x="2867" y="3466"/>
                  <a:pt x="2237" y="2836"/>
                  <a:pt x="1449" y="2836"/>
                </a:cubicBezTo>
                <a:lnTo>
                  <a:pt x="756" y="2836"/>
                </a:lnTo>
                <a:lnTo>
                  <a:pt x="756" y="3560"/>
                </a:lnTo>
                <a:cubicBezTo>
                  <a:pt x="756" y="4348"/>
                  <a:pt x="1386" y="4978"/>
                  <a:pt x="2174" y="4978"/>
                </a:cubicBezTo>
                <a:lnTo>
                  <a:pt x="2867" y="4978"/>
                </a:lnTo>
                <a:lnTo>
                  <a:pt x="2867" y="6742"/>
                </a:lnTo>
                <a:cubicBezTo>
                  <a:pt x="2867" y="5955"/>
                  <a:pt x="2237" y="5325"/>
                  <a:pt x="1449" y="5325"/>
                </a:cubicBezTo>
                <a:lnTo>
                  <a:pt x="756" y="5325"/>
                </a:lnTo>
                <a:lnTo>
                  <a:pt x="756" y="6018"/>
                </a:lnTo>
                <a:cubicBezTo>
                  <a:pt x="756" y="6805"/>
                  <a:pt x="1386" y="7467"/>
                  <a:pt x="2174" y="7467"/>
                </a:cubicBezTo>
                <a:lnTo>
                  <a:pt x="2867" y="7467"/>
                </a:lnTo>
                <a:lnTo>
                  <a:pt x="2867" y="9263"/>
                </a:lnTo>
                <a:cubicBezTo>
                  <a:pt x="2867" y="8475"/>
                  <a:pt x="2237" y="7845"/>
                  <a:pt x="1449" y="7845"/>
                </a:cubicBezTo>
                <a:lnTo>
                  <a:pt x="756" y="7845"/>
                </a:lnTo>
                <a:lnTo>
                  <a:pt x="756" y="8570"/>
                </a:lnTo>
                <a:cubicBezTo>
                  <a:pt x="756" y="9357"/>
                  <a:pt x="1386" y="9987"/>
                  <a:pt x="2174" y="9987"/>
                </a:cubicBezTo>
                <a:lnTo>
                  <a:pt x="2867" y="9987"/>
                </a:lnTo>
                <a:lnTo>
                  <a:pt x="2867" y="11437"/>
                </a:lnTo>
                <a:lnTo>
                  <a:pt x="347" y="11437"/>
                </a:lnTo>
                <a:cubicBezTo>
                  <a:pt x="158" y="11437"/>
                  <a:pt x="0" y="11594"/>
                  <a:pt x="0" y="11783"/>
                </a:cubicBezTo>
                <a:cubicBezTo>
                  <a:pt x="0" y="11972"/>
                  <a:pt x="158" y="12130"/>
                  <a:pt x="347" y="12130"/>
                </a:cubicBezTo>
                <a:lnTo>
                  <a:pt x="11814" y="12130"/>
                </a:lnTo>
                <a:cubicBezTo>
                  <a:pt x="12004" y="12130"/>
                  <a:pt x="12161" y="11972"/>
                  <a:pt x="12161" y="11783"/>
                </a:cubicBezTo>
                <a:cubicBezTo>
                  <a:pt x="12161" y="11594"/>
                  <a:pt x="12004" y="11437"/>
                  <a:pt x="11814" y="11437"/>
                </a:cubicBezTo>
                <a:lnTo>
                  <a:pt x="9294" y="11437"/>
                </a:lnTo>
                <a:lnTo>
                  <a:pt x="9294" y="9987"/>
                </a:lnTo>
                <a:lnTo>
                  <a:pt x="10019" y="9987"/>
                </a:lnTo>
                <a:cubicBezTo>
                  <a:pt x="10806" y="9987"/>
                  <a:pt x="11436" y="9357"/>
                  <a:pt x="11436" y="8570"/>
                </a:cubicBezTo>
                <a:lnTo>
                  <a:pt x="11436" y="7845"/>
                </a:lnTo>
                <a:lnTo>
                  <a:pt x="10712" y="7845"/>
                </a:lnTo>
                <a:cubicBezTo>
                  <a:pt x="9924" y="7845"/>
                  <a:pt x="9294" y="8475"/>
                  <a:pt x="9294" y="9263"/>
                </a:cubicBezTo>
                <a:lnTo>
                  <a:pt x="9294" y="7467"/>
                </a:lnTo>
                <a:lnTo>
                  <a:pt x="10019" y="7467"/>
                </a:lnTo>
                <a:cubicBezTo>
                  <a:pt x="10806" y="7467"/>
                  <a:pt x="11436" y="6805"/>
                  <a:pt x="11436" y="6018"/>
                </a:cubicBezTo>
                <a:lnTo>
                  <a:pt x="11436" y="5325"/>
                </a:lnTo>
                <a:lnTo>
                  <a:pt x="10712" y="5325"/>
                </a:lnTo>
                <a:cubicBezTo>
                  <a:pt x="9924" y="5325"/>
                  <a:pt x="9294" y="5955"/>
                  <a:pt x="9294" y="6742"/>
                </a:cubicBezTo>
                <a:lnTo>
                  <a:pt x="9294" y="4978"/>
                </a:lnTo>
                <a:lnTo>
                  <a:pt x="10019" y="4978"/>
                </a:lnTo>
                <a:cubicBezTo>
                  <a:pt x="10806" y="4978"/>
                  <a:pt x="11436" y="4348"/>
                  <a:pt x="11436" y="3560"/>
                </a:cubicBezTo>
                <a:lnTo>
                  <a:pt x="11436" y="2836"/>
                </a:lnTo>
                <a:lnTo>
                  <a:pt x="10712" y="2836"/>
                </a:lnTo>
                <a:cubicBezTo>
                  <a:pt x="9924" y="2836"/>
                  <a:pt x="9294" y="3466"/>
                  <a:pt x="9294" y="4254"/>
                </a:cubicBezTo>
                <a:lnTo>
                  <a:pt x="9294" y="3245"/>
                </a:lnTo>
                <a:cubicBezTo>
                  <a:pt x="9609" y="2930"/>
                  <a:pt x="10019" y="2363"/>
                  <a:pt x="10019" y="1765"/>
                </a:cubicBezTo>
                <a:cubicBezTo>
                  <a:pt x="10019" y="788"/>
                  <a:pt x="8948" y="0"/>
                  <a:pt x="8948" y="0"/>
                </a:cubicBezTo>
                <a:cubicBezTo>
                  <a:pt x="8948" y="0"/>
                  <a:pt x="7876" y="820"/>
                  <a:pt x="7876" y="1765"/>
                </a:cubicBezTo>
                <a:cubicBezTo>
                  <a:pt x="7876" y="2363"/>
                  <a:pt x="8286" y="2930"/>
                  <a:pt x="8601" y="3245"/>
                </a:cubicBezTo>
                <a:lnTo>
                  <a:pt x="8601" y="4254"/>
                </a:lnTo>
                <a:cubicBezTo>
                  <a:pt x="8601" y="3466"/>
                  <a:pt x="7971" y="2836"/>
                  <a:pt x="7183" y="2836"/>
                </a:cubicBezTo>
                <a:lnTo>
                  <a:pt x="6459" y="2836"/>
                </a:lnTo>
                <a:lnTo>
                  <a:pt x="6459" y="3560"/>
                </a:lnTo>
                <a:cubicBezTo>
                  <a:pt x="6459" y="4348"/>
                  <a:pt x="7089" y="4978"/>
                  <a:pt x="7876" y="4978"/>
                </a:cubicBezTo>
                <a:lnTo>
                  <a:pt x="8601" y="4978"/>
                </a:lnTo>
                <a:lnTo>
                  <a:pt x="8601" y="6742"/>
                </a:lnTo>
                <a:cubicBezTo>
                  <a:pt x="8601" y="5955"/>
                  <a:pt x="7971" y="5325"/>
                  <a:pt x="7183" y="5325"/>
                </a:cubicBezTo>
                <a:lnTo>
                  <a:pt x="6459" y="5325"/>
                </a:lnTo>
                <a:lnTo>
                  <a:pt x="6459" y="6018"/>
                </a:lnTo>
                <a:cubicBezTo>
                  <a:pt x="6459" y="6805"/>
                  <a:pt x="7089" y="7467"/>
                  <a:pt x="7876" y="7467"/>
                </a:cubicBezTo>
                <a:lnTo>
                  <a:pt x="8601" y="7467"/>
                </a:lnTo>
                <a:lnTo>
                  <a:pt x="8601" y="9263"/>
                </a:lnTo>
                <a:cubicBezTo>
                  <a:pt x="8601" y="8475"/>
                  <a:pt x="7971" y="7845"/>
                  <a:pt x="7183" y="7845"/>
                </a:cubicBezTo>
                <a:lnTo>
                  <a:pt x="6459" y="7845"/>
                </a:lnTo>
                <a:lnTo>
                  <a:pt x="6459" y="8570"/>
                </a:lnTo>
                <a:cubicBezTo>
                  <a:pt x="6459" y="9357"/>
                  <a:pt x="7089" y="9987"/>
                  <a:pt x="7876" y="9987"/>
                </a:cubicBezTo>
                <a:lnTo>
                  <a:pt x="8601" y="9987"/>
                </a:lnTo>
                <a:lnTo>
                  <a:pt x="8601" y="11437"/>
                </a:lnTo>
                <a:lnTo>
                  <a:pt x="3592" y="11437"/>
                </a:lnTo>
                <a:lnTo>
                  <a:pt x="3592" y="9987"/>
                </a:lnTo>
                <a:lnTo>
                  <a:pt x="4285" y="9987"/>
                </a:lnTo>
                <a:cubicBezTo>
                  <a:pt x="5072" y="9987"/>
                  <a:pt x="5703" y="9357"/>
                  <a:pt x="5703" y="8570"/>
                </a:cubicBezTo>
                <a:lnTo>
                  <a:pt x="5703" y="7845"/>
                </a:lnTo>
                <a:lnTo>
                  <a:pt x="5009" y="7845"/>
                </a:lnTo>
                <a:cubicBezTo>
                  <a:pt x="4222" y="7845"/>
                  <a:pt x="3592" y="8475"/>
                  <a:pt x="3592" y="9263"/>
                </a:cubicBezTo>
                <a:lnTo>
                  <a:pt x="3592" y="7467"/>
                </a:lnTo>
                <a:lnTo>
                  <a:pt x="4285" y="7467"/>
                </a:lnTo>
                <a:cubicBezTo>
                  <a:pt x="5072" y="7467"/>
                  <a:pt x="5703" y="6805"/>
                  <a:pt x="5703" y="6018"/>
                </a:cubicBezTo>
                <a:lnTo>
                  <a:pt x="5703" y="5325"/>
                </a:lnTo>
                <a:lnTo>
                  <a:pt x="5009" y="5325"/>
                </a:lnTo>
                <a:cubicBezTo>
                  <a:pt x="4222" y="5325"/>
                  <a:pt x="3592" y="5955"/>
                  <a:pt x="3592" y="6742"/>
                </a:cubicBezTo>
                <a:lnTo>
                  <a:pt x="3592" y="4978"/>
                </a:lnTo>
                <a:lnTo>
                  <a:pt x="4285" y="4978"/>
                </a:lnTo>
                <a:cubicBezTo>
                  <a:pt x="5072" y="4978"/>
                  <a:pt x="5703" y="4348"/>
                  <a:pt x="5703" y="3560"/>
                </a:cubicBezTo>
                <a:lnTo>
                  <a:pt x="5703" y="2836"/>
                </a:lnTo>
                <a:lnTo>
                  <a:pt x="5009" y="2836"/>
                </a:lnTo>
                <a:cubicBezTo>
                  <a:pt x="4222" y="2836"/>
                  <a:pt x="3592" y="3466"/>
                  <a:pt x="3592" y="4254"/>
                </a:cubicBezTo>
                <a:lnTo>
                  <a:pt x="3592" y="3245"/>
                </a:lnTo>
                <a:cubicBezTo>
                  <a:pt x="3907" y="2930"/>
                  <a:pt x="4285" y="2363"/>
                  <a:pt x="4285" y="1765"/>
                </a:cubicBezTo>
                <a:cubicBezTo>
                  <a:pt x="4285" y="788"/>
                  <a:pt x="3245" y="0"/>
                  <a:pt x="3245" y="0"/>
                </a:cubicBezTo>
                <a:close/>
              </a:path>
            </a:pathLst>
          </a:custGeom>
          <a:solidFill>
            <a:schemeClr val="lt2"/>
          </a:solidFill>
          <a:ln w="2857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01" name="Google Shape;1401;p32"/>
          <p:cNvGrpSpPr/>
          <p:nvPr/>
        </p:nvGrpSpPr>
        <p:grpSpPr>
          <a:xfrm>
            <a:off x="1517618" y="2137341"/>
            <a:ext cx="519470" cy="801589"/>
            <a:chOff x="-28032075" y="3916450"/>
            <a:chExt cx="191425" cy="295375"/>
          </a:xfrm>
        </p:grpSpPr>
        <p:sp>
          <p:nvSpPr>
            <p:cNvPr id="1402" name="Google Shape;1402;p32"/>
            <p:cNvSpPr/>
            <p:nvPr/>
          </p:nvSpPr>
          <p:spPr>
            <a:xfrm>
              <a:off x="-27996625" y="3916450"/>
              <a:ext cx="120525" cy="51225"/>
            </a:xfrm>
            <a:custGeom>
              <a:avLst/>
              <a:gdLst/>
              <a:ahLst/>
              <a:cxnLst/>
              <a:rect l="l" t="t" r="r" b="b"/>
              <a:pathLst>
                <a:path w="4821" h="2049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cubicBezTo>
                    <a:pt x="0" y="1607"/>
                    <a:pt x="473" y="2048"/>
                    <a:pt x="1040" y="2048"/>
                  </a:cubicBezTo>
                  <a:lnTo>
                    <a:pt x="3781" y="2048"/>
                  </a:lnTo>
                  <a:cubicBezTo>
                    <a:pt x="4379" y="2048"/>
                    <a:pt x="4820" y="1575"/>
                    <a:pt x="4820" y="1040"/>
                  </a:cubicBezTo>
                  <a:cubicBezTo>
                    <a:pt x="4820" y="441"/>
                    <a:pt x="4348" y="0"/>
                    <a:pt x="3781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-28032075" y="4089975"/>
              <a:ext cx="191425" cy="121850"/>
            </a:xfrm>
            <a:custGeom>
              <a:avLst/>
              <a:gdLst/>
              <a:ahLst/>
              <a:cxnLst/>
              <a:rect l="l" t="t" r="r" b="b"/>
              <a:pathLst>
                <a:path w="7657" h="4874" extrusionOk="0">
                  <a:moveTo>
                    <a:pt x="1733" y="715"/>
                  </a:moveTo>
                  <a:cubicBezTo>
                    <a:pt x="1954" y="715"/>
                    <a:pt x="2111" y="872"/>
                    <a:pt x="2111" y="1061"/>
                  </a:cubicBezTo>
                  <a:cubicBezTo>
                    <a:pt x="2111" y="1250"/>
                    <a:pt x="1954" y="1408"/>
                    <a:pt x="1733" y="1408"/>
                  </a:cubicBezTo>
                  <a:cubicBezTo>
                    <a:pt x="1544" y="1408"/>
                    <a:pt x="1387" y="1250"/>
                    <a:pt x="1387" y="1061"/>
                  </a:cubicBezTo>
                  <a:cubicBezTo>
                    <a:pt x="1418" y="872"/>
                    <a:pt x="1576" y="715"/>
                    <a:pt x="1733" y="715"/>
                  </a:cubicBezTo>
                  <a:close/>
                  <a:moveTo>
                    <a:pt x="3151" y="1376"/>
                  </a:moveTo>
                  <a:cubicBezTo>
                    <a:pt x="3372" y="1376"/>
                    <a:pt x="3529" y="1534"/>
                    <a:pt x="3529" y="1723"/>
                  </a:cubicBezTo>
                  <a:cubicBezTo>
                    <a:pt x="3529" y="1912"/>
                    <a:pt x="3372" y="2070"/>
                    <a:pt x="3151" y="2070"/>
                  </a:cubicBezTo>
                  <a:cubicBezTo>
                    <a:pt x="2962" y="2070"/>
                    <a:pt x="2804" y="1912"/>
                    <a:pt x="2804" y="1723"/>
                  </a:cubicBezTo>
                  <a:cubicBezTo>
                    <a:pt x="2804" y="1534"/>
                    <a:pt x="2962" y="1376"/>
                    <a:pt x="3151" y="1376"/>
                  </a:cubicBezTo>
                  <a:close/>
                  <a:moveTo>
                    <a:pt x="5199" y="2070"/>
                  </a:moveTo>
                  <a:cubicBezTo>
                    <a:pt x="5419" y="2070"/>
                    <a:pt x="5577" y="2227"/>
                    <a:pt x="5577" y="2448"/>
                  </a:cubicBezTo>
                  <a:cubicBezTo>
                    <a:pt x="5577" y="2637"/>
                    <a:pt x="5419" y="2794"/>
                    <a:pt x="5199" y="2794"/>
                  </a:cubicBezTo>
                  <a:cubicBezTo>
                    <a:pt x="5010" y="2794"/>
                    <a:pt x="4852" y="2637"/>
                    <a:pt x="4852" y="2448"/>
                  </a:cubicBezTo>
                  <a:cubicBezTo>
                    <a:pt x="4884" y="2227"/>
                    <a:pt x="5041" y="2070"/>
                    <a:pt x="5199" y="2070"/>
                  </a:cubicBezTo>
                  <a:close/>
                  <a:moveTo>
                    <a:pt x="3151" y="2794"/>
                  </a:moveTo>
                  <a:cubicBezTo>
                    <a:pt x="3372" y="2794"/>
                    <a:pt x="3529" y="2952"/>
                    <a:pt x="3529" y="3141"/>
                  </a:cubicBezTo>
                  <a:cubicBezTo>
                    <a:pt x="3529" y="3330"/>
                    <a:pt x="3372" y="3487"/>
                    <a:pt x="3151" y="3487"/>
                  </a:cubicBezTo>
                  <a:cubicBezTo>
                    <a:pt x="2962" y="3487"/>
                    <a:pt x="2804" y="3330"/>
                    <a:pt x="2804" y="3141"/>
                  </a:cubicBezTo>
                  <a:cubicBezTo>
                    <a:pt x="2804" y="2952"/>
                    <a:pt x="2962" y="2794"/>
                    <a:pt x="3151" y="2794"/>
                  </a:cubicBezTo>
                  <a:close/>
                  <a:moveTo>
                    <a:pt x="1748" y="1"/>
                  </a:moveTo>
                  <a:cubicBezTo>
                    <a:pt x="1181" y="1"/>
                    <a:pt x="615" y="166"/>
                    <a:pt x="63" y="494"/>
                  </a:cubicBezTo>
                  <a:cubicBezTo>
                    <a:pt x="63" y="715"/>
                    <a:pt x="0" y="872"/>
                    <a:pt x="0" y="1061"/>
                  </a:cubicBezTo>
                  <a:cubicBezTo>
                    <a:pt x="0" y="2196"/>
                    <a:pt x="536" y="3298"/>
                    <a:pt x="1418" y="4023"/>
                  </a:cubicBezTo>
                  <a:cubicBezTo>
                    <a:pt x="2111" y="4558"/>
                    <a:pt x="2962" y="4874"/>
                    <a:pt x="3844" y="4874"/>
                  </a:cubicBezTo>
                  <a:cubicBezTo>
                    <a:pt x="4096" y="4874"/>
                    <a:pt x="4380" y="4842"/>
                    <a:pt x="4663" y="4811"/>
                  </a:cubicBezTo>
                  <a:cubicBezTo>
                    <a:pt x="6144" y="4495"/>
                    <a:pt x="7341" y="3267"/>
                    <a:pt x="7625" y="1723"/>
                  </a:cubicBezTo>
                  <a:cubicBezTo>
                    <a:pt x="7656" y="1439"/>
                    <a:pt x="7656" y="1219"/>
                    <a:pt x="7656" y="935"/>
                  </a:cubicBezTo>
                  <a:lnTo>
                    <a:pt x="7656" y="935"/>
                  </a:lnTo>
                  <a:cubicBezTo>
                    <a:pt x="7033" y="1235"/>
                    <a:pt x="6444" y="1354"/>
                    <a:pt x="5904" y="1354"/>
                  </a:cubicBezTo>
                  <a:cubicBezTo>
                    <a:pt x="4969" y="1354"/>
                    <a:pt x="4183" y="1000"/>
                    <a:pt x="3624" y="620"/>
                  </a:cubicBezTo>
                  <a:cubicBezTo>
                    <a:pt x="3010" y="206"/>
                    <a:pt x="2378" y="1"/>
                    <a:pt x="1748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-28024975" y="3985750"/>
              <a:ext cx="181950" cy="121975"/>
            </a:xfrm>
            <a:custGeom>
              <a:avLst/>
              <a:gdLst/>
              <a:ahLst/>
              <a:cxnLst/>
              <a:rect l="l" t="t" r="r" b="b"/>
              <a:pathLst>
                <a:path w="7278" h="4879" extrusionOk="0">
                  <a:moveTo>
                    <a:pt x="1827" y="1"/>
                  </a:moveTo>
                  <a:lnTo>
                    <a:pt x="1827" y="1639"/>
                  </a:lnTo>
                  <a:cubicBezTo>
                    <a:pt x="1827" y="1765"/>
                    <a:pt x="1733" y="1891"/>
                    <a:pt x="1607" y="1922"/>
                  </a:cubicBezTo>
                  <a:cubicBezTo>
                    <a:pt x="914" y="2363"/>
                    <a:pt x="315" y="3025"/>
                    <a:pt x="0" y="3813"/>
                  </a:cubicBezTo>
                  <a:cubicBezTo>
                    <a:pt x="492" y="3611"/>
                    <a:pt x="988" y="3505"/>
                    <a:pt x="1488" y="3505"/>
                  </a:cubicBezTo>
                  <a:cubicBezTo>
                    <a:pt x="2237" y="3505"/>
                    <a:pt x="2993" y="3743"/>
                    <a:pt x="3749" y="4254"/>
                  </a:cubicBezTo>
                  <a:cubicBezTo>
                    <a:pt x="4370" y="4673"/>
                    <a:pt x="5000" y="4878"/>
                    <a:pt x="5629" y="4878"/>
                  </a:cubicBezTo>
                  <a:cubicBezTo>
                    <a:pt x="6181" y="4878"/>
                    <a:pt x="6733" y="4721"/>
                    <a:pt x="7278" y="4411"/>
                  </a:cubicBezTo>
                  <a:cubicBezTo>
                    <a:pt x="7057" y="3372"/>
                    <a:pt x="6427" y="2427"/>
                    <a:pt x="5450" y="1922"/>
                  </a:cubicBezTo>
                  <a:cubicBezTo>
                    <a:pt x="5356" y="1859"/>
                    <a:pt x="5293" y="1765"/>
                    <a:pt x="5293" y="1639"/>
                  </a:cubicBezTo>
                  <a:lnTo>
                    <a:pt x="5293" y="1"/>
                  </a:ln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256908" y="339047"/>
            <a:ext cx="2979505" cy="647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Thảo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luận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</a:rPr>
              <a:t>nhóm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4238" y="1254832"/>
            <a:ext cx="5384844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 smtClean="0"/>
              <a:t>Trao</a:t>
            </a:r>
            <a:r>
              <a:rPr lang="en-US" sz="2000" dirty="0" smtClean="0"/>
              <a:t> </a:t>
            </a:r>
            <a:r>
              <a:rPr lang="en-US" sz="2000" dirty="0" err="1" smtClean="0"/>
              <a:t>đổi</a:t>
            </a:r>
            <a:r>
              <a:rPr lang="en-US" sz="2000" dirty="0" smtClean="0"/>
              <a:t> </a:t>
            </a:r>
            <a:r>
              <a:rPr lang="en-US" sz="2000" dirty="0" err="1" smtClean="0"/>
              <a:t>nhóm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3 </a:t>
            </a:r>
            <a:r>
              <a:rPr lang="en-US" sz="2000" dirty="0" err="1" smtClean="0"/>
              <a:t>phút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trả</a:t>
            </a:r>
            <a:r>
              <a:rPr lang="en-US" sz="2000" dirty="0" smtClean="0"/>
              <a:t> </a:t>
            </a:r>
            <a:r>
              <a:rPr lang="en-US" sz="2000" dirty="0" err="1" smtClean="0"/>
              <a:t>lời</a:t>
            </a:r>
            <a:r>
              <a:rPr lang="en-US" sz="2000" dirty="0" smtClean="0"/>
              <a:t> </a:t>
            </a:r>
            <a:r>
              <a:rPr lang="en-US" sz="2000" dirty="0" err="1" smtClean="0"/>
              <a:t>câu</a:t>
            </a:r>
            <a:r>
              <a:rPr lang="en-US" sz="2000" dirty="0" smtClean="0"/>
              <a:t> </a:t>
            </a:r>
            <a:r>
              <a:rPr lang="en-US" sz="2000" dirty="0" err="1" smtClean="0"/>
              <a:t>hỏi</a:t>
            </a:r>
            <a:r>
              <a:rPr lang="en-US" sz="2000" dirty="0" smtClean="0"/>
              <a:t>: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59316" y="2938570"/>
            <a:ext cx="2709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dirty="0" err="1"/>
              <a:t>Có</a:t>
            </a:r>
            <a:r>
              <a:rPr lang="en-US" sz="1800" dirty="0"/>
              <a:t> </a:t>
            </a:r>
            <a:r>
              <a:rPr lang="en-US" sz="1800" dirty="0" err="1"/>
              <a:t>thể</a:t>
            </a:r>
            <a:r>
              <a:rPr lang="en-US" sz="1800" dirty="0"/>
              <a:t> </a:t>
            </a:r>
            <a:r>
              <a:rPr lang="en-US" sz="1800" dirty="0" err="1"/>
              <a:t>chọn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nào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thời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thêm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 smtClean="0"/>
              <a:t>trí</a:t>
            </a:r>
            <a:r>
              <a:rPr lang="en-US" sz="1800" dirty="0" smtClean="0"/>
              <a:t>?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3090070" y="2935823"/>
            <a:ext cx="29435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nl-NL" sz="1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Tỉ lệ của hình trang trí so với kích thước của sản phẩm thời trang (Áo/túi) như thế nào?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36413" y="2935823"/>
            <a:ext cx="25144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1800" dirty="0"/>
              <a:t>Có thể sử đụng nến màu, hoạ tiết như thế nào để tạo hình trang trí?</a:t>
            </a:r>
            <a:endParaRPr lang="en-US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0" grpId="0" animBg="1"/>
      <p:bldP spid="3" grpId="0" animBg="1"/>
      <p:bldP spid="10" grpId="0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9" name="Google Shape;1409;p3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71" y="801699"/>
            <a:ext cx="3306724" cy="36044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0" name="Google Shape;1410;p33"/>
          <p:cNvGrpSpPr/>
          <p:nvPr/>
        </p:nvGrpSpPr>
        <p:grpSpPr>
          <a:xfrm>
            <a:off x="339785" y="737375"/>
            <a:ext cx="4310394" cy="3668761"/>
            <a:chOff x="-3547925" y="737375"/>
            <a:chExt cx="4310394" cy="3668761"/>
          </a:xfrm>
        </p:grpSpPr>
        <p:sp>
          <p:nvSpPr>
            <p:cNvPr id="1411" name="Google Shape;1411;p33"/>
            <p:cNvSpPr/>
            <p:nvPr/>
          </p:nvSpPr>
          <p:spPr>
            <a:xfrm>
              <a:off x="-3442975" y="737375"/>
              <a:ext cx="4100508" cy="3668761"/>
            </a:xfrm>
            <a:custGeom>
              <a:avLst/>
              <a:gdLst/>
              <a:ahLst/>
              <a:cxnLst/>
              <a:rect l="l" t="t" r="r" b="b"/>
              <a:pathLst>
                <a:path w="129517" h="115880" extrusionOk="0">
                  <a:moveTo>
                    <a:pt x="64296" y="12230"/>
                  </a:moveTo>
                  <a:cubicBezTo>
                    <a:pt x="129517" y="12230"/>
                    <a:pt x="122816" y="84464"/>
                    <a:pt x="103568" y="92899"/>
                  </a:cubicBezTo>
                  <a:cubicBezTo>
                    <a:pt x="86295" y="100453"/>
                    <a:pt x="72006" y="103635"/>
                    <a:pt x="60391" y="103635"/>
                  </a:cubicBezTo>
                  <a:cubicBezTo>
                    <a:pt x="1" y="103635"/>
                    <a:pt x="11926" y="17613"/>
                    <a:pt x="52800" y="12917"/>
                  </a:cubicBezTo>
                  <a:cubicBezTo>
                    <a:pt x="56859" y="12452"/>
                    <a:pt x="60688" y="12230"/>
                    <a:pt x="64296" y="12230"/>
                  </a:cubicBezTo>
                  <a:close/>
                  <a:moveTo>
                    <a:pt x="9771" y="0"/>
                  </a:moveTo>
                  <a:lnTo>
                    <a:pt x="9771" y="115880"/>
                  </a:lnTo>
                  <a:lnTo>
                    <a:pt x="125677" y="115880"/>
                  </a:lnTo>
                  <a:lnTo>
                    <a:pt x="1256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3"/>
            <p:cNvSpPr/>
            <p:nvPr/>
          </p:nvSpPr>
          <p:spPr>
            <a:xfrm>
              <a:off x="-3547925" y="1050777"/>
              <a:ext cx="4310394" cy="3041925"/>
            </a:xfrm>
            <a:custGeom>
              <a:avLst/>
              <a:gdLst/>
              <a:ahLst/>
              <a:cxnLst/>
              <a:rect l="l" t="t" r="r" b="b"/>
              <a:pathLst>
                <a:path w="15879" h="11206" extrusionOk="0">
                  <a:moveTo>
                    <a:pt x="7885" y="0"/>
                  </a:moveTo>
                  <a:cubicBezTo>
                    <a:pt x="7445" y="0"/>
                    <a:pt x="6978" y="27"/>
                    <a:pt x="6483" y="84"/>
                  </a:cubicBezTo>
                  <a:cubicBezTo>
                    <a:pt x="1478" y="659"/>
                    <a:pt x="1" y="11206"/>
                    <a:pt x="7390" y="11206"/>
                  </a:cubicBezTo>
                  <a:cubicBezTo>
                    <a:pt x="8815" y="11206"/>
                    <a:pt x="10569" y="10814"/>
                    <a:pt x="12690" y="9883"/>
                  </a:cubicBezTo>
                  <a:cubicBezTo>
                    <a:pt x="15043" y="8857"/>
                    <a:pt x="15878" y="0"/>
                    <a:pt x="7885" y="0"/>
                  </a:cubicBezTo>
                  <a:close/>
                </a:path>
              </a:pathLst>
            </a:custGeom>
            <a:noFill/>
            <a:ln w="1524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3859618" y="254164"/>
            <a:ext cx="1998921" cy="637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KẾT LUẬN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50179" y="1371410"/>
            <a:ext cx="367886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41" y="3791806"/>
            <a:ext cx="800859" cy="1351694"/>
          </a:xfrm>
          <a:prstGeom prst="rect">
            <a:avLst/>
          </a:prstGeom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42"/>
          <p:cNvSpPr txBox="1">
            <a:spLocks noGrp="1"/>
          </p:cNvSpPr>
          <p:nvPr>
            <p:ph type="title"/>
          </p:nvPr>
        </p:nvSpPr>
        <p:spPr>
          <a:xfrm>
            <a:off x="1849617" y="681539"/>
            <a:ext cx="5444740" cy="45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Các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bước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trí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sản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phẩm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thời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  <a:latin typeface="+mn-lt"/>
              </a:rPr>
              <a:t>trang</a:t>
            </a:r>
            <a:r>
              <a:rPr lang="en-US" sz="2000" dirty="0" smtClean="0">
                <a:solidFill>
                  <a:srgbClr val="002060"/>
                </a:solidFill>
                <a:latin typeface="+mn-lt"/>
              </a:rPr>
              <a:t>:</a:t>
            </a:r>
            <a:endParaRPr sz="2000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698" name="Google Shape;1698;p42"/>
          <p:cNvGrpSpPr/>
          <p:nvPr/>
        </p:nvGrpSpPr>
        <p:grpSpPr>
          <a:xfrm>
            <a:off x="2842527" y="1940086"/>
            <a:ext cx="3458650" cy="4878957"/>
            <a:chOff x="2842527" y="1940086"/>
            <a:chExt cx="3458650" cy="4878957"/>
          </a:xfrm>
        </p:grpSpPr>
        <p:sp>
          <p:nvSpPr>
            <p:cNvPr id="1699" name="Google Shape;1699;p42"/>
            <p:cNvSpPr/>
            <p:nvPr/>
          </p:nvSpPr>
          <p:spPr>
            <a:xfrm>
              <a:off x="3039925" y="3199274"/>
              <a:ext cx="3064124" cy="1614595"/>
            </a:xfrm>
            <a:custGeom>
              <a:avLst/>
              <a:gdLst/>
              <a:ahLst/>
              <a:cxnLst/>
              <a:rect l="l" t="t" r="r" b="b"/>
              <a:pathLst>
                <a:path w="66087" h="33020" extrusionOk="0">
                  <a:moveTo>
                    <a:pt x="33019" y="0"/>
                  </a:moveTo>
                  <a:cubicBezTo>
                    <a:pt x="14818" y="0"/>
                    <a:pt x="0" y="14808"/>
                    <a:pt x="0" y="33019"/>
                  </a:cubicBezTo>
                  <a:lnTo>
                    <a:pt x="1659" y="33019"/>
                  </a:lnTo>
                  <a:cubicBezTo>
                    <a:pt x="1659" y="15718"/>
                    <a:pt x="15718" y="1659"/>
                    <a:pt x="33019" y="1659"/>
                  </a:cubicBezTo>
                  <a:cubicBezTo>
                    <a:pt x="50321" y="1659"/>
                    <a:pt x="64427" y="15718"/>
                    <a:pt x="64427" y="33019"/>
                  </a:cubicBezTo>
                  <a:lnTo>
                    <a:pt x="66086" y="33019"/>
                  </a:lnTo>
                  <a:cubicBezTo>
                    <a:pt x="66086" y="14808"/>
                    <a:pt x="51269" y="0"/>
                    <a:pt x="33019" y="0"/>
                  </a:cubicBezTo>
                  <a:close/>
                </a:path>
              </a:pathLst>
            </a:custGeom>
            <a:solidFill>
              <a:schemeClr val="lt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2"/>
            <p:cNvSpPr/>
            <p:nvPr/>
          </p:nvSpPr>
          <p:spPr>
            <a:xfrm>
              <a:off x="4959654" y="3243729"/>
              <a:ext cx="166200" cy="16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2"/>
            <p:cNvSpPr/>
            <p:nvPr/>
          </p:nvSpPr>
          <p:spPr>
            <a:xfrm>
              <a:off x="5727573" y="3769516"/>
              <a:ext cx="166200" cy="16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2"/>
            <p:cNvSpPr/>
            <p:nvPr/>
          </p:nvSpPr>
          <p:spPr>
            <a:xfrm>
              <a:off x="4020299" y="3252968"/>
              <a:ext cx="166200" cy="166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2"/>
            <p:cNvSpPr/>
            <p:nvPr/>
          </p:nvSpPr>
          <p:spPr>
            <a:xfrm>
              <a:off x="3134127" y="3533572"/>
              <a:ext cx="495600" cy="4956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lt1"/>
                  </a:solidFill>
                  <a:latin typeface="Cardo"/>
                  <a:ea typeface="Cardo"/>
                  <a:cs typeface="Cardo"/>
                  <a:sym typeface="Cardo"/>
                </a:rPr>
                <a:t>1</a:t>
              </a:r>
              <a:endParaRPr sz="2400" b="1">
                <a:solidFill>
                  <a:schemeClr val="lt1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cxnSp>
          <p:nvCxnSpPr>
            <p:cNvPr id="1705" name="Google Shape;1705;p42"/>
            <p:cNvCxnSpPr>
              <a:stCxn id="1706" idx="2"/>
            </p:cNvCxnSpPr>
            <p:nvPr/>
          </p:nvCxnSpPr>
          <p:spPr>
            <a:xfrm rot="10800000">
              <a:off x="3021975" y="1967984"/>
              <a:ext cx="819000" cy="1326300"/>
            </a:xfrm>
            <a:prstGeom prst="bentConnector3">
              <a:avLst>
                <a:gd name="adj1" fmla="val 50000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7" name="Google Shape;1707;p42"/>
            <p:cNvCxnSpPr>
              <a:stCxn id="1708" idx="6"/>
            </p:cNvCxnSpPr>
            <p:nvPr/>
          </p:nvCxnSpPr>
          <p:spPr>
            <a:xfrm rot="10800000" flipH="1">
              <a:off x="5285049" y="1940086"/>
              <a:ext cx="819000" cy="1326600"/>
            </a:xfrm>
            <a:prstGeom prst="bentConnector3">
              <a:avLst>
                <a:gd name="adj1" fmla="val 49999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0" name="Google Shape;1710;p42"/>
            <p:cNvCxnSpPr>
              <a:stCxn id="1704" idx="2"/>
            </p:cNvCxnSpPr>
            <p:nvPr/>
          </p:nvCxnSpPr>
          <p:spPr>
            <a:xfrm rot="10800000">
              <a:off x="2842527" y="3366472"/>
              <a:ext cx="291600" cy="414900"/>
            </a:xfrm>
            <a:prstGeom prst="bentConnector3">
              <a:avLst>
                <a:gd name="adj1" fmla="val 49979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1" name="Google Shape;1711;p42"/>
            <p:cNvCxnSpPr>
              <a:stCxn id="1712" idx="6"/>
            </p:cNvCxnSpPr>
            <p:nvPr/>
          </p:nvCxnSpPr>
          <p:spPr>
            <a:xfrm rot="10800000" flipH="1">
              <a:off x="6011677" y="3366172"/>
              <a:ext cx="289500" cy="415200"/>
            </a:xfrm>
            <a:prstGeom prst="bentConnector3">
              <a:avLst>
                <a:gd name="adj1" fmla="val 50026"/>
              </a:avLst>
            </a:prstGeom>
            <a:noFill/>
            <a:ln w="2857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714" name="Google Shape;1714;p42"/>
            <p:cNvGrpSpPr/>
            <p:nvPr/>
          </p:nvGrpSpPr>
          <p:grpSpPr>
            <a:xfrm rot="-2036396">
              <a:off x="3763819" y="3634870"/>
              <a:ext cx="2085108" cy="3184173"/>
              <a:chOff x="7563425" y="1090500"/>
              <a:chExt cx="1939951" cy="2962504"/>
            </a:xfrm>
          </p:grpSpPr>
          <p:sp>
            <p:nvSpPr>
              <p:cNvPr id="1715" name="Google Shape;1715;p42"/>
              <p:cNvSpPr/>
              <p:nvPr/>
            </p:nvSpPr>
            <p:spPr>
              <a:xfrm>
                <a:off x="7563425" y="1090500"/>
                <a:ext cx="1923932" cy="2962504"/>
              </a:xfrm>
              <a:custGeom>
                <a:avLst/>
                <a:gdLst/>
                <a:ahLst/>
                <a:cxnLst/>
                <a:rect l="l" t="t" r="r" b="b"/>
                <a:pathLst>
                  <a:path w="36027" h="55475" extrusionOk="0">
                    <a:moveTo>
                      <a:pt x="28099" y="1"/>
                    </a:moveTo>
                    <a:cubicBezTo>
                      <a:pt x="28051" y="1"/>
                      <a:pt x="28002" y="1"/>
                      <a:pt x="27954" y="2"/>
                    </a:cubicBezTo>
                    <a:cubicBezTo>
                      <a:pt x="26653" y="2"/>
                      <a:pt x="25319" y="269"/>
                      <a:pt x="24118" y="769"/>
                    </a:cubicBezTo>
                    <a:cubicBezTo>
                      <a:pt x="23284" y="1103"/>
                      <a:pt x="22517" y="1536"/>
                      <a:pt x="21783" y="2037"/>
                    </a:cubicBezTo>
                    <a:cubicBezTo>
                      <a:pt x="21550" y="1970"/>
                      <a:pt x="21283" y="1903"/>
                      <a:pt x="21049" y="1903"/>
                    </a:cubicBezTo>
                    <a:cubicBezTo>
                      <a:pt x="20516" y="1903"/>
                      <a:pt x="19982" y="2103"/>
                      <a:pt x="19548" y="2404"/>
                    </a:cubicBezTo>
                    <a:cubicBezTo>
                      <a:pt x="19048" y="2837"/>
                      <a:pt x="18648" y="3371"/>
                      <a:pt x="18414" y="4005"/>
                    </a:cubicBezTo>
                    <a:cubicBezTo>
                      <a:pt x="17013" y="7174"/>
                      <a:pt x="17180" y="12277"/>
                      <a:pt x="19415" y="15280"/>
                    </a:cubicBezTo>
                    <a:cubicBezTo>
                      <a:pt x="18447" y="16347"/>
                      <a:pt x="17480" y="17481"/>
                      <a:pt x="16513" y="18715"/>
                    </a:cubicBezTo>
                    <a:cubicBezTo>
                      <a:pt x="10642" y="26087"/>
                      <a:pt x="6072" y="34393"/>
                      <a:pt x="2970" y="43266"/>
                    </a:cubicBezTo>
                    <a:cubicBezTo>
                      <a:pt x="1936" y="46235"/>
                      <a:pt x="1102" y="49271"/>
                      <a:pt x="401" y="52306"/>
                    </a:cubicBezTo>
                    <a:cubicBezTo>
                      <a:pt x="334" y="52706"/>
                      <a:pt x="234" y="53073"/>
                      <a:pt x="168" y="53474"/>
                    </a:cubicBezTo>
                    <a:cubicBezTo>
                      <a:pt x="1" y="54341"/>
                      <a:pt x="501" y="55175"/>
                      <a:pt x="1335" y="55408"/>
                    </a:cubicBezTo>
                    <a:cubicBezTo>
                      <a:pt x="1502" y="55442"/>
                      <a:pt x="1635" y="55475"/>
                      <a:pt x="1802" y="55475"/>
                    </a:cubicBezTo>
                    <a:cubicBezTo>
                      <a:pt x="2603" y="55475"/>
                      <a:pt x="3270" y="54941"/>
                      <a:pt x="3437" y="54174"/>
                    </a:cubicBezTo>
                    <a:cubicBezTo>
                      <a:pt x="4070" y="51239"/>
                      <a:pt x="4871" y="48337"/>
                      <a:pt x="5805" y="45468"/>
                    </a:cubicBezTo>
                    <a:cubicBezTo>
                      <a:pt x="8674" y="36895"/>
                      <a:pt x="12943" y="28856"/>
                      <a:pt x="18481" y="21718"/>
                    </a:cubicBezTo>
                    <a:cubicBezTo>
                      <a:pt x="19648" y="20216"/>
                      <a:pt x="20849" y="18782"/>
                      <a:pt x="22117" y="17348"/>
                    </a:cubicBezTo>
                    <a:cubicBezTo>
                      <a:pt x="23151" y="17715"/>
                      <a:pt x="24252" y="17915"/>
                      <a:pt x="25352" y="17915"/>
                    </a:cubicBezTo>
                    <a:cubicBezTo>
                      <a:pt x="26420" y="17881"/>
                      <a:pt x="27454" y="17781"/>
                      <a:pt x="28455" y="17548"/>
                    </a:cubicBezTo>
                    <a:cubicBezTo>
                      <a:pt x="28655" y="17515"/>
                      <a:pt x="28855" y="17481"/>
                      <a:pt x="29022" y="17448"/>
                    </a:cubicBezTo>
                    <a:cubicBezTo>
                      <a:pt x="29422" y="17348"/>
                      <a:pt x="29789" y="17248"/>
                      <a:pt x="30156" y="17081"/>
                    </a:cubicBezTo>
                    <a:cubicBezTo>
                      <a:pt x="30890" y="16847"/>
                      <a:pt x="31590" y="16547"/>
                      <a:pt x="32257" y="16214"/>
                    </a:cubicBezTo>
                    <a:cubicBezTo>
                      <a:pt x="33358" y="15613"/>
                      <a:pt x="33958" y="14846"/>
                      <a:pt x="34025" y="13912"/>
                    </a:cubicBezTo>
                    <a:cubicBezTo>
                      <a:pt x="34025" y="13745"/>
                      <a:pt x="34025" y="13612"/>
                      <a:pt x="34025" y="13478"/>
                    </a:cubicBezTo>
                    <a:cubicBezTo>
                      <a:pt x="34592" y="12511"/>
                      <a:pt x="34993" y="11443"/>
                      <a:pt x="35226" y="10343"/>
                    </a:cubicBezTo>
                    <a:cubicBezTo>
                      <a:pt x="36027" y="6773"/>
                      <a:pt x="35093" y="3438"/>
                      <a:pt x="32758" y="1603"/>
                    </a:cubicBezTo>
                    <a:cubicBezTo>
                      <a:pt x="31428" y="565"/>
                      <a:pt x="29783" y="1"/>
                      <a:pt x="280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2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42"/>
              <p:cNvSpPr/>
              <p:nvPr/>
            </p:nvSpPr>
            <p:spPr>
              <a:xfrm>
                <a:off x="7636480" y="1762143"/>
                <a:ext cx="1248764" cy="2224962"/>
              </a:xfrm>
              <a:custGeom>
                <a:avLst/>
                <a:gdLst/>
                <a:ahLst/>
                <a:cxnLst/>
                <a:rect l="l" t="t" r="r" b="b"/>
                <a:pathLst>
                  <a:path w="23384" h="41664" extrusionOk="0">
                    <a:moveTo>
                      <a:pt x="22909" y="1"/>
                    </a:moveTo>
                    <a:cubicBezTo>
                      <a:pt x="22813" y="1"/>
                      <a:pt x="22717" y="45"/>
                      <a:pt x="22650" y="134"/>
                    </a:cubicBezTo>
                    <a:cubicBezTo>
                      <a:pt x="20382" y="2269"/>
                      <a:pt x="18247" y="4571"/>
                      <a:pt x="16279" y="6972"/>
                    </a:cubicBezTo>
                    <a:cubicBezTo>
                      <a:pt x="14344" y="9374"/>
                      <a:pt x="12543" y="11876"/>
                      <a:pt x="10875" y="14478"/>
                    </a:cubicBezTo>
                    <a:cubicBezTo>
                      <a:pt x="9207" y="17113"/>
                      <a:pt x="7706" y="19815"/>
                      <a:pt x="6338" y="22583"/>
                    </a:cubicBezTo>
                    <a:cubicBezTo>
                      <a:pt x="5004" y="25352"/>
                      <a:pt x="3803" y="28221"/>
                      <a:pt x="2769" y="31123"/>
                    </a:cubicBezTo>
                    <a:cubicBezTo>
                      <a:pt x="1768" y="34025"/>
                      <a:pt x="935" y="36994"/>
                      <a:pt x="267" y="40029"/>
                    </a:cubicBezTo>
                    <a:cubicBezTo>
                      <a:pt x="201" y="40396"/>
                      <a:pt x="134" y="40763"/>
                      <a:pt x="34" y="41163"/>
                    </a:cubicBezTo>
                    <a:cubicBezTo>
                      <a:pt x="1" y="41364"/>
                      <a:pt x="134" y="41597"/>
                      <a:pt x="367" y="41664"/>
                    </a:cubicBezTo>
                    <a:cubicBezTo>
                      <a:pt x="468" y="41664"/>
                      <a:pt x="601" y="41664"/>
                      <a:pt x="701" y="41597"/>
                    </a:cubicBezTo>
                    <a:cubicBezTo>
                      <a:pt x="801" y="41530"/>
                      <a:pt x="868" y="41430"/>
                      <a:pt x="901" y="41330"/>
                    </a:cubicBezTo>
                    <a:cubicBezTo>
                      <a:pt x="1535" y="38328"/>
                      <a:pt x="2336" y="35359"/>
                      <a:pt x="3303" y="32491"/>
                    </a:cubicBezTo>
                    <a:cubicBezTo>
                      <a:pt x="4270" y="29588"/>
                      <a:pt x="5404" y="26720"/>
                      <a:pt x="6705" y="23951"/>
                    </a:cubicBezTo>
                    <a:cubicBezTo>
                      <a:pt x="8006" y="21182"/>
                      <a:pt x="9441" y="18514"/>
                      <a:pt x="11042" y="15912"/>
                    </a:cubicBezTo>
                    <a:cubicBezTo>
                      <a:pt x="12676" y="13310"/>
                      <a:pt x="14411" y="10808"/>
                      <a:pt x="16312" y="8407"/>
                    </a:cubicBezTo>
                    <a:cubicBezTo>
                      <a:pt x="18247" y="6005"/>
                      <a:pt x="20282" y="3703"/>
                      <a:pt x="22450" y="1502"/>
                    </a:cubicBezTo>
                    <a:lnTo>
                      <a:pt x="23250" y="701"/>
                    </a:lnTo>
                    <a:cubicBezTo>
                      <a:pt x="23351" y="601"/>
                      <a:pt x="23384" y="468"/>
                      <a:pt x="23351" y="334"/>
                    </a:cubicBezTo>
                    <a:cubicBezTo>
                      <a:pt x="23317" y="167"/>
                      <a:pt x="23184" y="67"/>
                      <a:pt x="23050" y="34"/>
                    </a:cubicBezTo>
                    <a:cubicBezTo>
                      <a:pt x="23006" y="12"/>
                      <a:pt x="22958" y="1"/>
                      <a:pt x="22909" y="1"/>
                    </a:cubicBezTo>
                    <a:close/>
                  </a:path>
                </a:pathLst>
              </a:custGeom>
              <a:solidFill>
                <a:srgbClr val="888A5C"/>
              </a:solidFill>
              <a:ln w="10850" cap="flat" cmpd="sng">
                <a:solidFill>
                  <a:srgbClr val="888A5C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42"/>
              <p:cNvSpPr/>
              <p:nvPr/>
            </p:nvSpPr>
            <p:spPr>
              <a:xfrm>
                <a:off x="8574653" y="1157414"/>
                <a:ext cx="928723" cy="808193"/>
              </a:xfrm>
              <a:custGeom>
                <a:avLst/>
                <a:gdLst/>
                <a:ahLst/>
                <a:cxnLst/>
                <a:rect l="l" t="t" r="r" b="b"/>
                <a:pathLst>
                  <a:path w="17391" h="15134" extrusionOk="0">
                    <a:moveTo>
                      <a:pt x="9040" y="1"/>
                    </a:moveTo>
                    <a:cubicBezTo>
                      <a:pt x="7887" y="1"/>
                      <a:pt x="6718" y="253"/>
                      <a:pt x="5649" y="684"/>
                    </a:cubicBezTo>
                    <a:cubicBezTo>
                      <a:pt x="2880" y="1818"/>
                      <a:pt x="1379" y="3686"/>
                      <a:pt x="946" y="5721"/>
                    </a:cubicBezTo>
                    <a:cubicBezTo>
                      <a:pt x="1" y="10079"/>
                      <a:pt x="4069" y="15134"/>
                      <a:pt x="8544" y="15134"/>
                    </a:cubicBezTo>
                    <a:cubicBezTo>
                      <a:pt x="8967" y="15134"/>
                      <a:pt x="9393" y="15089"/>
                      <a:pt x="9819" y="14994"/>
                    </a:cubicBezTo>
                    <a:cubicBezTo>
                      <a:pt x="15056" y="13793"/>
                      <a:pt x="17391" y="4720"/>
                      <a:pt x="13054" y="1317"/>
                    </a:cubicBezTo>
                    <a:cubicBezTo>
                      <a:pt x="11889" y="392"/>
                      <a:pt x="10476" y="1"/>
                      <a:pt x="90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42"/>
              <p:cNvSpPr/>
              <p:nvPr/>
            </p:nvSpPr>
            <p:spPr>
              <a:xfrm>
                <a:off x="8537859" y="1259038"/>
                <a:ext cx="780264" cy="730493"/>
              </a:xfrm>
              <a:custGeom>
                <a:avLst/>
                <a:gdLst/>
                <a:ahLst/>
                <a:cxnLst/>
                <a:rect l="l" t="t" r="r" b="b"/>
                <a:pathLst>
                  <a:path w="14611" h="13679" extrusionOk="0">
                    <a:moveTo>
                      <a:pt x="2751" y="1"/>
                    </a:moveTo>
                    <a:cubicBezTo>
                      <a:pt x="2514" y="1"/>
                      <a:pt x="2283" y="85"/>
                      <a:pt x="2102" y="248"/>
                    </a:cubicBezTo>
                    <a:cubicBezTo>
                      <a:pt x="1735" y="549"/>
                      <a:pt x="1501" y="916"/>
                      <a:pt x="1335" y="1349"/>
                    </a:cubicBezTo>
                    <a:cubicBezTo>
                      <a:pt x="0" y="4418"/>
                      <a:pt x="267" y="9855"/>
                      <a:pt x="2836" y="12257"/>
                    </a:cubicBezTo>
                    <a:cubicBezTo>
                      <a:pt x="3922" y="13287"/>
                      <a:pt x="5505" y="13679"/>
                      <a:pt x="7173" y="13679"/>
                    </a:cubicBezTo>
                    <a:cubicBezTo>
                      <a:pt x="9449" y="13679"/>
                      <a:pt x="11884" y="12951"/>
                      <a:pt x="13443" y="12124"/>
                    </a:cubicBezTo>
                    <a:cubicBezTo>
                      <a:pt x="13977" y="11823"/>
                      <a:pt x="14511" y="11423"/>
                      <a:pt x="14544" y="10823"/>
                    </a:cubicBezTo>
                    <a:cubicBezTo>
                      <a:pt x="14611" y="9989"/>
                      <a:pt x="13610" y="9522"/>
                      <a:pt x="12776" y="9422"/>
                    </a:cubicBezTo>
                    <a:cubicBezTo>
                      <a:pt x="12322" y="9362"/>
                      <a:pt x="11866" y="9333"/>
                      <a:pt x="11412" y="9333"/>
                    </a:cubicBezTo>
                    <a:cubicBezTo>
                      <a:pt x="9566" y="9333"/>
                      <a:pt x="7744" y="9819"/>
                      <a:pt x="6138" y="10756"/>
                    </a:cubicBezTo>
                    <a:cubicBezTo>
                      <a:pt x="6105" y="9789"/>
                      <a:pt x="6872" y="9021"/>
                      <a:pt x="7439" y="8254"/>
                    </a:cubicBezTo>
                    <a:cubicBezTo>
                      <a:pt x="7973" y="7454"/>
                      <a:pt x="8306" y="6219"/>
                      <a:pt x="7539" y="5652"/>
                    </a:cubicBezTo>
                    <a:cubicBezTo>
                      <a:pt x="7280" y="5493"/>
                      <a:pt x="6986" y="5417"/>
                      <a:pt x="6684" y="5417"/>
                    </a:cubicBezTo>
                    <a:cubicBezTo>
                      <a:pt x="6480" y="5417"/>
                      <a:pt x="6273" y="5452"/>
                      <a:pt x="6071" y="5519"/>
                    </a:cubicBezTo>
                    <a:cubicBezTo>
                      <a:pt x="4870" y="5919"/>
                      <a:pt x="3936" y="6920"/>
                      <a:pt x="3670" y="8154"/>
                    </a:cubicBezTo>
                    <a:lnTo>
                      <a:pt x="3770" y="1616"/>
                    </a:lnTo>
                    <a:cubicBezTo>
                      <a:pt x="3770" y="1082"/>
                      <a:pt x="3770" y="482"/>
                      <a:pt x="3336" y="182"/>
                    </a:cubicBezTo>
                    <a:cubicBezTo>
                      <a:pt x="3153" y="60"/>
                      <a:pt x="2950" y="1"/>
                      <a:pt x="27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6" name="Google Shape;1706;p42"/>
            <p:cNvSpPr/>
            <p:nvPr/>
          </p:nvSpPr>
          <p:spPr>
            <a:xfrm>
              <a:off x="3840975" y="3046484"/>
              <a:ext cx="495600" cy="4956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lt1"/>
                  </a:solidFill>
                  <a:latin typeface="Cardo"/>
                  <a:ea typeface="Cardo"/>
                  <a:cs typeface="Cardo"/>
                  <a:sym typeface="Cardo"/>
                </a:rPr>
                <a:t>2</a:t>
              </a:r>
              <a:endParaRPr sz="2400" b="1">
                <a:solidFill>
                  <a:schemeClr val="lt1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1708" name="Google Shape;1708;p42"/>
            <p:cNvSpPr/>
            <p:nvPr/>
          </p:nvSpPr>
          <p:spPr>
            <a:xfrm>
              <a:off x="4789449" y="3018886"/>
              <a:ext cx="495600" cy="4956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Cardo"/>
                  <a:ea typeface="Cardo"/>
                  <a:cs typeface="Cardo"/>
                  <a:sym typeface="Cardo"/>
                </a:rPr>
                <a:t>3</a:t>
              </a:r>
              <a:endParaRPr sz="2400" b="1" dirty="0">
                <a:solidFill>
                  <a:schemeClr val="lt1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  <p:sp>
          <p:nvSpPr>
            <p:cNvPr id="1712" name="Google Shape;1712;p42"/>
            <p:cNvSpPr/>
            <p:nvPr/>
          </p:nvSpPr>
          <p:spPr>
            <a:xfrm>
              <a:off x="5516077" y="3533572"/>
              <a:ext cx="495600" cy="495600"/>
            </a:xfrm>
            <a:prstGeom prst="ellipse">
              <a:avLst/>
            </a:prstGeom>
            <a:solidFill>
              <a:schemeClr val="dk2"/>
            </a:solidFill>
            <a:ln w="381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Cardo"/>
                  <a:ea typeface="Cardo"/>
                  <a:cs typeface="Cardo"/>
                  <a:sym typeface="Cardo"/>
                </a:rPr>
                <a:t>4</a:t>
              </a:r>
              <a:endParaRPr sz="2400" b="1" dirty="0">
                <a:solidFill>
                  <a:schemeClr val="lt1"/>
                </a:solidFill>
                <a:latin typeface="Cardo"/>
                <a:ea typeface="Cardo"/>
                <a:cs typeface="Cardo"/>
                <a:sym typeface="Cardo"/>
              </a:endParaRPr>
            </a:p>
          </p:txBody>
        </p:sp>
      </p:grpSp>
      <p:grpSp>
        <p:nvGrpSpPr>
          <p:cNvPr id="1722" name="Google Shape;1722;p42"/>
          <p:cNvGrpSpPr/>
          <p:nvPr/>
        </p:nvGrpSpPr>
        <p:grpSpPr>
          <a:xfrm rot="1330042">
            <a:off x="788485" y="993404"/>
            <a:ext cx="492137" cy="485446"/>
            <a:chOff x="2245510" y="1675368"/>
            <a:chExt cx="2564780" cy="2529909"/>
          </a:xfrm>
        </p:grpSpPr>
        <p:sp>
          <p:nvSpPr>
            <p:cNvPr id="1723" name="Google Shape;1723;p42"/>
            <p:cNvSpPr/>
            <p:nvPr/>
          </p:nvSpPr>
          <p:spPr>
            <a:xfrm>
              <a:off x="2245510" y="1675368"/>
              <a:ext cx="2564780" cy="2529909"/>
            </a:xfrm>
            <a:custGeom>
              <a:avLst/>
              <a:gdLst/>
              <a:ahLst/>
              <a:cxnLst/>
              <a:rect l="l" t="t" r="r" b="b"/>
              <a:pathLst>
                <a:path w="90333" h="89097" extrusionOk="0">
                  <a:moveTo>
                    <a:pt x="50297" y="0"/>
                  </a:moveTo>
                  <a:cubicBezTo>
                    <a:pt x="39683" y="0"/>
                    <a:pt x="38714" y="13516"/>
                    <a:pt x="40072" y="25893"/>
                  </a:cubicBezTo>
                  <a:cubicBezTo>
                    <a:pt x="34210" y="9881"/>
                    <a:pt x="27594" y="6658"/>
                    <a:pt x="23217" y="6658"/>
                  </a:cubicBezTo>
                  <a:cubicBezTo>
                    <a:pt x="20267" y="6658"/>
                    <a:pt x="18335" y="8121"/>
                    <a:pt x="18335" y="8121"/>
                  </a:cubicBezTo>
                  <a:cubicBezTo>
                    <a:pt x="8392" y="16420"/>
                    <a:pt x="20292" y="28424"/>
                    <a:pt x="31304" y="36644"/>
                  </a:cubicBezTo>
                  <a:cubicBezTo>
                    <a:pt x="23443" y="33886"/>
                    <a:pt x="17557" y="32853"/>
                    <a:pt x="13149" y="32853"/>
                  </a:cubicBezTo>
                  <a:cubicBezTo>
                    <a:pt x="1" y="32853"/>
                    <a:pt x="15" y="42046"/>
                    <a:pt x="15" y="42046"/>
                  </a:cubicBezTo>
                  <a:cubicBezTo>
                    <a:pt x="403" y="49419"/>
                    <a:pt x="6017" y="51840"/>
                    <a:pt x="13216" y="51840"/>
                  </a:cubicBezTo>
                  <a:cubicBezTo>
                    <a:pt x="17152" y="51840"/>
                    <a:pt x="21561" y="51117"/>
                    <a:pt x="25850" y="50084"/>
                  </a:cubicBezTo>
                  <a:lnTo>
                    <a:pt x="25850" y="50084"/>
                  </a:lnTo>
                  <a:cubicBezTo>
                    <a:pt x="198" y="60652"/>
                    <a:pt x="9436" y="72108"/>
                    <a:pt x="9436" y="72108"/>
                  </a:cubicBezTo>
                  <a:cubicBezTo>
                    <a:pt x="11618" y="74567"/>
                    <a:pt x="13999" y="75608"/>
                    <a:pt x="16465" y="75608"/>
                  </a:cubicBezTo>
                  <a:cubicBezTo>
                    <a:pt x="23082" y="75608"/>
                    <a:pt x="30317" y="68117"/>
                    <a:pt x="36001" y="60417"/>
                  </a:cubicBezTo>
                  <a:lnTo>
                    <a:pt x="36001" y="60417"/>
                  </a:lnTo>
                  <a:cubicBezTo>
                    <a:pt x="26780" y="89071"/>
                    <a:pt x="42182" y="89097"/>
                    <a:pt x="42238" y="89097"/>
                  </a:cubicBezTo>
                  <a:cubicBezTo>
                    <a:pt x="42238" y="89097"/>
                    <a:pt x="42238" y="89097"/>
                    <a:pt x="42238" y="89097"/>
                  </a:cubicBezTo>
                  <a:cubicBezTo>
                    <a:pt x="53512" y="88523"/>
                    <a:pt x="53199" y="75684"/>
                    <a:pt x="50406" y="63653"/>
                  </a:cubicBezTo>
                  <a:lnTo>
                    <a:pt x="50406" y="63653"/>
                  </a:lnTo>
                  <a:cubicBezTo>
                    <a:pt x="57061" y="76775"/>
                    <a:pt x="63250" y="79731"/>
                    <a:pt x="67475" y="79731"/>
                  </a:cubicBezTo>
                  <a:cubicBezTo>
                    <a:pt x="70939" y="79731"/>
                    <a:pt x="73084" y="77745"/>
                    <a:pt x="73084" y="77745"/>
                  </a:cubicBezTo>
                  <a:cubicBezTo>
                    <a:pt x="81043" y="69603"/>
                    <a:pt x="71935" y="60313"/>
                    <a:pt x="61628" y="53372"/>
                  </a:cubicBezTo>
                  <a:lnTo>
                    <a:pt x="61628" y="53372"/>
                  </a:lnTo>
                  <a:cubicBezTo>
                    <a:pt x="68340" y="55782"/>
                    <a:pt x="73447" y="56691"/>
                    <a:pt x="77332" y="56691"/>
                  </a:cubicBezTo>
                  <a:cubicBezTo>
                    <a:pt x="89309" y="56691"/>
                    <a:pt x="89681" y="48048"/>
                    <a:pt x="89681" y="48048"/>
                  </a:cubicBezTo>
                  <a:cubicBezTo>
                    <a:pt x="89626" y="40144"/>
                    <a:pt x="83304" y="37643"/>
                    <a:pt x="75354" y="37643"/>
                  </a:cubicBezTo>
                  <a:cubicBezTo>
                    <a:pt x="71833" y="37643"/>
                    <a:pt x="67993" y="38133"/>
                    <a:pt x="64237" y="38862"/>
                  </a:cubicBezTo>
                  <a:cubicBezTo>
                    <a:pt x="90333" y="29468"/>
                    <a:pt x="81617" y="17594"/>
                    <a:pt x="81617" y="17594"/>
                  </a:cubicBezTo>
                  <a:cubicBezTo>
                    <a:pt x="79431" y="14907"/>
                    <a:pt x="76958" y="13780"/>
                    <a:pt x="74347" y="13780"/>
                  </a:cubicBezTo>
                  <a:cubicBezTo>
                    <a:pt x="67578" y="13780"/>
                    <a:pt x="59885" y="21356"/>
                    <a:pt x="53877" y="28946"/>
                  </a:cubicBezTo>
                  <a:cubicBezTo>
                    <a:pt x="66716" y="2198"/>
                    <a:pt x="51528" y="58"/>
                    <a:pt x="51528" y="58"/>
                  </a:cubicBezTo>
                  <a:cubicBezTo>
                    <a:pt x="51104" y="19"/>
                    <a:pt x="50694" y="0"/>
                    <a:pt x="50297" y="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2"/>
            <p:cNvSpPr/>
            <p:nvPr/>
          </p:nvSpPr>
          <p:spPr>
            <a:xfrm>
              <a:off x="3335350" y="2715275"/>
              <a:ext cx="412350" cy="412325"/>
            </a:xfrm>
            <a:custGeom>
              <a:avLst/>
              <a:gdLst/>
              <a:ahLst/>
              <a:cxnLst/>
              <a:rect l="l" t="t" r="r" b="b"/>
              <a:pathLst>
                <a:path w="16494" h="16493" extrusionOk="0">
                  <a:moveTo>
                    <a:pt x="8247" y="0"/>
                  </a:moveTo>
                  <a:cubicBezTo>
                    <a:pt x="3706" y="0"/>
                    <a:pt x="1" y="3680"/>
                    <a:pt x="1" y="8246"/>
                  </a:cubicBezTo>
                  <a:cubicBezTo>
                    <a:pt x="1" y="12787"/>
                    <a:pt x="3706" y="16493"/>
                    <a:pt x="8247" y="16493"/>
                  </a:cubicBezTo>
                  <a:cubicBezTo>
                    <a:pt x="12814" y="16493"/>
                    <a:pt x="16493" y="12787"/>
                    <a:pt x="16493" y="8246"/>
                  </a:cubicBezTo>
                  <a:cubicBezTo>
                    <a:pt x="16493" y="3680"/>
                    <a:pt x="12814" y="0"/>
                    <a:pt x="824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5" name="Google Shape;1725;p42"/>
          <p:cNvSpPr/>
          <p:nvPr/>
        </p:nvSpPr>
        <p:spPr>
          <a:xfrm rot="1431366">
            <a:off x="7903410" y="907894"/>
            <a:ext cx="555352" cy="430658"/>
          </a:xfrm>
          <a:custGeom>
            <a:avLst/>
            <a:gdLst/>
            <a:ahLst/>
            <a:cxnLst/>
            <a:rect l="l" t="t" r="r" b="b"/>
            <a:pathLst>
              <a:path w="23618" h="18315" extrusionOk="0">
                <a:moveTo>
                  <a:pt x="17903" y="1"/>
                </a:moveTo>
                <a:cubicBezTo>
                  <a:pt x="15738" y="1"/>
                  <a:pt x="13546" y="1404"/>
                  <a:pt x="13210" y="3546"/>
                </a:cubicBezTo>
                <a:cubicBezTo>
                  <a:pt x="12715" y="2309"/>
                  <a:pt x="11393" y="1671"/>
                  <a:pt x="10045" y="1671"/>
                </a:cubicBezTo>
                <a:cubicBezTo>
                  <a:pt x="9212" y="1671"/>
                  <a:pt x="8369" y="1915"/>
                  <a:pt x="7706" y="2412"/>
                </a:cubicBezTo>
                <a:cubicBezTo>
                  <a:pt x="5938" y="3713"/>
                  <a:pt x="5304" y="6081"/>
                  <a:pt x="5471" y="8250"/>
                </a:cubicBezTo>
                <a:cubicBezTo>
                  <a:pt x="5120" y="7314"/>
                  <a:pt x="4129" y="6788"/>
                  <a:pt x="3119" y="6788"/>
                </a:cubicBezTo>
                <a:cubicBezTo>
                  <a:pt x="2690" y="6788"/>
                  <a:pt x="2257" y="6883"/>
                  <a:pt x="1869" y="7082"/>
                </a:cubicBezTo>
                <a:cubicBezTo>
                  <a:pt x="601" y="7749"/>
                  <a:pt x="1" y="9317"/>
                  <a:pt x="201" y="10718"/>
                </a:cubicBezTo>
                <a:cubicBezTo>
                  <a:pt x="741" y="15096"/>
                  <a:pt x="6591" y="18315"/>
                  <a:pt x="10918" y="18315"/>
                </a:cubicBezTo>
                <a:cubicBezTo>
                  <a:pt x="11404" y="18315"/>
                  <a:pt x="11871" y="18274"/>
                  <a:pt x="12309" y="18190"/>
                </a:cubicBezTo>
                <a:cubicBezTo>
                  <a:pt x="14911" y="17690"/>
                  <a:pt x="17280" y="16289"/>
                  <a:pt x="19214" y="14487"/>
                </a:cubicBezTo>
                <a:cubicBezTo>
                  <a:pt x="21249" y="12586"/>
                  <a:pt x="22950" y="10151"/>
                  <a:pt x="23284" y="7349"/>
                </a:cubicBezTo>
                <a:cubicBezTo>
                  <a:pt x="23618" y="4580"/>
                  <a:pt x="22317" y="1511"/>
                  <a:pt x="19748" y="377"/>
                </a:cubicBezTo>
                <a:cubicBezTo>
                  <a:pt x="19167" y="121"/>
                  <a:pt x="18536" y="1"/>
                  <a:pt x="17903" y="1"/>
                </a:cubicBez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259156" y="3111958"/>
            <a:ext cx="24980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Xác</a:t>
            </a:r>
            <a:r>
              <a:rPr lang="en-US" sz="1800" dirty="0"/>
              <a:t> </a:t>
            </a:r>
            <a:r>
              <a:rPr lang="en-US" sz="1800" dirty="0" err="1"/>
              <a:t>định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tỉ</a:t>
            </a:r>
            <a:r>
              <a:rPr lang="en-US" sz="1800" dirty="0"/>
              <a:t> </a:t>
            </a:r>
            <a:r>
              <a:rPr lang="en-US" sz="1800" dirty="0" err="1"/>
              <a:t>lệ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cắt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trên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thời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729288" y="1473509"/>
            <a:ext cx="231063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/>
              <a:t>Cắt mảnh giấy </a:t>
            </a:r>
            <a:r>
              <a:rPr lang="vi-VN" sz="1800" dirty="0" smtClean="0"/>
              <a:t>có</a:t>
            </a:r>
            <a:r>
              <a:rPr lang="en-US" sz="1800" dirty="0" smtClean="0"/>
              <a:t> </a:t>
            </a:r>
            <a:r>
              <a:rPr lang="vi-VN" sz="1800" dirty="0" smtClean="0"/>
              <a:t>kích </a:t>
            </a:r>
            <a:r>
              <a:rPr lang="vi-VN" sz="1800" dirty="0"/>
              <a:t>thước phù hợp với hình trang </a:t>
            </a:r>
            <a:r>
              <a:rPr lang="vi-VN" sz="1800" dirty="0" smtClean="0"/>
              <a:t>trí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6354342" y="1447038"/>
            <a:ext cx="216778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Vẽ</a:t>
            </a:r>
            <a:r>
              <a:rPr lang="en-US" sz="1800" dirty="0"/>
              <a:t>, </a:t>
            </a:r>
            <a:r>
              <a:rPr lang="en-US" sz="1800" dirty="0" err="1"/>
              <a:t>cắt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dán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vào</a:t>
            </a:r>
            <a:r>
              <a:rPr lang="en-US" sz="1800" dirty="0"/>
              <a:t> </a:t>
            </a:r>
            <a:r>
              <a:rPr lang="en-US" sz="1800" dirty="0" err="1"/>
              <a:t>vị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đã</a:t>
            </a:r>
            <a:r>
              <a:rPr lang="en-US" sz="1800" dirty="0"/>
              <a:t> </a:t>
            </a:r>
            <a:r>
              <a:rPr lang="en-US" sz="1800" dirty="0" err="1" smtClean="0"/>
              <a:t>chọn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6386781" y="3065316"/>
            <a:ext cx="240425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 err="1"/>
              <a:t>Trang</a:t>
            </a:r>
            <a:r>
              <a:rPr lang="en-US" sz="1800" dirty="0"/>
              <a:t> </a:t>
            </a:r>
            <a:r>
              <a:rPr lang="en-US" sz="1800" dirty="0" err="1"/>
              <a:t>trí</a:t>
            </a:r>
            <a:r>
              <a:rPr lang="en-US" sz="1800" dirty="0"/>
              <a:t> </a:t>
            </a:r>
            <a:r>
              <a:rPr lang="en-US" sz="1800" dirty="0" err="1"/>
              <a:t>thêm</a:t>
            </a:r>
            <a:r>
              <a:rPr lang="en-US" sz="1800" dirty="0"/>
              <a:t> </a:t>
            </a:r>
            <a:r>
              <a:rPr lang="en-US" sz="1800" dirty="0" err="1"/>
              <a:t>để</a:t>
            </a:r>
            <a:r>
              <a:rPr lang="en-US" sz="1800" dirty="0"/>
              <a:t> </a:t>
            </a:r>
            <a:r>
              <a:rPr lang="en-US" sz="1800" dirty="0" err="1"/>
              <a:t>hoàn</a:t>
            </a:r>
            <a:r>
              <a:rPr lang="en-US" sz="1800" dirty="0"/>
              <a:t> </a:t>
            </a:r>
            <a:r>
              <a:rPr lang="en-US" sz="1800" dirty="0" err="1"/>
              <a:t>thiện</a:t>
            </a:r>
            <a:r>
              <a:rPr lang="en-US" sz="1800" dirty="0"/>
              <a:t> </a:t>
            </a:r>
            <a:r>
              <a:rPr lang="en-US" sz="1800" dirty="0" err="1"/>
              <a:t>sản</a:t>
            </a:r>
            <a:r>
              <a:rPr lang="en-US" sz="1800" dirty="0"/>
              <a:t> </a:t>
            </a:r>
            <a:r>
              <a:rPr lang="en-US" sz="1800" dirty="0" err="1"/>
              <a:t>phẩm</a:t>
            </a:r>
            <a:r>
              <a:rPr lang="en-US" sz="1800" dirty="0"/>
              <a:t> </a:t>
            </a:r>
            <a:r>
              <a:rPr lang="en-US" sz="1800" dirty="0" err="1"/>
              <a:t>thời</a:t>
            </a:r>
            <a:r>
              <a:rPr lang="en-US" sz="1800" dirty="0"/>
              <a:t> </a:t>
            </a:r>
            <a:r>
              <a:rPr lang="en-US" sz="1800" dirty="0" err="1"/>
              <a:t>trang</a:t>
            </a:r>
            <a:r>
              <a:rPr lang="en-US" sz="1800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613" y="1314027"/>
            <a:ext cx="1975772" cy="1730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0" grpId="0"/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779309105"/>
</p:tagLst>
</file>

<file path=ppt/theme/theme1.xml><?xml version="1.0" encoding="utf-8"?>
<a:theme xmlns:a="http://schemas.openxmlformats.org/drawingml/2006/main" name="World Cotton Day Minitheme by Slidesgo">
  <a:themeElements>
    <a:clrScheme name="Simple Light">
      <a:dk1>
        <a:srgbClr val="E79D50"/>
      </a:dk1>
      <a:lt1>
        <a:srgbClr val="F8EDD5"/>
      </a:lt1>
      <a:dk2>
        <a:srgbClr val="754C24"/>
      </a:dk2>
      <a:lt2>
        <a:srgbClr val="9D9F6A"/>
      </a:lt2>
      <a:accent1>
        <a:srgbClr val="FFD8B0"/>
      </a:accent1>
      <a:accent2>
        <a:srgbClr val="FFC282"/>
      </a:accent2>
      <a:accent3>
        <a:srgbClr val="FFF7B8"/>
      </a:accent3>
      <a:accent4>
        <a:srgbClr val="A77441"/>
      </a:accent4>
      <a:accent5>
        <a:srgbClr val="F3F3F3"/>
      </a:accent5>
      <a:accent6>
        <a:srgbClr val="FFFFFF"/>
      </a:accent6>
      <a:hlink>
        <a:srgbClr val="754C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1147</Words>
  <Application>Microsoft Office PowerPoint</Application>
  <PresentationFormat>On-screen Show (16:9)</PresentationFormat>
  <Paragraphs>114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Cardo</vt:lpstr>
      <vt:lpstr>Times New Roman</vt:lpstr>
      <vt:lpstr>Roboto</vt:lpstr>
      <vt:lpstr>Calibri</vt:lpstr>
      <vt:lpstr>Assistant</vt:lpstr>
      <vt:lpstr>Wingdings</vt:lpstr>
      <vt:lpstr>World Cotton Day Minitheme by Slidesgo</vt:lpstr>
      <vt:lpstr>PowerPoint Presentation</vt:lpstr>
      <vt:lpstr>NỘI DUNG BÀI HỌC</vt:lpstr>
      <vt:lpstr>01</vt:lpstr>
      <vt:lpstr>Các bước thực hành tạo hình thời trang đơn giản: </vt:lpstr>
      <vt:lpstr>PowerPoint Presentation</vt:lpstr>
      <vt:lpstr>PowerPoint Presentation</vt:lpstr>
      <vt:lpstr>PowerPoint Presentation</vt:lpstr>
      <vt:lpstr>PowerPoint Presentation</vt:lpstr>
      <vt:lpstr>Các bước trang trí sản phẩm thời trang: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 nhớ bài lâu hơn?</vt:lpstr>
      <vt:lpstr>PowerPoint Presentation</vt:lpstr>
      <vt:lpstr>PowerPoint Presentation</vt:lpstr>
      <vt:lpstr>01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Cotton Day Minitheme</dc:title>
  <dc:creator>User</dc:creator>
  <cp:lastModifiedBy>admin</cp:lastModifiedBy>
  <cp:revision>31</cp:revision>
  <dcterms:modified xsi:type="dcterms:W3CDTF">2023-11-29T02:31:24Z</dcterms:modified>
</cp:coreProperties>
</file>