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0"/>
  </p:notesMasterIdLst>
  <p:sldIdLst>
    <p:sldId id="256" r:id="rId2"/>
    <p:sldId id="265" r:id="rId3"/>
    <p:sldId id="309" r:id="rId4"/>
    <p:sldId id="337" r:id="rId5"/>
    <p:sldId id="311" r:id="rId6"/>
    <p:sldId id="315" r:id="rId7"/>
    <p:sldId id="317" r:id="rId8"/>
    <p:sldId id="319" r:id="rId9"/>
    <p:sldId id="321" r:id="rId10"/>
    <p:sldId id="323" r:id="rId11"/>
    <p:sldId id="333" r:id="rId12"/>
    <p:sldId id="327" r:id="rId13"/>
    <p:sldId id="334" r:id="rId14"/>
    <p:sldId id="349" r:id="rId15"/>
    <p:sldId id="350" r:id="rId16"/>
    <p:sldId id="338" r:id="rId17"/>
    <p:sldId id="261" r:id="rId18"/>
    <p:sldId id="260" r:id="rId19"/>
    <p:sldId id="304" r:id="rId20"/>
    <p:sldId id="351" r:id="rId21"/>
    <p:sldId id="262" r:id="rId22"/>
    <p:sldId id="267" r:id="rId23"/>
    <p:sldId id="270" r:id="rId24"/>
    <p:sldId id="263" r:id="rId25"/>
    <p:sldId id="305" r:id="rId26"/>
    <p:sldId id="339" r:id="rId27"/>
    <p:sldId id="340" r:id="rId28"/>
    <p:sldId id="341" r:id="rId29"/>
    <p:sldId id="348" r:id="rId30"/>
    <p:sldId id="345" r:id="rId31"/>
    <p:sldId id="271" r:id="rId32"/>
    <p:sldId id="306" r:id="rId33"/>
    <p:sldId id="268" r:id="rId34"/>
    <p:sldId id="277" r:id="rId35"/>
    <p:sldId id="308" r:id="rId36"/>
    <p:sldId id="273" r:id="rId37"/>
    <p:sldId id="280" r:id="rId38"/>
    <p:sldId id="307" r:id="rId39"/>
  </p:sldIdLst>
  <p:sldSz cx="9144000" cy="5143500" type="screen16x9"/>
  <p:notesSz cx="6858000" cy="9144000"/>
  <p:embeddedFontLst>
    <p:embeddedFont>
      <p:font typeface="Tenor Sans" charset="0"/>
      <p:regular r:id="rId41"/>
    </p:embeddedFont>
    <p:embeddedFont>
      <p:font typeface="Sofia" charset="0"/>
      <p:regular r:id="rId42"/>
    </p:embeddedFont>
    <p:embeddedFont>
      <p:font typeface="Montserrat" charset="0"/>
      <p:regular r:id="rId43"/>
      <p:bold r:id="rId44"/>
      <p:italic r:id="rId45"/>
      <p:boldItalic r:id="rId46"/>
    </p:embeddedFont>
    <p:embeddedFont>
      <p:font typeface="Comfortaa" charset="0"/>
      <p:regular r:id="rId47"/>
      <p:bold r:id="rId48"/>
    </p:embeddedFont>
    <p:embeddedFont>
      <p:font typeface="Calibri" pitchFamily="34" charset="0"/>
      <p:regular r:id="rId49"/>
      <p:bold r:id="rId50"/>
      <p:italic r:id="rId51"/>
      <p:boldItalic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BF0D01D-7B5A-4B29-99C7-652D1F88AB1D}">
  <a:tblStyle styleId="{BBF0D01D-7B5A-4B29-99C7-652D1F88AB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708" autoAdjust="0"/>
  </p:normalViewPr>
  <p:slideViewPr>
    <p:cSldViewPr snapToGrid="0">
      <p:cViewPr>
        <p:scale>
          <a:sx n="100" d="100"/>
          <a:sy n="100" d="100"/>
        </p:scale>
        <p:origin x="-296" y="-4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425312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85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a3f25303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a3f25303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843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a3f25303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a3f25303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369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a3f25303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a3f25303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36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a3f25303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a3f25303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369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a3f25303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a3f25303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369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a048a10714_2_2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a048a10714_2_2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63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a048a10714_2_2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a048a10714_2_2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760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a048a10714_2_1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a048a10714_2_1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54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a048a10714_2_2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a048a10714_2_2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52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a048a10714_2_2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a048a10714_2_2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661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a048a10714_2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a048a10714_2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406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a048a10714_2_2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a048a10714_2_2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63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a048a10714_2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a048a10714_2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40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a048a10714_2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a048a10714_2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40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8d5d1e87a8_0_1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8d5d1e87a8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6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8d5d1e87a8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8d5d1e87a8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412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048a10714_2_1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048a10714_2_1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57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a048a10714_2_1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a048a10714_2_1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40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a048a10714_2_2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a048a10714_2_2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17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2114550" y="3130690"/>
            <a:ext cx="4914900" cy="81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12237"/>
              </a:buClr>
              <a:buSzPts val="1600"/>
              <a:buFont typeface="Montserrat"/>
              <a:buNone/>
              <a:defRPr sz="1600">
                <a:solidFill>
                  <a:srgbClr val="212237"/>
                </a:solidFill>
                <a:latin typeface="Montserrat"/>
                <a:ea typeface="Montserrat"/>
                <a:cs typeface="Montserrat"/>
                <a:sym typeface="Montserrat"/>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10" name="Google Shape;10;p2"/>
          <p:cNvSpPr txBox="1">
            <a:spLocks noGrp="1"/>
          </p:cNvSpPr>
          <p:nvPr>
            <p:ph type="title"/>
          </p:nvPr>
        </p:nvSpPr>
        <p:spPr>
          <a:xfrm>
            <a:off x="1610250" y="1499065"/>
            <a:ext cx="5923500" cy="1600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EC646E"/>
              </a:buClr>
              <a:buSzPts val="5000"/>
              <a:buNone/>
              <a:defRPr sz="5000">
                <a:solidFill>
                  <a:srgbClr val="EC646E"/>
                </a:solidFill>
              </a:defRPr>
            </a:lvl1pPr>
            <a:lvl2pPr lvl="1" rtl="0">
              <a:lnSpc>
                <a:spcPct val="90000"/>
              </a:lnSpc>
              <a:spcBef>
                <a:spcPts val="0"/>
              </a:spcBef>
              <a:spcAft>
                <a:spcPts val="0"/>
              </a:spcAft>
              <a:buClr>
                <a:srgbClr val="EC646E"/>
              </a:buClr>
              <a:buSzPts val="5000"/>
              <a:buNone/>
              <a:defRPr sz="5000">
                <a:solidFill>
                  <a:srgbClr val="EC646E"/>
                </a:solidFill>
              </a:defRPr>
            </a:lvl2pPr>
            <a:lvl3pPr lvl="2" rtl="0">
              <a:lnSpc>
                <a:spcPct val="90000"/>
              </a:lnSpc>
              <a:spcBef>
                <a:spcPts val="0"/>
              </a:spcBef>
              <a:spcAft>
                <a:spcPts val="0"/>
              </a:spcAft>
              <a:buClr>
                <a:srgbClr val="EC646E"/>
              </a:buClr>
              <a:buSzPts val="5000"/>
              <a:buNone/>
              <a:defRPr sz="5000">
                <a:solidFill>
                  <a:srgbClr val="EC646E"/>
                </a:solidFill>
              </a:defRPr>
            </a:lvl3pPr>
            <a:lvl4pPr lvl="3" rtl="0">
              <a:lnSpc>
                <a:spcPct val="90000"/>
              </a:lnSpc>
              <a:spcBef>
                <a:spcPts val="0"/>
              </a:spcBef>
              <a:spcAft>
                <a:spcPts val="0"/>
              </a:spcAft>
              <a:buClr>
                <a:srgbClr val="EC646E"/>
              </a:buClr>
              <a:buSzPts val="5000"/>
              <a:buNone/>
              <a:defRPr sz="5000">
                <a:solidFill>
                  <a:srgbClr val="EC646E"/>
                </a:solidFill>
              </a:defRPr>
            </a:lvl4pPr>
            <a:lvl5pPr lvl="4" rtl="0">
              <a:lnSpc>
                <a:spcPct val="90000"/>
              </a:lnSpc>
              <a:spcBef>
                <a:spcPts val="0"/>
              </a:spcBef>
              <a:spcAft>
                <a:spcPts val="0"/>
              </a:spcAft>
              <a:buClr>
                <a:srgbClr val="EC646E"/>
              </a:buClr>
              <a:buSzPts val="5000"/>
              <a:buNone/>
              <a:defRPr sz="5000">
                <a:solidFill>
                  <a:srgbClr val="EC646E"/>
                </a:solidFill>
              </a:defRPr>
            </a:lvl5pPr>
            <a:lvl6pPr lvl="5" rtl="0">
              <a:lnSpc>
                <a:spcPct val="90000"/>
              </a:lnSpc>
              <a:spcBef>
                <a:spcPts val="0"/>
              </a:spcBef>
              <a:spcAft>
                <a:spcPts val="0"/>
              </a:spcAft>
              <a:buClr>
                <a:srgbClr val="EC646E"/>
              </a:buClr>
              <a:buSzPts val="5000"/>
              <a:buNone/>
              <a:defRPr sz="5000">
                <a:solidFill>
                  <a:srgbClr val="EC646E"/>
                </a:solidFill>
              </a:defRPr>
            </a:lvl6pPr>
            <a:lvl7pPr lvl="6" rtl="0">
              <a:lnSpc>
                <a:spcPct val="90000"/>
              </a:lnSpc>
              <a:spcBef>
                <a:spcPts val="0"/>
              </a:spcBef>
              <a:spcAft>
                <a:spcPts val="0"/>
              </a:spcAft>
              <a:buClr>
                <a:srgbClr val="EC646E"/>
              </a:buClr>
              <a:buSzPts val="5000"/>
              <a:buNone/>
              <a:defRPr sz="5000">
                <a:solidFill>
                  <a:srgbClr val="EC646E"/>
                </a:solidFill>
              </a:defRPr>
            </a:lvl7pPr>
            <a:lvl8pPr lvl="7" rtl="0">
              <a:lnSpc>
                <a:spcPct val="90000"/>
              </a:lnSpc>
              <a:spcBef>
                <a:spcPts val="0"/>
              </a:spcBef>
              <a:spcAft>
                <a:spcPts val="0"/>
              </a:spcAft>
              <a:buClr>
                <a:srgbClr val="EC646E"/>
              </a:buClr>
              <a:buSzPts val="5000"/>
              <a:buNone/>
              <a:defRPr sz="5000">
                <a:solidFill>
                  <a:srgbClr val="EC646E"/>
                </a:solidFill>
              </a:defRPr>
            </a:lvl8pPr>
            <a:lvl9pPr lvl="8" rtl="0">
              <a:lnSpc>
                <a:spcPct val="90000"/>
              </a:lnSpc>
              <a:spcBef>
                <a:spcPts val="0"/>
              </a:spcBef>
              <a:spcAft>
                <a:spcPts val="0"/>
              </a:spcAft>
              <a:buClr>
                <a:srgbClr val="EC646E"/>
              </a:buClr>
              <a:buSzPts val="5000"/>
              <a:buNone/>
              <a:defRPr sz="5000">
                <a:solidFill>
                  <a:srgbClr val="EC646E"/>
                </a:solidFill>
              </a:defRPr>
            </a:lvl9pPr>
          </a:lstStyle>
          <a:p>
            <a:endParaRPr/>
          </a:p>
        </p:txBody>
      </p:sp>
      <p:sp>
        <p:nvSpPr>
          <p:cNvPr id="11" name="Google Shape;11;p2"/>
          <p:cNvSpPr/>
          <p:nvPr/>
        </p:nvSpPr>
        <p:spPr>
          <a:xfrm>
            <a:off x="5939415" y="-46240"/>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345" y="3622965"/>
            <a:ext cx="5500125" cy="1873150"/>
          </a:xfrm>
          <a:custGeom>
            <a:avLst/>
            <a:gdLst/>
            <a:ahLst/>
            <a:cxnLst/>
            <a:rect l="l" t="t" r="r" b="b"/>
            <a:pathLst>
              <a:path w="220005" h="74926" extrusionOk="0">
                <a:moveTo>
                  <a:pt x="94926" y="29119"/>
                </a:moveTo>
                <a:cubicBezTo>
                  <a:pt x="72038" y="1"/>
                  <a:pt x="20365" y="21004"/>
                  <a:pt x="5897" y="18755"/>
                </a:cubicBezTo>
                <a:cubicBezTo>
                  <a:pt x="3860" y="18451"/>
                  <a:pt x="1915" y="18116"/>
                  <a:pt x="0" y="17782"/>
                </a:cubicBezTo>
                <a:lnTo>
                  <a:pt x="0" y="61612"/>
                </a:lnTo>
                <a:lnTo>
                  <a:pt x="220004" y="61612"/>
                </a:lnTo>
                <a:cubicBezTo>
                  <a:pt x="210034" y="55017"/>
                  <a:pt x="196022" y="47174"/>
                  <a:pt x="181857" y="43223"/>
                </a:cubicBezTo>
                <a:cubicBezTo>
                  <a:pt x="139790" y="31521"/>
                  <a:pt x="130945" y="74926"/>
                  <a:pt x="94926" y="291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6703163" y="110318"/>
            <a:ext cx="2517043" cy="2204256"/>
            <a:chOff x="6703163" y="110318"/>
            <a:chExt cx="2517043" cy="2204256"/>
          </a:xfrm>
        </p:grpSpPr>
        <p:sp>
          <p:nvSpPr>
            <p:cNvPr id="14" name="Google Shape;14;p2"/>
            <p:cNvSpPr/>
            <p:nvPr/>
          </p:nvSpPr>
          <p:spPr>
            <a:xfrm rot="-5400000" flipH="1">
              <a:off x="8168622" y="104804"/>
              <a:ext cx="878754" cy="934274"/>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flipH="1">
              <a:off x="8549152" y="408784"/>
              <a:ext cx="393036" cy="411585"/>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flipH="1">
              <a:off x="8453855" y="396487"/>
              <a:ext cx="563611" cy="221123"/>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flipH="1">
              <a:off x="8692769" y="190974"/>
              <a:ext cx="224374" cy="830501"/>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flipH="1">
              <a:off x="6769965" y="43516"/>
              <a:ext cx="532059" cy="665663"/>
            </a:xfrm>
            <a:custGeom>
              <a:avLst/>
              <a:gdLst/>
              <a:ahLst/>
              <a:cxnLst/>
              <a:rect l="l" t="t" r="r" b="b"/>
              <a:pathLst>
                <a:path w="8347" h="10443" extrusionOk="0">
                  <a:moveTo>
                    <a:pt x="7246" y="1"/>
                  </a:moveTo>
                  <a:cubicBezTo>
                    <a:pt x="7053" y="1"/>
                    <a:pt x="6837" y="99"/>
                    <a:pt x="6660" y="197"/>
                  </a:cubicBezTo>
                  <a:cubicBezTo>
                    <a:pt x="6050" y="604"/>
                    <a:pt x="5526" y="1128"/>
                    <a:pt x="5119" y="1738"/>
                  </a:cubicBezTo>
                  <a:cubicBezTo>
                    <a:pt x="5106" y="1741"/>
                    <a:pt x="5094" y="1742"/>
                    <a:pt x="5082" y="1742"/>
                  </a:cubicBezTo>
                  <a:cubicBezTo>
                    <a:pt x="4954" y="1742"/>
                    <a:pt x="4852" y="1609"/>
                    <a:pt x="4799" y="1477"/>
                  </a:cubicBezTo>
                  <a:cubicBezTo>
                    <a:pt x="4770" y="1331"/>
                    <a:pt x="4683" y="1186"/>
                    <a:pt x="4596" y="1098"/>
                  </a:cubicBezTo>
                  <a:cubicBezTo>
                    <a:pt x="4530" y="1066"/>
                    <a:pt x="4465" y="1049"/>
                    <a:pt x="4402" y="1049"/>
                  </a:cubicBezTo>
                  <a:cubicBezTo>
                    <a:pt x="4298" y="1049"/>
                    <a:pt x="4203" y="1095"/>
                    <a:pt x="4130" y="1186"/>
                  </a:cubicBezTo>
                  <a:cubicBezTo>
                    <a:pt x="4043" y="1331"/>
                    <a:pt x="3956" y="1477"/>
                    <a:pt x="3927" y="1651"/>
                  </a:cubicBezTo>
                  <a:lnTo>
                    <a:pt x="3520" y="3134"/>
                  </a:lnTo>
                  <a:cubicBezTo>
                    <a:pt x="3466" y="3346"/>
                    <a:pt x="3317" y="3607"/>
                    <a:pt x="3114" y="3607"/>
                  </a:cubicBezTo>
                  <a:cubicBezTo>
                    <a:pt x="3095" y="3607"/>
                    <a:pt x="3075" y="3605"/>
                    <a:pt x="3054" y="3599"/>
                  </a:cubicBezTo>
                  <a:cubicBezTo>
                    <a:pt x="2676" y="3512"/>
                    <a:pt x="2851" y="2843"/>
                    <a:pt x="2531" y="2698"/>
                  </a:cubicBezTo>
                  <a:cubicBezTo>
                    <a:pt x="2483" y="2674"/>
                    <a:pt x="2435" y="2663"/>
                    <a:pt x="2389" y="2663"/>
                  </a:cubicBezTo>
                  <a:cubicBezTo>
                    <a:pt x="2267" y="2663"/>
                    <a:pt x="2158" y="2738"/>
                    <a:pt x="2095" y="2843"/>
                  </a:cubicBezTo>
                  <a:cubicBezTo>
                    <a:pt x="2007" y="2989"/>
                    <a:pt x="1949" y="3134"/>
                    <a:pt x="1920" y="3309"/>
                  </a:cubicBezTo>
                  <a:cubicBezTo>
                    <a:pt x="1833" y="4007"/>
                    <a:pt x="1717" y="4675"/>
                    <a:pt x="1600" y="5344"/>
                  </a:cubicBezTo>
                  <a:cubicBezTo>
                    <a:pt x="1545" y="5595"/>
                    <a:pt x="1462" y="5899"/>
                    <a:pt x="1226" y="5899"/>
                  </a:cubicBezTo>
                  <a:cubicBezTo>
                    <a:pt x="1215" y="5899"/>
                    <a:pt x="1204" y="5898"/>
                    <a:pt x="1193" y="5897"/>
                  </a:cubicBezTo>
                  <a:cubicBezTo>
                    <a:pt x="931" y="5868"/>
                    <a:pt x="873" y="5461"/>
                    <a:pt x="611" y="5373"/>
                  </a:cubicBezTo>
                  <a:cubicBezTo>
                    <a:pt x="568" y="5359"/>
                    <a:pt x="524" y="5352"/>
                    <a:pt x="482" y="5352"/>
                  </a:cubicBezTo>
                  <a:cubicBezTo>
                    <a:pt x="355" y="5352"/>
                    <a:pt x="241" y="5417"/>
                    <a:pt x="175" y="5548"/>
                  </a:cubicBezTo>
                  <a:cubicBezTo>
                    <a:pt x="88" y="5693"/>
                    <a:pt x="30" y="5839"/>
                    <a:pt x="30" y="6013"/>
                  </a:cubicBezTo>
                  <a:cubicBezTo>
                    <a:pt x="1" y="6508"/>
                    <a:pt x="30" y="7002"/>
                    <a:pt x="117" y="7496"/>
                  </a:cubicBezTo>
                  <a:cubicBezTo>
                    <a:pt x="204" y="7903"/>
                    <a:pt x="321" y="8340"/>
                    <a:pt x="495" y="8747"/>
                  </a:cubicBezTo>
                  <a:cubicBezTo>
                    <a:pt x="582" y="8921"/>
                    <a:pt x="699" y="9183"/>
                    <a:pt x="786" y="9328"/>
                  </a:cubicBezTo>
                  <a:cubicBezTo>
                    <a:pt x="844" y="9445"/>
                    <a:pt x="873" y="9619"/>
                    <a:pt x="960" y="9765"/>
                  </a:cubicBezTo>
                  <a:cubicBezTo>
                    <a:pt x="1225" y="10253"/>
                    <a:pt x="1845" y="10442"/>
                    <a:pt x="2433" y="10442"/>
                  </a:cubicBezTo>
                  <a:cubicBezTo>
                    <a:pt x="2685" y="10442"/>
                    <a:pt x="2932" y="10407"/>
                    <a:pt x="3141" y="10346"/>
                  </a:cubicBezTo>
                  <a:cubicBezTo>
                    <a:pt x="3956" y="10026"/>
                    <a:pt x="4654" y="9503"/>
                    <a:pt x="5177" y="8805"/>
                  </a:cubicBezTo>
                  <a:cubicBezTo>
                    <a:pt x="5293" y="8660"/>
                    <a:pt x="5410" y="8485"/>
                    <a:pt x="5468" y="8311"/>
                  </a:cubicBezTo>
                  <a:cubicBezTo>
                    <a:pt x="5526" y="8136"/>
                    <a:pt x="5468" y="7903"/>
                    <a:pt x="5323" y="7787"/>
                  </a:cubicBezTo>
                  <a:cubicBezTo>
                    <a:pt x="5222" y="7720"/>
                    <a:pt x="5105" y="7709"/>
                    <a:pt x="4985" y="7709"/>
                  </a:cubicBezTo>
                  <a:cubicBezTo>
                    <a:pt x="4924" y="7709"/>
                    <a:pt x="4862" y="7712"/>
                    <a:pt x="4801" y="7712"/>
                  </a:cubicBezTo>
                  <a:cubicBezTo>
                    <a:pt x="4672" y="7712"/>
                    <a:pt x="4548" y="7698"/>
                    <a:pt x="4450" y="7613"/>
                  </a:cubicBezTo>
                  <a:cubicBezTo>
                    <a:pt x="4305" y="7438"/>
                    <a:pt x="4305" y="7205"/>
                    <a:pt x="4450" y="7031"/>
                  </a:cubicBezTo>
                  <a:cubicBezTo>
                    <a:pt x="4596" y="6856"/>
                    <a:pt x="4770" y="6740"/>
                    <a:pt x="5003" y="6682"/>
                  </a:cubicBezTo>
                  <a:lnTo>
                    <a:pt x="6835" y="5897"/>
                  </a:lnTo>
                  <a:cubicBezTo>
                    <a:pt x="7067" y="5839"/>
                    <a:pt x="7271" y="5693"/>
                    <a:pt x="7445" y="5548"/>
                  </a:cubicBezTo>
                  <a:cubicBezTo>
                    <a:pt x="7620" y="5344"/>
                    <a:pt x="7620" y="5083"/>
                    <a:pt x="7475" y="4879"/>
                  </a:cubicBezTo>
                  <a:cubicBezTo>
                    <a:pt x="7358" y="4801"/>
                    <a:pt x="7229" y="4750"/>
                    <a:pt x="7095" y="4750"/>
                  </a:cubicBezTo>
                  <a:cubicBezTo>
                    <a:pt x="7029" y="4750"/>
                    <a:pt x="6961" y="4763"/>
                    <a:pt x="6893" y="4792"/>
                  </a:cubicBezTo>
                  <a:cubicBezTo>
                    <a:pt x="6718" y="4850"/>
                    <a:pt x="6515" y="4908"/>
                    <a:pt x="6311" y="4966"/>
                  </a:cubicBezTo>
                  <a:cubicBezTo>
                    <a:pt x="6290" y="4969"/>
                    <a:pt x="6269" y="4971"/>
                    <a:pt x="6248" y="4971"/>
                  </a:cubicBezTo>
                  <a:cubicBezTo>
                    <a:pt x="6067" y="4971"/>
                    <a:pt x="5898" y="4861"/>
                    <a:pt x="5846" y="4705"/>
                  </a:cubicBezTo>
                  <a:cubicBezTo>
                    <a:pt x="5759" y="4443"/>
                    <a:pt x="6021" y="4210"/>
                    <a:pt x="6282" y="4094"/>
                  </a:cubicBezTo>
                  <a:lnTo>
                    <a:pt x="7736" y="3280"/>
                  </a:lnTo>
                  <a:cubicBezTo>
                    <a:pt x="7911" y="3192"/>
                    <a:pt x="8085" y="3047"/>
                    <a:pt x="8202" y="2872"/>
                  </a:cubicBezTo>
                  <a:cubicBezTo>
                    <a:pt x="8347" y="2698"/>
                    <a:pt x="8289" y="2436"/>
                    <a:pt x="8114" y="2320"/>
                  </a:cubicBezTo>
                  <a:cubicBezTo>
                    <a:pt x="8055" y="2280"/>
                    <a:pt x="7989" y="2266"/>
                    <a:pt x="7918" y="2266"/>
                  </a:cubicBezTo>
                  <a:cubicBezTo>
                    <a:pt x="7737" y="2266"/>
                    <a:pt x="7530" y="2359"/>
                    <a:pt x="7352" y="2359"/>
                  </a:cubicBezTo>
                  <a:cubicBezTo>
                    <a:pt x="7292" y="2359"/>
                    <a:pt x="7235" y="2348"/>
                    <a:pt x="7184" y="2320"/>
                  </a:cubicBezTo>
                  <a:cubicBezTo>
                    <a:pt x="7038" y="2204"/>
                    <a:pt x="6951" y="2058"/>
                    <a:pt x="6980" y="1884"/>
                  </a:cubicBezTo>
                  <a:cubicBezTo>
                    <a:pt x="7009" y="1738"/>
                    <a:pt x="7067" y="1593"/>
                    <a:pt x="7184" y="1477"/>
                  </a:cubicBezTo>
                  <a:cubicBezTo>
                    <a:pt x="7358" y="1273"/>
                    <a:pt x="7504" y="1040"/>
                    <a:pt x="7649" y="808"/>
                  </a:cubicBezTo>
                  <a:cubicBezTo>
                    <a:pt x="7765" y="575"/>
                    <a:pt x="7707" y="255"/>
                    <a:pt x="7504" y="81"/>
                  </a:cubicBezTo>
                  <a:cubicBezTo>
                    <a:pt x="7428" y="24"/>
                    <a:pt x="7340" y="1"/>
                    <a:pt x="7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flipH="1">
              <a:off x="6982606" y="-913"/>
              <a:ext cx="333756" cy="608103"/>
            </a:xfrm>
            <a:custGeom>
              <a:avLst/>
              <a:gdLst/>
              <a:ahLst/>
              <a:cxnLst/>
              <a:rect l="l" t="t" r="r" b="b"/>
              <a:pathLst>
                <a:path w="5236" h="9540" extrusionOk="0">
                  <a:moveTo>
                    <a:pt x="5235" y="1"/>
                  </a:moveTo>
                  <a:lnTo>
                    <a:pt x="5235" y="1"/>
                  </a:lnTo>
                  <a:cubicBezTo>
                    <a:pt x="4683" y="699"/>
                    <a:pt x="4159" y="1455"/>
                    <a:pt x="3665" y="2211"/>
                  </a:cubicBezTo>
                  <a:cubicBezTo>
                    <a:pt x="3171" y="2967"/>
                    <a:pt x="2676" y="3752"/>
                    <a:pt x="2269" y="4566"/>
                  </a:cubicBezTo>
                  <a:cubicBezTo>
                    <a:pt x="1833" y="5352"/>
                    <a:pt x="1397" y="6166"/>
                    <a:pt x="1019" y="7009"/>
                  </a:cubicBezTo>
                  <a:cubicBezTo>
                    <a:pt x="641" y="7852"/>
                    <a:pt x="292" y="8696"/>
                    <a:pt x="1" y="9539"/>
                  </a:cubicBezTo>
                  <a:lnTo>
                    <a:pt x="1251" y="7125"/>
                  </a:lnTo>
                  <a:cubicBezTo>
                    <a:pt x="1688" y="6311"/>
                    <a:pt x="2124" y="5526"/>
                    <a:pt x="2560" y="4741"/>
                  </a:cubicBezTo>
                  <a:cubicBezTo>
                    <a:pt x="2996" y="3927"/>
                    <a:pt x="3432" y="3141"/>
                    <a:pt x="3869" y="2356"/>
                  </a:cubicBezTo>
                  <a:lnTo>
                    <a:pt x="5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5400000" flipH="1">
              <a:off x="7217103" y="255839"/>
              <a:ext cx="87136" cy="44556"/>
            </a:xfrm>
            <a:custGeom>
              <a:avLst/>
              <a:gdLst/>
              <a:ahLst/>
              <a:cxnLst/>
              <a:rect l="l" t="t" r="r" b="b"/>
              <a:pathLst>
                <a:path w="1367" h="699" extrusionOk="0">
                  <a:moveTo>
                    <a:pt x="1367" y="1"/>
                  </a:moveTo>
                  <a:cubicBezTo>
                    <a:pt x="1105" y="1"/>
                    <a:pt x="844" y="88"/>
                    <a:pt x="611" y="204"/>
                  </a:cubicBezTo>
                  <a:cubicBezTo>
                    <a:pt x="378" y="321"/>
                    <a:pt x="175" y="495"/>
                    <a:pt x="0" y="699"/>
                  </a:cubicBezTo>
                  <a:cubicBezTo>
                    <a:pt x="262" y="699"/>
                    <a:pt x="524" y="611"/>
                    <a:pt x="756" y="495"/>
                  </a:cubicBezTo>
                  <a:cubicBezTo>
                    <a:pt x="1018" y="379"/>
                    <a:pt x="1222" y="204"/>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flipH="1">
              <a:off x="7067185" y="340869"/>
              <a:ext cx="105685" cy="37608"/>
            </a:xfrm>
            <a:custGeom>
              <a:avLst/>
              <a:gdLst/>
              <a:ahLst/>
              <a:cxnLst/>
              <a:rect l="l" t="t" r="r" b="b"/>
              <a:pathLst>
                <a:path w="1658" h="590" extrusionOk="0">
                  <a:moveTo>
                    <a:pt x="1658" y="1"/>
                  </a:moveTo>
                  <a:cubicBezTo>
                    <a:pt x="1367" y="1"/>
                    <a:pt x="1047" y="30"/>
                    <a:pt x="786" y="146"/>
                  </a:cubicBezTo>
                  <a:cubicBezTo>
                    <a:pt x="495" y="233"/>
                    <a:pt x="233" y="379"/>
                    <a:pt x="0" y="582"/>
                  </a:cubicBezTo>
                  <a:cubicBezTo>
                    <a:pt x="57" y="588"/>
                    <a:pt x="113" y="590"/>
                    <a:pt x="168" y="590"/>
                  </a:cubicBezTo>
                  <a:cubicBezTo>
                    <a:pt x="423" y="590"/>
                    <a:pt x="663" y="538"/>
                    <a:pt x="902" y="466"/>
                  </a:cubicBezTo>
                  <a:cubicBezTo>
                    <a:pt x="1164" y="379"/>
                    <a:pt x="1425" y="204"/>
                    <a:pt x="1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flipH="1">
              <a:off x="6987255" y="298481"/>
              <a:ext cx="33401" cy="46405"/>
            </a:xfrm>
            <a:custGeom>
              <a:avLst/>
              <a:gdLst/>
              <a:ahLst/>
              <a:cxnLst/>
              <a:rect l="l" t="t" r="r" b="b"/>
              <a:pathLst>
                <a:path w="524" h="728" extrusionOk="0">
                  <a:moveTo>
                    <a:pt x="175" y="1"/>
                  </a:moveTo>
                  <a:lnTo>
                    <a:pt x="175" y="1"/>
                  </a:lnTo>
                  <a:cubicBezTo>
                    <a:pt x="0" y="291"/>
                    <a:pt x="175" y="669"/>
                    <a:pt x="495" y="728"/>
                  </a:cubicBezTo>
                  <a:cubicBezTo>
                    <a:pt x="524" y="582"/>
                    <a:pt x="495" y="437"/>
                    <a:pt x="436" y="320"/>
                  </a:cubicBezTo>
                  <a:cubicBezTo>
                    <a:pt x="378" y="175"/>
                    <a:pt x="291" y="88"/>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flipH="1">
              <a:off x="6903499" y="431508"/>
              <a:ext cx="64954" cy="26836"/>
            </a:xfrm>
            <a:custGeom>
              <a:avLst/>
              <a:gdLst/>
              <a:ahLst/>
              <a:cxnLst/>
              <a:rect l="l" t="t" r="r" b="b"/>
              <a:pathLst>
                <a:path w="1019" h="421" extrusionOk="0">
                  <a:moveTo>
                    <a:pt x="873" y="1"/>
                  </a:moveTo>
                  <a:cubicBezTo>
                    <a:pt x="737" y="1"/>
                    <a:pt x="594" y="28"/>
                    <a:pt x="466" y="70"/>
                  </a:cubicBezTo>
                  <a:cubicBezTo>
                    <a:pt x="292" y="128"/>
                    <a:pt x="146" y="216"/>
                    <a:pt x="1" y="332"/>
                  </a:cubicBezTo>
                  <a:cubicBezTo>
                    <a:pt x="114" y="388"/>
                    <a:pt x="238" y="420"/>
                    <a:pt x="368" y="420"/>
                  </a:cubicBezTo>
                  <a:cubicBezTo>
                    <a:pt x="438" y="420"/>
                    <a:pt x="510" y="411"/>
                    <a:pt x="583" y="390"/>
                  </a:cubicBezTo>
                  <a:cubicBezTo>
                    <a:pt x="757" y="332"/>
                    <a:pt x="932" y="187"/>
                    <a:pt x="1019" y="12"/>
                  </a:cubicBezTo>
                  <a:cubicBezTo>
                    <a:pt x="972" y="4"/>
                    <a:pt x="923"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flipH="1">
              <a:off x="7187433" y="148339"/>
              <a:ext cx="42707" cy="81654"/>
            </a:xfrm>
            <a:custGeom>
              <a:avLst/>
              <a:gdLst/>
              <a:ahLst/>
              <a:cxnLst/>
              <a:rect l="l" t="t" r="r" b="b"/>
              <a:pathLst>
                <a:path w="670" h="1281" extrusionOk="0">
                  <a:moveTo>
                    <a:pt x="87" y="1"/>
                  </a:moveTo>
                  <a:cubicBezTo>
                    <a:pt x="0" y="262"/>
                    <a:pt x="29" y="524"/>
                    <a:pt x="146" y="728"/>
                  </a:cubicBezTo>
                  <a:cubicBezTo>
                    <a:pt x="233" y="960"/>
                    <a:pt x="407" y="1164"/>
                    <a:pt x="640" y="1280"/>
                  </a:cubicBezTo>
                  <a:lnTo>
                    <a:pt x="669" y="1280"/>
                  </a:lnTo>
                  <a:lnTo>
                    <a:pt x="669" y="1222"/>
                  </a:lnTo>
                  <a:lnTo>
                    <a:pt x="663" y="1228"/>
                  </a:lnTo>
                  <a:lnTo>
                    <a:pt x="663" y="1228"/>
                  </a:lnTo>
                  <a:cubicBezTo>
                    <a:pt x="605" y="1005"/>
                    <a:pt x="521" y="808"/>
                    <a:pt x="436" y="611"/>
                  </a:cubicBezTo>
                  <a:cubicBezTo>
                    <a:pt x="349" y="379"/>
                    <a:pt x="233" y="204"/>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flipH="1">
              <a:off x="8295779" y="1805210"/>
              <a:ext cx="157635" cy="512681"/>
            </a:xfrm>
            <a:custGeom>
              <a:avLst/>
              <a:gdLst/>
              <a:ahLst/>
              <a:cxnLst/>
              <a:rect l="l" t="t" r="r" b="b"/>
              <a:pathLst>
                <a:path w="2473" h="8043" extrusionOk="0">
                  <a:moveTo>
                    <a:pt x="146" y="0"/>
                  </a:moveTo>
                  <a:cubicBezTo>
                    <a:pt x="58" y="756"/>
                    <a:pt x="0" y="1541"/>
                    <a:pt x="29" y="2298"/>
                  </a:cubicBezTo>
                  <a:cubicBezTo>
                    <a:pt x="58" y="3664"/>
                    <a:pt x="262" y="5031"/>
                    <a:pt x="669" y="6340"/>
                  </a:cubicBezTo>
                  <a:cubicBezTo>
                    <a:pt x="785" y="6718"/>
                    <a:pt x="989" y="7794"/>
                    <a:pt x="1396" y="7997"/>
                  </a:cubicBezTo>
                  <a:cubicBezTo>
                    <a:pt x="1461" y="8029"/>
                    <a:pt x="1522" y="8043"/>
                    <a:pt x="1579" y="8043"/>
                  </a:cubicBezTo>
                  <a:cubicBezTo>
                    <a:pt x="2055" y="8043"/>
                    <a:pt x="2246" y="7056"/>
                    <a:pt x="2298" y="6718"/>
                  </a:cubicBezTo>
                  <a:cubicBezTo>
                    <a:pt x="2472" y="4304"/>
                    <a:pt x="1716" y="1890"/>
                    <a:pt x="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flipH="1">
              <a:off x="8391096" y="1730226"/>
              <a:ext cx="444986" cy="286331"/>
            </a:xfrm>
            <a:custGeom>
              <a:avLst/>
              <a:gdLst/>
              <a:ahLst/>
              <a:cxnLst/>
              <a:rect l="l" t="t" r="r" b="b"/>
              <a:pathLst>
                <a:path w="6981" h="4492" extrusionOk="0">
                  <a:moveTo>
                    <a:pt x="553" y="1"/>
                  </a:moveTo>
                  <a:cubicBezTo>
                    <a:pt x="321" y="1"/>
                    <a:pt x="117" y="117"/>
                    <a:pt x="30" y="320"/>
                  </a:cubicBezTo>
                  <a:cubicBezTo>
                    <a:pt x="1" y="582"/>
                    <a:pt x="59" y="815"/>
                    <a:pt x="233" y="1018"/>
                  </a:cubicBezTo>
                  <a:cubicBezTo>
                    <a:pt x="1455" y="2705"/>
                    <a:pt x="3258" y="3897"/>
                    <a:pt x="5293" y="4363"/>
                  </a:cubicBezTo>
                  <a:cubicBezTo>
                    <a:pt x="5467" y="4410"/>
                    <a:pt x="5828" y="4491"/>
                    <a:pt x="6154" y="4491"/>
                  </a:cubicBezTo>
                  <a:cubicBezTo>
                    <a:pt x="6431" y="4491"/>
                    <a:pt x="6683" y="4433"/>
                    <a:pt x="6777" y="4246"/>
                  </a:cubicBezTo>
                  <a:cubicBezTo>
                    <a:pt x="6980" y="3839"/>
                    <a:pt x="6166" y="3374"/>
                    <a:pt x="5962" y="3170"/>
                  </a:cubicBezTo>
                  <a:cubicBezTo>
                    <a:pt x="5032" y="2385"/>
                    <a:pt x="4043" y="1658"/>
                    <a:pt x="2967" y="1077"/>
                  </a:cubicBezTo>
                  <a:cubicBezTo>
                    <a:pt x="2385" y="728"/>
                    <a:pt x="1804" y="437"/>
                    <a:pt x="1193" y="175"/>
                  </a:cubicBezTo>
                  <a:cubicBezTo>
                    <a:pt x="989" y="59"/>
                    <a:pt x="786" y="1"/>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flipH="1">
              <a:off x="8407003" y="2027860"/>
              <a:ext cx="240245" cy="333182"/>
            </a:xfrm>
            <a:custGeom>
              <a:avLst/>
              <a:gdLst/>
              <a:ahLst/>
              <a:cxnLst/>
              <a:rect l="l" t="t" r="r" b="b"/>
              <a:pathLst>
                <a:path w="3769" h="5227" extrusionOk="0">
                  <a:moveTo>
                    <a:pt x="3336" y="1"/>
                  </a:moveTo>
                  <a:cubicBezTo>
                    <a:pt x="3141" y="1"/>
                    <a:pt x="2929" y="150"/>
                    <a:pt x="2780" y="300"/>
                  </a:cubicBezTo>
                  <a:cubicBezTo>
                    <a:pt x="1908" y="1143"/>
                    <a:pt x="1210" y="2132"/>
                    <a:pt x="686" y="3208"/>
                  </a:cubicBezTo>
                  <a:cubicBezTo>
                    <a:pt x="395" y="3702"/>
                    <a:pt x="192" y="4226"/>
                    <a:pt x="46" y="4807"/>
                  </a:cubicBezTo>
                  <a:cubicBezTo>
                    <a:pt x="0" y="5113"/>
                    <a:pt x="156" y="5226"/>
                    <a:pt x="360" y="5226"/>
                  </a:cubicBezTo>
                  <a:cubicBezTo>
                    <a:pt x="544" y="5226"/>
                    <a:pt x="767" y="5135"/>
                    <a:pt x="919" y="5011"/>
                  </a:cubicBezTo>
                  <a:cubicBezTo>
                    <a:pt x="2286" y="3935"/>
                    <a:pt x="3245" y="2452"/>
                    <a:pt x="3652" y="765"/>
                  </a:cubicBezTo>
                  <a:cubicBezTo>
                    <a:pt x="3711" y="532"/>
                    <a:pt x="3769" y="241"/>
                    <a:pt x="3536" y="67"/>
                  </a:cubicBezTo>
                  <a:cubicBezTo>
                    <a:pt x="3474" y="21"/>
                    <a:pt x="3406" y="1"/>
                    <a:pt x="3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flipH="1">
              <a:off x="8767939" y="1855724"/>
              <a:ext cx="155787" cy="580248"/>
            </a:xfrm>
            <a:custGeom>
              <a:avLst/>
              <a:gdLst/>
              <a:ahLst/>
              <a:cxnLst/>
              <a:rect l="l" t="t" r="r" b="b"/>
              <a:pathLst>
                <a:path w="2444" h="9103" extrusionOk="0">
                  <a:moveTo>
                    <a:pt x="59" y="0"/>
                  </a:moveTo>
                  <a:lnTo>
                    <a:pt x="59" y="0"/>
                  </a:lnTo>
                  <a:cubicBezTo>
                    <a:pt x="1" y="785"/>
                    <a:pt x="30" y="1600"/>
                    <a:pt x="117" y="2385"/>
                  </a:cubicBezTo>
                  <a:cubicBezTo>
                    <a:pt x="205" y="3170"/>
                    <a:pt x="350" y="3955"/>
                    <a:pt x="554" y="4740"/>
                  </a:cubicBezTo>
                  <a:cubicBezTo>
                    <a:pt x="757" y="5497"/>
                    <a:pt x="1019" y="6253"/>
                    <a:pt x="1310" y="7009"/>
                  </a:cubicBezTo>
                  <a:cubicBezTo>
                    <a:pt x="1629" y="7736"/>
                    <a:pt x="2008" y="8434"/>
                    <a:pt x="2444" y="9103"/>
                  </a:cubicBezTo>
                  <a:cubicBezTo>
                    <a:pt x="2124" y="8376"/>
                    <a:pt x="1833" y="7649"/>
                    <a:pt x="1571" y="6892"/>
                  </a:cubicBezTo>
                  <a:cubicBezTo>
                    <a:pt x="1310" y="6165"/>
                    <a:pt x="1048" y="5409"/>
                    <a:pt x="844" y="4653"/>
                  </a:cubicBezTo>
                  <a:cubicBezTo>
                    <a:pt x="641" y="3897"/>
                    <a:pt x="495" y="3141"/>
                    <a:pt x="350" y="2356"/>
                  </a:cubicBezTo>
                  <a:cubicBezTo>
                    <a:pt x="234" y="1571"/>
                    <a:pt x="146" y="785"/>
                    <a:pt x="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flipH="1">
              <a:off x="7657068" y="514726"/>
              <a:ext cx="493112" cy="162607"/>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flipH="1">
              <a:off x="7602545" y="271389"/>
              <a:ext cx="217872" cy="386917"/>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flipH="1">
              <a:off x="7665202" y="69075"/>
              <a:ext cx="218764" cy="382837"/>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flipH="1">
              <a:off x="7927944" y="36182"/>
              <a:ext cx="233680" cy="619195"/>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flipH="1">
              <a:off x="8565046" y="1222656"/>
              <a:ext cx="483869" cy="484061"/>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flipH="1">
              <a:off x="8585380" y="1202322"/>
              <a:ext cx="443074" cy="48393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flipH="1">
              <a:off x="8468733" y="1152478"/>
              <a:ext cx="443138" cy="383411"/>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flipH="1">
              <a:off x="8507486" y="1185624"/>
              <a:ext cx="437529" cy="31151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flipH="1">
              <a:off x="8558037" y="1172873"/>
              <a:ext cx="70499" cy="199833"/>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flipH="1">
              <a:off x="8564951" y="1430355"/>
              <a:ext cx="46405" cy="57496"/>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flipH="1">
              <a:off x="8543662" y="1457190"/>
              <a:ext cx="46405" cy="74196"/>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flipH="1">
              <a:off x="8508444" y="1431280"/>
              <a:ext cx="122386" cy="8343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flipH="1">
              <a:off x="8695682" y="1499833"/>
              <a:ext cx="131628" cy="129843"/>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64853" y="3091638"/>
            <a:ext cx="2992266" cy="2128070"/>
            <a:chOff x="64853" y="3091638"/>
            <a:chExt cx="2992266" cy="2128070"/>
          </a:xfrm>
        </p:grpSpPr>
        <p:grpSp>
          <p:nvGrpSpPr>
            <p:cNvPr id="43" name="Google Shape;43;p2"/>
            <p:cNvGrpSpPr/>
            <p:nvPr/>
          </p:nvGrpSpPr>
          <p:grpSpPr>
            <a:xfrm>
              <a:off x="519266" y="3091638"/>
              <a:ext cx="596030" cy="788486"/>
              <a:chOff x="403194" y="3370078"/>
              <a:chExt cx="596030" cy="788486"/>
            </a:xfrm>
          </p:grpSpPr>
          <p:sp>
            <p:nvSpPr>
              <p:cNvPr id="44" name="Google Shape;44;p2"/>
              <p:cNvSpPr/>
              <p:nvPr/>
            </p:nvSpPr>
            <p:spPr>
              <a:xfrm rot="-5400000" flipH="1">
                <a:off x="312877" y="3680190"/>
                <a:ext cx="717577" cy="239172"/>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flipH="1">
                <a:off x="477638" y="3586278"/>
                <a:ext cx="405788" cy="47657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flipH="1">
                <a:off x="705290" y="3604858"/>
                <a:ext cx="166616" cy="249833"/>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400000" flipH="1">
                <a:off x="474984" y="3553476"/>
                <a:ext cx="306549" cy="99239"/>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400000" flipH="1">
                <a:off x="880948" y="3794712"/>
                <a:ext cx="122997" cy="113555"/>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flipH="1">
                <a:off x="868764" y="3584786"/>
                <a:ext cx="124277" cy="113007"/>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400000" flipH="1">
                <a:off x="398138" y="3546986"/>
                <a:ext cx="123058" cy="112946"/>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400000" flipH="1">
                <a:off x="523295" y="3375774"/>
                <a:ext cx="124338" cy="112946"/>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400000" flipH="1">
                <a:off x="735870" y="3379338"/>
                <a:ext cx="124277" cy="112946"/>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2"/>
            <p:cNvSpPr/>
            <p:nvPr/>
          </p:nvSpPr>
          <p:spPr>
            <a:xfrm rot="-5400000" flipH="1">
              <a:off x="387567" y="4128061"/>
              <a:ext cx="791960" cy="62242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flipH="1">
              <a:off x="-254978" y="3953260"/>
              <a:ext cx="991960" cy="296863"/>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flipH="1">
              <a:off x="756651" y="4460517"/>
              <a:ext cx="311910" cy="93012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flipH="1">
              <a:off x="-44987" y="4121270"/>
              <a:ext cx="1176426" cy="829182"/>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400000" flipH="1">
              <a:off x="79047" y="4473803"/>
              <a:ext cx="731710" cy="760099"/>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2"/>
            <p:cNvGrpSpPr/>
            <p:nvPr/>
          </p:nvGrpSpPr>
          <p:grpSpPr>
            <a:xfrm>
              <a:off x="1554789" y="4238137"/>
              <a:ext cx="1502329" cy="738775"/>
              <a:chOff x="1478589" y="4466737"/>
              <a:chExt cx="1502329" cy="738775"/>
            </a:xfrm>
          </p:grpSpPr>
          <p:sp>
            <p:nvSpPr>
              <p:cNvPr id="59" name="Google Shape;59;p2"/>
              <p:cNvSpPr/>
              <p:nvPr/>
            </p:nvSpPr>
            <p:spPr>
              <a:xfrm rot="-5400000" flipH="1">
                <a:off x="1582547" y="4579528"/>
                <a:ext cx="639599" cy="612368"/>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flipH="1">
                <a:off x="1621197" y="4850284"/>
                <a:ext cx="368566" cy="13646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400000" flipH="1">
                <a:off x="1703592" y="4829904"/>
                <a:ext cx="283522" cy="304783"/>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400000" flipH="1">
                <a:off x="1714228" y="4649184"/>
                <a:ext cx="113433" cy="584710"/>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5400000" flipH="1">
                <a:off x="2304646" y="4444258"/>
                <a:ext cx="653793" cy="698752"/>
              </a:xfrm>
              <a:custGeom>
                <a:avLst/>
                <a:gdLst/>
                <a:ahLst/>
                <a:cxnLst/>
                <a:rect l="l" t="t" r="r" b="b"/>
                <a:pathLst>
                  <a:path w="10732" h="11470" extrusionOk="0">
                    <a:moveTo>
                      <a:pt x="7694" y="0"/>
                    </a:moveTo>
                    <a:cubicBezTo>
                      <a:pt x="7420" y="0"/>
                      <a:pt x="7149" y="59"/>
                      <a:pt x="6892" y="157"/>
                    </a:cubicBezTo>
                    <a:cubicBezTo>
                      <a:pt x="5235" y="739"/>
                      <a:pt x="3752" y="1699"/>
                      <a:pt x="2559" y="2978"/>
                    </a:cubicBezTo>
                    <a:cubicBezTo>
                      <a:pt x="2268" y="3269"/>
                      <a:pt x="2007" y="3676"/>
                      <a:pt x="2152" y="4054"/>
                    </a:cubicBezTo>
                    <a:cubicBezTo>
                      <a:pt x="2287" y="4351"/>
                      <a:pt x="2572" y="4523"/>
                      <a:pt x="2868" y="4523"/>
                    </a:cubicBezTo>
                    <a:cubicBezTo>
                      <a:pt x="2891" y="4523"/>
                      <a:pt x="2914" y="4522"/>
                      <a:pt x="2937" y="4520"/>
                    </a:cubicBezTo>
                    <a:cubicBezTo>
                      <a:pt x="3257" y="4491"/>
                      <a:pt x="3577" y="4374"/>
                      <a:pt x="3868" y="4229"/>
                    </a:cubicBezTo>
                    <a:lnTo>
                      <a:pt x="3868" y="4229"/>
                    </a:lnTo>
                    <a:cubicBezTo>
                      <a:pt x="2501" y="5043"/>
                      <a:pt x="1280" y="6119"/>
                      <a:pt x="320" y="7399"/>
                    </a:cubicBezTo>
                    <a:cubicBezTo>
                      <a:pt x="87" y="7602"/>
                      <a:pt x="0" y="7893"/>
                      <a:pt x="29" y="8213"/>
                    </a:cubicBezTo>
                    <a:cubicBezTo>
                      <a:pt x="131" y="8492"/>
                      <a:pt x="409" y="8660"/>
                      <a:pt x="710" y="8660"/>
                    </a:cubicBezTo>
                    <a:cubicBezTo>
                      <a:pt x="754" y="8660"/>
                      <a:pt x="799" y="8657"/>
                      <a:pt x="843" y="8649"/>
                    </a:cubicBezTo>
                    <a:cubicBezTo>
                      <a:pt x="1163" y="8562"/>
                      <a:pt x="1454" y="8416"/>
                      <a:pt x="1716" y="8184"/>
                    </a:cubicBezTo>
                    <a:cubicBezTo>
                      <a:pt x="1949" y="7951"/>
                      <a:pt x="2239" y="7748"/>
                      <a:pt x="2559" y="7631"/>
                    </a:cubicBezTo>
                    <a:lnTo>
                      <a:pt x="2559" y="7631"/>
                    </a:lnTo>
                    <a:cubicBezTo>
                      <a:pt x="1890" y="8300"/>
                      <a:pt x="1367" y="9056"/>
                      <a:pt x="960" y="9870"/>
                    </a:cubicBezTo>
                    <a:cubicBezTo>
                      <a:pt x="727" y="10219"/>
                      <a:pt x="698" y="10656"/>
                      <a:pt x="843" y="11034"/>
                    </a:cubicBezTo>
                    <a:cubicBezTo>
                      <a:pt x="1018" y="11325"/>
                      <a:pt x="1309" y="11470"/>
                      <a:pt x="1658" y="11470"/>
                    </a:cubicBezTo>
                    <a:cubicBezTo>
                      <a:pt x="1978" y="11441"/>
                      <a:pt x="2268" y="11354"/>
                      <a:pt x="2559" y="11208"/>
                    </a:cubicBezTo>
                    <a:cubicBezTo>
                      <a:pt x="3984" y="10539"/>
                      <a:pt x="5177" y="9405"/>
                      <a:pt x="5904" y="7980"/>
                    </a:cubicBezTo>
                    <a:lnTo>
                      <a:pt x="5904" y="7980"/>
                    </a:lnTo>
                    <a:cubicBezTo>
                      <a:pt x="5883" y="8669"/>
                      <a:pt x="6447" y="9149"/>
                      <a:pt x="7046" y="9149"/>
                    </a:cubicBezTo>
                    <a:cubicBezTo>
                      <a:pt x="7282" y="9149"/>
                      <a:pt x="7523" y="9075"/>
                      <a:pt x="7736" y="8911"/>
                    </a:cubicBezTo>
                    <a:cubicBezTo>
                      <a:pt x="8056" y="8620"/>
                      <a:pt x="8288" y="8213"/>
                      <a:pt x="8346" y="7777"/>
                    </a:cubicBezTo>
                    <a:cubicBezTo>
                      <a:pt x="8637" y="6701"/>
                      <a:pt x="8608" y="5567"/>
                      <a:pt x="8317" y="4491"/>
                    </a:cubicBezTo>
                    <a:lnTo>
                      <a:pt x="8317" y="4491"/>
                    </a:lnTo>
                    <a:cubicBezTo>
                      <a:pt x="8492" y="4927"/>
                      <a:pt x="8724" y="5334"/>
                      <a:pt x="9073" y="5654"/>
                    </a:cubicBezTo>
                    <a:cubicBezTo>
                      <a:pt x="9265" y="5830"/>
                      <a:pt x="9510" y="5918"/>
                      <a:pt x="9759" y="5918"/>
                    </a:cubicBezTo>
                    <a:cubicBezTo>
                      <a:pt x="9963" y="5918"/>
                      <a:pt x="10170" y="5859"/>
                      <a:pt x="10353" y="5741"/>
                    </a:cubicBezTo>
                    <a:cubicBezTo>
                      <a:pt x="10731" y="5421"/>
                      <a:pt x="10702" y="4839"/>
                      <a:pt x="10615" y="4345"/>
                    </a:cubicBezTo>
                    <a:cubicBezTo>
                      <a:pt x="10498" y="3880"/>
                      <a:pt x="10353" y="3385"/>
                      <a:pt x="10178" y="2949"/>
                    </a:cubicBezTo>
                    <a:cubicBezTo>
                      <a:pt x="9859" y="2135"/>
                      <a:pt x="9422" y="1379"/>
                      <a:pt x="8870" y="710"/>
                    </a:cubicBezTo>
                    <a:cubicBezTo>
                      <a:pt x="8695" y="419"/>
                      <a:pt x="8405" y="187"/>
                      <a:pt x="8085" y="41"/>
                    </a:cubicBezTo>
                    <a:cubicBezTo>
                      <a:pt x="7954" y="13"/>
                      <a:pt x="7824" y="0"/>
                      <a:pt x="76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5400000" flipH="1">
                <a:off x="2315645" y="4536699"/>
                <a:ext cx="292416" cy="613038"/>
              </a:xfrm>
              <a:custGeom>
                <a:avLst/>
                <a:gdLst/>
                <a:ahLst/>
                <a:cxnLst/>
                <a:rect l="l" t="t" r="r" b="b"/>
                <a:pathLst>
                  <a:path w="4800" h="10063" extrusionOk="0">
                    <a:moveTo>
                      <a:pt x="4799" y="0"/>
                    </a:moveTo>
                    <a:cubicBezTo>
                      <a:pt x="4159" y="1745"/>
                      <a:pt x="3490" y="3490"/>
                      <a:pt x="2676" y="5148"/>
                    </a:cubicBezTo>
                    <a:cubicBezTo>
                      <a:pt x="1862" y="6834"/>
                      <a:pt x="960" y="8434"/>
                      <a:pt x="1" y="10062"/>
                    </a:cubicBezTo>
                    <a:cubicBezTo>
                      <a:pt x="2443" y="7183"/>
                      <a:pt x="4101" y="3723"/>
                      <a:pt x="4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flipH="1">
                <a:off x="2528246" y="4685527"/>
                <a:ext cx="194944" cy="118733"/>
              </a:xfrm>
              <a:custGeom>
                <a:avLst/>
                <a:gdLst/>
                <a:ahLst/>
                <a:cxnLst/>
                <a:rect l="l" t="t" r="r" b="b"/>
                <a:pathLst>
                  <a:path w="3200" h="1949" extrusionOk="0">
                    <a:moveTo>
                      <a:pt x="2734" y="0"/>
                    </a:moveTo>
                    <a:lnTo>
                      <a:pt x="2530" y="58"/>
                    </a:lnTo>
                    <a:cubicBezTo>
                      <a:pt x="2036" y="204"/>
                      <a:pt x="1571" y="436"/>
                      <a:pt x="1135" y="727"/>
                    </a:cubicBezTo>
                    <a:cubicBezTo>
                      <a:pt x="698" y="1018"/>
                      <a:pt x="320" y="1367"/>
                      <a:pt x="0" y="1774"/>
                    </a:cubicBezTo>
                    <a:cubicBezTo>
                      <a:pt x="466" y="1541"/>
                      <a:pt x="873" y="1280"/>
                      <a:pt x="1338" y="1047"/>
                    </a:cubicBezTo>
                    <a:cubicBezTo>
                      <a:pt x="1717" y="845"/>
                      <a:pt x="2095" y="665"/>
                      <a:pt x="2493" y="507"/>
                    </a:cubicBezTo>
                    <a:lnTo>
                      <a:pt x="2493" y="507"/>
                    </a:lnTo>
                    <a:cubicBezTo>
                      <a:pt x="2684" y="1010"/>
                      <a:pt x="2919" y="1490"/>
                      <a:pt x="3199" y="1948"/>
                    </a:cubicBezTo>
                    <a:cubicBezTo>
                      <a:pt x="3112" y="1338"/>
                      <a:pt x="2967" y="756"/>
                      <a:pt x="2792" y="174"/>
                    </a:cubicBezTo>
                    <a:lnTo>
                      <a:pt x="27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5400000" flipH="1">
                <a:off x="2385637" y="4902519"/>
                <a:ext cx="74444" cy="124094"/>
              </a:xfrm>
              <a:custGeom>
                <a:avLst/>
                <a:gdLst/>
                <a:ahLst/>
                <a:cxnLst/>
                <a:rect l="l" t="t" r="r" b="b"/>
                <a:pathLst>
                  <a:path w="1222" h="2037" extrusionOk="0">
                    <a:moveTo>
                      <a:pt x="0" y="1"/>
                    </a:moveTo>
                    <a:cubicBezTo>
                      <a:pt x="117" y="379"/>
                      <a:pt x="291" y="728"/>
                      <a:pt x="495" y="1077"/>
                    </a:cubicBezTo>
                    <a:cubicBezTo>
                      <a:pt x="698" y="1426"/>
                      <a:pt x="931" y="1745"/>
                      <a:pt x="1222" y="2036"/>
                    </a:cubicBezTo>
                    <a:cubicBezTo>
                      <a:pt x="1193" y="1193"/>
                      <a:pt x="727" y="40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5400000" flipH="1">
                <a:off x="2417130" y="4788785"/>
                <a:ext cx="138288" cy="53914"/>
              </a:xfrm>
              <a:custGeom>
                <a:avLst/>
                <a:gdLst/>
                <a:ahLst/>
                <a:cxnLst/>
                <a:rect l="l" t="t" r="r" b="b"/>
                <a:pathLst>
                  <a:path w="2270" h="885" extrusionOk="0">
                    <a:moveTo>
                      <a:pt x="1872" y="0"/>
                    </a:moveTo>
                    <a:cubicBezTo>
                      <a:pt x="1588" y="0"/>
                      <a:pt x="1305" y="59"/>
                      <a:pt x="1048" y="158"/>
                    </a:cubicBezTo>
                    <a:cubicBezTo>
                      <a:pt x="641" y="303"/>
                      <a:pt x="292" y="565"/>
                      <a:pt x="1" y="885"/>
                    </a:cubicBezTo>
                    <a:cubicBezTo>
                      <a:pt x="408" y="826"/>
                      <a:pt x="815" y="710"/>
                      <a:pt x="1193" y="565"/>
                    </a:cubicBezTo>
                    <a:cubicBezTo>
                      <a:pt x="1571" y="419"/>
                      <a:pt x="1920" y="245"/>
                      <a:pt x="2269" y="41"/>
                    </a:cubicBezTo>
                    <a:cubicBezTo>
                      <a:pt x="2139" y="13"/>
                      <a:pt x="2005" y="0"/>
                      <a:pt x="1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431"/>
        <p:cNvGrpSpPr/>
        <p:nvPr/>
      </p:nvGrpSpPr>
      <p:grpSpPr>
        <a:xfrm>
          <a:off x="0" y="0"/>
          <a:ext cx="0" cy="0"/>
          <a:chOff x="0" y="0"/>
          <a:chExt cx="0" cy="0"/>
        </a:xfrm>
      </p:grpSpPr>
      <p:sp>
        <p:nvSpPr>
          <p:cNvPr id="432" name="Google Shape;432;p19"/>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33" name="Google Shape;433;p19"/>
          <p:cNvSpPr/>
          <p:nvPr/>
        </p:nvSpPr>
        <p:spPr>
          <a:xfrm>
            <a:off x="6075360" y="0"/>
            <a:ext cx="3068640" cy="200164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19"/>
          <p:cNvGrpSpPr/>
          <p:nvPr/>
        </p:nvGrpSpPr>
        <p:grpSpPr>
          <a:xfrm rot="2044096">
            <a:off x="7583414" y="152991"/>
            <a:ext cx="731576" cy="604842"/>
            <a:chOff x="7714458" y="168714"/>
            <a:chExt cx="731550" cy="604821"/>
          </a:xfrm>
        </p:grpSpPr>
        <p:sp>
          <p:nvSpPr>
            <p:cNvPr id="435" name="Google Shape;435;p19"/>
            <p:cNvSpPr/>
            <p:nvPr/>
          </p:nvSpPr>
          <p:spPr>
            <a:xfrm rot="-5400000" flipH="1">
              <a:off x="7836080" y="486761"/>
              <a:ext cx="431317" cy="142230"/>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rot="-5400000" flipH="1">
              <a:off x="7788389" y="273918"/>
              <a:ext cx="190569" cy="338430"/>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rot="-5400000" flipH="1">
              <a:off x="7843194" y="96958"/>
              <a:ext cx="191349" cy="334862"/>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rot="-5400000" flipH="1">
              <a:off x="8073011" y="68187"/>
              <a:ext cx="204396" cy="541599"/>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19"/>
          <p:cNvSpPr txBox="1">
            <a:spLocks noGrp="1"/>
          </p:cNvSpPr>
          <p:nvPr>
            <p:ph type="ctrTitle" idx="2"/>
          </p:nvPr>
        </p:nvSpPr>
        <p:spPr>
          <a:xfrm flipH="1">
            <a:off x="1616225" y="1522151"/>
            <a:ext cx="20544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440" name="Google Shape;440;p19"/>
          <p:cNvSpPr txBox="1">
            <a:spLocks noGrp="1"/>
          </p:cNvSpPr>
          <p:nvPr>
            <p:ph type="subTitle" idx="1"/>
          </p:nvPr>
        </p:nvSpPr>
        <p:spPr>
          <a:xfrm flipH="1">
            <a:off x="1616225" y="1931975"/>
            <a:ext cx="20544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441" name="Google Shape;441;p19"/>
          <p:cNvSpPr txBox="1">
            <a:spLocks noGrp="1"/>
          </p:cNvSpPr>
          <p:nvPr>
            <p:ph type="ctrTitle" idx="3"/>
          </p:nvPr>
        </p:nvSpPr>
        <p:spPr>
          <a:xfrm flipH="1">
            <a:off x="1616225" y="3288824"/>
            <a:ext cx="2054400" cy="435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442" name="Google Shape;442;p19"/>
          <p:cNvSpPr txBox="1">
            <a:spLocks noGrp="1"/>
          </p:cNvSpPr>
          <p:nvPr>
            <p:ph type="subTitle" idx="4"/>
          </p:nvPr>
        </p:nvSpPr>
        <p:spPr>
          <a:xfrm flipH="1">
            <a:off x="1616225" y="3698648"/>
            <a:ext cx="20544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443" name="Google Shape;443;p19"/>
          <p:cNvSpPr txBox="1">
            <a:spLocks noGrp="1"/>
          </p:cNvSpPr>
          <p:nvPr>
            <p:ph type="ctrTitle" idx="5"/>
          </p:nvPr>
        </p:nvSpPr>
        <p:spPr>
          <a:xfrm flipH="1">
            <a:off x="5456575" y="1522151"/>
            <a:ext cx="20544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444" name="Google Shape;444;p19"/>
          <p:cNvSpPr txBox="1">
            <a:spLocks noGrp="1"/>
          </p:cNvSpPr>
          <p:nvPr>
            <p:ph type="subTitle" idx="6"/>
          </p:nvPr>
        </p:nvSpPr>
        <p:spPr>
          <a:xfrm flipH="1">
            <a:off x="5456575" y="1931975"/>
            <a:ext cx="20544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445" name="Google Shape;445;p19"/>
          <p:cNvSpPr txBox="1">
            <a:spLocks noGrp="1"/>
          </p:cNvSpPr>
          <p:nvPr>
            <p:ph type="ctrTitle" idx="7"/>
          </p:nvPr>
        </p:nvSpPr>
        <p:spPr>
          <a:xfrm flipH="1">
            <a:off x="5456575" y="3288824"/>
            <a:ext cx="20544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446" name="Google Shape;446;p19"/>
          <p:cNvSpPr txBox="1">
            <a:spLocks noGrp="1"/>
          </p:cNvSpPr>
          <p:nvPr>
            <p:ph type="subTitle" idx="8"/>
          </p:nvPr>
        </p:nvSpPr>
        <p:spPr>
          <a:xfrm flipH="1">
            <a:off x="5456575" y="3698648"/>
            <a:ext cx="20544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grpSp>
        <p:nvGrpSpPr>
          <p:cNvPr id="447" name="Google Shape;447;p19"/>
          <p:cNvGrpSpPr/>
          <p:nvPr/>
        </p:nvGrpSpPr>
        <p:grpSpPr>
          <a:xfrm rot="5549941" flipH="1">
            <a:off x="7981186" y="500245"/>
            <a:ext cx="1017825" cy="989573"/>
            <a:chOff x="7977765" y="273652"/>
            <a:chExt cx="1017875" cy="989622"/>
          </a:xfrm>
        </p:grpSpPr>
        <p:sp>
          <p:nvSpPr>
            <p:cNvPr id="448" name="Google Shape;448;p19"/>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9"/>
          <p:cNvSpPr txBox="1">
            <a:spLocks noGrp="1"/>
          </p:cNvSpPr>
          <p:nvPr>
            <p:ph type="title" idx="9" hasCustomPrompt="1"/>
          </p:nvPr>
        </p:nvSpPr>
        <p:spPr>
          <a:xfrm>
            <a:off x="731600" y="1872576"/>
            <a:ext cx="789600" cy="5271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56" name="Google Shape;456;p19"/>
          <p:cNvSpPr txBox="1">
            <a:spLocks noGrp="1"/>
          </p:cNvSpPr>
          <p:nvPr>
            <p:ph type="title" idx="13" hasCustomPrompt="1"/>
          </p:nvPr>
        </p:nvSpPr>
        <p:spPr>
          <a:xfrm>
            <a:off x="731600" y="3637019"/>
            <a:ext cx="789600" cy="5271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57" name="Google Shape;457;p19"/>
          <p:cNvSpPr txBox="1">
            <a:spLocks noGrp="1"/>
          </p:cNvSpPr>
          <p:nvPr>
            <p:ph type="title" idx="14" hasCustomPrompt="1"/>
          </p:nvPr>
        </p:nvSpPr>
        <p:spPr>
          <a:xfrm>
            <a:off x="4572000" y="1872576"/>
            <a:ext cx="789600" cy="5271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58" name="Google Shape;458;p19"/>
          <p:cNvSpPr txBox="1">
            <a:spLocks noGrp="1"/>
          </p:cNvSpPr>
          <p:nvPr>
            <p:ph type="title" idx="15" hasCustomPrompt="1"/>
          </p:nvPr>
        </p:nvSpPr>
        <p:spPr>
          <a:xfrm>
            <a:off x="4572000" y="3626224"/>
            <a:ext cx="789600" cy="5271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Tree>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459"/>
        <p:cNvGrpSpPr/>
        <p:nvPr/>
      </p:nvGrpSpPr>
      <p:grpSpPr>
        <a:xfrm>
          <a:off x="0" y="0"/>
          <a:ext cx="0" cy="0"/>
          <a:chOff x="0" y="0"/>
          <a:chExt cx="0" cy="0"/>
        </a:xfrm>
      </p:grpSpPr>
      <p:sp>
        <p:nvSpPr>
          <p:cNvPr id="460" name="Google Shape;460;p20"/>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61" name="Google Shape;461;p20"/>
          <p:cNvSpPr txBox="1">
            <a:spLocks noGrp="1"/>
          </p:cNvSpPr>
          <p:nvPr>
            <p:ph type="ctrTitle" idx="2"/>
          </p:nvPr>
        </p:nvSpPr>
        <p:spPr>
          <a:xfrm>
            <a:off x="1005900" y="3790850"/>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62" name="Google Shape;462;p20"/>
          <p:cNvSpPr txBox="1">
            <a:spLocks noGrp="1"/>
          </p:cNvSpPr>
          <p:nvPr>
            <p:ph type="subTitle" idx="1"/>
          </p:nvPr>
        </p:nvSpPr>
        <p:spPr>
          <a:xfrm>
            <a:off x="1005888" y="4141298"/>
            <a:ext cx="199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63" name="Google Shape;463;p20"/>
          <p:cNvSpPr txBox="1">
            <a:spLocks noGrp="1"/>
          </p:cNvSpPr>
          <p:nvPr>
            <p:ph type="title" idx="3" hasCustomPrompt="1"/>
          </p:nvPr>
        </p:nvSpPr>
        <p:spPr>
          <a:xfrm>
            <a:off x="1500588"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64" name="Google Shape;464;p20"/>
          <p:cNvSpPr txBox="1">
            <a:spLocks noGrp="1"/>
          </p:cNvSpPr>
          <p:nvPr>
            <p:ph type="ctrTitle" idx="4"/>
          </p:nvPr>
        </p:nvSpPr>
        <p:spPr>
          <a:xfrm>
            <a:off x="3574350" y="3790850"/>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65" name="Google Shape;465;p20"/>
          <p:cNvSpPr txBox="1">
            <a:spLocks noGrp="1"/>
          </p:cNvSpPr>
          <p:nvPr>
            <p:ph type="subTitle" idx="5"/>
          </p:nvPr>
        </p:nvSpPr>
        <p:spPr>
          <a:xfrm>
            <a:off x="3574344" y="4141298"/>
            <a:ext cx="199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66" name="Google Shape;466;p20"/>
          <p:cNvSpPr txBox="1">
            <a:spLocks noGrp="1"/>
          </p:cNvSpPr>
          <p:nvPr>
            <p:ph type="title" idx="6" hasCustomPrompt="1"/>
          </p:nvPr>
        </p:nvSpPr>
        <p:spPr>
          <a:xfrm>
            <a:off x="4070244"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67" name="Google Shape;467;p20"/>
          <p:cNvSpPr txBox="1">
            <a:spLocks noGrp="1"/>
          </p:cNvSpPr>
          <p:nvPr>
            <p:ph type="ctrTitle" idx="7"/>
          </p:nvPr>
        </p:nvSpPr>
        <p:spPr>
          <a:xfrm>
            <a:off x="6142800" y="3790850"/>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68" name="Google Shape;468;p20"/>
          <p:cNvSpPr txBox="1">
            <a:spLocks noGrp="1"/>
          </p:cNvSpPr>
          <p:nvPr>
            <p:ph type="subTitle" idx="8"/>
          </p:nvPr>
        </p:nvSpPr>
        <p:spPr>
          <a:xfrm>
            <a:off x="6142812" y="4141298"/>
            <a:ext cx="199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69" name="Google Shape;469;p20"/>
          <p:cNvSpPr txBox="1">
            <a:spLocks noGrp="1"/>
          </p:cNvSpPr>
          <p:nvPr>
            <p:ph type="title" idx="9" hasCustomPrompt="1"/>
          </p:nvPr>
        </p:nvSpPr>
        <p:spPr>
          <a:xfrm>
            <a:off x="66387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70" name="Google Shape;470;p20"/>
          <p:cNvSpPr txBox="1">
            <a:spLocks noGrp="1"/>
          </p:cNvSpPr>
          <p:nvPr>
            <p:ph type="ctrTitle" idx="13"/>
          </p:nvPr>
        </p:nvSpPr>
        <p:spPr>
          <a:xfrm>
            <a:off x="1005900" y="1968725"/>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71" name="Google Shape;471;p20"/>
          <p:cNvSpPr txBox="1">
            <a:spLocks noGrp="1"/>
          </p:cNvSpPr>
          <p:nvPr>
            <p:ph type="subTitle" idx="14"/>
          </p:nvPr>
        </p:nvSpPr>
        <p:spPr>
          <a:xfrm>
            <a:off x="1005888" y="2317953"/>
            <a:ext cx="199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2" name="Google Shape;472;p20"/>
          <p:cNvSpPr txBox="1">
            <a:spLocks noGrp="1"/>
          </p:cNvSpPr>
          <p:nvPr>
            <p:ph type="title" idx="15" hasCustomPrompt="1"/>
          </p:nvPr>
        </p:nvSpPr>
        <p:spPr>
          <a:xfrm>
            <a:off x="1501788"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73" name="Google Shape;473;p20"/>
          <p:cNvSpPr txBox="1">
            <a:spLocks noGrp="1"/>
          </p:cNvSpPr>
          <p:nvPr>
            <p:ph type="ctrTitle" idx="16"/>
          </p:nvPr>
        </p:nvSpPr>
        <p:spPr>
          <a:xfrm>
            <a:off x="6142800" y="1968725"/>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74" name="Google Shape;474;p20"/>
          <p:cNvSpPr txBox="1">
            <a:spLocks noGrp="1"/>
          </p:cNvSpPr>
          <p:nvPr>
            <p:ph type="subTitle" idx="17"/>
          </p:nvPr>
        </p:nvSpPr>
        <p:spPr>
          <a:xfrm>
            <a:off x="6142812" y="2317953"/>
            <a:ext cx="199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5" name="Google Shape;475;p20"/>
          <p:cNvSpPr txBox="1">
            <a:spLocks noGrp="1"/>
          </p:cNvSpPr>
          <p:nvPr>
            <p:ph type="title" idx="18" hasCustomPrompt="1"/>
          </p:nvPr>
        </p:nvSpPr>
        <p:spPr>
          <a:xfrm>
            <a:off x="66387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76" name="Google Shape;476;p20"/>
          <p:cNvSpPr txBox="1">
            <a:spLocks noGrp="1"/>
          </p:cNvSpPr>
          <p:nvPr>
            <p:ph type="ctrTitle" idx="19"/>
          </p:nvPr>
        </p:nvSpPr>
        <p:spPr>
          <a:xfrm>
            <a:off x="3574350" y="1968725"/>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77" name="Google Shape;477;p20"/>
          <p:cNvSpPr txBox="1">
            <a:spLocks noGrp="1"/>
          </p:cNvSpPr>
          <p:nvPr>
            <p:ph type="subTitle" idx="20"/>
          </p:nvPr>
        </p:nvSpPr>
        <p:spPr>
          <a:xfrm>
            <a:off x="3574344" y="2317953"/>
            <a:ext cx="199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8" name="Google Shape;478;p20"/>
          <p:cNvSpPr txBox="1">
            <a:spLocks noGrp="1"/>
          </p:cNvSpPr>
          <p:nvPr>
            <p:ph type="title" idx="21" hasCustomPrompt="1"/>
          </p:nvPr>
        </p:nvSpPr>
        <p:spPr>
          <a:xfrm>
            <a:off x="4070244"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79" name="Google Shape;479;p20"/>
          <p:cNvSpPr/>
          <p:nvPr/>
        </p:nvSpPr>
        <p:spPr>
          <a:xfrm>
            <a:off x="5936661" y="-4348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20"/>
          <p:cNvGrpSpPr/>
          <p:nvPr/>
        </p:nvGrpSpPr>
        <p:grpSpPr>
          <a:xfrm>
            <a:off x="6765314" y="-68932"/>
            <a:ext cx="2405614" cy="1789775"/>
            <a:chOff x="6724002" y="-68932"/>
            <a:chExt cx="2405614" cy="1789775"/>
          </a:xfrm>
        </p:grpSpPr>
        <p:grpSp>
          <p:nvGrpSpPr>
            <p:cNvPr id="481" name="Google Shape;481;p20"/>
            <p:cNvGrpSpPr/>
            <p:nvPr/>
          </p:nvGrpSpPr>
          <p:grpSpPr>
            <a:xfrm rot="3078532">
              <a:off x="6875581" y="17324"/>
              <a:ext cx="529769" cy="642842"/>
              <a:chOff x="8476994" y="762912"/>
              <a:chExt cx="529788" cy="642865"/>
            </a:xfrm>
          </p:grpSpPr>
          <p:sp>
            <p:nvSpPr>
              <p:cNvPr id="482" name="Google Shape;482;p20"/>
              <p:cNvSpPr/>
              <p:nvPr/>
            </p:nvSpPr>
            <p:spPr>
              <a:xfrm rot="5400000">
                <a:off x="8716354" y="716378"/>
                <a:ext cx="72550" cy="251319"/>
              </a:xfrm>
              <a:custGeom>
                <a:avLst/>
                <a:gdLst/>
                <a:ahLst/>
                <a:cxnLst/>
                <a:rect l="l" t="t" r="r" b="b"/>
                <a:pathLst>
                  <a:path w="1280" h="4434" extrusionOk="0">
                    <a:moveTo>
                      <a:pt x="832" y="1"/>
                    </a:moveTo>
                    <a:cubicBezTo>
                      <a:pt x="687" y="1"/>
                      <a:pt x="524" y="215"/>
                      <a:pt x="465" y="391"/>
                    </a:cubicBezTo>
                    <a:cubicBezTo>
                      <a:pt x="117" y="1496"/>
                      <a:pt x="0" y="2659"/>
                      <a:pt x="117" y="3822"/>
                    </a:cubicBezTo>
                    <a:cubicBezTo>
                      <a:pt x="146" y="3968"/>
                      <a:pt x="175" y="4084"/>
                      <a:pt x="233" y="4230"/>
                    </a:cubicBezTo>
                    <a:cubicBezTo>
                      <a:pt x="291" y="4346"/>
                      <a:pt x="436" y="4433"/>
                      <a:pt x="582" y="4433"/>
                    </a:cubicBezTo>
                    <a:cubicBezTo>
                      <a:pt x="814" y="4433"/>
                      <a:pt x="931" y="4171"/>
                      <a:pt x="989" y="3939"/>
                    </a:cubicBezTo>
                    <a:cubicBezTo>
                      <a:pt x="1076" y="3619"/>
                      <a:pt x="1134" y="3270"/>
                      <a:pt x="1193" y="2921"/>
                    </a:cubicBezTo>
                    <a:cubicBezTo>
                      <a:pt x="1280" y="2339"/>
                      <a:pt x="1280" y="1729"/>
                      <a:pt x="1193" y="1118"/>
                    </a:cubicBezTo>
                    <a:cubicBezTo>
                      <a:pt x="1163" y="798"/>
                      <a:pt x="1105" y="507"/>
                      <a:pt x="1018" y="187"/>
                    </a:cubicBezTo>
                    <a:cubicBezTo>
                      <a:pt x="970" y="53"/>
                      <a:pt x="903" y="1"/>
                      <a:pt x="8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0"/>
              <p:cNvSpPr/>
              <p:nvPr/>
            </p:nvSpPr>
            <p:spPr>
              <a:xfrm rot="5400000">
                <a:off x="8618496" y="871369"/>
                <a:ext cx="141757" cy="247918"/>
              </a:xfrm>
              <a:custGeom>
                <a:avLst/>
                <a:gdLst/>
                <a:ahLst/>
                <a:cxnLst/>
                <a:rect l="l" t="t" r="r" b="b"/>
                <a:pathLst>
                  <a:path w="2501" h="4374" extrusionOk="0">
                    <a:moveTo>
                      <a:pt x="291" y="1"/>
                    </a:moveTo>
                    <a:cubicBezTo>
                      <a:pt x="0" y="1"/>
                      <a:pt x="175" y="524"/>
                      <a:pt x="204" y="670"/>
                    </a:cubicBezTo>
                    <a:cubicBezTo>
                      <a:pt x="465" y="1891"/>
                      <a:pt x="989" y="3054"/>
                      <a:pt x="1716" y="4072"/>
                    </a:cubicBezTo>
                    <a:cubicBezTo>
                      <a:pt x="1818" y="4200"/>
                      <a:pt x="1966" y="4373"/>
                      <a:pt x="2138" y="4373"/>
                    </a:cubicBezTo>
                    <a:cubicBezTo>
                      <a:pt x="2162" y="4373"/>
                      <a:pt x="2186" y="4370"/>
                      <a:pt x="2210" y="4363"/>
                    </a:cubicBezTo>
                    <a:cubicBezTo>
                      <a:pt x="2327" y="4334"/>
                      <a:pt x="2414" y="4247"/>
                      <a:pt x="2443" y="4130"/>
                    </a:cubicBezTo>
                    <a:cubicBezTo>
                      <a:pt x="2472" y="4014"/>
                      <a:pt x="2501" y="3869"/>
                      <a:pt x="2472" y="3752"/>
                    </a:cubicBezTo>
                    <a:cubicBezTo>
                      <a:pt x="2443" y="3084"/>
                      <a:pt x="2268" y="2444"/>
                      <a:pt x="1978" y="1862"/>
                    </a:cubicBezTo>
                    <a:cubicBezTo>
                      <a:pt x="1716" y="1339"/>
                      <a:pt x="1338" y="873"/>
                      <a:pt x="931" y="466"/>
                    </a:cubicBezTo>
                    <a:cubicBezTo>
                      <a:pt x="785" y="350"/>
                      <a:pt x="494" y="1"/>
                      <a:pt x="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0"/>
              <p:cNvSpPr/>
              <p:nvPr/>
            </p:nvSpPr>
            <p:spPr>
              <a:xfrm rot="5400000">
                <a:off x="8801997" y="925753"/>
                <a:ext cx="293489" cy="116081"/>
              </a:xfrm>
              <a:custGeom>
                <a:avLst/>
                <a:gdLst/>
                <a:ahLst/>
                <a:cxnLst/>
                <a:rect l="l" t="t" r="r" b="b"/>
                <a:pathLst>
                  <a:path w="5178" h="2048" extrusionOk="0">
                    <a:moveTo>
                      <a:pt x="4421" y="0"/>
                    </a:moveTo>
                    <a:cubicBezTo>
                      <a:pt x="4371" y="0"/>
                      <a:pt x="4322" y="4"/>
                      <a:pt x="4276" y="11"/>
                    </a:cubicBezTo>
                    <a:cubicBezTo>
                      <a:pt x="2996" y="99"/>
                      <a:pt x="1775" y="506"/>
                      <a:pt x="699" y="1204"/>
                    </a:cubicBezTo>
                    <a:cubicBezTo>
                      <a:pt x="524" y="1320"/>
                      <a:pt x="59" y="1524"/>
                      <a:pt x="30" y="1785"/>
                    </a:cubicBezTo>
                    <a:cubicBezTo>
                      <a:pt x="1" y="2018"/>
                      <a:pt x="379" y="2047"/>
                      <a:pt x="553" y="2047"/>
                    </a:cubicBezTo>
                    <a:cubicBezTo>
                      <a:pt x="1222" y="2018"/>
                      <a:pt x="1862" y="1902"/>
                      <a:pt x="2531" y="1756"/>
                    </a:cubicBezTo>
                    <a:cubicBezTo>
                      <a:pt x="3229" y="1582"/>
                      <a:pt x="3956" y="1349"/>
                      <a:pt x="4625" y="1058"/>
                    </a:cubicBezTo>
                    <a:cubicBezTo>
                      <a:pt x="4741" y="1000"/>
                      <a:pt x="4886" y="913"/>
                      <a:pt x="5003" y="826"/>
                    </a:cubicBezTo>
                    <a:cubicBezTo>
                      <a:pt x="5090" y="739"/>
                      <a:pt x="5148" y="622"/>
                      <a:pt x="5177" y="477"/>
                    </a:cubicBezTo>
                    <a:cubicBezTo>
                      <a:pt x="5148" y="273"/>
                      <a:pt x="5003" y="128"/>
                      <a:pt x="4828" y="70"/>
                    </a:cubicBezTo>
                    <a:cubicBezTo>
                      <a:pt x="4700" y="27"/>
                      <a:pt x="4557" y="0"/>
                      <a:pt x="4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p:nvPr/>
            </p:nvSpPr>
            <p:spPr>
              <a:xfrm rot="5400000">
                <a:off x="8710459" y="1025567"/>
                <a:ext cx="244007" cy="84623"/>
              </a:xfrm>
              <a:custGeom>
                <a:avLst/>
                <a:gdLst/>
                <a:ahLst/>
                <a:cxnLst/>
                <a:rect l="l" t="t" r="r" b="b"/>
                <a:pathLst>
                  <a:path w="4305" h="1493" extrusionOk="0">
                    <a:moveTo>
                      <a:pt x="3145" y="0"/>
                    </a:moveTo>
                    <a:cubicBezTo>
                      <a:pt x="2215" y="0"/>
                      <a:pt x="1334" y="230"/>
                      <a:pt x="524" y="649"/>
                    </a:cubicBezTo>
                    <a:cubicBezTo>
                      <a:pt x="378" y="736"/>
                      <a:pt x="0" y="881"/>
                      <a:pt x="87" y="1085"/>
                    </a:cubicBezTo>
                    <a:cubicBezTo>
                      <a:pt x="204" y="1318"/>
                      <a:pt x="553" y="1318"/>
                      <a:pt x="727" y="1347"/>
                    </a:cubicBezTo>
                    <a:cubicBezTo>
                      <a:pt x="1192" y="1463"/>
                      <a:pt x="1687" y="1492"/>
                      <a:pt x="2181" y="1492"/>
                    </a:cubicBezTo>
                    <a:cubicBezTo>
                      <a:pt x="2705" y="1463"/>
                      <a:pt x="3257" y="1347"/>
                      <a:pt x="3752" y="1143"/>
                    </a:cubicBezTo>
                    <a:cubicBezTo>
                      <a:pt x="4013" y="1027"/>
                      <a:pt x="4304" y="852"/>
                      <a:pt x="4304" y="591"/>
                    </a:cubicBezTo>
                    <a:cubicBezTo>
                      <a:pt x="4304" y="387"/>
                      <a:pt x="4188" y="213"/>
                      <a:pt x="4013" y="125"/>
                    </a:cubicBezTo>
                    <a:cubicBezTo>
                      <a:pt x="3839" y="38"/>
                      <a:pt x="3635" y="9"/>
                      <a:pt x="3461" y="9"/>
                    </a:cubicBezTo>
                    <a:cubicBezTo>
                      <a:pt x="3355" y="3"/>
                      <a:pt x="3250" y="0"/>
                      <a:pt x="31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0"/>
              <p:cNvSpPr/>
              <p:nvPr/>
            </p:nvSpPr>
            <p:spPr>
              <a:xfrm rot="5400000">
                <a:off x="8528034" y="1072810"/>
                <a:ext cx="98963" cy="201044"/>
              </a:xfrm>
              <a:custGeom>
                <a:avLst/>
                <a:gdLst/>
                <a:ahLst/>
                <a:cxnLst/>
                <a:rect l="l" t="t" r="r" b="b"/>
                <a:pathLst>
                  <a:path w="1746" h="3547" extrusionOk="0">
                    <a:moveTo>
                      <a:pt x="152" y="1"/>
                    </a:moveTo>
                    <a:cubicBezTo>
                      <a:pt x="129" y="1"/>
                      <a:pt x="107" y="9"/>
                      <a:pt x="88" y="28"/>
                    </a:cubicBezTo>
                    <a:cubicBezTo>
                      <a:pt x="1" y="115"/>
                      <a:pt x="30" y="406"/>
                      <a:pt x="30" y="551"/>
                    </a:cubicBezTo>
                    <a:cubicBezTo>
                      <a:pt x="30" y="958"/>
                      <a:pt x="117" y="1365"/>
                      <a:pt x="263" y="1773"/>
                    </a:cubicBezTo>
                    <a:cubicBezTo>
                      <a:pt x="437" y="2267"/>
                      <a:pt x="670" y="2761"/>
                      <a:pt x="931" y="3227"/>
                    </a:cubicBezTo>
                    <a:cubicBezTo>
                      <a:pt x="1048" y="3372"/>
                      <a:pt x="1193" y="3546"/>
                      <a:pt x="1368" y="3546"/>
                    </a:cubicBezTo>
                    <a:cubicBezTo>
                      <a:pt x="1513" y="3546"/>
                      <a:pt x="1658" y="3430"/>
                      <a:pt x="1688" y="3285"/>
                    </a:cubicBezTo>
                    <a:cubicBezTo>
                      <a:pt x="1746" y="3139"/>
                      <a:pt x="1746" y="2994"/>
                      <a:pt x="1717" y="2849"/>
                    </a:cubicBezTo>
                    <a:cubicBezTo>
                      <a:pt x="1629" y="2180"/>
                      <a:pt x="1397" y="1540"/>
                      <a:pt x="1019" y="958"/>
                    </a:cubicBezTo>
                    <a:cubicBezTo>
                      <a:pt x="844" y="667"/>
                      <a:pt x="641" y="406"/>
                      <a:pt x="408" y="173"/>
                    </a:cubicBezTo>
                    <a:cubicBezTo>
                      <a:pt x="340" y="105"/>
                      <a:pt x="236" y="1"/>
                      <a:pt x="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0"/>
              <p:cNvSpPr/>
              <p:nvPr/>
            </p:nvSpPr>
            <p:spPr>
              <a:xfrm rot="5400000">
                <a:off x="8465743" y="1253279"/>
                <a:ext cx="182623" cy="122372"/>
              </a:xfrm>
              <a:custGeom>
                <a:avLst/>
                <a:gdLst/>
                <a:ahLst/>
                <a:cxnLst/>
                <a:rect l="l" t="t" r="r" b="b"/>
                <a:pathLst>
                  <a:path w="3222" h="2159" extrusionOk="0">
                    <a:moveTo>
                      <a:pt x="562" y="0"/>
                    </a:moveTo>
                    <a:cubicBezTo>
                      <a:pt x="301" y="0"/>
                      <a:pt x="1" y="104"/>
                      <a:pt x="139" y="427"/>
                    </a:cubicBezTo>
                    <a:cubicBezTo>
                      <a:pt x="401" y="834"/>
                      <a:pt x="750" y="1183"/>
                      <a:pt x="1157" y="1445"/>
                    </a:cubicBezTo>
                    <a:cubicBezTo>
                      <a:pt x="1564" y="1735"/>
                      <a:pt x="2000" y="1939"/>
                      <a:pt x="2466" y="2113"/>
                    </a:cubicBezTo>
                    <a:cubicBezTo>
                      <a:pt x="2567" y="2139"/>
                      <a:pt x="2679" y="2158"/>
                      <a:pt x="2783" y="2158"/>
                    </a:cubicBezTo>
                    <a:cubicBezTo>
                      <a:pt x="2918" y="2158"/>
                      <a:pt x="3040" y="2125"/>
                      <a:pt x="3105" y="2026"/>
                    </a:cubicBezTo>
                    <a:cubicBezTo>
                      <a:pt x="3222" y="1852"/>
                      <a:pt x="3134" y="1619"/>
                      <a:pt x="3018" y="1445"/>
                    </a:cubicBezTo>
                    <a:cubicBezTo>
                      <a:pt x="2756" y="1037"/>
                      <a:pt x="2407" y="688"/>
                      <a:pt x="2000" y="456"/>
                    </a:cubicBezTo>
                    <a:cubicBezTo>
                      <a:pt x="1622" y="223"/>
                      <a:pt x="1186" y="78"/>
                      <a:pt x="750" y="20"/>
                    </a:cubicBezTo>
                    <a:cubicBezTo>
                      <a:pt x="696" y="8"/>
                      <a:pt x="630" y="0"/>
                      <a:pt x="5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rot="5400000">
                <a:off x="8599763" y="1188239"/>
                <a:ext cx="224963" cy="104688"/>
              </a:xfrm>
              <a:custGeom>
                <a:avLst/>
                <a:gdLst/>
                <a:ahLst/>
                <a:cxnLst/>
                <a:rect l="l" t="t" r="r" b="b"/>
                <a:pathLst>
                  <a:path w="3969" h="1847" extrusionOk="0">
                    <a:moveTo>
                      <a:pt x="44" y="1526"/>
                    </a:moveTo>
                    <a:cubicBezTo>
                      <a:pt x="74" y="1562"/>
                      <a:pt x="117" y="1588"/>
                      <a:pt x="159" y="1588"/>
                    </a:cubicBezTo>
                    <a:cubicBezTo>
                      <a:pt x="169" y="1588"/>
                      <a:pt x="178" y="1587"/>
                      <a:pt x="188" y="1584"/>
                    </a:cubicBezTo>
                    <a:lnTo>
                      <a:pt x="44" y="1526"/>
                    </a:lnTo>
                    <a:close/>
                    <a:moveTo>
                      <a:pt x="2817" y="1"/>
                    </a:moveTo>
                    <a:cubicBezTo>
                      <a:pt x="2764" y="1"/>
                      <a:pt x="2712" y="5"/>
                      <a:pt x="2659" y="13"/>
                    </a:cubicBezTo>
                    <a:cubicBezTo>
                      <a:pt x="2310" y="42"/>
                      <a:pt x="1961" y="159"/>
                      <a:pt x="1642" y="304"/>
                    </a:cubicBezTo>
                    <a:cubicBezTo>
                      <a:pt x="1147" y="537"/>
                      <a:pt x="653" y="828"/>
                      <a:pt x="188" y="1177"/>
                    </a:cubicBezTo>
                    <a:cubicBezTo>
                      <a:pt x="100" y="1206"/>
                      <a:pt x="42" y="1293"/>
                      <a:pt x="13" y="1409"/>
                    </a:cubicBezTo>
                    <a:cubicBezTo>
                      <a:pt x="0" y="1448"/>
                      <a:pt x="16" y="1492"/>
                      <a:pt x="44" y="1526"/>
                    </a:cubicBezTo>
                    <a:lnTo>
                      <a:pt x="44" y="1526"/>
                    </a:lnTo>
                    <a:cubicBezTo>
                      <a:pt x="43" y="1526"/>
                      <a:pt x="43" y="1526"/>
                      <a:pt x="42" y="1526"/>
                    </a:cubicBezTo>
                    <a:lnTo>
                      <a:pt x="42" y="1526"/>
                    </a:lnTo>
                    <a:lnTo>
                      <a:pt x="44" y="1526"/>
                    </a:lnTo>
                    <a:lnTo>
                      <a:pt x="44" y="1526"/>
                    </a:lnTo>
                    <a:cubicBezTo>
                      <a:pt x="44" y="1526"/>
                      <a:pt x="44" y="1526"/>
                      <a:pt x="44" y="1526"/>
                    </a:cubicBezTo>
                    <a:lnTo>
                      <a:pt x="44" y="1526"/>
                    </a:lnTo>
                    <a:cubicBezTo>
                      <a:pt x="658" y="1737"/>
                      <a:pt x="1297" y="1847"/>
                      <a:pt x="1945" y="1847"/>
                    </a:cubicBezTo>
                    <a:cubicBezTo>
                      <a:pt x="2278" y="1847"/>
                      <a:pt x="2614" y="1818"/>
                      <a:pt x="2950" y="1758"/>
                    </a:cubicBezTo>
                    <a:cubicBezTo>
                      <a:pt x="3270" y="1729"/>
                      <a:pt x="3590" y="1584"/>
                      <a:pt x="3794" y="1322"/>
                    </a:cubicBezTo>
                    <a:cubicBezTo>
                      <a:pt x="3968" y="1002"/>
                      <a:pt x="3910" y="595"/>
                      <a:pt x="3648" y="333"/>
                    </a:cubicBezTo>
                    <a:cubicBezTo>
                      <a:pt x="3426" y="135"/>
                      <a:pt x="3119" y="1"/>
                      <a:pt x="28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rot="5400000">
                <a:off x="8498419" y="842037"/>
                <a:ext cx="534096" cy="375845"/>
              </a:xfrm>
              <a:custGeom>
                <a:avLst/>
                <a:gdLst/>
                <a:ahLst/>
                <a:cxnLst/>
                <a:rect l="l" t="t" r="r" b="b"/>
                <a:pathLst>
                  <a:path w="9423" h="6631" extrusionOk="0">
                    <a:moveTo>
                      <a:pt x="0" y="0"/>
                    </a:moveTo>
                    <a:lnTo>
                      <a:pt x="0" y="0"/>
                    </a:lnTo>
                    <a:cubicBezTo>
                      <a:pt x="1396" y="1309"/>
                      <a:pt x="2879" y="2530"/>
                      <a:pt x="4479" y="3664"/>
                    </a:cubicBezTo>
                    <a:cubicBezTo>
                      <a:pt x="6049" y="4769"/>
                      <a:pt x="7707" y="5758"/>
                      <a:pt x="9422" y="6631"/>
                    </a:cubicBezTo>
                    <a:cubicBezTo>
                      <a:pt x="7881" y="5467"/>
                      <a:pt x="6282" y="4391"/>
                      <a:pt x="4711" y="3286"/>
                    </a:cubicBezTo>
                    <a:cubicBezTo>
                      <a:pt x="3141" y="2210"/>
                      <a:pt x="1600" y="107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0"/>
            <p:cNvGrpSpPr/>
            <p:nvPr/>
          </p:nvGrpSpPr>
          <p:grpSpPr>
            <a:xfrm rot="-3781192">
              <a:off x="8295659" y="998675"/>
              <a:ext cx="862364" cy="464908"/>
              <a:chOff x="7334495" y="128266"/>
              <a:chExt cx="862330" cy="464889"/>
            </a:xfrm>
          </p:grpSpPr>
          <p:sp>
            <p:nvSpPr>
              <p:cNvPr id="491" name="Google Shape;491;p20"/>
              <p:cNvSpPr/>
              <p:nvPr/>
            </p:nvSpPr>
            <p:spPr>
              <a:xfrm rot="5400000">
                <a:off x="7475884" y="-13122"/>
                <a:ext cx="464889" cy="747666"/>
              </a:xfrm>
              <a:custGeom>
                <a:avLst/>
                <a:gdLst/>
                <a:ahLst/>
                <a:cxnLst/>
                <a:rect l="l" t="t" r="r" b="b"/>
                <a:pathLst>
                  <a:path w="8202" h="13191" extrusionOk="0">
                    <a:moveTo>
                      <a:pt x="3425" y="1"/>
                    </a:moveTo>
                    <a:cubicBezTo>
                      <a:pt x="3310" y="1"/>
                      <a:pt x="3195" y="14"/>
                      <a:pt x="3083" y="42"/>
                    </a:cubicBezTo>
                    <a:cubicBezTo>
                      <a:pt x="2705" y="187"/>
                      <a:pt x="2386" y="449"/>
                      <a:pt x="2182" y="769"/>
                    </a:cubicBezTo>
                    <a:cubicBezTo>
                      <a:pt x="1106" y="2136"/>
                      <a:pt x="379" y="3764"/>
                      <a:pt x="88" y="5451"/>
                    </a:cubicBezTo>
                    <a:cubicBezTo>
                      <a:pt x="1" y="5858"/>
                      <a:pt x="1" y="6352"/>
                      <a:pt x="321" y="6585"/>
                    </a:cubicBezTo>
                    <a:cubicBezTo>
                      <a:pt x="461" y="6669"/>
                      <a:pt x="614" y="6713"/>
                      <a:pt x="764" y="6713"/>
                    </a:cubicBezTo>
                    <a:cubicBezTo>
                      <a:pt x="927" y="6713"/>
                      <a:pt x="1086" y="6662"/>
                      <a:pt x="1222" y="6556"/>
                    </a:cubicBezTo>
                    <a:cubicBezTo>
                      <a:pt x="1484" y="6323"/>
                      <a:pt x="1688" y="6062"/>
                      <a:pt x="1833" y="5771"/>
                    </a:cubicBezTo>
                    <a:lnTo>
                      <a:pt x="1833" y="5771"/>
                    </a:lnTo>
                    <a:cubicBezTo>
                      <a:pt x="1135" y="7196"/>
                      <a:pt x="699" y="8766"/>
                      <a:pt x="583" y="10337"/>
                    </a:cubicBezTo>
                    <a:cubicBezTo>
                      <a:pt x="524" y="10627"/>
                      <a:pt x="612" y="10947"/>
                      <a:pt x="786" y="11180"/>
                    </a:cubicBezTo>
                    <a:cubicBezTo>
                      <a:pt x="917" y="11272"/>
                      <a:pt x="1066" y="11316"/>
                      <a:pt x="1213" y="11316"/>
                    </a:cubicBezTo>
                    <a:cubicBezTo>
                      <a:pt x="1394" y="11316"/>
                      <a:pt x="1573" y="11250"/>
                      <a:pt x="1717" y="11122"/>
                    </a:cubicBezTo>
                    <a:cubicBezTo>
                      <a:pt x="1949" y="10860"/>
                      <a:pt x="2095" y="10569"/>
                      <a:pt x="2182" y="10249"/>
                    </a:cubicBezTo>
                    <a:cubicBezTo>
                      <a:pt x="2269" y="9929"/>
                      <a:pt x="2415" y="9610"/>
                      <a:pt x="2589" y="9348"/>
                    </a:cubicBezTo>
                    <a:lnTo>
                      <a:pt x="2589" y="9348"/>
                    </a:lnTo>
                    <a:cubicBezTo>
                      <a:pt x="2415" y="10249"/>
                      <a:pt x="2356" y="11151"/>
                      <a:pt x="2473" y="12081"/>
                    </a:cubicBezTo>
                    <a:cubicBezTo>
                      <a:pt x="2473" y="12489"/>
                      <a:pt x="2676" y="12867"/>
                      <a:pt x="2996" y="13099"/>
                    </a:cubicBezTo>
                    <a:cubicBezTo>
                      <a:pt x="3130" y="13160"/>
                      <a:pt x="3263" y="13190"/>
                      <a:pt x="3392" y="13190"/>
                    </a:cubicBezTo>
                    <a:cubicBezTo>
                      <a:pt x="3573" y="13190"/>
                      <a:pt x="3745" y="13131"/>
                      <a:pt x="3898" y="13012"/>
                    </a:cubicBezTo>
                    <a:cubicBezTo>
                      <a:pt x="4159" y="12838"/>
                      <a:pt x="4392" y="12605"/>
                      <a:pt x="4538" y="12314"/>
                    </a:cubicBezTo>
                    <a:cubicBezTo>
                      <a:pt x="5352" y="10976"/>
                      <a:pt x="5730" y="9377"/>
                      <a:pt x="5555" y="7836"/>
                    </a:cubicBezTo>
                    <a:lnTo>
                      <a:pt x="5555" y="7836"/>
                    </a:lnTo>
                    <a:cubicBezTo>
                      <a:pt x="5790" y="8188"/>
                      <a:pt x="6159" y="8359"/>
                      <a:pt x="6524" y="8359"/>
                    </a:cubicBezTo>
                    <a:cubicBezTo>
                      <a:pt x="6973" y="8359"/>
                      <a:pt x="7415" y="8100"/>
                      <a:pt x="7591" y="7603"/>
                    </a:cubicBezTo>
                    <a:cubicBezTo>
                      <a:pt x="7707" y="7167"/>
                      <a:pt x="7678" y="6731"/>
                      <a:pt x="7504" y="6323"/>
                    </a:cubicBezTo>
                    <a:cubicBezTo>
                      <a:pt x="7126" y="5276"/>
                      <a:pt x="6515" y="4346"/>
                      <a:pt x="5701" y="3590"/>
                    </a:cubicBezTo>
                    <a:lnTo>
                      <a:pt x="5701" y="3590"/>
                    </a:lnTo>
                    <a:cubicBezTo>
                      <a:pt x="6050" y="3881"/>
                      <a:pt x="6486" y="4055"/>
                      <a:pt x="6951" y="4171"/>
                    </a:cubicBezTo>
                    <a:cubicBezTo>
                      <a:pt x="6994" y="4177"/>
                      <a:pt x="7038" y="4179"/>
                      <a:pt x="7081" y="4179"/>
                    </a:cubicBezTo>
                    <a:cubicBezTo>
                      <a:pt x="7500" y="4179"/>
                      <a:pt x="7898" y="3927"/>
                      <a:pt x="8056" y="3532"/>
                    </a:cubicBezTo>
                    <a:cubicBezTo>
                      <a:pt x="8202" y="3066"/>
                      <a:pt x="7853" y="2601"/>
                      <a:pt x="7504" y="2252"/>
                    </a:cubicBezTo>
                    <a:cubicBezTo>
                      <a:pt x="7184" y="1903"/>
                      <a:pt x="6806" y="1583"/>
                      <a:pt x="6399" y="1321"/>
                    </a:cubicBezTo>
                    <a:cubicBezTo>
                      <a:pt x="5701" y="827"/>
                      <a:pt x="4945" y="420"/>
                      <a:pt x="4130" y="158"/>
                    </a:cubicBezTo>
                    <a:cubicBezTo>
                      <a:pt x="3913" y="59"/>
                      <a:pt x="3669" y="1"/>
                      <a:pt x="3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rot="5400000">
                <a:off x="7837445" y="-1900"/>
                <a:ext cx="95676" cy="623083"/>
              </a:xfrm>
              <a:custGeom>
                <a:avLst/>
                <a:gdLst/>
                <a:ahLst/>
                <a:cxnLst/>
                <a:rect l="l" t="t" r="r" b="b"/>
                <a:pathLst>
                  <a:path w="1688" h="10993" extrusionOk="0">
                    <a:moveTo>
                      <a:pt x="0" y="0"/>
                    </a:moveTo>
                    <a:cubicBezTo>
                      <a:pt x="437" y="1803"/>
                      <a:pt x="786" y="3635"/>
                      <a:pt x="1018" y="5467"/>
                    </a:cubicBezTo>
                    <a:cubicBezTo>
                      <a:pt x="1251" y="7299"/>
                      <a:pt x="1396" y="9132"/>
                      <a:pt x="1425" y="10993"/>
                    </a:cubicBezTo>
                    <a:cubicBezTo>
                      <a:pt x="1687" y="9132"/>
                      <a:pt x="1687" y="7241"/>
                      <a:pt x="1425" y="5409"/>
                    </a:cubicBezTo>
                    <a:cubicBezTo>
                      <a:pt x="1193" y="3548"/>
                      <a:pt x="727" y="174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rot="5400000">
                <a:off x="7627304" y="252735"/>
                <a:ext cx="156607" cy="168170"/>
              </a:xfrm>
              <a:custGeom>
                <a:avLst/>
                <a:gdLst/>
                <a:ahLst/>
                <a:cxnLst/>
                <a:rect l="l" t="t" r="r" b="b"/>
                <a:pathLst>
                  <a:path w="2763" h="2967" extrusionOk="0">
                    <a:moveTo>
                      <a:pt x="1280" y="0"/>
                    </a:moveTo>
                    <a:lnTo>
                      <a:pt x="1164" y="175"/>
                    </a:lnTo>
                    <a:cubicBezTo>
                      <a:pt x="844" y="553"/>
                      <a:pt x="582" y="1018"/>
                      <a:pt x="378" y="1483"/>
                    </a:cubicBezTo>
                    <a:cubicBezTo>
                      <a:pt x="175" y="1949"/>
                      <a:pt x="29" y="2443"/>
                      <a:pt x="0" y="2966"/>
                    </a:cubicBezTo>
                    <a:cubicBezTo>
                      <a:pt x="233" y="2501"/>
                      <a:pt x="466" y="2065"/>
                      <a:pt x="698" y="1629"/>
                    </a:cubicBezTo>
                    <a:cubicBezTo>
                      <a:pt x="925" y="1275"/>
                      <a:pt x="1131" y="900"/>
                      <a:pt x="1371" y="560"/>
                    </a:cubicBezTo>
                    <a:lnTo>
                      <a:pt x="1371" y="560"/>
                    </a:lnTo>
                    <a:cubicBezTo>
                      <a:pt x="1812" y="861"/>
                      <a:pt x="2276" y="1136"/>
                      <a:pt x="2763" y="1367"/>
                    </a:cubicBezTo>
                    <a:cubicBezTo>
                      <a:pt x="2356" y="902"/>
                      <a:pt x="1920" y="495"/>
                      <a:pt x="1425" y="116"/>
                    </a:cubicBezTo>
                    <a:lnTo>
                      <a:pt x="12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rot="5400000">
                <a:off x="7915069" y="347391"/>
                <a:ext cx="120388" cy="58040"/>
              </a:xfrm>
              <a:custGeom>
                <a:avLst/>
                <a:gdLst/>
                <a:ahLst/>
                <a:cxnLst/>
                <a:rect l="l" t="t" r="r" b="b"/>
                <a:pathLst>
                  <a:path w="2124" h="1024" extrusionOk="0">
                    <a:moveTo>
                      <a:pt x="160" y="0"/>
                    </a:moveTo>
                    <a:cubicBezTo>
                      <a:pt x="107" y="0"/>
                      <a:pt x="54" y="2"/>
                      <a:pt x="0" y="6"/>
                    </a:cubicBezTo>
                    <a:cubicBezTo>
                      <a:pt x="640" y="471"/>
                      <a:pt x="1367" y="820"/>
                      <a:pt x="2123" y="1023"/>
                    </a:cubicBezTo>
                    <a:cubicBezTo>
                      <a:pt x="1660" y="397"/>
                      <a:pt x="942"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rot="5400000">
                <a:off x="7810267" y="239585"/>
                <a:ext cx="82469" cy="110469"/>
              </a:xfrm>
              <a:custGeom>
                <a:avLst/>
                <a:gdLst/>
                <a:ahLst/>
                <a:cxnLst/>
                <a:rect l="l" t="t" r="r" b="b"/>
                <a:pathLst>
                  <a:path w="1455" h="1949" extrusionOk="0">
                    <a:moveTo>
                      <a:pt x="1454" y="0"/>
                    </a:moveTo>
                    <a:lnTo>
                      <a:pt x="1454" y="0"/>
                    </a:lnTo>
                    <a:cubicBezTo>
                      <a:pt x="669" y="349"/>
                      <a:pt x="116" y="1076"/>
                      <a:pt x="0" y="1949"/>
                    </a:cubicBezTo>
                    <a:cubicBezTo>
                      <a:pt x="291" y="1658"/>
                      <a:pt x="553" y="1367"/>
                      <a:pt x="814" y="1018"/>
                    </a:cubicBezTo>
                    <a:cubicBezTo>
                      <a:pt x="1047" y="727"/>
                      <a:pt x="1251" y="378"/>
                      <a:pt x="1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0"/>
            <p:cNvGrpSpPr/>
            <p:nvPr/>
          </p:nvGrpSpPr>
          <p:grpSpPr>
            <a:xfrm>
              <a:off x="7796336" y="119622"/>
              <a:ext cx="1013778" cy="695690"/>
              <a:chOff x="7990736" y="169472"/>
              <a:chExt cx="1013778" cy="695690"/>
            </a:xfrm>
          </p:grpSpPr>
          <p:sp>
            <p:nvSpPr>
              <p:cNvPr id="497" name="Google Shape;497;p20"/>
              <p:cNvSpPr/>
              <p:nvPr/>
            </p:nvSpPr>
            <p:spPr>
              <a:xfrm rot="5400000">
                <a:off x="8401156" y="87059"/>
                <a:ext cx="520946" cy="685771"/>
              </a:xfrm>
              <a:custGeom>
                <a:avLst/>
                <a:gdLst/>
                <a:ahLst/>
                <a:cxnLst/>
                <a:rect l="l" t="t" r="r" b="b"/>
                <a:pathLst>
                  <a:path w="9191" h="12099" extrusionOk="0">
                    <a:moveTo>
                      <a:pt x="1" y="1"/>
                    </a:moveTo>
                    <a:lnTo>
                      <a:pt x="1" y="1"/>
                    </a:lnTo>
                    <a:cubicBezTo>
                      <a:pt x="437" y="1193"/>
                      <a:pt x="990" y="2356"/>
                      <a:pt x="1629" y="3461"/>
                    </a:cubicBezTo>
                    <a:cubicBezTo>
                      <a:pt x="2269" y="4566"/>
                      <a:pt x="2967" y="5642"/>
                      <a:pt x="3752" y="6660"/>
                    </a:cubicBezTo>
                    <a:cubicBezTo>
                      <a:pt x="4538" y="7707"/>
                      <a:pt x="5381" y="8667"/>
                      <a:pt x="6282" y="9568"/>
                    </a:cubicBezTo>
                    <a:cubicBezTo>
                      <a:pt x="7213" y="10499"/>
                      <a:pt x="8173" y="11342"/>
                      <a:pt x="9191" y="12098"/>
                    </a:cubicBezTo>
                    <a:cubicBezTo>
                      <a:pt x="8260" y="11255"/>
                      <a:pt x="7300" y="10382"/>
                      <a:pt x="6428" y="9452"/>
                    </a:cubicBezTo>
                    <a:cubicBezTo>
                      <a:pt x="5555" y="8521"/>
                      <a:pt x="4712" y="7562"/>
                      <a:pt x="3956" y="6544"/>
                    </a:cubicBezTo>
                    <a:cubicBezTo>
                      <a:pt x="3171" y="5526"/>
                      <a:pt x="2473" y="4479"/>
                      <a:pt x="1804" y="3374"/>
                    </a:cubicBezTo>
                    <a:cubicBezTo>
                      <a:pt x="1135" y="2269"/>
                      <a:pt x="553"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rot="5400000">
                <a:off x="8603901" y="421698"/>
                <a:ext cx="524233" cy="122032"/>
              </a:xfrm>
              <a:custGeom>
                <a:avLst/>
                <a:gdLst/>
                <a:ahLst/>
                <a:cxnLst/>
                <a:rect l="l" t="t" r="r" b="b"/>
                <a:pathLst>
                  <a:path w="9249" h="2153" extrusionOk="0">
                    <a:moveTo>
                      <a:pt x="1833" y="0"/>
                    </a:moveTo>
                    <a:cubicBezTo>
                      <a:pt x="1367" y="29"/>
                      <a:pt x="931" y="117"/>
                      <a:pt x="495" y="262"/>
                    </a:cubicBezTo>
                    <a:cubicBezTo>
                      <a:pt x="0" y="466"/>
                      <a:pt x="0" y="640"/>
                      <a:pt x="466" y="902"/>
                    </a:cubicBezTo>
                    <a:cubicBezTo>
                      <a:pt x="1803" y="1600"/>
                      <a:pt x="3287" y="2036"/>
                      <a:pt x="4799" y="2123"/>
                    </a:cubicBezTo>
                    <a:cubicBezTo>
                      <a:pt x="5061" y="2143"/>
                      <a:pt x="5319" y="2152"/>
                      <a:pt x="5575" y="2152"/>
                    </a:cubicBezTo>
                    <a:cubicBezTo>
                      <a:pt x="6088" y="2152"/>
                      <a:pt x="6592" y="2114"/>
                      <a:pt x="7096" y="2036"/>
                    </a:cubicBezTo>
                    <a:cubicBezTo>
                      <a:pt x="7474" y="2007"/>
                      <a:pt x="7823" y="1920"/>
                      <a:pt x="8172" y="1832"/>
                    </a:cubicBezTo>
                    <a:cubicBezTo>
                      <a:pt x="8387" y="1779"/>
                      <a:pt x="8949" y="1477"/>
                      <a:pt x="9194" y="1477"/>
                    </a:cubicBezTo>
                    <a:cubicBezTo>
                      <a:pt x="9215" y="1477"/>
                      <a:pt x="9233" y="1479"/>
                      <a:pt x="9248" y="1483"/>
                    </a:cubicBezTo>
                    <a:cubicBezTo>
                      <a:pt x="7474" y="931"/>
                      <a:pt x="5700" y="524"/>
                      <a:pt x="3868" y="204"/>
                    </a:cubicBezTo>
                    <a:cubicBezTo>
                      <a:pt x="3199" y="59"/>
                      <a:pt x="2530" y="0"/>
                      <a:pt x="1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rot="5400000">
                <a:off x="8431622" y="503232"/>
                <a:ext cx="468177" cy="120445"/>
              </a:xfrm>
              <a:custGeom>
                <a:avLst/>
                <a:gdLst/>
                <a:ahLst/>
                <a:cxnLst/>
                <a:rect l="l" t="t" r="r" b="b"/>
                <a:pathLst>
                  <a:path w="8260" h="2125" extrusionOk="0">
                    <a:moveTo>
                      <a:pt x="1426" y="0"/>
                    </a:moveTo>
                    <a:cubicBezTo>
                      <a:pt x="1193" y="29"/>
                      <a:pt x="204" y="58"/>
                      <a:pt x="117" y="320"/>
                    </a:cubicBezTo>
                    <a:cubicBezTo>
                      <a:pt x="1" y="698"/>
                      <a:pt x="757" y="1018"/>
                      <a:pt x="990" y="1134"/>
                    </a:cubicBezTo>
                    <a:cubicBezTo>
                      <a:pt x="2549" y="1794"/>
                      <a:pt x="4232" y="2124"/>
                      <a:pt x="5935" y="2124"/>
                    </a:cubicBezTo>
                    <a:cubicBezTo>
                      <a:pt x="6709" y="2124"/>
                      <a:pt x="7487" y="2056"/>
                      <a:pt x="8260" y="1920"/>
                    </a:cubicBezTo>
                    <a:cubicBezTo>
                      <a:pt x="6835" y="1658"/>
                      <a:pt x="5555" y="989"/>
                      <a:pt x="4218" y="495"/>
                    </a:cubicBezTo>
                    <a:cubicBezTo>
                      <a:pt x="3345" y="146"/>
                      <a:pt x="2385" y="0"/>
                      <a:pt x="1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rot="5400000">
                <a:off x="8286748" y="583548"/>
                <a:ext cx="417051" cy="129627"/>
              </a:xfrm>
              <a:custGeom>
                <a:avLst/>
                <a:gdLst/>
                <a:ahLst/>
                <a:cxnLst/>
                <a:rect l="l" t="t" r="r" b="b"/>
                <a:pathLst>
                  <a:path w="7358" h="2287" extrusionOk="0">
                    <a:moveTo>
                      <a:pt x="1713" y="1"/>
                    </a:moveTo>
                    <a:cubicBezTo>
                      <a:pt x="1598" y="1"/>
                      <a:pt x="1482" y="4"/>
                      <a:pt x="1367" y="11"/>
                    </a:cubicBezTo>
                    <a:cubicBezTo>
                      <a:pt x="0" y="186"/>
                      <a:pt x="1193" y="1058"/>
                      <a:pt x="1832" y="1349"/>
                    </a:cubicBezTo>
                    <a:cubicBezTo>
                      <a:pt x="3288" y="1980"/>
                      <a:pt x="4845" y="2287"/>
                      <a:pt x="6418" y="2287"/>
                    </a:cubicBezTo>
                    <a:cubicBezTo>
                      <a:pt x="6731" y="2287"/>
                      <a:pt x="7044" y="2275"/>
                      <a:pt x="7358" y="2251"/>
                    </a:cubicBezTo>
                    <a:cubicBezTo>
                      <a:pt x="6224" y="1814"/>
                      <a:pt x="5206" y="1058"/>
                      <a:pt x="4072" y="564"/>
                    </a:cubicBezTo>
                    <a:cubicBezTo>
                      <a:pt x="3333" y="182"/>
                      <a:pt x="2527" y="1"/>
                      <a:pt x="1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rot="5400000">
                <a:off x="8144056" y="628070"/>
                <a:ext cx="246331" cy="227854"/>
              </a:xfrm>
              <a:custGeom>
                <a:avLst/>
                <a:gdLst/>
                <a:ahLst/>
                <a:cxnLst/>
                <a:rect l="l" t="t" r="r" b="b"/>
                <a:pathLst>
                  <a:path w="4346" h="4020" extrusionOk="0">
                    <a:moveTo>
                      <a:pt x="191" y="1"/>
                    </a:moveTo>
                    <a:cubicBezTo>
                      <a:pt x="0" y="1"/>
                      <a:pt x="57" y="281"/>
                      <a:pt x="157" y="431"/>
                    </a:cubicBezTo>
                    <a:cubicBezTo>
                      <a:pt x="1146" y="1740"/>
                      <a:pt x="2309" y="2903"/>
                      <a:pt x="3647" y="3863"/>
                    </a:cubicBezTo>
                    <a:cubicBezTo>
                      <a:pt x="3734" y="3921"/>
                      <a:pt x="3851" y="3979"/>
                      <a:pt x="3967" y="4008"/>
                    </a:cubicBezTo>
                    <a:cubicBezTo>
                      <a:pt x="3996" y="4016"/>
                      <a:pt x="4025" y="4019"/>
                      <a:pt x="4054" y="4019"/>
                    </a:cubicBezTo>
                    <a:cubicBezTo>
                      <a:pt x="4140" y="4019"/>
                      <a:pt x="4222" y="3986"/>
                      <a:pt x="4287" y="3921"/>
                    </a:cubicBezTo>
                    <a:cubicBezTo>
                      <a:pt x="4345" y="3776"/>
                      <a:pt x="4345" y="3630"/>
                      <a:pt x="4287" y="3485"/>
                    </a:cubicBezTo>
                    <a:cubicBezTo>
                      <a:pt x="4054" y="2990"/>
                      <a:pt x="3734" y="2525"/>
                      <a:pt x="3327" y="2118"/>
                    </a:cubicBezTo>
                    <a:cubicBezTo>
                      <a:pt x="3095" y="1885"/>
                      <a:pt x="2862" y="1653"/>
                      <a:pt x="2600" y="1420"/>
                    </a:cubicBezTo>
                    <a:cubicBezTo>
                      <a:pt x="2135" y="1042"/>
                      <a:pt x="1641" y="693"/>
                      <a:pt x="1117" y="402"/>
                    </a:cubicBezTo>
                    <a:cubicBezTo>
                      <a:pt x="855" y="257"/>
                      <a:pt x="594" y="111"/>
                      <a:pt x="303" y="24"/>
                    </a:cubicBezTo>
                    <a:cubicBezTo>
                      <a:pt x="259" y="8"/>
                      <a:pt x="222" y="1"/>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rot="5400000">
                <a:off x="8142412" y="411779"/>
                <a:ext cx="113757" cy="417108"/>
              </a:xfrm>
              <a:custGeom>
                <a:avLst/>
                <a:gdLst/>
                <a:ahLst/>
                <a:cxnLst/>
                <a:rect l="l" t="t" r="r" b="b"/>
                <a:pathLst>
                  <a:path w="2007" h="7359" extrusionOk="0">
                    <a:moveTo>
                      <a:pt x="233" y="1"/>
                    </a:moveTo>
                    <a:cubicBezTo>
                      <a:pt x="0" y="1"/>
                      <a:pt x="146" y="902"/>
                      <a:pt x="146" y="1077"/>
                    </a:cubicBezTo>
                    <a:cubicBezTo>
                      <a:pt x="175" y="1484"/>
                      <a:pt x="204" y="1920"/>
                      <a:pt x="233" y="2356"/>
                    </a:cubicBezTo>
                    <a:cubicBezTo>
                      <a:pt x="320" y="3200"/>
                      <a:pt x="407" y="4072"/>
                      <a:pt x="553" y="4886"/>
                    </a:cubicBezTo>
                    <a:cubicBezTo>
                      <a:pt x="669" y="5701"/>
                      <a:pt x="844" y="6544"/>
                      <a:pt x="1367" y="7155"/>
                    </a:cubicBezTo>
                    <a:cubicBezTo>
                      <a:pt x="1425" y="7271"/>
                      <a:pt x="1542" y="7329"/>
                      <a:pt x="1687" y="7358"/>
                    </a:cubicBezTo>
                    <a:cubicBezTo>
                      <a:pt x="1803" y="7358"/>
                      <a:pt x="1891" y="7271"/>
                      <a:pt x="1949" y="7155"/>
                    </a:cubicBezTo>
                    <a:cubicBezTo>
                      <a:pt x="1978" y="7038"/>
                      <a:pt x="2007" y="6922"/>
                      <a:pt x="1978" y="6777"/>
                    </a:cubicBezTo>
                    <a:lnTo>
                      <a:pt x="1978" y="6777"/>
                    </a:lnTo>
                    <a:lnTo>
                      <a:pt x="1978" y="6806"/>
                    </a:lnTo>
                    <a:cubicBezTo>
                      <a:pt x="1978" y="5148"/>
                      <a:pt x="1716" y="3520"/>
                      <a:pt x="1164" y="1978"/>
                    </a:cubicBezTo>
                    <a:cubicBezTo>
                      <a:pt x="1047" y="1629"/>
                      <a:pt x="902" y="1280"/>
                      <a:pt x="756" y="902"/>
                    </a:cubicBezTo>
                    <a:cubicBezTo>
                      <a:pt x="669" y="728"/>
                      <a:pt x="495" y="1"/>
                      <a:pt x="2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rot="5400000">
                <a:off x="8298282" y="191294"/>
                <a:ext cx="118745" cy="497140"/>
              </a:xfrm>
              <a:custGeom>
                <a:avLst/>
                <a:gdLst/>
                <a:ahLst/>
                <a:cxnLst/>
                <a:rect l="l" t="t" r="r" b="b"/>
                <a:pathLst>
                  <a:path w="2095" h="8771" extrusionOk="0">
                    <a:moveTo>
                      <a:pt x="282" y="1"/>
                    </a:moveTo>
                    <a:cubicBezTo>
                      <a:pt x="266" y="1"/>
                      <a:pt x="249" y="4"/>
                      <a:pt x="233" y="11"/>
                    </a:cubicBezTo>
                    <a:cubicBezTo>
                      <a:pt x="29" y="98"/>
                      <a:pt x="29" y="622"/>
                      <a:pt x="29" y="796"/>
                    </a:cubicBezTo>
                    <a:cubicBezTo>
                      <a:pt x="0" y="1960"/>
                      <a:pt x="58" y="3152"/>
                      <a:pt x="233" y="4315"/>
                    </a:cubicBezTo>
                    <a:cubicBezTo>
                      <a:pt x="320" y="4984"/>
                      <a:pt x="407" y="5653"/>
                      <a:pt x="524" y="6293"/>
                    </a:cubicBezTo>
                    <a:cubicBezTo>
                      <a:pt x="611" y="6758"/>
                      <a:pt x="698" y="7252"/>
                      <a:pt x="844" y="7718"/>
                    </a:cubicBezTo>
                    <a:cubicBezTo>
                      <a:pt x="931" y="8037"/>
                      <a:pt x="1105" y="8677"/>
                      <a:pt x="1513" y="8764"/>
                    </a:cubicBezTo>
                    <a:cubicBezTo>
                      <a:pt x="1538" y="8769"/>
                      <a:pt x="1563" y="8771"/>
                      <a:pt x="1587" y="8771"/>
                    </a:cubicBezTo>
                    <a:cubicBezTo>
                      <a:pt x="1878" y="8771"/>
                      <a:pt x="1980" y="8450"/>
                      <a:pt x="2007" y="8154"/>
                    </a:cubicBezTo>
                    <a:cubicBezTo>
                      <a:pt x="2065" y="8008"/>
                      <a:pt x="2065" y="7863"/>
                      <a:pt x="2036" y="7776"/>
                    </a:cubicBezTo>
                    <a:cubicBezTo>
                      <a:pt x="2094" y="7194"/>
                      <a:pt x="2094" y="6612"/>
                      <a:pt x="2065" y="6031"/>
                    </a:cubicBezTo>
                    <a:cubicBezTo>
                      <a:pt x="2007" y="4141"/>
                      <a:pt x="1542" y="2279"/>
                      <a:pt x="727" y="564"/>
                    </a:cubicBezTo>
                    <a:cubicBezTo>
                      <a:pt x="674" y="430"/>
                      <a:pt x="473" y="1"/>
                      <a:pt x="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rot="5400000">
                <a:off x="8542630" y="-39167"/>
                <a:ext cx="110469" cy="547585"/>
              </a:xfrm>
              <a:custGeom>
                <a:avLst/>
                <a:gdLst/>
                <a:ahLst/>
                <a:cxnLst/>
                <a:rect l="l" t="t" r="r" b="b"/>
                <a:pathLst>
                  <a:path w="1949" h="9661" extrusionOk="0">
                    <a:moveTo>
                      <a:pt x="819" y="1"/>
                    </a:moveTo>
                    <a:cubicBezTo>
                      <a:pt x="596" y="1"/>
                      <a:pt x="490" y="336"/>
                      <a:pt x="466" y="506"/>
                    </a:cubicBezTo>
                    <a:cubicBezTo>
                      <a:pt x="0" y="3385"/>
                      <a:pt x="117" y="6294"/>
                      <a:pt x="844" y="9114"/>
                    </a:cubicBezTo>
                    <a:cubicBezTo>
                      <a:pt x="873" y="9260"/>
                      <a:pt x="931" y="9405"/>
                      <a:pt x="1018" y="9522"/>
                    </a:cubicBezTo>
                    <a:cubicBezTo>
                      <a:pt x="1082" y="9607"/>
                      <a:pt x="1177" y="9661"/>
                      <a:pt x="1281" y="9661"/>
                    </a:cubicBezTo>
                    <a:cubicBezTo>
                      <a:pt x="1318" y="9661"/>
                      <a:pt x="1357" y="9653"/>
                      <a:pt x="1396" y="9638"/>
                    </a:cubicBezTo>
                    <a:cubicBezTo>
                      <a:pt x="1571" y="9580"/>
                      <a:pt x="1629" y="9376"/>
                      <a:pt x="1658" y="9173"/>
                    </a:cubicBezTo>
                    <a:cubicBezTo>
                      <a:pt x="1774" y="8416"/>
                      <a:pt x="1862" y="7660"/>
                      <a:pt x="1891" y="6904"/>
                    </a:cubicBezTo>
                    <a:cubicBezTo>
                      <a:pt x="1949" y="5537"/>
                      <a:pt x="1862" y="4200"/>
                      <a:pt x="1658" y="2862"/>
                    </a:cubicBezTo>
                    <a:cubicBezTo>
                      <a:pt x="1571" y="2193"/>
                      <a:pt x="1425" y="1524"/>
                      <a:pt x="1251" y="885"/>
                    </a:cubicBezTo>
                    <a:cubicBezTo>
                      <a:pt x="1193" y="652"/>
                      <a:pt x="1164" y="158"/>
                      <a:pt x="960" y="41"/>
                    </a:cubicBezTo>
                    <a:cubicBezTo>
                      <a:pt x="909" y="13"/>
                      <a:pt x="862"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505"/>
        <p:cNvGrpSpPr/>
        <p:nvPr/>
      </p:nvGrpSpPr>
      <p:grpSpPr>
        <a:xfrm>
          <a:off x="0" y="0"/>
          <a:ext cx="0" cy="0"/>
          <a:chOff x="0" y="0"/>
          <a:chExt cx="0" cy="0"/>
        </a:xfrm>
      </p:grpSpPr>
      <p:sp>
        <p:nvSpPr>
          <p:cNvPr id="506" name="Google Shape;506;p21"/>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507" name="Google Shape;507;p21"/>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21"/>
          <p:cNvGrpSpPr/>
          <p:nvPr/>
        </p:nvGrpSpPr>
        <p:grpSpPr>
          <a:xfrm>
            <a:off x="7977765" y="273652"/>
            <a:ext cx="1017875" cy="989622"/>
            <a:chOff x="7977765" y="273652"/>
            <a:chExt cx="1017875" cy="989622"/>
          </a:xfrm>
        </p:grpSpPr>
        <p:sp>
          <p:nvSpPr>
            <p:cNvPr id="509" name="Google Shape;509;p21"/>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1"/>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1"/>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1"/>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1"/>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1"/>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1"/>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505"/>
        <p:cNvGrpSpPr/>
        <p:nvPr/>
      </p:nvGrpSpPr>
      <p:grpSpPr>
        <a:xfrm>
          <a:off x="0" y="0"/>
          <a:ext cx="0" cy="0"/>
          <a:chOff x="0" y="0"/>
          <a:chExt cx="0" cy="0"/>
        </a:xfrm>
      </p:grpSpPr>
      <p:sp>
        <p:nvSpPr>
          <p:cNvPr id="506" name="Google Shape;506;p21"/>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507" name="Google Shape;507;p21"/>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21"/>
          <p:cNvGrpSpPr/>
          <p:nvPr/>
        </p:nvGrpSpPr>
        <p:grpSpPr>
          <a:xfrm>
            <a:off x="7977765" y="273652"/>
            <a:ext cx="1017875" cy="989622"/>
            <a:chOff x="7977765" y="273652"/>
            <a:chExt cx="1017875" cy="989622"/>
          </a:xfrm>
        </p:grpSpPr>
        <p:sp>
          <p:nvSpPr>
            <p:cNvPr id="509" name="Google Shape;509;p21"/>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1"/>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1"/>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1"/>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1"/>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1"/>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1"/>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spTree>
      <p:nvGrpSpPr>
        <p:cNvPr id="1" name="Shape 603"/>
        <p:cNvGrpSpPr/>
        <p:nvPr/>
      </p:nvGrpSpPr>
      <p:grpSpPr>
        <a:xfrm>
          <a:off x="0" y="0"/>
          <a:ext cx="0" cy="0"/>
          <a:chOff x="0" y="0"/>
          <a:chExt cx="0" cy="0"/>
        </a:xfrm>
      </p:grpSpPr>
      <p:sp>
        <p:nvSpPr>
          <p:cNvPr id="604" name="Google Shape;604;p27"/>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605" name="Google Shape;605;p27"/>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27"/>
          <p:cNvGrpSpPr/>
          <p:nvPr/>
        </p:nvGrpSpPr>
        <p:grpSpPr>
          <a:xfrm>
            <a:off x="6833580" y="3665308"/>
            <a:ext cx="2180812" cy="1403285"/>
            <a:chOff x="6833580" y="3665308"/>
            <a:chExt cx="2180812" cy="1403285"/>
          </a:xfrm>
        </p:grpSpPr>
        <p:grpSp>
          <p:nvGrpSpPr>
            <p:cNvPr id="607" name="Google Shape;607;p27"/>
            <p:cNvGrpSpPr/>
            <p:nvPr/>
          </p:nvGrpSpPr>
          <p:grpSpPr>
            <a:xfrm>
              <a:off x="7412246" y="3665308"/>
              <a:ext cx="1602146" cy="1403285"/>
              <a:chOff x="4270184" y="3429402"/>
              <a:chExt cx="1477041" cy="1293708"/>
            </a:xfrm>
          </p:grpSpPr>
          <p:sp>
            <p:nvSpPr>
              <p:cNvPr id="608" name="Google Shape;608;p27"/>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7"/>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7"/>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7"/>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27"/>
            <p:cNvGrpSpPr/>
            <p:nvPr/>
          </p:nvGrpSpPr>
          <p:grpSpPr>
            <a:xfrm rot="10800000">
              <a:off x="6833580" y="4743594"/>
              <a:ext cx="404613" cy="268843"/>
              <a:chOff x="2296577" y="3010047"/>
              <a:chExt cx="332495" cy="220942"/>
            </a:xfrm>
          </p:grpSpPr>
          <p:sp>
            <p:nvSpPr>
              <p:cNvPr id="627" name="Google Shape;627;p27"/>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7"/>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1" name="Google Shape;631;p27"/>
          <p:cNvSpPr txBox="1">
            <a:spLocks noGrp="1"/>
          </p:cNvSpPr>
          <p:nvPr>
            <p:ph type="ctrTitle" idx="2"/>
          </p:nvPr>
        </p:nvSpPr>
        <p:spPr>
          <a:xfrm>
            <a:off x="1687961" y="3854897"/>
            <a:ext cx="2520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32" name="Google Shape;632;p27"/>
          <p:cNvSpPr txBox="1">
            <a:spLocks noGrp="1"/>
          </p:cNvSpPr>
          <p:nvPr>
            <p:ph type="subTitle" idx="1"/>
          </p:nvPr>
        </p:nvSpPr>
        <p:spPr>
          <a:xfrm>
            <a:off x="1687975" y="3086293"/>
            <a:ext cx="2520300" cy="818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3" name="Google Shape;633;p27"/>
          <p:cNvSpPr txBox="1">
            <a:spLocks noGrp="1"/>
          </p:cNvSpPr>
          <p:nvPr>
            <p:ph type="ctrTitle" idx="3"/>
          </p:nvPr>
        </p:nvSpPr>
        <p:spPr>
          <a:xfrm>
            <a:off x="4935739" y="3854897"/>
            <a:ext cx="2520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34" name="Google Shape;634;p27"/>
          <p:cNvSpPr txBox="1">
            <a:spLocks noGrp="1"/>
          </p:cNvSpPr>
          <p:nvPr>
            <p:ph type="subTitle" idx="4"/>
          </p:nvPr>
        </p:nvSpPr>
        <p:spPr>
          <a:xfrm>
            <a:off x="4935569" y="3086293"/>
            <a:ext cx="2520300" cy="818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spTree>
      <p:nvGrpSpPr>
        <p:cNvPr id="1" name="Shape 603"/>
        <p:cNvGrpSpPr/>
        <p:nvPr/>
      </p:nvGrpSpPr>
      <p:grpSpPr>
        <a:xfrm>
          <a:off x="0" y="0"/>
          <a:ext cx="0" cy="0"/>
          <a:chOff x="0" y="0"/>
          <a:chExt cx="0" cy="0"/>
        </a:xfrm>
      </p:grpSpPr>
      <p:sp>
        <p:nvSpPr>
          <p:cNvPr id="604" name="Google Shape;604;p27"/>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605" name="Google Shape;605;p27"/>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27"/>
          <p:cNvGrpSpPr/>
          <p:nvPr/>
        </p:nvGrpSpPr>
        <p:grpSpPr>
          <a:xfrm>
            <a:off x="6833580" y="3665308"/>
            <a:ext cx="2180812" cy="1403285"/>
            <a:chOff x="6833580" y="3665308"/>
            <a:chExt cx="2180812" cy="1403285"/>
          </a:xfrm>
        </p:grpSpPr>
        <p:grpSp>
          <p:nvGrpSpPr>
            <p:cNvPr id="607" name="Google Shape;607;p27"/>
            <p:cNvGrpSpPr/>
            <p:nvPr/>
          </p:nvGrpSpPr>
          <p:grpSpPr>
            <a:xfrm>
              <a:off x="7412246" y="3665308"/>
              <a:ext cx="1602146" cy="1403285"/>
              <a:chOff x="4270184" y="3429402"/>
              <a:chExt cx="1477041" cy="1293708"/>
            </a:xfrm>
          </p:grpSpPr>
          <p:sp>
            <p:nvSpPr>
              <p:cNvPr id="608" name="Google Shape;608;p27"/>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7"/>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7"/>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7"/>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27"/>
            <p:cNvGrpSpPr/>
            <p:nvPr/>
          </p:nvGrpSpPr>
          <p:grpSpPr>
            <a:xfrm rot="10800000">
              <a:off x="6833580" y="4743594"/>
              <a:ext cx="404613" cy="268843"/>
              <a:chOff x="2296577" y="3010047"/>
              <a:chExt cx="332495" cy="220942"/>
            </a:xfrm>
          </p:grpSpPr>
          <p:sp>
            <p:nvSpPr>
              <p:cNvPr id="627" name="Google Shape;627;p27"/>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7"/>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1" name="Google Shape;631;p27"/>
          <p:cNvSpPr txBox="1">
            <a:spLocks noGrp="1"/>
          </p:cNvSpPr>
          <p:nvPr>
            <p:ph type="ctrTitle" idx="2"/>
          </p:nvPr>
        </p:nvSpPr>
        <p:spPr>
          <a:xfrm>
            <a:off x="1687961" y="3854897"/>
            <a:ext cx="2520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32" name="Google Shape;632;p27"/>
          <p:cNvSpPr txBox="1">
            <a:spLocks noGrp="1"/>
          </p:cNvSpPr>
          <p:nvPr>
            <p:ph type="subTitle" idx="1"/>
          </p:nvPr>
        </p:nvSpPr>
        <p:spPr>
          <a:xfrm>
            <a:off x="1687975" y="3086293"/>
            <a:ext cx="2520300" cy="818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3" name="Google Shape;633;p27"/>
          <p:cNvSpPr txBox="1">
            <a:spLocks noGrp="1"/>
          </p:cNvSpPr>
          <p:nvPr>
            <p:ph type="ctrTitle" idx="3"/>
          </p:nvPr>
        </p:nvSpPr>
        <p:spPr>
          <a:xfrm>
            <a:off x="4935739" y="3854897"/>
            <a:ext cx="2520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34" name="Google Shape;634;p27"/>
          <p:cNvSpPr txBox="1">
            <a:spLocks noGrp="1"/>
          </p:cNvSpPr>
          <p:nvPr>
            <p:ph type="subTitle" idx="4"/>
          </p:nvPr>
        </p:nvSpPr>
        <p:spPr>
          <a:xfrm>
            <a:off x="4935569" y="3086293"/>
            <a:ext cx="2520300" cy="818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ext">
  <p:cSld name="CUSTOM_18">
    <p:spTree>
      <p:nvGrpSpPr>
        <p:cNvPr id="1" name="Shape 635"/>
        <p:cNvGrpSpPr/>
        <p:nvPr/>
      </p:nvGrpSpPr>
      <p:grpSpPr>
        <a:xfrm>
          <a:off x="0" y="0"/>
          <a:ext cx="0" cy="0"/>
          <a:chOff x="0" y="0"/>
          <a:chExt cx="0" cy="0"/>
        </a:xfrm>
      </p:grpSpPr>
      <p:sp>
        <p:nvSpPr>
          <p:cNvPr id="636" name="Google Shape;636;p28"/>
          <p:cNvSpPr txBox="1">
            <a:spLocks noGrp="1"/>
          </p:cNvSpPr>
          <p:nvPr>
            <p:ph type="title"/>
          </p:nvPr>
        </p:nvSpPr>
        <p:spPr>
          <a:xfrm>
            <a:off x="731550" y="1512699"/>
            <a:ext cx="292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637" name="Google Shape;637;p28"/>
          <p:cNvSpPr txBox="1">
            <a:spLocks noGrp="1"/>
          </p:cNvSpPr>
          <p:nvPr>
            <p:ph type="ctrTitle" idx="2"/>
          </p:nvPr>
        </p:nvSpPr>
        <p:spPr>
          <a:xfrm flipH="1">
            <a:off x="731550" y="2346339"/>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638" name="Google Shape;638;p28"/>
          <p:cNvSpPr txBox="1">
            <a:spLocks noGrp="1"/>
          </p:cNvSpPr>
          <p:nvPr>
            <p:ph type="subTitle" idx="1"/>
          </p:nvPr>
        </p:nvSpPr>
        <p:spPr>
          <a:xfrm flipH="1">
            <a:off x="731550" y="275524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639" name="Google Shape;639;p28"/>
          <p:cNvSpPr/>
          <p:nvPr/>
        </p:nvSpPr>
        <p:spPr>
          <a:xfrm rot="-5400000">
            <a:off x="4532746" y="521096"/>
            <a:ext cx="3488788" cy="5800564"/>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28"/>
          <p:cNvGrpSpPr/>
          <p:nvPr/>
        </p:nvGrpSpPr>
        <p:grpSpPr>
          <a:xfrm>
            <a:off x="4379102" y="618378"/>
            <a:ext cx="3950845" cy="3697510"/>
            <a:chOff x="4379102" y="618378"/>
            <a:chExt cx="3950845" cy="3697510"/>
          </a:xfrm>
        </p:grpSpPr>
        <p:grpSp>
          <p:nvGrpSpPr>
            <p:cNvPr id="641" name="Google Shape;641;p28"/>
            <p:cNvGrpSpPr/>
            <p:nvPr/>
          </p:nvGrpSpPr>
          <p:grpSpPr>
            <a:xfrm>
              <a:off x="7168798" y="740603"/>
              <a:ext cx="1161150" cy="905825"/>
              <a:chOff x="7168798" y="740603"/>
              <a:chExt cx="1161150" cy="905825"/>
            </a:xfrm>
          </p:grpSpPr>
          <p:sp>
            <p:nvSpPr>
              <p:cNvPr id="642" name="Google Shape;642;p28"/>
              <p:cNvSpPr/>
              <p:nvPr/>
            </p:nvSpPr>
            <p:spPr>
              <a:xfrm rot="10800000">
                <a:off x="7168798" y="740603"/>
                <a:ext cx="1148975" cy="846550"/>
              </a:xfrm>
              <a:custGeom>
                <a:avLst/>
                <a:gdLst/>
                <a:ahLst/>
                <a:cxnLst/>
                <a:rect l="l" t="t" r="r" b="b"/>
                <a:pathLst>
                  <a:path w="45959" h="33862" extrusionOk="0">
                    <a:moveTo>
                      <a:pt x="38025" y="27053"/>
                    </a:moveTo>
                    <a:cubicBezTo>
                      <a:pt x="39028" y="27114"/>
                      <a:pt x="40062" y="27235"/>
                      <a:pt x="41065" y="27448"/>
                    </a:cubicBezTo>
                    <a:cubicBezTo>
                      <a:pt x="42372" y="27691"/>
                      <a:pt x="43709" y="28026"/>
                      <a:pt x="44773" y="28907"/>
                    </a:cubicBezTo>
                    <a:cubicBezTo>
                      <a:pt x="45259" y="29302"/>
                      <a:pt x="45624" y="29819"/>
                      <a:pt x="45807" y="30427"/>
                    </a:cubicBezTo>
                    <a:cubicBezTo>
                      <a:pt x="45959" y="30792"/>
                      <a:pt x="45898" y="31217"/>
                      <a:pt x="45624" y="31551"/>
                    </a:cubicBezTo>
                    <a:cubicBezTo>
                      <a:pt x="44986" y="32159"/>
                      <a:pt x="43648" y="31855"/>
                      <a:pt x="42919" y="31551"/>
                    </a:cubicBezTo>
                    <a:cubicBezTo>
                      <a:pt x="41582" y="31004"/>
                      <a:pt x="38360" y="28086"/>
                      <a:pt x="37995" y="27691"/>
                    </a:cubicBezTo>
                    <a:close/>
                    <a:moveTo>
                      <a:pt x="33405" y="24439"/>
                    </a:moveTo>
                    <a:cubicBezTo>
                      <a:pt x="34165" y="24287"/>
                      <a:pt x="34894" y="23953"/>
                      <a:pt x="35685" y="23770"/>
                    </a:cubicBezTo>
                    <a:cubicBezTo>
                      <a:pt x="37569" y="23345"/>
                      <a:pt x="39484" y="23132"/>
                      <a:pt x="41430" y="23132"/>
                    </a:cubicBezTo>
                    <a:cubicBezTo>
                      <a:pt x="42372" y="23132"/>
                      <a:pt x="44135" y="23010"/>
                      <a:pt x="44773" y="23922"/>
                    </a:cubicBezTo>
                    <a:cubicBezTo>
                      <a:pt x="45472" y="24986"/>
                      <a:pt x="43770" y="25746"/>
                      <a:pt x="43010" y="25928"/>
                    </a:cubicBezTo>
                    <a:cubicBezTo>
                      <a:pt x="40335" y="26567"/>
                      <a:pt x="37600" y="25776"/>
                      <a:pt x="34955" y="25290"/>
                    </a:cubicBezTo>
                    <a:close/>
                    <a:moveTo>
                      <a:pt x="33010" y="25077"/>
                    </a:moveTo>
                    <a:cubicBezTo>
                      <a:pt x="33983" y="25837"/>
                      <a:pt x="34864" y="26749"/>
                      <a:pt x="35594" y="27752"/>
                    </a:cubicBezTo>
                    <a:cubicBezTo>
                      <a:pt x="35867" y="28117"/>
                      <a:pt x="36141" y="28512"/>
                      <a:pt x="36353" y="28937"/>
                    </a:cubicBezTo>
                    <a:cubicBezTo>
                      <a:pt x="36536" y="29272"/>
                      <a:pt x="36688" y="29637"/>
                      <a:pt x="36840" y="29971"/>
                    </a:cubicBezTo>
                    <a:cubicBezTo>
                      <a:pt x="36931" y="30214"/>
                      <a:pt x="37022" y="30427"/>
                      <a:pt x="37113" y="30640"/>
                    </a:cubicBezTo>
                    <a:cubicBezTo>
                      <a:pt x="37174" y="30852"/>
                      <a:pt x="37235" y="31035"/>
                      <a:pt x="37296" y="31217"/>
                    </a:cubicBezTo>
                    <a:cubicBezTo>
                      <a:pt x="37448" y="31977"/>
                      <a:pt x="37721" y="33862"/>
                      <a:pt x="36414" y="33679"/>
                    </a:cubicBezTo>
                    <a:cubicBezTo>
                      <a:pt x="35533" y="33558"/>
                      <a:pt x="34773" y="32585"/>
                      <a:pt x="34317" y="31916"/>
                    </a:cubicBezTo>
                    <a:cubicBezTo>
                      <a:pt x="33101" y="30184"/>
                      <a:pt x="32858" y="28360"/>
                      <a:pt x="32888" y="26293"/>
                    </a:cubicBezTo>
                    <a:cubicBezTo>
                      <a:pt x="32858" y="25807"/>
                      <a:pt x="32888" y="25290"/>
                      <a:pt x="32919" y="24773"/>
                    </a:cubicBezTo>
                    <a:close/>
                    <a:moveTo>
                      <a:pt x="26840" y="21308"/>
                    </a:moveTo>
                    <a:cubicBezTo>
                      <a:pt x="27630" y="22433"/>
                      <a:pt x="28420" y="23527"/>
                      <a:pt x="29119" y="24682"/>
                    </a:cubicBezTo>
                    <a:cubicBezTo>
                      <a:pt x="29970" y="26080"/>
                      <a:pt x="30669" y="28238"/>
                      <a:pt x="30244" y="29910"/>
                    </a:cubicBezTo>
                    <a:cubicBezTo>
                      <a:pt x="30122" y="30457"/>
                      <a:pt x="29484" y="30700"/>
                      <a:pt x="29028" y="30396"/>
                    </a:cubicBezTo>
                    <a:cubicBezTo>
                      <a:pt x="28238" y="30001"/>
                      <a:pt x="27630" y="29059"/>
                      <a:pt x="27296" y="28269"/>
                    </a:cubicBezTo>
                    <a:cubicBezTo>
                      <a:pt x="26992" y="27630"/>
                      <a:pt x="26779" y="26931"/>
                      <a:pt x="26627" y="26232"/>
                    </a:cubicBezTo>
                    <a:cubicBezTo>
                      <a:pt x="26262" y="24682"/>
                      <a:pt x="26505" y="23041"/>
                      <a:pt x="26779" y="21460"/>
                    </a:cubicBezTo>
                    <a:close/>
                    <a:moveTo>
                      <a:pt x="26444" y="20852"/>
                    </a:moveTo>
                    <a:cubicBezTo>
                      <a:pt x="27751" y="20335"/>
                      <a:pt x="29119" y="19971"/>
                      <a:pt x="30517" y="19788"/>
                    </a:cubicBezTo>
                    <a:cubicBezTo>
                      <a:pt x="31976" y="19454"/>
                      <a:pt x="33435" y="19302"/>
                      <a:pt x="34894" y="19332"/>
                    </a:cubicBezTo>
                    <a:cubicBezTo>
                      <a:pt x="35898" y="19363"/>
                      <a:pt x="37721" y="19515"/>
                      <a:pt x="37843" y="20852"/>
                    </a:cubicBezTo>
                    <a:cubicBezTo>
                      <a:pt x="37964" y="21946"/>
                      <a:pt x="36232" y="22372"/>
                      <a:pt x="35472" y="22463"/>
                    </a:cubicBezTo>
                    <a:cubicBezTo>
                      <a:pt x="34499" y="22524"/>
                      <a:pt x="33557" y="22494"/>
                      <a:pt x="32584" y="22342"/>
                    </a:cubicBezTo>
                    <a:cubicBezTo>
                      <a:pt x="31095" y="22220"/>
                      <a:pt x="29606" y="22038"/>
                      <a:pt x="28147" y="21734"/>
                    </a:cubicBezTo>
                    <a:close/>
                    <a:moveTo>
                      <a:pt x="20821" y="17661"/>
                    </a:moveTo>
                    <a:cubicBezTo>
                      <a:pt x="21551" y="18755"/>
                      <a:pt x="22159" y="19910"/>
                      <a:pt x="22645" y="21126"/>
                    </a:cubicBezTo>
                    <a:cubicBezTo>
                      <a:pt x="23010" y="21886"/>
                      <a:pt x="23344" y="22676"/>
                      <a:pt x="23587" y="23497"/>
                    </a:cubicBezTo>
                    <a:cubicBezTo>
                      <a:pt x="23770" y="24257"/>
                      <a:pt x="23830" y="25016"/>
                      <a:pt x="23800" y="25807"/>
                    </a:cubicBezTo>
                    <a:cubicBezTo>
                      <a:pt x="23830" y="26202"/>
                      <a:pt x="23800" y="26597"/>
                      <a:pt x="23739" y="26992"/>
                    </a:cubicBezTo>
                    <a:cubicBezTo>
                      <a:pt x="23496" y="27691"/>
                      <a:pt x="22554" y="27235"/>
                      <a:pt x="22219" y="26931"/>
                    </a:cubicBezTo>
                    <a:cubicBezTo>
                      <a:pt x="22007" y="26749"/>
                      <a:pt x="21824" y="26536"/>
                      <a:pt x="21642" y="26323"/>
                    </a:cubicBezTo>
                    <a:cubicBezTo>
                      <a:pt x="21368" y="25959"/>
                      <a:pt x="21156" y="25564"/>
                      <a:pt x="21004" y="25138"/>
                    </a:cubicBezTo>
                    <a:cubicBezTo>
                      <a:pt x="20092" y="22737"/>
                      <a:pt x="20031" y="20092"/>
                      <a:pt x="20852" y="17661"/>
                    </a:cubicBezTo>
                    <a:lnTo>
                      <a:pt x="20730" y="17509"/>
                    </a:lnTo>
                    <a:lnTo>
                      <a:pt x="20882" y="17539"/>
                    </a:lnTo>
                    <a:cubicBezTo>
                      <a:pt x="20852" y="17569"/>
                      <a:pt x="20852" y="17630"/>
                      <a:pt x="20821" y="17661"/>
                    </a:cubicBezTo>
                    <a:close/>
                    <a:moveTo>
                      <a:pt x="20882" y="17053"/>
                    </a:moveTo>
                    <a:cubicBezTo>
                      <a:pt x="21824" y="17053"/>
                      <a:pt x="22675" y="16506"/>
                      <a:pt x="23557" y="16232"/>
                    </a:cubicBezTo>
                    <a:cubicBezTo>
                      <a:pt x="24742" y="15807"/>
                      <a:pt x="26019" y="15563"/>
                      <a:pt x="27296" y="15472"/>
                    </a:cubicBezTo>
                    <a:cubicBezTo>
                      <a:pt x="28937" y="15320"/>
                      <a:pt x="30578" y="15594"/>
                      <a:pt x="32098" y="16232"/>
                    </a:cubicBezTo>
                    <a:cubicBezTo>
                      <a:pt x="33344" y="16779"/>
                      <a:pt x="32007" y="17965"/>
                      <a:pt x="31277" y="18208"/>
                    </a:cubicBezTo>
                    <a:cubicBezTo>
                      <a:pt x="28268" y="19150"/>
                      <a:pt x="24651" y="18117"/>
                      <a:pt x="21581" y="17691"/>
                    </a:cubicBezTo>
                    <a:close/>
                    <a:moveTo>
                      <a:pt x="14347" y="12676"/>
                    </a:moveTo>
                    <a:cubicBezTo>
                      <a:pt x="14681" y="12980"/>
                      <a:pt x="14924" y="13344"/>
                      <a:pt x="15107" y="13770"/>
                    </a:cubicBezTo>
                    <a:cubicBezTo>
                      <a:pt x="15563" y="14652"/>
                      <a:pt x="15958" y="15594"/>
                      <a:pt x="16262" y="16566"/>
                    </a:cubicBezTo>
                    <a:cubicBezTo>
                      <a:pt x="16657" y="17600"/>
                      <a:pt x="16870" y="18725"/>
                      <a:pt x="16961" y="19849"/>
                    </a:cubicBezTo>
                    <a:cubicBezTo>
                      <a:pt x="17022" y="20487"/>
                      <a:pt x="17022" y="21156"/>
                      <a:pt x="16991" y="21825"/>
                    </a:cubicBezTo>
                    <a:cubicBezTo>
                      <a:pt x="16931" y="22889"/>
                      <a:pt x="16687" y="25108"/>
                      <a:pt x="15168" y="24348"/>
                    </a:cubicBezTo>
                    <a:cubicBezTo>
                      <a:pt x="14985" y="24257"/>
                      <a:pt x="14803" y="24135"/>
                      <a:pt x="14681" y="23983"/>
                    </a:cubicBezTo>
                    <a:cubicBezTo>
                      <a:pt x="14377" y="23709"/>
                      <a:pt x="14104" y="23375"/>
                      <a:pt x="13921" y="23010"/>
                    </a:cubicBezTo>
                    <a:cubicBezTo>
                      <a:pt x="12858" y="21217"/>
                      <a:pt x="12523" y="19089"/>
                      <a:pt x="12918" y="17022"/>
                    </a:cubicBezTo>
                    <a:cubicBezTo>
                      <a:pt x="13162" y="15624"/>
                      <a:pt x="13709" y="14287"/>
                      <a:pt x="14469" y="13101"/>
                    </a:cubicBezTo>
                    <a:close/>
                    <a:moveTo>
                      <a:pt x="14438" y="12250"/>
                    </a:moveTo>
                    <a:cubicBezTo>
                      <a:pt x="17599" y="11551"/>
                      <a:pt x="20852" y="10214"/>
                      <a:pt x="24165" y="10943"/>
                    </a:cubicBezTo>
                    <a:cubicBezTo>
                      <a:pt x="25198" y="11156"/>
                      <a:pt x="25867" y="11521"/>
                      <a:pt x="26475" y="12433"/>
                    </a:cubicBezTo>
                    <a:cubicBezTo>
                      <a:pt x="26657" y="12706"/>
                      <a:pt x="26931" y="13132"/>
                      <a:pt x="26809" y="13496"/>
                    </a:cubicBezTo>
                    <a:cubicBezTo>
                      <a:pt x="26505" y="14530"/>
                      <a:pt x="24530" y="14469"/>
                      <a:pt x="23739" y="14439"/>
                    </a:cubicBezTo>
                    <a:cubicBezTo>
                      <a:pt x="20821" y="14439"/>
                      <a:pt x="17964" y="13648"/>
                      <a:pt x="15168" y="13010"/>
                    </a:cubicBezTo>
                    <a:close/>
                    <a:moveTo>
                      <a:pt x="8420" y="7144"/>
                    </a:moveTo>
                    <a:cubicBezTo>
                      <a:pt x="9058" y="8633"/>
                      <a:pt x="9605" y="10153"/>
                      <a:pt x="10000" y="11734"/>
                    </a:cubicBezTo>
                    <a:cubicBezTo>
                      <a:pt x="10396" y="13648"/>
                      <a:pt x="10365" y="15624"/>
                      <a:pt x="9879" y="17509"/>
                    </a:cubicBezTo>
                    <a:cubicBezTo>
                      <a:pt x="9636" y="18360"/>
                      <a:pt x="9058" y="19302"/>
                      <a:pt x="8055" y="18816"/>
                    </a:cubicBezTo>
                    <a:cubicBezTo>
                      <a:pt x="6991" y="18269"/>
                      <a:pt x="6535" y="16779"/>
                      <a:pt x="6323" y="15715"/>
                    </a:cubicBezTo>
                    <a:cubicBezTo>
                      <a:pt x="5715" y="12706"/>
                      <a:pt x="6809" y="9940"/>
                      <a:pt x="8268" y="7357"/>
                    </a:cubicBezTo>
                    <a:close/>
                    <a:moveTo>
                      <a:pt x="8146" y="6688"/>
                    </a:moveTo>
                    <a:cubicBezTo>
                      <a:pt x="9332" y="6171"/>
                      <a:pt x="10791" y="6323"/>
                      <a:pt x="12037" y="6232"/>
                    </a:cubicBezTo>
                    <a:cubicBezTo>
                      <a:pt x="14225" y="6019"/>
                      <a:pt x="16444" y="5989"/>
                      <a:pt x="18663" y="6110"/>
                    </a:cubicBezTo>
                    <a:cubicBezTo>
                      <a:pt x="19757" y="6202"/>
                      <a:pt x="20517" y="6505"/>
                      <a:pt x="21247" y="7326"/>
                    </a:cubicBezTo>
                    <a:cubicBezTo>
                      <a:pt x="21429" y="7569"/>
                      <a:pt x="21703" y="7934"/>
                      <a:pt x="21581" y="8268"/>
                    </a:cubicBezTo>
                    <a:cubicBezTo>
                      <a:pt x="21247" y="9271"/>
                      <a:pt x="19393" y="9484"/>
                      <a:pt x="18542" y="9484"/>
                    </a:cubicBezTo>
                    <a:cubicBezTo>
                      <a:pt x="17630" y="9393"/>
                      <a:pt x="16748" y="9271"/>
                      <a:pt x="15867" y="9089"/>
                    </a:cubicBezTo>
                    <a:cubicBezTo>
                      <a:pt x="13709" y="8816"/>
                      <a:pt x="11581" y="8360"/>
                      <a:pt x="9484" y="7721"/>
                    </a:cubicBezTo>
                    <a:close/>
                    <a:moveTo>
                      <a:pt x="3526" y="2250"/>
                    </a:moveTo>
                    <a:cubicBezTo>
                      <a:pt x="3952" y="3588"/>
                      <a:pt x="4195" y="4986"/>
                      <a:pt x="4256" y="6414"/>
                    </a:cubicBezTo>
                    <a:cubicBezTo>
                      <a:pt x="4225" y="7448"/>
                      <a:pt x="4104" y="8481"/>
                      <a:pt x="3921" y="9515"/>
                    </a:cubicBezTo>
                    <a:cubicBezTo>
                      <a:pt x="3769" y="10518"/>
                      <a:pt x="3708" y="11703"/>
                      <a:pt x="3040" y="12554"/>
                    </a:cubicBezTo>
                    <a:cubicBezTo>
                      <a:pt x="2888" y="12737"/>
                      <a:pt x="2705" y="12919"/>
                      <a:pt x="2493" y="13071"/>
                    </a:cubicBezTo>
                    <a:cubicBezTo>
                      <a:pt x="942" y="14196"/>
                      <a:pt x="152" y="11612"/>
                      <a:pt x="91" y="10579"/>
                    </a:cubicBezTo>
                    <a:cubicBezTo>
                      <a:pt x="0" y="9028"/>
                      <a:pt x="304" y="7448"/>
                      <a:pt x="973" y="6050"/>
                    </a:cubicBezTo>
                    <a:cubicBezTo>
                      <a:pt x="1550" y="4560"/>
                      <a:pt x="2310" y="3223"/>
                      <a:pt x="3526" y="2250"/>
                    </a:cubicBezTo>
                    <a:close/>
                    <a:moveTo>
                      <a:pt x="3800" y="1977"/>
                    </a:moveTo>
                    <a:lnTo>
                      <a:pt x="3556" y="1825"/>
                    </a:lnTo>
                    <a:cubicBezTo>
                      <a:pt x="5411" y="1308"/>
                      <a:pt x="7265" y="882"/>
                      <a:pt x="9180" y="548"/>
                    </a:cubicBezTo>
                    <a:cubicBezTo>
                      <a:pt x="11277" y="214"/>
                      <a:pt x="13587" y="1"/>
                      <a:pt x="15624" y="852"/>
                    </a:cubicBezTo>
                    <a:cubicBezTo>
                      <a:pt x="16232" y="1125"/>
                      <a:pt x="17721" y="1825"/>
                      <a:pt x="17143" y="2706"/>
                    </a:cubicBezTo>
                    <a:cubicBezTo>
                      <a:pt x="16475" y="3800"/>
                      <a:pt x="14621" y="4013"/>
                      <a:pt x="13496" y="4104"/>
                    </a:cubicBezTo>
                    <a:cubicBezTo>
                      <a:pt x="10396" y="4347"/>
                      <a:pt x="6991" y="3527"/>
                      <a:pt x="4195" y="2220"/>
                    </a:cubicBezTo>
                    <a:lnTo>
                      <a:pt x="3830" y="1977"/>
                    </a:lnTo>
                    <a:cubicBezTo>
                      <a:pt x="3708" y="2068"/>
                      <a:pt x="3617" y="2159"/>
                      <a:pt x="3496" y="2250"/>
                    </a:cubicBezTo>
                    <a:cubicBezTo>
                      <a:pt x="3465" y="2159"/>
                      <a:pt x="3465" y="2068"/>
                      <a:pt x="3435" y="19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8"/>
              <p:cNvSpPr/>
              <p:nvPr/>
            </p:nvSpPr>
            <p:spPr>
              <a:xfrm rot="10800000">
                <a:off x="7341298" y="883453"/>
                <a:ext cx="988650" cy="762975"/>
              </a:xfrm>
              <a:custGeom>
                <a:avLst/>
                <a:gdLst/>
                <a:ahLst/>
                <a:cxnLst/>
                <a:rect l="l" t="t" r="r" b="b"/>
                <a:pathLst>
                  <a:path w="39546" h="30519" extrusionOk="0">
                    <a:moveTo>
                      <a:pt x="38877" y="29150"/>
                    </a:moveTo>
                    <a:cubicBezTo>
                      <a:pt x="30944" y="24865"/>
                      <a:pt x="22889" y="20700"/>
                      <a:pt x="15928" y="14895"/>
                    </a:cubicBezTo>
                    <a:cubicBezTo>
                      <a:pt x="12524" y="12068"/>
                      <a:pt x="9302" y="9059"/>
                      <a:pt x="6262" y="5898"/>
                    </a:cubicBezTo>
                    <a:cubicBezTo>
                      <a:pt x="4591" y="4165"/>
                      <a:pt x="3132" y="2098"/>
                      <a:pt x="1338" y="518"/>
                    </a:cubicBezTo>
                    <a:cubicBezTo>
                      <a:pt x="761" y="1"/>
                      <a:pt x="1" y="852"/>
                      <a:pt x="578" y="1369"/>
                    </a:cubicBezTo>
                    <a:cubicBezTo>
                      <a:pt x="2341" y="2919"/>
                      <a:pt x="3770" y="4986"/>
                      <a:pt x="5411" y="6688"/>
                    </a:cubicBezTo>
                    <a:cubicBezTo>
                      <a:pt x="8512" y="9880"/>
                      <a:pt x="11764" y="12919"/>
                      <a:pt x="15199" y="15746"/>
                    </a:cubicBezTo>
                    <a:cubicBezTo>
                      <a:pt x="22220" y="21612"/>
                      <a:pt x="30336" y="25837"/>
                      <a:pt x="38330" y="30153"/>
                    </a:cubicBezTo>
                    <a:cubicBezTo>
                      <a:pt x="38999" y="30518"/>
                      <a:pt x="39546" y="29515"/>
                      <a:pt x="38877" y="291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28"/>
            <p:cNvSpPr/>
            <p:nvPr/>
          </p:nvSpPr>
          <p:spPr>
            <a:xfrm>
              <a:off x="4409687" y="4237282"/>
              <a:ext cx="91643" cy="78605"/>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a:off x="4571990" y="3849629"/>
              <a:ext cx="72595" cy="60630"/>
            </a:xfrm>
            <a:custGeom>
              <a:avLst/>
              <a:gdLst/>
              <a:ahLst/>
              <a:cxnLst/>
              <a:rect l="l" t="t" r="r" b="b"/>
              <a:pathLst>
                <a:path w="1353" h="1130" extrusionOk="0">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4745701" y="4160608"/>
              <a:ext cx="91696" cy="76673"/>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a:off x="4379102" y="3312379"/>
              <a:ext cx="152809" cy="196699"/>
            </a:xfrm>
            <a:custGeom>
              <a:avLst/>
              <a:gdLst/>
              <a:ahLst/>
              <a:cxnLst/>
              <a:rect l="l" t="t" r="r" b="b"/>
              <a:pathLst>
                <a:path w="2848" h="3666" extrusionOk="0">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a:off x="6623771" y="840138"/>
              <a:ext cx="95506" cy="122226"/>
            </a:xfrm>
            <a:custGeom>
              <a:avLst/>
              <a:gdLst/>
              <a:ahLst/>
              <a:cxnLst/>
              <a:rect l="l" t="t" r="r" b="b"/>
              <a:pathLst>
                <a:path w="1780" h="2278" extrusionOk="0">
                  <a:moveTo>
                    <a:pt x="855" y="0"/>
                  </a:moveTo>
                  <a:cubicBezTo>
                    <a:pt x="677" y="0"/>
                    <a:pt x="819" y="570"/>
                    <a:pt x="606" y="819"/>
                  </a:cubicBezTo>
                  <a:cubicBezTo>
                    <a:pt x="428" y="1068"/>
                    <a:pt x="1" y="997"/>
                    <a:pt x="1" y="1139"/>
                  </a:cubicBezTo>
                  <a:cubicBezTo>
                    <a:pt x="1" y="1246"/>
                    <a:pt x="392" y="1317"/>
                    <a:pt x="570" y="1459"/>
                  </a:cubicBezTo>
                  <a:cubicBezTo>
                    <a:pt x="783" y="1602"/>
                    <a:pt x="748" y="2278"/>
                    <a:pt x="890" y="2278"/>
                  </a:cubicBezTo>
                  <a:cubicBezTo>
                    <a:pt x="997" y="2278"/>
                    <a:pt x="961" y="1779"/>
                    <a:pt x="1068" y="1566"/>
                  </a:cubicBezTo>
                  <a:cubicBezTo>
                    <a:pt x="1282" y="1210"/>
                    <a:pt x="1780" y="1246"/>
                    <a:pt x="1780" y="1139"/>
                  </a:cubicBezTo>
                  <a:cubicBezTo>
                    <a:pt x="1780" y="1032"/>
                    <a:pt x="1424" y="1032"/>
                    <a:pt x="1175" y="890"/>
                  </a:cubicBezTo>
                  <a:cubicBezTo>
                    <a:pt x="890" y="712"/>
                    <a:pt x="997" y="0"/>
                    <a:pt x="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a:off x="5805550" y="618378"/>
              <a:ext cx="95506" cy="122226"/>
            </a:xfrm>
            <a:custGeom>
              <a:avLst/>
              <a:gdLst/>
              <a:ahLst/>
              <a:cxnLst/>
              <a:rect l="l" t="t" r="r" b="b"/>
              <a:pathLst>
                <a:path w="1780" h="2278" extrusionOk="0">
                  <a:moveTo>
                    <a:pt x="854" y="0"/>
                  </a:moveTo>
                  <a:cubicBezTo>
                    <a:pt x="677" y="0"/>
                    <a:pt x="819" y="605"/>
                    <a:pt x="641" y="854"/>
                  </a:cubicBezTo>
                  <a:cubicBezTo>
                    <a:pt x="428" y="1103"/>
                    <a:pt x="1" y="1032"/>
                    <a:pt x="1" y="1174"/>
                  </a:cubicBezTo>
                  <a:cubicBezTo>
                    <a:pt x="1" y="1245"/>
                    <a:pt x="392" y="1317"/>
                    <a:pt x="570" y="1459"/>
                  </a:cubicBezTo>
                  <a:cubicBezTo>
                    <a:pt x="783" y="1601"/>
                    <a:pt x="748" y="2277"/>
                    <a:pt x="890" y="2277"/>
                  </a:cubicBezTo>
                  <a:cubicBezTo>
                    <a:pt x="1032" y="2277"/>
                    <a:pt x="961" y="1779"/>
                    <a:pt x="1068" y="1566"/>
                  </a:cubicBezTo>
                  <a:cubicBezTo>
                    <a:pt x="1281" y="1245"/>
                    <a:pt x="1780" y="1281"/>
                    <a:pt x="1780" y="1174"/>
                  </a:cubicBezTo>
                  <a:cubicBezTo>
                    <a:pt x="1780" y="1068"/>
                    <a:pt x="1424" y="1068"/>
                    <a:pt x="1175" y="890"/>
                  </a:cubicBezTo>
                  <a:cubicBezTo>
                    <a:pt x="890" y="747"/>
                    <a:pt x="1032" y="0"/>
                    <a:pt x="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a:off x="5957612" y="900307"/>
              <a:ext cx="91643" cy="78605"/>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a:off x="6293626" y="823633"/>
              <a:ext cx="91696" cy="76673"/>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635"/>
        <p:cNvGrpSpPr/>
        <p:nvPr/>
      </p:nvGrpSpPr>
      <p:grpSpPr>
        <a:xfrm>
          <a:off x="0" y="0"/>
          <a:ext cx="0" cy="0"/>
          <a:chOff x="0" y="0"/>
          <a:chExt cx="0" cy="0"/>
        </a:xfrm>
      </p:grpSpPr>
      <p:sp>
        <p:nvSpPr>
          <p:cNvPr id="636" name="Google Shape;636;p28"/>
          <p:cNvSpPr txBox="1">
            <a:spLocks noGrp="1"/>
          </p:cNvSpPr>
          <p:nvPr>
            <p:ph type="title"/>
          </p:nvPr>
        </p:nvSpPr>
        <p:spPr>
          <a:xfrm>
            <a:off x="731550" y="1512699"/>
            <a:ext cx="292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637" name="Google Shape;637;p28"/>
          <p:cNvSpPr txBox="1">
            <a:spLocks noGrp="1"/>
          </p:cNvSpPr>
          <p:nvPr>
            <p:ph type="ctrTitle" idx="2"/>
          </p:nvPr>
        </p:nvSpPr>
        <p:spPr>
          <a:xfrm flipH="1">
            <a:off x="731550" y="2346339"/>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638" name="Google Shape;638;p28"/>
          <p:cNvSpPr txBox="1">
            <a:spLocks noGrp="1"/>
          </p:cNvSpPr>
          <p:nvPr>
            <p:ph type="subTitle" idx="1"/>
          </p:nvPr>
        </p:nvSpPr>
        <p:spPr>
          <a:xfrm flipH="1">
            <a:off x="731550" y="275524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639" name="Google Shape;639;p28"/>
          <p:cNvSpPr/>
          <p:nvPr/>
        </p:nvSpPr>
        <p:spPr>
          <a:xfrm rot="-5400000">
            <a:off x="4532746" y="521096"/>
            <a:ext cx="3488788" cy="5800564"/>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28"/>
          <p:cNvGrpSpPr/>
          <p:nvPr/>
        </p:nvGrpSpPr>
        <p:grpSpPr>
          <a:xfrm>
            <a:off x="4379102" y="618378"/>
            <a:ext cx="3950845" cy="3697510"/>
            <a:chOff x="4379102" y="618378"/>
            <a:chExt cx="3950845" cy="3697510"/>
          </a:xfrm>
        </p:grpSpPr>
        <p:grpSp>
          <p:nvGrpSpPr>
            <p:cNvPr id="641" name="Google Shape;641;p28"/>
            <p:cNvGrpSpPr/>
            <p:nvPr/>
          </p:nvGrpSpPr>
          <p:grpSpPr>
            <a:xfrm>
              <a:off x="7168798" y="740603"/>
              <a:ext cx="1161150" cy="905825"/>
              <a:chOff x="7168798" y="740603"/>
              <a:chExt cx="1161150" cy="905825"/>
            </a:xfrm>
          </p:grpSpPr>
          <p:sp>
            <p:nvSpPr>
              <p:cNvPr id="642" name="Google Shape;642;p28"/>
              <p:cNvSpPr/>
              <p:nvPr/>
            </p:nvSpPr>
            <p:spPr>
              <a:xfrm rot="10800000">
                <a:off x="7168798" y="740603"/>
                <a:ext cx="1148975" cy="846550"/>
              </a:xfrm>
              <a:custGeom>
                <a:avLst/>
                <a:gdLst/>
                <a:ahLst/>
                <a:cxnLst/>
                <a:rect l="l" t="t" r="r" b="b"/>
                <a:pathLst>
                  <a:path w="45959" h="33862" extrusionOk="0">
                    <a:moveTo>
                      <a:pt x="38025" y="27053"/>
                    </a:moveTo>
                    <a:cubicBezTo>
                      <a:pt x="39028" y="27114"/>
                      <a:pt x="40062" y="27235"/>
                      <a:pt x="41065" y="27448"/>
                    </a:cubicBezTo>
                    <a:cubicBezTo>
                      <a:pt x="42372" y="27691"/>
                      <a:pt x="43709" y="28026"/>
                      <a:pt x="44773" y="28907"/>
                    </a:cubicBezTo>
                    <a:cubicBezTo>
                      <a:pt x="45259" y="29302"/>
                      <a:pt x="45624" y="29819"/>
                      <a:pt x="45807" y="30427"/>
                    </a:cubicBezTo>
                    <a:cubicBezTo>
                      <a:pt x="45959" y="30792"/>
                      <a:pt x="45898" y="31217"/>
                      <a:pt x="45624" y="31551"/>
                    </a:cubicBezTo>
                    <a:cubicBezTo>
                      <a:pt x="44986" y="32159"/>
                      <a:pt x="43648" y="31855"/>
                      <a:pt x="42919" y="31551"/>
                    </a:cubicBezTo>
                    <a:cubicBezTo>
                      <a:pt x="41582" y="31004"/>
                      <a:pt x="38360" y="28086"/>
                      <a:pt x="37995" y="27691"/>
                    </a:cubicBezTo>
                    <a:close/>
                    <a:moveTo>
                      <a:pt x="33405" y="24439"/>
                    </a:moveTo>
                    <a:cubicBezTo>
                      <a:pt x="34165" y="24287"/>
                      <a:pt x="34894" y="23953"/>
                      <a:pt x="35685" y="23770"/>
                    </a:cubicBezTo>
                    <a:cubicBezTo>
                      <a:pt x="37569" y="23345"/>
                      <a:pt x="39484" y="23132"/>
                      <a:pt x="41430" y="23132"/>
                    </a:cubicBezTo>
                    <a:cubicBezTo>
                      <a:pt x="42372" y="23132"/>
                      <a:pt x="44135" y="23010"/>
                      <a:pt x="44773" y="23922"/>
                    </a:cubicBezTo>
                    <a:cubicBezTo>
                      <a:pt x="45472" y="24986"/>
                      <a:pt x="43770" y="25746"/>
                      <a:pt x="43010" y="25928"/>
                    </a:cubicBezTo>
                    <a:cubicBezTo>
                      <a:pt x="40335" y="26567"/>
                      <a:pt x="37600" y="25776"/>
                      <a:pt x="34955" y="25290"/>
                    </a:cubicBezTo>
                    <a:close/>
                    <a:moveTo>
                      <a:pt x="33010" y="25077"/>
                    </a:moveTo>
                    <a:cubicBezTo>
                      <a:pt x="33983" y="25837"/>
                      <a:pt x="34864" y="26749"/>
                      <a:pt x="35594" y="27752"/>
                    </a:cubicBezTo>
                    <a:cubicBezTo>
                      <a:pt x="35867" y="28117"/>
                      <a:pt x="36141" y="28512"/>
                      <a:pt x="36353" y="28937"/>
                    </a:cubicBezTo>
                    <a:cubicBezTo>
                      <a:pt x="36536" y="29272"/>
                      <a:pt x="36688" y="29637"/>
                      <a:pt x="36840" y="29971"/>
                    </a:cubicBezTo>
                    <a:cubicBezTo>
                      <a:pt x="36931" y="30214"/>
                      <a:pt x="37022" y="30427"/>
                      <a:pt x="37113" y="30640"/>
                    </a:cubicBezTo>
                    <a:cubicBezTo>
                      <a:pt x="37174" y="30852"/>
                      <a:pt x="37235" y="31035"/>
                      <a:pt x="37296" y="31217"/>
                    </a:cubicBezTo>
                    <a:cubicBezTo>
                      <a:pt x="37448" y="31977"/>
                      <a:pt x="37721" y="33862"/>
                      <a:pt x="36414" y="33679"/>
                    </a:cubicBezTo>
                    <a:cubicBezTo>
                      <a:pt x="35533" y="33558"/>
                      <a:pt x="34773" y="32585"/>
                      <a:pt x="34317" y="31916"/>
                    </a:cubicBezTo>
                    <a:cubicBezTo>
                      <a:pt x="33101" y="30184"/>
                      <a:pt x="32858" y="28360"/>
                      <a:pt x="32888" y="26293"/>
                    </a:cubicBezTo>
                    <a:cubicBezTo>
                      <a:pt x="32858" y="25807"/>
                      <a:pt x="32888" y="25290"/>
                      <a:pt x="32919" y="24773"/>
                    </a:cubicBezTo>
                    <a:close/>
                    <a:moveTo>
                      <a:pt x="26840" y="21308"/>
                    </a:moveTo>
                    <a:cubicBezTo>
                      <a:pt x="27630" y="22433"/>
                      <a:pt x="28420" y="23527"/>
                      <a:pt x="29119" y="24682"/>
                    </a:cubicBezTo>
                    <a:cubicBezTo>
                      <a:pt x="29970" y="26080"/>
                      <a:pt x="30669" y="28238"/>
                      <a:pt x="30244" y="29910"/>
                    </a:cubicBezTo>
                    <a:cubicBezTo>
                      <a:pt x="30122" y="30457"/>
                      <a:pt x="29484" y="30700"/>
                      <a:pt x="29028" y="30396"/>
                    </a:cubicBezTo>
                    <a:cubicBezTo>
                      <a:pt x="28238" y="30001"/>
                      <a:pt x="27630" y="29059"/>
                      <a:pt x="27296" y="28269"/>
                    </a:cubicBezTo>
                    <a:cubicBezTo>
                      <a:pt x="26992" y="27630"/>
                      <a:pt x="26779" y="26931"/>
                      <a:pt x="26627" y="26232"/>
                    </a:cubicBezTo>
                    <a:cubicBezTo>
                      <a:pt x="26262" y="24682"/>
                      <a:pt x="26505" y="23041"/>
                      <a:pt x="26779" y="21460"/>
                    </a:cubicBezTo>
                    <a:close/>
                    <a:moveTo>
                      <a:pt x="26444" y="20852"/>
                    </a:moveTo>
                    <a:cubicBezTo>
                      <a:pt x="27751" y="20335"/>
                      <a:pt x="29119" y="19971"/>
                      <a:pt x="30517" y="19788"/>
                    </a:cubicBezTo>
                    <a:cubicBezTo>
                      <a:pt x="31976" y="19454"/>
                      <a:pt x="33435" y="19302"/>
                      <a:pt x="34894" y="19332"/>
                    </a:cubicBezTo>
                    <a:cubicBezTo>
                      <a:pt x="35898" y="19363"/>
                      <a:pt x="37721" y="19515"/>
                      <a:pt x="37843" y="20852"/>
                    </a:cubicBezTo>
                    <a:cubicBezTo>
                      <a:pt x="37964" y="21946"/>
                      <a:pt x="36232" y="22372"/>
                      <a:pt x="35472" y="22463"/>
                    </a:cubicBezTo>
                    <a:cubicBezTo>
                      <a:pt x="34499" y="22524"/>
                      <a:pt x="33557" y="22494"/>
                      <a:pt x="32584" y="22342"/>
                    </a:cubicBezTo>
                    <a:cubicBezTo>
                      <a:pt x="31095" y="22220"/>
                      <a:pt x="29606" y="22038"/>
                      <a:pt x="28147" y="21734"/>
                    </a:cubicBezTo>
                    <a:close/>
                    <a:moveTo>
                      <a:pt x="20821" y="17661"/>
                    </a:moveTo>
                    <a:cubicBezTo>
                      <a:pt x="21551" y="18755"/>
                      <a:pt x="22159" y="19910"/>
                      <a:pt x="22645" y="21126"/>
                    </a:cubicBezTo>
                    <a:cubicBezTo>
                      <a:pt x="23010" y="21886"/>
                      <a:pt x="23344" y="22676"/>
                      <a:pt x="23587" y="23497"/>
                    </a:cubicBezTo>
                    <a:cubicBezTo>
                      <a:pt x="23770" y="24257"/>
                      <a:pt x="23830" y="25016"/>
                      <a:pt x="23800" y="25807"/>
                    </a:cubicBezTo>
                    <a:cubicBezTo>
                      <a:pt x="23830" y="26202"/>
                      <a:pt x="23800" y="26597"/>
                      <a:pt x="23739" y="26992"/>
                    </a:cubicBezTo>
                    <a:cubicBezTo>
                      <a:pt x="23496" y="27691"/>
                      <a:pt x="22554" y="27235"/>
                      <a:pt x="22219" y="26931"/>
                    </a:cubicBezTo>
                    <a:cubicBezTo>
                      <a:pt x="22007" y="26749"/>
                      <a:pt x="21824" y="26536"/>
                      <a:pt x="21642" y="26323"/>
                    </a:cubicBezTo>
                    <a:cubicBezTo>
                      <a:pt x="21368" y="25959"/>
                      <a:pt x="21156" y="25564"/>
                      <a:pt x="21004" y="25138"/>
                    </a:cubicBezTo>
                    <a:cubicBezTo>
                      <a:pt x="20092" y="22737"/>
                      <a:pt x="20031" y="20092"/>
                      <a:pt x="20852" y="17661"/>
                    </a:cubicBezTo>
                    <a:lnTo>
                      <a:pt x="20730" y="17509"/>
                    </a:lnTo>
                    <a:lnTo>
                      <a:pt x="20882" y="17539"/>
                    </a:lnTo>
                    <a:cubicBezTo>
                      <a:pt x="20852" y="17569"/>
                      <a:pt x="20852" y="17630"/>
                      <a:pt x="20821" y="17661"/>
                    </a:cubicBezTo>
                    <a:close/>
                    <a:moveTo>
                      <a:pt x="20882" y="17053"/>
                    </a:moveTo>
                    <a:cubicBezTo>
                      <a:pt x="21824" y="17053"/>
                      <a:pt x="22675" y="16506"/>
                      <a:pt x="23557" y="16232"/>
                    </a:cubicBezTo>
                    <a:cubicBezTo>
                      <a:pt x="24742" y="15807"/>
                      <a:pt x="26019" y="15563"/>
                      <a:pt x="27296" y="15472"/>
                    </a:cubicBezTo>
                    <a:cubicBezTo>
                      <a:pt x="28937" y="15320"/>
                      <a:pt x="30578" y="15594"/>
                      <a:pt x="32098" y="16232"/>
                    </a:cubicBezTo>
                    <a:cubicBezTo>
                      <a:pt x="33344" y="16779"/>
                      <a:pt x="32007" y="17965"/>
                      <a:pt x="31277" y="18208"/>
                    </a:cubicBezTo>
                    <a:cubicBezTo>
                      <a:pt x="28268" y="19150"/>
                      <a:pt x="24651" y="18117"/>
                      <a:pt x="21581" y="17691"/>
                    </a:cubicBezTo>
                    <a:close/>
                    <a:moveTo>
                      <a:pt x="14347" y="12676"/>
                    </a:moveTo>
                    <a:cubicBezTo>
                      <a:pt x="14681" y="12980"/>
                      <a:pt x="14924" y="13344"/>
                      <a:pt x="15107" y="13770"/>
                    </a:cubicBezTo>
                    <a:cubicBezTo>
                      <a:pt x="15563" y="14652"/>
                      <a:pt x="15958" y="15594"/>
                      <a:pt x="16262" y="16566"/>
                    </a:cubicBezTo>
                    <a:cubicBezTo>
                      <a:pt x="16657" y="17600"/>
                      <a:pt x="16870" y="18725"/>
                      <a:pt x="16961" y="19849"/>
                    </a:cubicBezTo>
                    <a:cubicBezTo>
                      <a:pt x="17022" y="20487"/>
                      <a:pt x="17022" y="21156"/>
                      <a:pt x="16991" y="21825"/>
                    </a:cubicBezTo>
                    <a:cubicBezTo>
                      <a:pt x="16931" y="22889"/>
                      <a:pt x="16687" y="25108"/>
                      <a:pt x="15168" y="24348"/>
                    </a:cubicBezTo>
                    <a:cubicBezTo>
                      <a:pt x="14985" y="24257"/>
                      <a:pt x="14803" y="24135"/>
                      <a:pt x="14681" y="23983"/>
                    </a:cubicBezTo>
                    <a:cubicBezTo>
                      <a:pt x="14377" y="23709"/>
                      <a:pt x="14104" y="23375"/>
                      <a:pt x="13921" y="23010"/>
                    </a:cubicBezTo>
                    <a:cubicBezTo>
                      <a:pt x="12858" y="21217"/>
                      <a:pt x="12523" y="19089"/>
                      <a:pt x="12918" y="17022"/>
                    </a:cubicBezTo>
                    <a:cubicBezTo>
                      <a:pt x="13162" y="15624"/>
                      <a:pt x="13709" y="14287"/>
                      <a:pt x="14469" y="13101"/>
                    </a:cubicBezTo>
                    <a:close/>
                    <a:moveTo>
                      <a:pt x="14438" y="12250"/>
                    </a:moveTo>
                    <a:cubicBezTo>
                      <a:pt x="17599" y="11551"/>
                      <a:pt x="20852" y="10214"/>
                      <a:pt x="24165" y="10943"/>
                    </a:cubicBezTo>
                    <a:cubicBezTo>
                      <a:pt x="25198" y="11156"/>
                      <a:pt x="25867" y="11521"/>
                      <a:pt x="26475" y="12433"/>
                    </a:cubicBezTo>
                    <a:cubicBezTo>
                      <a:pt x="26657" y="12706"/>
                      <a:pt x="26931" y="13132"/>
                      <a:pt x="26809" y="13496"/>
                    </a:cubicBezTo>
                    <a:cubicBezTo>
                      <a:pt x="26505" y="14530"/>
                      <a:pt x="24530" y="14469"/>
                      <a:pt x="23739" y="14439"/>
                    </a:cubicBezTo>
                    <a:cubicBezTo>
                      <a:pt x="20821" y="14439"/>
                      <a:pt x="17964" y="13648"/>
                      <a:pt x="15168" y="13010"/>
                    </a:cubicBezTo>
                    <a:close/>
                    <a:moveTo>
                      <a:pt x="8420" y="7144"/>
                    </a:moveTo>
                    <a:cubicBezTo>
                      <a:pt x="9058" y="8633"/>
                      <a:pt x="9605" y="10153"/>
                      <a:pt x="10000" y="11734"/>
                    </a:cubicBezTo>
                    <a:cubicBezTo>
                      <a:pt x="10396" y="13648"/>
                      <a:pt x="10365" y="15624"/>
                      <a:pt x="9879" y="17509"/>
                    </a:cubicBezTo>
                    <a:cubicBezTo>
                      <a:pt x="9636" y="18360"/>
                      <a:pt x="9058" y="19302"/>
                      <a:pt x="8055" y="18816"/>
                    </a:cubicBezTo>
                    <a:cubicBezTo>
                      <a:pt x="6991" y="18269"/>
                      <a:pt x="6535" y="16779"/>
                      <a:pt x="6323" y="15715"/>
                    </a:cubicBezTo>
                    <a:cubicBezTo>
                      <a:pt x="5715" y="12706"/>
                      <a:pt x="6809" y="9940"/>
                      <a:pt x="8268" y="7357"/>
                    </a:cubicBezTo>
                    <a:close/>
                    <a:moveTo>
                      <a:pt x="8146" y="6688"/>
                    </a:moveTo>
                    <a:cubicBezTo>
                      <a:pt x="9332" y="6171"/>
                      <a:pt x="10791" y="6323"/>
                      <a:pt x="12037" y="6232"/>
                    </a:cubicBezTo>
                    <a:cubicBezTo>
                      <a:pt x="14225" y="6019"/>
                      <a:pt x="16444" y="5989"/>
                      <a:pt x="18663" y="6110"/>
                    </a:cubicBezTo>
                    <a:cubicBezTo>
                      <a:pt x="19757" y="6202"/>
                      <a:pt x="20517" y="6505"/>
                      <a:pt x="21247" y="7326"/>
                    </a:cubicBezTo>
                    <a:cubicBezTo>
                      <a:pt x="21429" y="7569"/>
                      <a:pt x="21703" y="7934"/>
                      <a:pt x="21581" y="8268"/>
                    </a:cubicBezTo>
                    <a:cubicBezTo>
                      <a:pt x="21247" y="9271"/>
                      <a:pt x="19393" y="9484"/>
                      <a:pt x="18542" y="9484"/>
                    </a:cubicBezTo>
                    <a:cubicBezTo>
                      <a:pt x="17630" y="9393"/>
                      <a:pt x="16748" y="9271"/>
                      <a:pt x="15867" y="9089"/>
                    </a:cubicBezTo>
                    <a:cubicBezTo>
                      <a:pt x="13709" y="8816"/>
                      <a:pt x="11581" y="8360"/>
                      <a:pt x="9484" y="7721"/>
                    </a:cubicBezTo>
                    <a:close/>
                    <a:moveTo>
                      <a:pt x="3526" y="2250"/>
                    </a:moveTo>
                    <a:cubicBezTo>
                      <a:pt x="3952" y="3588"/>
                      <a:pt x="4195" y="4986"/>
                      <a:pt x="4256" y="6414"/>
                    </a:cubicBezTo>
                    <a:cubicBezTo>
                      <a:pt x="4225" y="7448"/>
                      <a:pt x="4104" y="8481"/>
                      <a:pt x="3921" y="9515"/>
                    </a:cubicBezTo>
                    <a:cubicBezTo>
                      <a:pt x="3769" y="10518"/>
                      <a:pt x="3708" y="11703"/>
                      <a:pt x="3040" y="12554"/>
                    </a:cubicBezTo>
                    <a:cubicBezTo>
                      <a:pt x="2888" y="12737"/>
                      <a:pt x="2705" y="12919"/>
                      <a:pt x="2493" y="13071"/>
                    </a:cubicBezTo>
                    <a:cubicBezTo>
                      <a:pt x="942" y="14196"/>
                      <a:pt x="152" y="11612"/>
                      <a:pt x="91" y="10579"/>
                    </a:cubicBezTo>
                    <a:cubicBezTo>
                      <a:pt x="0" y="9028"/>
                      <a:pt x="304" y="7448"/>
                      <a:pt x="973" y="6050"/>
                    </a:cubicBezTo>
                    <a:cubicBezTo>
                      <a:pt x="1550" y="4560"/>
                      <a:pt x="2310" y="3223"/>
                      <a:pt x="3526" y="2250"/>
                    </a:cubicBezTo>
                    <a:close/>
                    <a:moveTo>
                      <a:pt x="3800" y="1977"/>
                    </a:moveTo>
                    <a:lnTo>
                      <a:pt x="3556" y="1825"/>
                    </a:lnTo>
                    <a:cubicBezTo>
                      <a:pt x="5411" y="1308"/>
                      <a:pt x="7265" y="882"/>
                      <a:pt x="9180" y="548"/>
                    </a:cubicBezTo>
                    <a:cubicBezTo>
                      <a:pt x="11277" y="214"/>
                      <a:pt x="13587" y="1"/>
                      <a:pt x="15624" y="852"/>
                    </a:cubicBezTo>
                    <a:cubicBezTo>
                      <a:pt x="16232" y="1125"/>
                      <a:pt x="17721" y="1825"/>
                      <a:pt x="17143" y="2706"/>
                    </a:cubicBezTo>
                    <a:cubicBezTo>
                      <a:pt x="16475" y="3800"/>
                      <a:pt x="14621" y="4013"/>
                      <a:pt x="13496" y="4104"/>
                    </a:cubicBezTo>
                    <a:cubicBezTo>
                      <a:pt x="10396" y="4347"/>
                      <a:pt x="6991" y="3527"/>
                      <a:pt x="4195" y="2220"/>
                    </a:cubicBezTo>
                    <a:lnTo>
                      <a:pt x="3830" y="1977"/>
                    </a:lnTo>
                    <a:cubicBezTo>
                      <a:pt x="3708" y="2068"/>
                      <a:pt x="3617" y="2159"/>
                      <a:pt x="3496" y="2250"/>
                    </a:cubicBezTo>
                    <a:cubicBezTo>
                      <a:pt x="3465" y="2159"/>
                      <a:pt x="3465" y="2068"/>
                      <a:pt x="3435" y="19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8"/>
              <p:cNvSpPr/>
              <p:nvPr/>
            </p:nvSpPr>
            <p:spPr>
              <a:xfrm rot="10800000">
                <a:off x="7341298" y="883453"/>
                <a:ext cx="988650" cy="762975"/>
              </a:xfrm>
              <a:custGeom>
                <a:avLst/>
                <a:gdLst/>
                <a:ahLst/>
                <a:cxnLst/>
                <a:rect l="l" t="t" r="r" b="b"/>
                <a:pathLst>
                  <a:path w="39546" h="30519" extrusionOk="0">
                    <a:moveTo>
                      <a:pt x="38877" y="29150"/>
                    </a:moveTo>
                    <a:cubicBezTo>
                      <a:pt x="30944" y="24865"/>
                      <a:pt x="22889" y="20700"/>
                      <a:pt x="15928" y="14895"/>
                    </a:cubicBezTo>
                    <a:cubicBezTo>
                      <a:pt x="12524" y="12068"/>
                      <a:pt x="9302" y="9059"/>
                      <a:pt x="6262" y="5898"/>
                    </a:cubicBezTo>
                    <a:cubicBezTo>
                      <a:pt x="4591" y="4165"/>
                      <a:pt x="3132" y="2098"/>
                      <a:pt x="1338" y="518"/>
                    </a:cubicBezTo>
                    <a:cubicBezTo>
                      <a:pt x="761" y="1"/>
                      <a:pt x="1" y="852"/>
                      <a:pt x="578" y="1369"/>
                    </a:cubicBezTo>
                    <a:cubicBezTo>
                      <a:pt x="2341" y="2919"/>
                      <a:pt x="3770" y="4986"/>
                      <a:pt x="5411" y="6688"/>
                    </a:cubicBezTo>
                    <a:cubicBezTo>
                      <a:pt x="8512" y="9880"/>
                      <a:pt x="11764" y="12919"/>
                      <a:pt x="15199" y="15746"/>
                    </a:cubicBezTo>
                    <a:cubicBezTo>
                      <a:pt x="22220" y="21612"/>
                      <a:pt x="30336" y="25837"/>
                      <a:pt x="38330" y="30153"/>
                    </a:cubicBezTo>
                    <a:cubicBezTo>
                      <a:pt x="38999" y="30518"/>
                      <a:pt x="39546" y="29515"/>
                      <a:pt x="38877" y="291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28"/>
            <p:cNvSpPr/>
            <p:nvPr/>
          </p:nvSpPr>
          <p:spPr>
            <a:xfrm>
              <a:off x="4409687" y="4237282"/>
              <a:ext cx="91643" cy="78605"/>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a:off x="4571990" y="3849629"/>
              <a:ext cx="72595" cy="60630"/>
            </a:xfrm>
            <a:custGeom>
              <a:avLst/>
              <a:gdLst/>
              <a:ahLst/>
              <a:cxnLst/>
              <a:rect l="l" t="t" r="r" b="b"/>
              <a:pathLst>
                <a:path w="1353" h="1130" extrusionOk="0">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4745701" y="4160608"/>
              <a:ext cx="91696" cy="76673"/>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a:off x="4379102" y="3312379"/>
              <a:ext cx="152809" cy="196699"/>
            </a:xfrm>
            <a:custGeom>
              <a:avLst/>
              <a:gdLst/>
              <a:ahLst/>
              <a:cxnLst/>
              <a:rect l="l" t="t" r="r" b="b"/>
              <a:pathLst>
                <a:path w="2848" h="3666" extrusionOk="0">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a:off x="6623771" y="840138"/>
              <a:ext cx="95506" cy="122226"/>
            </a:xfrm>
            <a:custGeom>
              <a:avLst/>
              <a:gdLst/>
              <a:ahLst/>
              <a:cxnLst/>
              <a:rect l="l" t="t" r="r" b="b"/>
              <a:pathLst>
                <a:path w="1780" h="2278" extrusionOk="0">
                  <a:moveTo>
                    <a:pt x="855" y="0"/>
                  </a:moveTo>
                  <a:cubicBezTo>
                    <a:pt x="677" y="0"/>
                    <a:pt x="819" y="570"/>
                    <a:pt x="606" y="819"/>
                  </a:cubicBezTo>
                  <a:cubicBezTo>
                    <a:pt x="428" y="1068"/>
                    <a:pt x="1" y="997"/>
                    <a:pt x="1" y="1139"/>
                  </a:cubicBezTo>
                  <a:cubicBezTo>
                    <a:pt x="1" y="1246"/>
                    <a:pt x="392" y="1317"/>
                    <a:pt x="570" y="1459"/>
                  </a:cubicBezTo>
                  <a:cubicBezTo>
                    <a:pt x="783" y="1602"/>
                    <a:pt x="748" y="2278"/>
                    <a:pt x="890" y="2278"/>
                  </a:cubicBezTo>
                  <a:cubicBezTo>
                    <a:pt x="997" y="2278"/>
                    <a:pt x="961" y="1779"/>
                    <a:pt x="1068" y="1566"/>
                  </a:cubicBezTo>
                  <a:cubicBezTo>
                    <a:pt x="1282" y="1210"/>
                    <a:pt x="1780" y="1246"/>
                    <a:pt x="1780" y="1139"/>
                  </a:cubicBezTo>
                  <a:cubicBezTo>
                    <a:pt x="1780" y="1032"/>
                    <a:pt x="1424" y="1032"/>
                    <a:pt x="1175" y="890"/>
                  </a:cubicBezTo>
                  <a:cubicBezTo>
                    <a:pt x="890" y="712"/>
                    <a:pt x="997" y="0"/>
                    <a:pt x="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a:off x="5805550" y="618378"/>
              <a:ext cx="95506" cy="122226"/>
            </a:xfrm>
            <a:custGeom>
              <a:avLst/>
              <a:gdLst/>
              <a:ahLst/>
              <a:cxnLst/>
              <a:rect l="l" t="t" r="r" b="b"/>
              <a:pathLst>
                <a:path w="1780" h="2278" extrusionOk="0">
                  <a:moveTo>
                    <a:pt x="854" y="0"/>
                  </a:moveTo>
                  <a:cubicBezTo>
                    <a:pt x="677" y="0"/>
                    <a:pt x="819" y="605"/>
                    <a:pt x="641" y="854"/>
                  </a:cubicBezTo>
                  <a:cubicBezTo>
                    <a:pt x="428" y="1103"/>
                    <a:pt x="1" y="1032"/>
                    <a:pt x="1" y="1174"/>
                  </a:cubicBezTo>
                  <a:cubicBezTo>
                    <a:pt x="1" y="1245"/>
                    <a:pt x="392" y="1317"/>
                    <a:pt x="570" y="1459"/>
                  </a:cubicBezTo>
                  <a:cubicBezTo>
                    <a:pt x="783" y="1601"/>
                    <a:pt x="748" y="2277"/>
                    <a:pt x="890" y="2277"/>
                  </a:cubicBezTo>
                  <a:cubicBezTo>
                    <a:pt x="1032" y="2277"/>
                    <a:pt x="961" y="1779"/>
                    <a:pt x="1068" y="1566"/>
                  </a:cubicBezTo>
                  <a:cubicBezTo>
                    <a:pt x="1281" y="1245"/>
                    <a:pt x="1780" y="1281"/>
                    <a:pt x="1780" y="1174"/>
                  </a:cubicBezTo>
                  <a:cubicBezTo>
                    <a:pt x="1780" y="1068"/>
                    <a:pt x="1424" y="1068"/>
                    <a:pt x="1175" y="890"/>
                  </a:cubicBezTo>
                  <a:cubicBezTo>
                    <a:pt x="890" y="747"/>
                    <a:pt x="1032" y="0"/>
                    <a:pt x="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a:off x="5957612" y="900307"/>
              <a:ext cx="91643" cy="78605"/>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a:off x="6293626" y="823633"/>
              <a:ext cx="91696" cy="76673"/>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text 2">
  <p:cSld name="CUSTOM_18_1">
    <p:spTree>
      <p:nvGrpSpPr>
        <p:cNvPr id="1" name="Shape 652"/>
        <p:cNvGrpSpPr/>
        <p:nvPr/>
      </p:nvGrpSpPr>
      <p:grpSpPr>
        <a:xfrm>
          <a:off x="0" y="0"/>
          <a:ext cx="0" cy="0"/>
          <a:chOff x="0" y="0"/>
          <a:chExt cx="0" cy="0"/>
        </a:xfrm>
      </p:grpSpPr>
      <p:sp>
        <p:nvSpPr>
          <p:cNvPr id="653" name="Google Shape;653;p29"/>
          <p:cNvSpPr/>
          <p:nvPr/>
        </p:nvSpPr>
        <p:spPr>
          <a:xfrm rot="10800000">
            <a:off x="-20942" y="1247544"/>
            <a:ext cx="5401641" cy="3917806"/>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9"/>
          <p:cNvSpPr txBox="1">
            <a:spLocks noGrp="1"/>
          </p:cNvSpPr>
          <p:nvPr>
            <p:ph type="title"/>
          </p:nvPr>
        </p:nvSpPr>
        <p:spPr>
          <a:xfrm>
            <a:off x="5483250" y="1512699"/>
            <a:ext cx="292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655" name="Google Shape;655;p29"/>
          <p:cNvSpPr txBox="1">
            <a:spLocks noGrp="1"/>
          </p:cNvSpPr>
          <p:nvPr>
            <p:ph type="ctrTitle" idx="2"/>
          </p:nvPr>
        </p:nvSpPr>
        <p:spPr>
          <a:xfrm>
            <a:off x="5486222" y="2346339"/>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656" name="Google Shape;656;p29"/>
          <p:cNvSpPr txBox="1">
            <a:spLocks noGrp="1"/>
          </p:cNvSpPr>
          <p:nvPr>
            <p:ph type="subTitle" idx="1"/>
          </p:nvPr>
        </p:nvSpPr>
        <p:spPr>
          <a:xfrm>
            <a:off x="5486222" y="275524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grpSp>
        <p:nvGrpSpPr>
          <p:cNvPr id="657" name="Google Shape;657;p29"/>
          <p:cNvGrpSpPr/>
          <p:nvPr/>
        </p:nvGrpSpPr>
        <p:grpSpPr>
          <a:xfrm>
            <a:off x="630742" y="1188481"/>
            <a:ext cx="3984727" cy="3697006"/>
            <a:chOff x="630742" y="1306584"/>
            <a:chExt cx="3984727" cy="3697006"/>
          </a:xfrm>
        </p:grpSpPr>
        <p:grpSp>
          <p:nvGrpSpPr>
            <p:cNvPr id="658" name="Google Shape;658;p29"/>
            <p:cNvGrpSpPr/>
            <p:nvPr/>
          </p:nvGrpSpPr>
          <p:grpSpPr>
            <a:xfrm rot="-6033758" flipH="1">
              <a:off x="654772" y="3896979"/>
              <a:ext cx="1161085" cy="905774"/>
              <a:chOff x="7168798" y="740603"/>
              <a:chExt cx="1161150" cy="905825"/>
            </a:xfrm>
          </p:grpSpPr>
          <p:sp>
            <p:nvSpPr>
              <p:cNvPr id="659" name="Google Shape;659;p29"/>
              <p:cNvSpPr/>
              <p:nvPr/>
            </p:nvSpPr>
            <p:spPr>
              <a:xfrm rot="10800000">
                <a:off x="7168798" y="740603"/>
                <a:ext cx="1148975" cy="846550"/>
              </a:xfrm>
              <a:custGeom>
                <a:avLst/>
                <a:gdLst/>
                <a:ahLst/>
                <a:cxnLst/>
                <a:rect l="l" t="t" r="r" b="b"/>
                <a:pathLst>
                  <a:path w="45959" h="33862" extrusionOk="0">
                    <a:moveTo>
                      <a:pt x="38025" y="27053"/>
                    </a:moveTo>
                    <a:cubicBezTo>
                      <a:pt x="39028" y="27114"/>
                      <a:pt x="40062" y="27235"/>
                      <a:pt x="41065" y="27448"/>
                    </a:cubicBezTo>
                    <a:cubicBezTo>
                      <a:pt x="42372" y="27691"/>
                      <a:pt x="43709" y="28026"/>
                      <a:pt x="44773" y="28907"/>
                    </a:cubicBezTo>
                    <a:cubicBezTo>
                      <a:pt x="45259" y="29302"/>
                      <a:pt x="45624" y="29819"/>
                      <a:pt x="45807" y="30427"/>
                    </a:cubicBezTo>
                    <a:cubicBezTo>
                      <a:pt x="45959" y="30792"/>
                      <a:pt x="45898" y="31217"/>
                      <a:pt x="45624" y="31551"/>
                    </a:cubicBezTo>
                    <a:cubicBezTo>
                      <a:pt x="44986" y="32159"/>
                      <a:pt x="43648" y="31855"/>
                      <a:pt x="42919" y="31551"/>
                    </a:cubicBezTo>
                    <a:cubicBezTo>
                      <a:pt x="41582" y="31004"/>
                      <a:pt x="38360" y="28086"/>
                      <a:pt x="37995" y="27691"/>
                    </a:cubicBezTo>
                    <a:close/>
                    <a:moveTo>
                      <a:pt x="33405" y="24439"/>
                    </a:moveTo>
                    <a:cubicBezTo>
                      <a:pt x="34165" y="24287"/>
                      <a:pt x="34894" y="23953"/>
                      <a:pt x="35685" y="23770"/>
                    </a:cubicBezTo>
                    <a:cubicBezTo>
                      <a:pt x="37569" y="23345"/>
                      <a:pt x="39484" y="23132"/>
                      <a:pt x="41430" y="23132"/>
                    </a:cubicBezTo>
                    <a:cubicBezTo>
                      <a:pt x="42372" y="23132"/>
                      <a:pt x="44135" y="23010"/>
                      <a:pt x="44773" y="23922"/>
                    </a:cubicBezTo>
                    <a:cubicBezTo>
                      <a:pt x="45472" y="24986"/>
                      <a:pt x="43770" y="25746"/>
                      <a:pt x="43010" y="25928"/>
                    </a:cubicBezTo>
                    <a:cubicBezTo>
                      <a:pt x="40335" y="26567"/>
                      <a:pt x="37600" y="25776"/>
                      <a:pt x="34955" y="25290"/>
                    </a:cubicBezTo>
                    <a:close/>
                    <a:moveTo>
                      <a:pt x="33010" y="25077"/>
                    </a:moveTo>
                    <a:cubicBezTo>
                      <a:pt x="33983" y="25837"/>
                      <a:pt x="34864" y="26749"/>
                      <a:pt x="35594" y="27752"/>
                    </a:cubicBezTo>
                    <a:cubicBezTo>
                      <a:pt x="35867" y="28117"/>
                      <a:pt x="36141" y="28512"/>
                      <a:pt x="36353" y="28937"/>
                    </a:cubicBezTo>
                    <a:cubicBezTo>
                      <a:pt x="36536" y="29272"/>
                      <a:pt x="36688" y="29637"/>
                      <a:pt x="36840" y="29971"/>
                    </a:cubicBezTo>
                    <a:cubicBezTo>
                      <a:pt x="36931" y="30214"/>
                      <a:pt x="37022" y="30427"/>
                      <a:pt x="37113" y="30640"/>
                    </a:cubicBezTo>
                    <a:cubicBezTo>
                      <a:pt x="37174" y="30852"/>
                      <a:pt x="37235" y="31035"/>
                      <a:pt x="37296" y="31217"/>
                    </a:cubicBezTo>
                    <a:cubicBezTo>
                      <a:pt x="37448" y="31977"/>
                      <a:pt x="37721" y="33862"/>
                      <a:pt x="36414" y="33679"/>
                    </a:cubicBezTo>
                    <a:cubicBezTo>
                      <a:pt x="35533" y="33558"/>
                      <a:pt x="34773" y="32585"/>
                      <a:pt x="34317" y="31916"/>
                    </a:cubicBezTo>
                    <a:cubicBezTo>
                      <a:pt x="33101" y="30184"/>
                      <a:pt x="32858" y="28360"/>
                      <a:pt x="32888" y="26293"/>
                    </a:cubicBezTo>
                    <a:cubicBezTo>
                      <a:pt x="32858" y="25807"/>
                      <a:pt x="32888" y="25290"/>
                      <a:pt x="32919" y="24773"/>
                    </a:cubicBezTo>
                    <a:close/>
                    <a:moveTo>
                      <a:pt x="26840" y="21308"/>
                    </a:moveTo>
                    <a:cubicBezTo>
                      <a:pt x="27630" y="22433"/>
                      <a:pt x="28420" y="23527"/>
                      <a:pt x="29119" y="24682"/>
                    </a:cubicBezTo>
                    <a:cubicBezTo>
                      <a:pt x="29970" y="26080"/>
                      <a:pt x="30669" y="28238"/>
                      <a:pt x="30244" y="29910"/>
                    </a:cubicBezTo>
                    <a:cubicBezTo>
                      <a:pt x="30122" y="30457"/>
                      <a:pt x="29484" y="30700"/>
                      <a:pt x="29028" y="30396"/>
                    </a:cubicBezTo>
                    <a:cubicBezTo>
                      <a:pt x="28238" y="30001"/>
                      <a:pt x="27630" y="29059"/>
                      <a:pt x="27296" y="28269"/>
                    </a:cubicBezTo>
                    <a:cubicBezTo>
                      <a:pt x="26992" y="27630"/>
                      <a:pt x="26779" y="26931"/>
                      <a:pt x="26627" y="26232"/>
                    </a:cubicBezTo>
                    <a:cubicBezTo>
                      <a:pt x="26262" y="24682"/>
                      <a:pt x="26505" y="23041"/>
                      <a:pt x="26779" y="21460"/>
                    </a:cubicBezTo>
                    <a:close/>
                    <a:moveTo>
                      <a:pt x="26444" y="20852"/>
                    </a:moveTo>
                    <a:cubicBezTo>
                      <a:pt x="27751" y="20335"/>
                      <a:pt x="29119" y="19971"/>
                      <a:pt x="30517" y="19788"/>
                    </a:cubicBezTo>
                    <a:cubicBezTo>
                      <a:pt x="31976" y="19454"/>
                      <a:pt x="33435" y="19302"/>
                      <a:pt x="34894" y="19332"/>
                    </a:cubicBezTo>
                    <a:cubicBezTo>
                      <a:pt x="35898" y="19363"/>
                      <a:pt x="37721" y="19515"/>
                      <a:pt x="37843" y="20852"/>
                    </a:cubicBezTo>
                    <a:cubicBezTo>
                      <a:pt x="37964" y="21946"/>
                      <a:pt x="36232" y="22372"/>
                      <a:pt x="35472" y="22463"/>
                    </a:cubicBezTo>
                    <a:cubicBezTo>
                      <a:pt x="34499" y="22524"/>
                      <a:pt x="33557" y="22494"/>
                      <a:pt x="32584" y="22342"/>
                    </a:cubicBezTo>
                    <a:cubicBezTo>
                      <a:pt x="31095" y="22220"/>
                      <a:pt x="29606" y="22038"/>
                      <a:pt x="28147" y="21734"/>
                    </a:cubicBezTo>
                    <a:close/>
                    <a:moveTo>
                      <a:pt x="20821" y="17661"/>
                    </a:moveTo>
                    <a:cubicBezTo>
                      <a:pt x="21551" y="18755"/>
                      <a:pt x="22159" y="19910"/>
                      <a:pt x="22645" y="21126"/>
                    </a:cubicBezTo>
                    <a:cubicBezTo>
                      <a:pt x="23010" y="21886"/>
                      <a:pt x="23344" y="22676"/>
                      <a:pt x="23587" y="23497"/>
                    </a:cubicBezTo>
                    <a:cubicBezTo>
                      <a:pt x="23770" y="24257"/>
                      <a:pt x="23830" y="25016"/>
                      <a:pt x="23800" y="25807"/>
                    </a:cubicBezTo>
                    <a:cubicBezTo>
                      <a:pt x="23830" y="26202"/>
                      <a:pt x="23800" y="26597"/>
                      <a:pt x="23739" y="26992"/>
                    </a:cubicBezTo>
                    <a:cubicBezTo>
                      <a:pt x="23496" y="27691"/>
                      <a:pt x="22554" y="27235"/>
                      <a:pt x="22219" y="26931"/>
                    </a:cubicBezTo>
                    <a:cubicBezTo>
                      <a:pt x="22007" y="26749"/>
                      <a:pt x="21824" y="26536"/>
                      <a:pt x="21642" y="26323"/>
                    </a:cubicBezTo>
                    <a:cubicBezTo>
                      <a:pt x="21368" y="25959"/>
                      <a:pt x="21156" y="25564"/>
                      <a:pt x="21004" y="25138"/>
                    </a:cubicBezTo>
                    <a:cubicBezTo>
                      <a:pt x="20092" y="22737"/>
                      <a:pt x="20031" y="20092"/>
                      <a:pt x="20852" y="17661"/>
                    </a:cubicBezTo>
                    <a:lnTo>
                      <a:pt x="20730" y="17509"/>
                    </a:lnTo>
                    <a:lnTo>
                      <a:pt x="20882" y="17539"/>
                    </a:lnTo>
                    <a:cubicBezTo>
                      <a:pt x="20852" y="17569"/>
                      <a:pt x="20852" y="17630"/>
                      <a:pt x="20821" y="17661"/>
                    </a:cubicBezTo>
                    <a:close/>
                    <a:moveTo>
                      <a:pt x="20882" y="17053"/>
                    </a:moveTo>
                    <a:cubicBezTo>
                      <a:pt x="21824" y="17053"/>
                      <a:pt x="22675" y="16506"/>
                      <a:pt x="23557" y="16232"/>
                    </a:cubicBezTo>
                    <a:cubicBezTo>
                      <a:pt x="24742" y="15807"/>
                      <a:pt x="26019" y="15563"/>
                      <a:pt x="27296" y="15472"/>
                    </a:cubicBezTo>
                    <a:cubicBezTo>
                      <a:pt x="28937" y="15320"/>
                      <a:pt x="30578" y="15594"/>
                      <a:pt x="32098" y="16232"/>
                    </a:cubicBezTo>
                    <a:cubicBezTo>
                      <a:pt x="33344" y="16779"/>
                      <a:pt x="32007" y="17965"/>
                      <a:pt x="31277" y="18208"/>
                    </a:cubicBezTo>
                    <a:cubicBezTo>
                      <a:pt x="28268" y="19150"/>
                      <a:pt x="24651" y="18117"/>
                      <a:pt x="21581" y="17691"/>
                    </a:cubicBezTo>
                    <a:close/>
                    <a:moveTo>
                      <a:pt x="14347" y="12676"/>
                    </a:moveTo>
                    <a:cubicBezTo>
                      <a:pt x="14681" y="12980"/>
                      <a:pt x="14924" y="13344"/>
                      <a:pt x="15107" y="13770"/>
                    </a:cubicBezTo>
                    <a:cubicBezTo>
                      <a:pt x="15563" y="14652"/>
                      <a:pt x="15958" y="15594"/>
                      <a:pt x="16262" y="16566"/>
                    </a:cubicBezTo>
                    <a:cubicBezTo>
                      <a:pt x="16657" y="17600"/>
                      <a:pt x="16870" y="18725"/>
                      <a:pt x="16961" y="19849"/>
                    </a:cubicBezTo>
                    <a:cubicBezTo>
                      <a:pt x="17022" y="20487"/>
                      <a:pt x="17022" y="21156"/>
                      <a:pt x="16991" y="21825"/>
                    </a:cubicBezTo>
                    <a:cubicBezTo>
                      <a:pt x="16931" y="22889"/>
                      <a:pt x="16687" y="25108"/>
                      <a:pt x="15168" y="24348"/>
                    </a:cubicBezTo>
                    <a:cubicBezTo>
                      <a:pt x="14985" y="24257"/>
                      <a:pt x="14803" y="24135"/>
                      <a:pt x="14681" y="23983"/>
                    </a:cubicBezTo>
                    <a:cubicBezTo>
                      <a:pt x="14377" y="23709"/>
                      <a:pt x="14104" y="23375"/>
                      <a:pt x="13921" y="23010"/>
                    </a:cubicBezTo>
                    <a:cubicBezTo>
                      <a:pt x="12858" y="21217"/>
                      <a:pt x="12523" y="19089"/>
                      <a:pt x="12918" y="17022"/>
                    </a:cubicBezTo>
                    <a:cubicBezTo>
                      <a:pt x="13162" y="15624"/>
                      <a:pt x="13709" y="14287"/>
                      <a:pt x="14469" y="13101"/>
                    </a:cubicBezTo>
                    <a:close/>
                    <a:moveTo>
                      <a:pt x="14438" y="12250"/>
                    </a:moveTo>
                    <a:cubicBezTo>
                      <a:pt x="17599" y="11551"/>
                      <a:pt x="20852" y="10214"/>
                      <a:pt x="24165" y="10943"/>
                    </a:cubicBezTo>
                    <a:cubicBezTo>
                      <a:pt x="25198" y="11156"/>
                      <a:pt x="25867" y="11521"/>
                      <a:pt x="26475" y="12433"/>
                    </a:cubicBezTo>
                    <a:cubicBezTo>
                      <a:pt x="26657" y="12706"/>
                      <a:pt x="26931" y="13132"/>
                      <a:pt x="26809" y="13496"/>
                    </a:cubicBezTo>
                    <a:cubicBezTo>
                      <a:pt x="26505" y="14530"/>
                      <a:pt x="24530" y="14469"/>
                      <a:pt x="23739" y="14439"/>
                    </a:cubicBezTo>
                    <a:cubicBezTo>
                      <a:pt x="20821" y="14439"/>
                      <a:pt x="17964" y="13648"/>
                      <a:pt x="15168" y="13010"/>
                    </a:cubicBezTo>
                    <a:close/>
                    <a:moveTo>
                      <a:pt x="8420" y="7144"/>
                    </a:moveTo>
                    <a:cubicBezTo>
                      <a:pt x="9058" y="8633"/>
                      <a:pt x="9605" y="10153"/>
                      <a:pt x="10000" y="11734"/>
                    </a:cubicBezTo>
                    <a:cubicBezTo>
                      <a:pt x="10396" y="13648"/>
                      <a:pt x="10365" y="15624"/>
                      <a:pt x="9879" y="17509"/>
                    </a:cubicBezTo>
                    <a:cubicBezTo>
                      <a:pt x="9636" y="18360"/>
                      <a:pt x="9058" y="19302"/>
                      <a:pt x="8055" y="18816"/>
                    </a:cubicBezTo>
                    <a:cubicBezTo>
                      <a:pt x="6991" y="18269"/>
                      <a:pt x="6535" y="16779"/>
                      <a:pt x="6323" y="15715"/>
                    </a:cubicBezTo>
                    <a:cubicBezTo>
                      <a:pt x="5715" y="12706"/>
                      <a:pt x="6809" y="9940"/>
                      <a:pt x="8268" y="7357"/>
                    </a:cubicBezTo>
                    <a:close/>
                    <a:moveTo>
                      <a:pt x="8146" y="6688"/>
                    </a:moveTo>
                    <a:cubicBezTo>
                      <a:pt x="9332" y="6171"/>
                      <a:pt x="10791" y="6323"/>
                      <a:pt x="12037" y="6232"/>
                    </a:cubicBezTo>
                    <a:cubicBezTo>
                      <a:pt x="14225" y="6019"/>
                      <a:pt x="16444" y="5989"/>
                      <a:pt x="18663" y="6110"/>
                    </a:cubicBezTo>
                    <a:cubicBezTo>
                      <a:pt x="19757" y="6202"/>
                      <a:pt x="20517" y="6505"/>
                      <a:pt x="21247" y="7326"/>
                    </a:cubicBezTo>
                    <a:cubicBezTo>
                      <a:pt x="21429" y="7569"/>
                      <a:pt x="21703" y="7934"/>
                      <a:pt x="21581" y="8268"/>
                    </a:cubicBezTo>
                    <a:cubicBezTo>
                      <a:pt x="21247" y="9271"/>
                      <a:pt x="19393" y="9484"/>
                      <a:pt x="18542" y="9484"/>
                    </a:cubicBezTo>
                    <a:cubicBezTo>
                      <a:pt x="17630" y="9393"/>
                      <a:pt x="16748" y="9271"/>
                      <a:pt x="15867" y="9089"/>
                    </a:cubicBezTo>
                    <a:cubicBezTo>
                      <a:pt x="13709" y="8816"/>
                      <a:pt x="11581" y="8360"/>
                      <a:pt x="9484" y="7721"/>
                    </a:cubicBezTo>
                    <a:close/>
                    <a:moveTo>
                      <a:pt x="3526" y="2250"/>
                    </a:moveTo>
                    <a:cubicBezTo>
                      <a:pt x="3952" y="3588"/>
                      <a:pt x="4195" y="4986"/>
                      <a:pt x="4256" y="6414"/>
                    </a:cubicBezTo>
                    <a:cubicBezTo>
                      <a:pt x="4225" y="7448"/>
                      <a:pt x="4104" y="8481"/>
                      <a:pt x="3921" y="9515"/>
                    </a:cubicBezTo>
                    <a:cubicBezTo>
                      <a:pt x="3769" y="10518"/>
                      <a:pt x="3708" y="11703"/>
                      <a:pt x="3040" y="12554"/>
                    </a:cubicBezTo>
                    <a:cubicBezTo>
                      <a:pt x="2888" y="12737"/>
                      <a:pt x="2705" y="12919"/>
                      <a:pt x="2493" y="13071"/>
                    </a:cubicBezTo>
                    <a:cubicBezTo>
                      <a:pt x="942" y="14196"/>
                      <a:pt x="152" y="11612"/>
                      <a:pt x="91" y="10579"/>
                    </a:cubicBezTo>
                    <a:cubicBezTo>
                      <a:pt x="0" y="9028"/>
                      <a:pt x="304" y="7448"/>
                      <a:pt x="973" y="6050"/>
                    </a:cubicBezTo>
                    <a:cubicBezTo>
                      <a:pt x="1550" y="4560"/>
                      <a:pt x="2310" y="3223"/>
                      <a:pt x="3526" y="2250"/>
                    </a:cubicBezTo>
                    <a:close/>
                    <a:moveTo>
                      <a:pt x="3800" y="1977"/>
                    </a:moveTo>
                    <a:lnTo>
                      <a:pt x="3556" y="1825"/>
                    </a:lnTo>
                    <a:cubicBezTo>
                      <a:pt x="5411" y="1308"/>
                      <a:pt x="7265" y="882"/>
                      <a:pt x="9180" y="548"/>
                    </a:cubicBezTo>
                    <a:cubicBezTo>
                      <a:pt x="11277" y="214"/>
                      <a:pt x="13587" y="1"/>
                      <a:pt x="15624" y="852"/>
                    </a:cubicBezTo>
                    <a:cubicBezTo>
                      <a:pt x="16232" y="1125"/>
                      <a:pt x="17721" y="1825"/>
                      <a:pt x="17143" y="2706"/>
                    </a:cubicBezTo>
                    <a:cubicBezTo>
                      <a:pt x="16475" y="3800"/>
                      <a:pt x="14621" y="4013"/>
                      <a:pt x="13496" y="4104"/>
                    </a:cubicBezTo>
                    <a:cubicBezTo>
                      <a:pt x="10396" y="4347"/>
                      <a:pt x="6991" y="3527"/>
                      <a:pt x="4195" y="2220"/>
                    </a:cubicBezTo>
                    <a:lnTo>
                      <a:pt x="3830" y="1977"/>
                    </a:lnTo>
                    <a:cubicBezTo>
                      <a:pt x="3708" y="2068"/>
                      <a:pt x="3617" y="2159"/>
                      <a:pt x="3496" y="2250"/>
                    </a:cubicBezTo>
                    <a:cubicBezTo>
                      <a:pt x="3465" y="2159"/>
                      <a:pt x="3465" y="2068"/>
                      <a:pt x="3435" y="19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rot="10800000">
                <a:off x="7341298" y="883453"/>
                <a:ext cx="988650" cy="762975"/>
              </a:xfrm>
              <a:custGeom>
                <a:avLst/>
                <a:gdLst/>
                <a:ahLst/>
                <a:cxnLst/>
                <a:rect l="l" t="t" r="r" b="b"/>
                <a:pathLst>
                  <a:path w="39546" h="30519" extrusionOk="0">
                    <a:moveTo>
                      <a:pt x="38877" y="29150"/>
                    </a:moveTo>
                    <a:cubicBezTo>
                      <a:pt x="30944" y="24865"/>
                      <a:pt x="22889" y="20700"/>
                      <a:pt x="15928" y="14895"/>
                    </a:cubicBezTo>
                    <a:cubicBezTo>
                      <a:pt x="12524" y="12068"/>
                      <a:pt x="9302" y="9059"/>
                      <a:pt x="6262" y="5898"/>
                    </a:cubicBezTo>
                    <a:cubicBezTo>
                      <a:pt x="4591" y="4165"/>
                      <a:pt x="3132" y="2098"/>
                      <a:pt x="1338" y="518"/>
                    </a:cubicBezTo>
                    <a:cubicBezTo>
                      <a:pt x="761" y="1"/>
                      <a:pt x="1" y="852"/>
                      <a:pt x="578" y="1369"/>
                    </a:cubicBezTo>
                    <a:cubicBezTo>
                      <a:pt x="2341" y="2919"/>
                      <a:pt x="3770" y="4986"/>
                      <a:pt x="5411" y="6688"/>
                    </a:cubicBezTo>
                    <a:cubicBezTo>
                      <a:pt x="8512" y="9880"/>
                      <a:pt x="11764" y="12919"/>
                      <a:pt x="15199" y="15746"/>
                    </a:cubicBezTo>
                    <a:cubicBezTo>
                      <a:pt x="22220" y="21612"/>
                      <a:pt x="30336" y="25837"/>
                      <a:pt x="38330" y="30153"/>
                    </a:cubicBezTo>
                    <a:cubicBezTo>
                      <a:pt x="38999" y="30518"/>
                      <a:pt x="39546" y="29515"/>
                      <a:pt x="38877" y="291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29"/>
            <p:cNvSpPr/>
            <p:nvPr/>
          </p:nvSpPr>
          <p:spPr>
            <a:xfrm rot="10800000">
              <a:off x="630742" y="3509078"/>
              <a:ext cx="91643" cy="78605"/>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p:nvPr/>
          </p:nvSpPr>
          <p:spPr>
            <a:xfrm rot="10800000">
              <a:off x="4349987" y="1633606"/>
              <a:ext cx="72595" cy="60630"/>
            </a:xfrm>
            <a:custGeom>
              <a:avLst/>
              <a:gdLst/>
              <a:ahLst/>
              <a:cxnLst/>
              <a:rect l="l" t="t" r="r" b="b"/>
              <a:pathLst>
                <a:path w="1353" h="1130" extrusionOk="0">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9"/>
            <p:cNvSpPr/>
            <p:nvPr/>
          </p:nvSpPr>
          <p:spPr>
            <a:xfrm rot="10800000">
              <a:off x="4157175" y="1306584"/>
              <a:ext cx="91696" cy="76673"/>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9"/>
            <p:cNvSpPr/>
            <p:nvPr/>
          </p:nvSpPr>
          <p:spPr>
            <a:xfrm rot="10800000">
              <a:off x="4462660" y="2034786"/>
              <a:ext cx="152809" cy="196699"/>
            </a:xfrm>
            <a:custGeom>
              <a:avLst/>
              <a:gdLst/>
              <a:ahLst/>
              <a:cxnLst/>
              <a:rect l="l" t="t" r="r" b="b"/>
              <a:pathLst>
                <a:path w="2848" h="3666" extrusionOk="0">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9"/>
            <p:cNvSpPr/>
            <p:nvPr/>
          </p:nvSpPr>
          <p:spPr>
            <a:xfrm>
              <a:off x="3866913" y="4599424"/>
              <a:ext cx="95506" cy="122226"/>
            </a:xfrm>
            <a:custGeom>
              <a:avLst/>
              <a:gdLst/>
              <a:ahLst/>
              <a:cxnLst/>
              <a:rect l="l" t="t" r="r" b="b"/>
              <a:pathLst>
                <a:path w="1780" h="2278" extrusionOk="0">
                  <a:moveTo>
                    <a:pt x="855" y="0"/>
                  </a:moveTo>
                  <a:cubicBezTo>
                    <a:pt x="677" y="0"/>
                    <a:pt x="819" y="570"/>
                    <a:pt x="606" y="819"/>
                  </a:cubicBezTo>
                  <a:cubicBezTo>
                    <a:pt x="428" y="1068"/>
                    <a:pt x="1" y="997"/>
                    <a:pt x="1" y="1139"/>
                  </a:cubicBezTo>
                  <a:cubicBezTo>
                    <a:pt x="1" y="1246"/>
                    <a:pt x="392" y="1317"/>
                    <a:pt x="570" y="1459"/>
                  </a:cubicBezTo>
                  <a:cubicBezTo>
                    <a:pt x="783" y="1602"/>
                    <a:pt x="748" y="2278"/>
                    <a:pt x="890" y="2278"/>
                  </a:cubicBezTo>
                  <a:cubicBezTo>
                    <a:pt x="997" y="2278"/>
                    <a:pt x="961" y="1779"/>
                    <a:pt x="1068" y="1566"/>
                  </a:cubicBezTo>
                  <a:cubicBezTo>
                    <a:pt x="1282" y="1210"/>
                    <a:pt x="1780" y="1246"/>
                    <a:pt x="1780" y="1139"/>
                  </a:cubicBezTo>
                  <a:cubicBezTo>
                    <a:pt x="1780" y="1032"/>
                    <a:pt x="1424" y="1032"/>
                    <a:pt x="1175" y="890"/>
                  </a:cubicBezTo>
                  <a:cubicBezTo>
                    <a:pt x="890" y="712"/>
                    <a:pt x="997" y="0"/>
                    <a:pt x="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9"/>
            <p:cNvSpPr/>
            <p:nvPr/>
          </p:nvSpPr>
          <p:spPr>
            <a:xfrm>
              <a:off x="4443654" y="3978109"/>
              <a:ext cx="95506" cy="122226"/>
            </a:xfrm>
            <a:custGeom>
              <a:avLst/>
              <a:gdLst/>
              <a:ahLst/>
              <a:cxnLst/>
              <a:rect l="l" t="t" r="r" b="b"/>
              <a:pathLst>
                <a:path w="1780" h="2278" extrusionOk="0">
                  <a:moveTo>
                    <a:pt x="854" y="0"/>
                  </a:moveTo>
                  <a:cubicBezTo>
                    <a:pt x="677" y="0"/>
                    <a:pt x="819" y="605"/>
                    <a:pt x="641" y="854"/>
                  </a:cubicBezTo>
                  <a:cubicBezTo>
                    <a:pt x="428" y="1103"/>
                    <a:pt x="1" y="1032"/>
                    <a:pt x="1" y="1174"/>
                  </a:cubicBezTo>
                  <a:cubicBezTo>
                    <a:pt x="1" y="1245"/>
                    <a:pt x="392" y="1317"/>
                    <a:pt x="570" y="1459"/>
                  </a:cubicBezTo>
                  <a:cubicBezTo>
                    <a:pt x="783" y="1601"/>
                    <a:pt x="748" y="2277"/>
                    <a:pt x="890" y="2277"/>
                  </a:cubicBezTo>
                  <a:cubicBezTo>
                    <a:pt x="1032" y="2277"/>
                    <a:pt x="961" y="1779"/>
                    <a:pt x="1068" y="1566"/>
                  </a:cubicBezTo>
                  <a:cubicBezTo>
                    <a:pt x="1281" y="1245"/>
                    <a:pt x="1780" y="1281"/>
                    <a:pt x="1780" y="1174"/>
                  </a:cubicBezTo>
                  <a:cubicBezTo>
                    <a:pt x="1780" y="1068"/>
                    <a:pt x="1424" y="1068"/>
                    <a:pt x="1175" y="890"/>
                  </a:cubicBezTo>
                  <a:cubicBezTo>
                    <a:pt x="890" y="747"/>
                    <a:pt x="1032" y="0"/>
                    <a:pt x="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9"/>
            <p:cNvSpPr/>
            <p:nvPr/>
          </p:nvSpPr>
          <p:spPr>
            <a:xfrm rot="7062319">
              <a:off x="4145489" y="4011904"/>
              <a:ext cx="91641" cy="78603"/>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p:nvPr/>
          </p:nvSpPr>
          <p:spPr>
            <a:xfrm rot="7062319">
              <a:off x="4057971" y="4346481"/>
              <a:ext cx="91695" cy="76671"/>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text 2">
  <p:cSld name="1_Title and text 2">
    <p:spTree>
      <p:nvGrpSpPr>
        <p:cNvPr id="1" name="Shape 652"/>
        <p:cNvGrpSpPr/>
        <p:nvPr/>
      </p:nvGrpSpPr>
      <p:grpSpPr>
        <a:xfrm>
          <a:off x="0" y="0"/>
          <a:ext cx="0" cy="0"/>
          <a:chOff x="0" y="0"/>
          <a:chExt cx="0" cy="0"/>
        </a:xfrm>
      </p:grpSpPr>
      <p:sp>
        <p:nvSpPr>
          <p:cNvPr id="653" name="Google Shape;653;p29"/>
          <p:cNvSpPr/>
          <p:nvPr/>
        </p:nvSpPr>
        <p:spPr>
          <a:xfrm rot="10800000">
            <a:off x="-20942" y="1247544"/>
            <a:ext cx="5401641" cy="3917806"/>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9"/>
          <p:cNvSpPr txBox="1">
            <a:spLocks noGrp="1"/>
          </p:cNvSpPr>
          <p:nvPr>
            <p:ph type="title"/>
          </p:nvPr>
        </p:nvSpPr>
        <p:spPr>
          <a:xfrm>
            <a:off x="5483250" y="1512699"/>
            <a:ext cx="292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655" name="Google Shape;655;p29"/>
          <p:cNvSpPr txBox="1">
            <a:spLocks noGrp="1"/>
          </p:cNvSpPr>
          <p:nvPr>
            <p:ph type="ctrTitle" idx="2"/>
          </p:nvPr>
        </p:nvSpPr>
        <p:spPr>
          <a:xfrm>
            <a:off x="5486222" y="2346339"/>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656" name="Google Shape;656;p29"/>
          <p:cNvSpPr txBox="1">
            <a:spLocks noGrp="1"/>
          </p:cNvSpPr>
          <p:nvPr>
            <p:ph type="subTitle" idx="1"/>
          </p:nvPr>
        </p:nvSpPr>
        <p:spPr>
          <a:xfrm>
            <a:off x="5486222" y="275524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grpSp>
        <p:nvGrpSpPr>
          <p:cNvPr id="657" name="Google Shape;657;p29"/>
          <p:cNvGrpSpPr/>
          <p:nvPr/>
        </p:nvGrpSpPr>
        <p:grpSpPr>
          <a:xfrm>
            <a:off x="630742" y="1188481"/>
            <a:ext cx="3984727" cy="3697006"/>
            <a:chOff x="630742" y="1306584"/>
            <a:chExt cx="3984727" cy="3697006"/>
          </a:xfrm>
        </p:grpSpPr>
        <p:grpSp>
          <p:nvGrpSpPr>
            <p:cNvPr id="658" name="Google Shape;658;p29"/>
            <p:cNvGrpSpPr/>
            <p:nvPr/>
          </p:nvGrpSpPr>
          <p:grpSpPr>
            <a:xfrm rot="-6033758" flipH="1">
              <a:off x="654772" y="3896979"/>
              <a:ext cx="1161085" cy="905774"/>
              <a:chOff x="7168798" y="740603"/>
              <a:chExt cx="1161150" cy="905825"/>
            </a:xfrm>
          </p:grpSpPr>
          <p:sp>
            <p:nvSpPr>
              <p:cNvPr id="659" name="Google Shape;659;p29"/>
              <p:cNvSpPr/>
              <p:nvPr/>
            </p:nvSpPr>
            <p:spPr>
              <a:xfrm rot="10800000">
                <a:off x="7168798" y="740603"/>
                <a:ext cx="1148975" cy="846550"/>
              </a:xfrm>
              <a:custGeom>
                <a:avLst/>
                <a:gdLst/>
                <a:ahLst/>
                <a:cxnLst/>
                <a:rect l="l" t="t" r="r" b="b"/>
                <a:pathLst>
                  <a:path w="45959" h="33862" extrusionOk="0">
                    <a:moveTo>
                      <a:pt x="38025" y="27053"/>
                    </a:moveTo>
                    <a:cubicBezTo>
                      <a:pt x="39028" y="27114"/>
                      <a:pt x="40062" y="27235"/>
                      <a:pt x="41065" y="27448"/>
                    </a:cubicBezTo>
                    <a:cubicBezTo>
                      <a:pt x="42372" y="27691"/>
                      <a:pt x="43709" y="28026"/>
                      <a:pt x="44773" y="28907"/>
                    </a:cubicBezTo>
                    <a:cubicBezTo>
                      <a:pt x="45259" y="29302"/>
                      <a:pt x="45624" y="29819"/>
                      <a:pt x="45807" y="30427"/>
                    </a:cubicBezTo>
                    <a:cubicBezTo>
                      <a:pt x="45959" y="30792"/>
                      <a:pt x="45898" y="31217"/>
                      <a:pt x="45624" y="31551"/>
                    </a:cubicBezTo>
                    <a:cubicBezTo>
                      <a:pt x="44986" y="32159"/>
                      <a:pt x="43648" y="31855"/>
                      <a:pt x="42919" y="31551"/>
                    </a:cubicBezTo>
                    <a:cubicBezTo>
                      <a:pt x="41582" y="31004"/>
                      <a:pt x="38360" y="28086"/>
                      <a:pt x="37995" y="27691"/>
                    </a:cubicBezTo>
                    <a:close/>
                    <a:moveTo>
                      <a:pt x="33405" y="24439"/>
                    </a:moveTo>
                    <a:cubicBezTo>
                      <a:pt x="34165" y="24287"/>
                      <a:pt x="34894" y="23953"/>
                      <a:pt x="35685" y="23770"/>
                    </a:cubicBezTo>
                    <a:cubicBezTo>
                      <a:pt x="37569" y="23345"/>
                      <a:pt x="39484" y="23132"/>
                      <a:pt x="41430" y="23132"/>
                    </a:cubicBezTo>
                    <a:cubicBezTo>
                      <a:pt x="42372" y="23132"/>
                      <a:pt x="44135" y="23010"/>
                      <a:pt x="44773" y="23922"/>
                    </a:cubicBezTo>
                    <a:cubicBezTo>
                      <a:pt x="45472" y="24986"/>
                      <a:pt x="43770" y="25746"/>
                      <a:pt x="43010" y="25928"/>
                    </a:cubicBezTo>
                    <a:cubicBezTo>
                      <a:pt x="40335" y="26567"/>
                      <a:pt x="37600" y="25776"/>
                      <a:pt x="34955" y="25290"/>
                    </a:cubicBezTo>
                    <a:close/>
                    <a:moveTo>
                      <a:pt x="33010" y="25077"/>
                    </a:moveTo>
                    <a:cubicBezTo>
                      <a:pt x="33983" y="25837"/>
                      <a:pt x="34864" y="26749"/>
                      <a:pt x="35594" y="27752"/>
                    </a:cubicBezTo>
                    <a:cubicBezTo>
                      <a:pt x="35867" y="28117"/>
                      <a:pt x="36141" y="28512"/>
                      <a:pt x="36353" y="28937"/>
                    </a:cubicBezTo>
                    <a:cubicBezTo>
                      <a:pt x="36536" y="29272"/>
                      <a:pt x="36688" y="29637"/>
                      <a:pt x="36840" y="29971"/>
                    </a:cubicBezTo>
                    <a:cubicBezTo>
                      <a:pt x="36931" y="30214"/>
                      <a:pt x="37022" y="30427"/>
                      <a:pt x="37113" y="30640"/>
                    </a:cubicBezTo>
                    <a:cubicBezTo>
                      <a:pt x="37174" y="30852"/>
                      <a:pt x="37235" y="31035"/>
                      <a:pt x="37296" y="31217"/>
                    </a:cubicBezTo>
                    <a:cubicBezTo>
                      <a:pt x="37448" y="31977"/>
                      <a:pt x="37721" y="33862"/>
                      <a:pt x="36414" y="33679"/>
                    </a:cubicBezTo>
                    <a:cubicBezTo>
                      <a:pt x="35533" y="33558"/>
                      <a:pt x="34773" y="32585"/>
                      <a:pt x="34317" y="31916"/>
                    </a:cubicBezTo>
                    <a:cubicBezTo>
                      <a:pt x="33101" y="30184"/>
                      <a:pt x="32858" y="28360"/>
                      <a:pt x="32888" y="26293"/>
                    </a:cubicBezTo>
                    <a:cubicBezTo>
                      <a:pt x="32858" y="25807"/>
                      <a:pt x="32888" y="25290"/>
                      <a:pt x="32919" y="24773"/>
                    </a:cubicBezTo>
                    <a:close/>
                    <a:moveTo>
                      <a:pt x="26840" y="21308"/>
                    </a:moveTo>
                    <a:cubicBezTo>
                      <a:pt x="27630" y="22433"/>
                      <a:pt x="28420" y="23527"/>
                      <a:pt x="29119" y="24682"/>
                    </a:cubicBezTo>
                    <a:cubicBezTo>
                      <a:pt x="29970" y="26080"/>
                      <a:pt x="30669" y="28238"/>
                      <a:pt x="30244" y="29910"/>
                    </a:cubicBezTo>
                    <a:cubicBezTo>
                      <a:pt x="30122" y="30457"/>
                      <a:pt x="29484" y="30700"/>
                      <a:pt x="29028" y="30396"/>
                    </a:cubicBezTo>
                    <a:cubicBezTo>
                      <a:pt x="28238" y="30001"/>
                      <a:pt x="27630" y="29059"/>
                      <a:pt x="27296" y="28269"/>
                    </a:cubicBezTo>
                    <a:cubicBezTo>
                      <a:pt x="26992" y="27630"/>
                      <a:pt x="26779" y="26931"/>
                      <a:pt x="26627" y="26232"/>
                    </a:cubicBezTo>
                    <a:cubicBezTo>
                      <a:pt x="26262" y="24682"/>
                      <a:pt x="26505" y="23041"/>
                      <a:pt x="26779" y="21460"/>
                    </a:cubicBezTo>
                    <a:close/>
                    <a:moveTo>
                      <a:pt x="26444" y="20852"/>
                    </a:moveTo>
                    <a:cubicBezTo>
                      <a:pt x="27751" y="20335"/>
                      <a:pt x="29119" y="19971"/>
                      <a:pt x="30517" y="19788"/>
                    </a:cubicBezTo>
                    <a:cubicBezTo>
                      <a:pt x="31976" y="19454"/>
                      <a:pt x="33435" y="19302"/>
                      <a:pt x="34894" y="19332"/>
                    </a:cubicBezTo>
                    <a:cubicBezTo>
                      <a:pt x="35898" y="19363"/>
                      <a:pt x="37721" y="19515"/>
                      <a:pt x="37843" y="20852"/>
                    </a:cubicBezTo>
                    <a:cubicBezTo>
                      <a:pt x="37964" y="21946"/>
                      <a:pt x="36232" y="22372"/>
                      <a:pt x="35472" y="22463"/>
                    </a:cubicBezTo>
                    <a:cubicBezTo>
                      <a:pt x="34499" y="22524"/>
                      <a:pt x="33557" y="22494"/>
                      <a:pt x="32584" y="22342"/>
                    </a:cubicBezTo>
                    <a:cubicBezTo>
                      <a:pt x="31095" y="22220"/>
                      <a:pt x="29606" y="22038"/>
                      <a:pt x="28147" y="21734"/>
                    </a:cubicBezTo>
                    <a:close/>
                    <a:moveTo>
                      <a:pt x="20821" y="17661"/>
                    </a:moveTo>
                    <a:cubicBezTo>
                      <a:pt x="21551" y="18755"/>
                      <a:pt x="22159" y="19910"/>
                      <a:pt x="22645" y="21126"/>
                    </a:cubicBezTo>
                    <a:cubicBezTo>
                      <a:pt x="23010" y="21886"/>
                      <a:pt x="23344" y="22676"/>
                      <a:pt x="23587" y="23497"/>
                    </a:cubicBezTo>
                    <a:cubicBezTo>
                      <a:pt x="23770" y="24257"/>
                      <a:pt x="23830" y="25016"/>
                      <a:pt x="23800" y="25807"/>
                    </a:cubicBezTo>
                    <a:cubicBezTo>
                      <a:pt x="23830" y="26202"/>
                      <a:pt x="23800" y="26597"/>
                      <a:pt x="23739" y="26992"/>
                    </a:cubicBezTo>
                    <a:cubicBezTo>
                      <a:pt x="23496" y="27691"/>
                      <a:pt x="22554" y="27235"/>
                      <a:pt x="22219" y="26931"/>
                    </a:cubicBezTo>
                    <a:cubicBezTo>
                      <a:pt x="22007" y="26749"/>
                      <a:pt x="21824" y="26536"/>
                      <a:pt x="21642" y="26323"/>
                    </a:cubicBezTo>
                    <a:cubicBezTo>
                      <a:pt x="21368" y="25959"/>
                      <a:pt x="21156" y="25564"/>
                      <a:pt x="21004" y="25138"/>
                    </a:cubicBezTo>
                    <a:cubicBezTo>
                      <a:pt x="20092" y="22737"/>
                      <a:pt x="20031" y="20092"/>
                      <a:pt x="20852" y="17661"/>
                    </a:cubicBezTo>
                    <a:lnTo>
                      <a:pt x="20730" y="17509"/>
                    </a:lnTo>
                    <a:lnTo>
                      <a:pt x="20882" y="17539"/>
                    </a:lnTo>
                    <a:cubicBezTo>
                      <a:pt x="20852" y="17569"/>
                      <a:pt x="20852" y="17630"/>
                      <a:pt x="20821" y="17661"/>
                    </a:cubicBezTo>
                    <a:close/>
                    <a:moveTo>
                      <a:pt x="20882" y="17053"/>
                    </a:moveTo>
                    <a:cubicBezTo>
                      <a:pt x="21824" y="17053"/>
                      <a:pt x="22675" y="16506"/>
                      <a:pt x="23557" y="16232"/>
                    </a:cubicBezTo>
                    <a:cubicBezTo>
                      <a:pt x="24742" y="15807"/>
                      <a:pt x="26019" y="15563"/>
                      <a:pt x="27296" y="15472"/>
                    </a:cubicBezTo>
                    <a:cubicBezTo>
                      <a:pt x="28937" y="15320"/>
                      <a:pt x="30578" y="15594"/>
                      <a:pt x="32098" y="16232"/>
                    </a:cubicBezTo>
                    <a:cubicBezTo>
                      <a:pt x="33344" y="16779"/>
                      <a:pt x="32007" y="17965"/>
                      <a:pt x="31277" y="18208"/>
                    </a:cubicBezTo>
                    <a:cubicBezTo>
                      <a:pt x="28268" y="19150"/>
                      <a:pt x="24651" y="18117"/>
                      <a:pt x="21581" y="17691"/>
                    </a:cubicBezTo>
                    <a:close/>
                    <a:moveTo>
                      <a:pt x="14347" y="12676"/>
                    </a:moveTo>
                    <a:cubicBezTo>
                      <a:pt x="14681" y="12980"/>
                      <a:pt x="14924" y="13344"/>
                      <a:pt x="15107" y="13770"/>
                    </a:cubicBezTo>
                    <a:cubicBezTo>
                      <a:pt x="15563" y="14652"/>
                      <a:pt x="15958" y="15594"/>
                      <a:pt x="16262" y="16566"/>
                    </a:cubicBezTo>
                    <a:cubicBezTo>
                      <a:pt x="16657" y="17600"/>
                      <a:pt x="16870" y="18725"/>
                      <a:pt x="16961" y="19849"/>
                    </a:cubicBezTo>
                    <a:cubicBezTo>
                      <a:pt x="17022" y="20487"/>
                      <a:pt x="17022" y="21156"/>
                      <a:pt x="16991" y="21825"/>
                    </a:cubicBezTo>
                    <a:cubicBezTo>
                      <a:pt x="16931" y="22889"/>
                      <a:pt x="16687" y="25108"/>
                      <a:pt x="15168" y="24348"/>
                    </a:cubicBezTo>
                    <a:cubicBezTo>
                      <a:pt x="14985" y="24257"/>
                      <a:pt x="14803" y="24135"/>
                      <a:pt x="14681" y="23983"/>
                    </a:cubicBezTo>
                    <a:cubicBezTo>
                      <a:pt x="14377" y="23709"/>
                      <a:pt x="14104" y="23375"/>
                      <a:pt x="13921" y="23010"/>
                    </a:cubicBezTo>
                    <a:cubicBezTo>
                      <a:pt x="12858" y="21217"/>
                      <a:pt x="12523" y="19089"/>
                      <a:pt x="12918" y="17022"/>
                    </a:cubicBezTo>
                    <a:cubicBezTo>
                      <a:pt x="13162" y="15624"/>
                      <a:pt x="13709" y="14287"/>
                      <a:pt x="14469" y="13101"/>
                    </a:cubicBezTo>
                    <a:close/>
                    <a:moveTo>
                      <a:pt x="14438" y="12250"/>
                    </a:moveTo>
                    <a:cubicBezTo>
                      <a:pt x="17599" y="11551"/>
                      <a:pt x="20852" y="10214"/>
                      <a:pt x="24165" y="10943"/>
                    </a:cubicBezTo>
                    <a:cubicBezTo>
                      <a:pt x="25198" y="11156"/>
                      <a:pt x="25867" y="11521"/>
                      <a:pt x="26475" y="12433"/>
                    </a:cubicBezTo>
                    <a:cubicBezTo>
                      <a:pt x="26657" y="12706"/>
                      <a:pt x="26931" y="13132"/>
                      <a:pt x="26809" y="13496"/>
                    </a:cubicBezTo>
                    <a:cubicBezTo>
                      <a:pt x="26505" y="14530"/>
                      <a:pt x="24530" y="14469"/>
                      <a:pt x="23739" y="14439"/>
                    </a:cubicBezTo>
                    <a:cubicBezTo>
                      <a:pt x="20821" y="14439"/>
                      <a:pt x="17964" y="13648"/>
                      <a:pt x="15168" y="13010"/>
                    </a:cubicBezTo>
                    <a:close/>
                    <a:moveTo>
                      <a:pt x="8420" y="7144"/>
                    </a:moveTo>
                    <a:cubicBezTo>
                      <a:pt x="9058" y="8633"/>
                      <a:pt x="9605" y="10153"/>
                      <a:pt x="10000" y="11734"/>
                    </a:cubicBezTo>
                    <a:cubicBezTo>
                      <a:pt x="10396" y="13648"/>
                      <a:pt x="10365" y="15624"/>
                      <a:pt x="9879" y="17509"/>
                    </a:cubicBezTo>
                    <a:cubicBezTo>
                      <a:pt x="9636" y="18360"/>
                      <a:pt x="9058" y="19302"/>
                      <a:pt x="8055" y="18816"/>
                    </a:cubicBezTo>
                    <a:cubicBezTo>
                      <a:pt x="6991" y="18269"/>
                      <a:pt x="6535" y="16779"/>
                      <a:pt x="6323" y="15715"/>
                    </a:cubicBezTo>
                    <a:cubicBezTo>
                      <a:pt x="5715" y="12706"/>
                      <a:pt x="6809" y="9940"/>
                      <a:pt x="8268" y="7357"/>
                    </a:cubicBezTo>
                    <a:close/>
                    <a:moveTo>
                      <a:pt x="8146" y="6688"/>
                    </a:moveTo>
                    <a:cubicBezTo>
                      <a:pt x="9332" y="6171"/>
                      <a:pt x="10791" y="6323"/>
                      <a:pt x="12037" y="6232"/>
                    </a:cubicBezTo>
                    <a:cubicBezTo>
                      <a:pt x="14225" y="6019"/>
                      <a:pt x="16444" y="5989"/>
                      <a:pt x="18663" y="6110"/>
                    </a:cubicBezTo>
                    <a:cubicBezTo>
                      <a:pt x="19757" y="6202"/>
                      <a:pt x="20517" y="6505"/>
                      <a:pt x="21247" y="7326"/>
                    </a:cubicBezTo>
                    <a:cubicBezTo>
                      <a:pt x="21429" y="7569"/>
                      <a:pt x="21703" y="7934"/>
                      <a:pt x="21581" y="8268"/>
                    </a:cubicBezTo>
                    <a:cubicBezTo>
                      <a:pt x="21247" y="9271"/>
                      <a:pt x="19393" y="9484"/>
                      <a:pt x="18542" y="9484"/>
                    </a:cubicBezTo>
                    <a:cubicBezTo>
                      <a:pt x="17630" y="9393"/>
                      <a:pt x="16748" y="9271"/>
                      <a:pt x="15867" y="9089"/>
                    </a:cubicBezTo>
                    <a:cubicBezTo>
                      <a:pt x="13709" y="8816"/>
                      <a:pt x="11581" y="8360"/>
                      <a:pt x="9484" y="7721"/>
                    </a:cubicBezTo>
                    <a:close/>
                    <a:moveTo>
                      <a:pt x="3526" y="2250"/>
                    </a:moveTo>
                    <a:cubicBezTo>
                      <a:pt x="3952" y="3588"/>
                      <a:pt x="4195" y="4986"/>
                      <a:pt x="4256" y="6414"/>
                    </a:cubicBezTo>
                    <a:cubicBezTo>
                      <a:pt x="4225" y="7448"/>
                      <a:pt x="4104" y="8481"/>
                      <a:pt x="3921" y="9515"/>
                    </a:cubicBezTo>
                    <a:cubicBezTo>
                      <a:pt x="3769" y="10518"/>
                      <a:pt x="3708" y="11703"/>
                      <a:pt x="3040" y="12554"/>
                    </a:cubicBezTo>
                    <a:cubicBezTo>
                      <a:pt x="2888" y="12737"/>
                      <a:pt x="2705" y="12919"/>
                      <a:pt x="2493" y="13071"/>
                    </a:cubicBezTo>
                    <a:cubicBezTo>
                      <a:pt x="942" y="14196"/>
                      <a:pt x="152" y="11612"/>
                      <a:pt x="91" y="10579"/>
                    </a:cubicBezTo>
                    <a:cubicBezTo>
                      <a:pt x="0" y="9028"/>
                      <a:pt x="304" y="7448"/>
                      <a:pt x="973" y="6050"/>
                    </a:cubicBezTo>
                    <a:cubicBezTo>
                      <a:pt x="1550" y="4560"/>
                      <a:pt x="2310" y="3223"/>
                      <a:pt x="3526" y="2250"/>
                    </a:cubicBezTo>
                    <a:close/>
                    <a:moveTo>
                      <a:pt x="3800" y="1977"/>
                    </a:moveTo>
                    <a:lnTo>
                      <a:pt x="3556" y="1825"/>
                    </a:lnTo>
                    <a:cubicBezTo>
                      <a:pt x="5411" y="1308"/>
                      <a:pt x="7265" y="882"/>
                      <a:pt x="9180" y="548"/>
                    </a:cubicBezTo>
                    <a:cubicBezTo>
                      <a:pt x="11277" y="214"/>
                      <a:pt x="13587" y="1"/>
                      <a:pt x="15624" y="852"/>
                    </a:cubicBezTo>
                    <a:cubicBezTo>
                      <a:pt x="16232" y="1125"/>
                      <a:pt x="17721" y="1825"/>
                      <a:pt x="17143" y="2706"/>
                    </a:cubicBezTo>
                    <a:cubicBezTo>
                      <a:pt x="16475" y="3800"/>
                      <a:pt x="14621" y="4013"/>
                      <a:pt x="13496" y="4104"/>
                    </a:cubicBezTo>
                    <a:cubicBezTo>
                      <a:pt x="10396" y="4347"/>
                      <a:pt x="6991" y="3527"/>
                      <a:pt x="4195" y="2220"/>
                    </a:cubicBezTo>
                    <a:lnTo>
                      <a:pt x="3830" y="1977"/>
                    </a:lnTo>
                    <a:cubicBezTo>
                      <a:pt x="3708" y="2068"/>
                      <a:pt x="3617" y="2159"/>
                      <a:pt x="3496" y="2250"/>
                    </a:cubicBezTo>
                    <a:cubicBezTo>
                      <a:pt x="3465" y="2159"/>
                      <a:pt x="3465" y="2068"/>
                      <a:pt x="3435" y="19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rot="10800000">
                <a:off x="7341298" y="883453"/>
                <a:ext cx="988650" cy="762975"/>
              </a:xfrm>
              <a:custGeom>
                <a:avLst/>
                <a:gdLst/>
                <a:ahLst/>
                <a:cxnLst/>
                <a:rect l="l" t="t" r="r" b="b"/>
                <a:pathLst>
                  <a:path w="39546" h="30519" extrusionOk="0">
                    <a:moveTo>
                      <a:pt x="38877" y="29150"/>
                    </a:moveTo>
                    <a:cubicBezTo>
                      <a:pt x="30944" y="24865"/>
                      <a:pt x="22889" y="20700"/>
                      <a:pt x="15928" y="14895"/>
                    </a:cubicBezTo>
                    <a:cubicBezTo>
                      <a:pt x="12524" y="12068"/>
                      <a:pt x="9302" y="9059"/>
                      <a:pt x="6262" y="5898"/>
                    </a:cubicBezTo>
                    <a:cubicBezTo>
                      <a:pt x="4591" y="4165"/>
                      <a:pt x="3132" y="2098"/>
                      <a:pt x="1338" y="518"/>
                    </a:cubicBezTo>
                    <a:cubicBezTo>
                      <a:pt x="761" y="1"/>
                      <a:pt x="1" y="852"/>
                      <a:pt x="578" y="1369"/>
                    </a:cubicBezTo>
                    <a:cubicBezTo>
                      <a:pt x="2341" y="2919"/>
                      <a:pt x="3770" y="4986"/>
                      <a:pt x="5411" y="6688"/>
                    </a:cubicBezTo>
                    <a:cubicBezTo>
                      <a:pt x="8512" y="9880"/>
                      <a:pt x="11764" y="12919"/>
                      <a:pt x="15199" y="15746"/>
                    </a:cubicBezTo>
                    <a:cubicBezTo>
                      <a:pt x="22220" y="21612"/>
                      <a:pt x="30336" y="25837"/>
                      <a:pt x="38330" y="30153"/>
                    </a:cubicBezTo>
                    <a:cubicBezTo>
                      <a:pt x="38999" y="30518"/>
                      <a:pt x="39546" y="29515"/>
                      <a:pt x="38877" y="291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29"/>
            <p:cNvSpPr/>
            <p:nvPr/>
          </p:nvSpPr>
          <p:spPr>
            <a:xfrm rot="10800000">
              <a:off x="630742" y="3509078"/>
              <a:ext cx="91643" cy="78605"/>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p:nvPr/>
          </p:nvSpPr>
          <p:spPr>
            <a:xfrm rot="10800000">
              <a:off x="4349987" y="1633606"/>
              <a:ext cx="72595" cy="60630"/>
            </a:xfrm>
            <a:custGeom>
              <a:avLst/>
              <a:gdLst/>
              <a:ahLst/>
              <a:cxnLst/>
              <a:rect l="l" t="t" r="r" b="b"/>
              <a:pathLst>
                <a:path w="1353" h="1130" extrusionOk="0">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9"/>
            <p:cNvSpPr/>
            <p:nvPr/>
          </p:nvSpPr>
          <p:spPr>
            <a:xfrm rot="10800000">
              <a:off x="4157175" y="1306584"/>
              <a:ext cx="91696" cy="76673"/>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9"/>
            <p:cNvSpPr/>
            <p:nvPr/>
          </p:nvSpPr>
          <p:spPr>
            <a:xfrm rot="10800000">
              <a:off x="4462660" y="2034786"/>
              <a:ext cx="152809" cy="196699"/>
            </a:xfrm>
            <a:custGeom>
              <a:avLst/>
              <a:gdLst/>
              <a:ahLst/>
              <a:cxnLst/>
              <a:rect l="l" t="t" r="r" b="b"/>
              <a:pathLst>
                <a:path w="2848" h="3666" extrusionOk="0">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9"/>
            <p:cNvSpPr/>
            <p:nvPr/>
          </p:nvSpPr>
          <p:spPr>
            <a:xfrm>
              <a:off x="3866913" y="4599424"/>
              <a:ext cx="95506" cy="122226"/>
            </a:xfrm>
            <a:custGeom>
              <a:avLst/>
              <a:gdLst/>
              <a:ahLst/>
              <a:cxnLst/>
              <a:rect l="l" t="t" r="r" b="b"/>
              <a:pathLst>
                <a:path w="1780" h="2278" extrusionOk="0">
                  <a:moveTo>
                    <a:pt x="855" y="0"/>
                  </a:moveTo>
                  <a:cubicBezTo>
                    <a:pt x="677" y="0"/>
                    <a:pt x="819" y="570"/>
                    <a:pt x="606" y="819"/>
                  </a:cubicBezTo>
                  <a:cubicBezTo>
                    <a:pt x="428" y="1068"/>
                    <a:pt x="1" y="997"/>
                    <a:pt x="1" y="1139"/>
                  </a:cubicBezTo>
                  <a:cubicBezTo>
                    <a:pt x="1" y="1246"/>
                    <a:pt x="392" y="1317"/>
                    <a:pt x="570" y="1459"/>
                  </a:cubicBezTo>
                  <a:cubicBezTo>
                    <a:pt x="783" y="1602"/>
                    <a:pt x="748" y="2278"/>
                    <a:pt x="890" y="2278"/>
                  </a:cubicBezTo>
                  <a:cubicBezTo>
                    <a:pt x="997" y="2278"/>
                    <a:pt x="961" y="1779"/>
                    <a:pt x="1068" y="1566"/>
                  </a:cubicBezTo>
                  <a:cubicBezTo>
                    <a:pt x="1282" y="1210"/>
                    <a:pt x="1780" y="1246"/>
                    <a:pt x="1780" y="1139"/>
                  </a:cubicBezTo>
                  <a:cubicBezTo>
                    <a:pt x="1780" y="1032"/>
                    <a:pt x="1424" y="1032"/>
                    <a:pt x="1175" y="890"/>
                  </a:cubicBezTo>
                  <a:cubicBezTo>
                    <a:pt x="890" y="712"/>
                    <a:pt x="997" y="0"/>
                    <a:pt x="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9"/>
            <p:cNvSpPr/>
            <p:nvPr/>
          </p:nvSpPr>
          <p:spPr>
            <a:xfrm>
              <a:off x="4443654" y="3978109"/>
              <a:ext cx="95506" cy="122226"/>
            </a:xfrm>
            <a:custGeom>
              <a:avLst/>
              <a:gdLst/>
              <a:ahLst/>
              <a:cxnLst/>
              <a:rect l="l" t="t" r="r" b="b"/>
              <a:pathLst>
                <a:path w="1780" h="2278" extrusionOk="0">
                  <a:moveTo>
                    <a:pt x="854" y="0"/>
                  </a:moveTo>
                  <a:cubicBezTo>
                    <a:pt x="677" y="0"/>
                    <a:pt x="819" y="605"/>
                    <a:pt x="641" y="854"/>
                  </a:cubicBezTo>
                  <a:cubicBezTo>
                    <a:pt x="428" y="1103"/>
                    <a:pt x="1" y="1032"/>
                    <a:pt x="1" y="1174"/>
                  </a:cubicBezTo>
                  <a:cubicBezTo>
                    <a:pt x="1" y="1245"/>
                    <a:pt x="392" y="1317"/>
                    <a:pt x="570" y="1459"/>
                  </a:cubicBezTo>
                  <a:cubicBezTo>
                    <a:pt x="783" y="1601"/>
                    <a:pt x="748" y="2277"/>
                    <a:pt x="890" y="2277"/>
                  </a:cubicBezTo>
                  <a:cubicBezTo>
                    <a:pt x="1032" y="2277"/>
                    <a:pt x="961" y="1779"/>
                    <a:pt x="1068" y="1566"/>
                  </a:cubicBezTo>
                  <a:cubicBezTo>
                    <a:pt x="1281" y="1245"/>
                    <a:pt x="1780" y="1281"/>
                    <a:pt x="1780" y="1174"/>
                  </a:cubicBezTo>
                  <a:cubicBezTo>
                    <a:pt x="1780" y="1068"/>
                    <a:pt x="1424" y="1068"/>
                    <a:pt x="1175" y="890"/>
                  </a:cubicBezTo>
                  <a:cubicBezTo>
                    <a:pt x="890" y="747"/>
                    <a:pt x="1032" y="0"/>
                    <a:pt x="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9"/>
            <p:cNvSpPr/>
            <p:nvPr/>
          </p:nvSpPr>
          <p:spPr>
            <a:xfrm rot="7062319">
              <a:off x="4145489" y="4011904"/>
              <a:ext cx="91641" cy="78603"/>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p:nvPr/>
          </p:nvSpPr>
          <p:spPr>
            <a:xfrm rot="7062319">
              <a:off x="4057971" y="4346481"/>
              <a:ext cx="91695" cy="76671"/>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text 2">
  <p:cSld name="1_Title and text 2">
    <p:spTree>
      <p:nvGrpSpPr>
        <p:cNvPr id="1" name="Shape 652"/>
        <p:cNvGrpSpPr/>
        <p:nvPr/>
      </p:nvGrpSpPr>
      <p:grpSpPr>
        <a:xfrm>
          <a:off x="0" y="0"/>
          <a:ext cx="0" cy="0"/>
          <a:chOff x="0" y="0"/>
          <a:chExt cx="0" cy="0"/>
        </a:xfrm>
      </p:grpSpPr>
      <p:sp>
        <p:nvSpPr>
          <p:cNvPr id="653" name="Google Shape;653;p29"/>
          <p:cNvSpPr/>
          <p:nvPr/>
        </p:nvSpPr>
        <p:spPr>
          <a:xfrm rot="10800000">
            <a:off x="-20942" y="1247544"/>
            <a:ext cx="5401641" cy="3917806"/>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9"/>
          <p:cNvSpPr txBox="1">
            <a:spLocks noGrp="1"/>
          </p:cNvSpPr>
          <p:nvPr>
            <p:ph type="title"/>
          </p:nvPr>
        </p:nvSpPr>
        <p:spPr>
          <a:xfrm>
            <a:off x="5483250" y="1512699"/>
            <a:ext cx="292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655" name="Google Shape;655;p29"/>
          <p:cNvSpPr txBox="1">
            <a:spLocks noGrp="1"/>
          </p:cNvSpPr>
          <p:nvPr>
            <p:ph type="ctrTitle" idx="2"/>
          </p:nvPr>
        </p:nvSpPr>
        <p:spPr>
          <a:xfrm>
            <a:off x="5486222" y="2346339"/>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656" name="Google Shape;656;p29"/>
          <p:cNvSpPr txBox="1">
            <a:spLocks noGrp="1"/>
          </p:cNvSpPr>
          <p:nvPr>
            <p:ph type="subTitle" idx="1"/>
          </p:nvPr>
        </p:nvSpPr>
        <p:spPr>
          <a:xfrm>
            <a:off x="5486222" y="275524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grpSp>
        <p:nvGrpSpPr>
          <p:cNvPr id="657" name="Google Shape;657;p29"/>
          <p:cNvGrpSpPr/>
          <p:nvPr/>
        </p:nvGrpSpPr>
        <p:grpSpPr>
          <a:xfrm>
            <a:off x="630742" y="1188481"/>
            <a:ext cx="3984727" cy="3697006"/>
            <a:chOff x="630742" y="1306584"/>
            <a:chExt cx="3984727" cy="3697006"/>
          </a:xfrm>
        </p:grpSpPr>
        <p:grpSp>
          <p:nvGrpSpPr>
            <p:cNvPr id="658" name="Google Shape;658;p29"/>
            <p:cNvGrpSpPr/>
            <p:nvPr/>
          </p:nvGrpSpPr>
          <p:grpSpPr>
            <a:xfrm rot="-6033758" flipH="1">
              <a:off x="654772" y="3896979"/>
              <a:ext cx="1161085" cy="905774"/>
              <a:chOff x="7168798" y="740603"/>
              <a:chExt cx="1161150" cy="905825"/>
            </a:xfrm>
          </p:grpSpPr>
          <p:sp>
            <p:nvSpPr>
              <p:cNvPr id="659" name="Google Shape;659;p29"/>
              <p:cNvSpPr/>
              <p:nvPr/>
            </p:nvSpPr>
            <p:spPr>
              <a:xfrm rot="10800000">
                <a:off x="7168798" y="740603"/>
                <a:ext cx="1148975" cy="846550"/>
              </a:xfrm>
              <a:custGeom>
                <a:avLst/>
                <a:gdLst/>
                <a:ahLst/>
                <a:cxnLst/>
                <a:rect l="l" t="t" r="r" b="b"/>
                <a:pathLst>
                  <a:path w="45959" h="33862" extrusionOk="0">
                    <a:moveTo>
                      <a:pt x="38025" y="27053"/>
                    </a:moveTo>
                    <a:cubicBezTo>
                      <a:pt x="39028" y="27114"/>
                      <a:pt x="40062" y="27235"/>
                      <a:pt x="41065" y="27448"/>
                    </a:cubicBezTo>
                    <a:cubicBezTo>
                      <a:pt x="42372" y="27691"/>
                      <a:pt x="43709" y="28026"/>
                      <a:pt x="44773" y="28907"/>
                    </a:cubicBezTo>
                    <a:cubicBezTo>
                      <a:pt x="45259" y="29302"/>
                      <a:pt x="45624" y="29819"/>
                      <a:pt x="45807" y="30427"/>
                    </a:cubicBezTo>
                    <a:cubicBezTo>
                      <a:pt x="45959" y="30792"/>
                      <a:pt x="45898" y="31217"/>
                      <a:pt x="45624" y="31551"/>
                    </a:cubicBezTo>
                    <a:cubicBezTo>
                      <a:pt x="44986" y="32159"/>
                      <a:pt x="43648" y="31855"/>
                      <a:pt x="42919" y="31551"/>
                    </a:cubicBezTo>
                    <a:cubicBezTo>
                      <a:pt x="41582" y="31004"/>
                      <a:pt x="38360" y="28086"/>
                      <a:pt x="37995" y="27691"/>
                    </a:cubicBezTo>
                    <a:close/>
                    <a:moveTo>
                      <a:pt x="33405" y="24439"/>
                    </a:moveTo>
                    <a:cubicBezTo>
                      <a:pt x="34165" y="24287"/>
                      <a:pt x="34894" y="23953"/>
                      <a:pt x="35685" y="23770"/>
                    </a:cubicBezTo>
                    <a:cubicBezTo>
                      <a:pt x="37569" y="23345"/>
                      <a:pt x="39484" y="23132"/>
                      <a:pt x="41430" y="23132"/>
                    </a:cubicBezTo>
                    <a:cubicBezTo>
                      <a:pt x="42372" y="23132"/>
                      <a:pt x="44135" y="23010"/>
                      <a:pt x="44773" y="23922"/>
                    </a:cubicBezTo>
                    <a:cubicBezTo>
                      <a:pt x="45472" y="24986"/>
                      <a:pt x="43770" y="25746"/>
                      <a:pt x="43010" y="25928"/>
                    </a:cubicBezTo>
                    <a:cubicBezTo>
                      <a:pt x="40335" y="26567"/>
                      <a:pt x="37600" y="25776"/>
                      <a:pt x="34955" y="25290"/>
                    </a:cubicBezTo>
                    <a:close/>
                    <a:moveTo>
                      <a:pt x="33010" y="25077"/>
                    </a:moveTo>
                    <a:cubicBezTo>
                      <a:pt x="33983" y="25837"/>
                      <a:pt x="34864" y="26749"/>
                      <a:pt x="35594" y="27752"/>
                    </a:cubicBezTo>
                    <a:cubicBezTo>
                      <a:pt x="35867" y="28117"/>
                      <a:pt x="36141" y="28512"/>
                      <a:pt x="36353" y="28937"/>
                    </a:cubicBezTo>
                    <a:cubicBezTo>
                      <a:pt x="36536" y="29272"/>
                      <a:pt x="36688" y="29637"/>
                      <a:pt x="36840" y="29971"/>
                    </a:cubicBezTo>
                    <a:cubicBezTo>
                      <a:pt x="36931" y="30214"/>
                      <a:pt x="37022" y="30427"/>
                      <a:pt x="37113" y="30640"/>
                    </a:cubicBezTo>
                    <a:cubicBezTo>
                      <a:pt x="37174" y="30852"/>
                      <a:pt x="37235" y="31035"/>
                      <a:pt x="37296" y="31217"/>
                    </a:cubicBezTo>
                    <a:cubicBezTo>
                      <a:pt x="37448" y="31977"/>
                      <a:pt x="37721" y="33862"/>
                      <a:pt x="36414" y="33679"/>
                    </a:cubicBezTo>
                    <a:cubicBezTo>
                      <a:pt x="35533" y="33558"/>
                      <a:pt x="34773" y="32585"/>
                      <a:pt x="34317" y="31916"/>
                    </a:cubicBezTo>
                    <a:cubicBezTo>
                      <a:pt x="33101" y="30184"/>
                      <a:pt x="32858" y="28360"/>
                      <a:pt x="32888" y="26293"/>
                    </a:cubicBezTo>
                    <a:cubicBezTo>
                      <a:pt x="32858" y="25807"/>
                      <a:pt x="32888" y="25290"/>
                      <a:pt x="32919" y="24773"/>
                    </a:cubicBezTo>
                    <a:close/>
                    <a:moveTo>
                      <a:pt x="26840" y="21308"/>
                    </a:moveTo>
                    <a:cubicBezTo>
                      <a:pt x="27630" y="22433"/>
                      <a:pt x="28420" y="23527"/>
                      <a:pt x="29119" y="24682"/>
                    </a:cubicBezTo>
                    <a:cubicBezTo>
                      <a:pt x="29970" y="26080"/>
                      <a:pt x="30669" y="28238"/>
                      <a:pt x="30244" y="29910"/>
                    </a:cubicBezTo>
                    <a:cubicBezTo>
                      <a:pt x="30122" y="30457"/>
                      <a:pt x="29484" y="30700"/>
                      <a:pt x="29028" y="30396"/>
                    </a:cubicBezTo>
                    <a:cubicBezTo>
                      <a:pt x="28238" y="30001"/>
                      <a:pt x="27630" y="29059"/>
                      <a:pt x="27296" y="28269"/>
                    </a:cubicBezTo>
                    <a:cubicBezTo>
                      <a:pt x="26992" y="27630"/>
                      <a:pt x="26779" y="26931"/>
                      <a:pt x="26627" y="26232"/>
                    </a:cubicBezTo>
                    <a:cubicBezTo>
                      <a:pt x="26262" y="24682"/>
                      <a:pt x="26505" y="23041"/>
                      <a:pt x="26779" y="21460"/>
                    </a:cubicBezTo>
                    <a:close/>
                    <a:moveTo>
                      <a:pt x="26444" y="20852"/>
                    </a:moveTo>
                    <a:cubicBezTo>
                      <a:pt x="27751" y="20335"/>
                      <a:pt x="29119" y="19971"/>
                      <a:pt x="30517" y="19788"/>
                    </a:cubicBezTo>
                    <a:cubicBezTo>
                      <a:pt x="31976" y="19454"/>
                      <a:pt x="33435" y="19302"/>
                      <a:pt x="34894" y="19332"/>
                    </a:cubicBezTo>
                    <a:cubicBezTo>
                      <a:pt x="35898" y="19363"/>
                      <a:pt x="37721" y="19515"/>
                      <a:pt x="37843" y="20852"/>
                    </a:cubicBezTo>
                    <a:cubicBezTo>
                      <a:pt x="37964" y="21946"/>
                      <a:pt x="36232" y="22372"/>
                      <a:pt x="35472" y="22463"/>
                    </a:cubicBezTo>
                    <a:cubicBezTo>
                      <a:pt x="34499" y="22524"/>
                      <a:pt x="33557" y="22494"/>
                      <a:pt x="32584" y="22342"/>
                    </a:cubicBezTo>
                    <a:cubicBezTo>
                      <a:pt x="31095" y="22220"/>
                      <a:pt x="29606" y="22038"/>
                      <a:pt x="28147" y="21734"/>
                    </a:cubicBezTo>
                    <a:close/>
                    <a:moveTo>
                      <a:pt x="20821" y="17661"/>
                    </a:moveTo>
                    <a:cubicBezTo>
                      <a:pt x="21551" y="18755"/>
                      <a:pt x="22159" y="19910"/>
                      <a:pt x="22645" y="21126"/>
                    </a:cubicBezTo>
                    <a:cubicBezTo>
                      <a:pt x="23010" y="21886"/>
                      <a:pt x="23344" y="22676"/>
                      <a:pt x="23587" y="23497"/>
                    </a:cubicBezTo>
                    <a:cubicBezTo>
                      <a:pt x="23770" y="24257"/>
                      <a:pt x="23830" y="25016"/>
                      <a:pt x="23800" y="25807"/>
                    </a:cubicBezTo>
                    <a:cubicBezTo>
                      <a:pt x="23830" y="26202"/>
                      <a:pt x="23800" y="26597"/>
                      <a:pt x="23739" y="26992"/>
                    </a:cubicBezTo>
                    <a:cubicBezTo>
                      <a:pt x="23496" y="27691"/>
                      <a:pt x="22554" y="27235"/>
                      <a:pt x="22219" y="26931"/>
                    </a:cubicBezTo>
                    <a:cubicBezTo>
                      <a:pt x="22007" y="26749"/>
                      <a:pt x="21824" y="26536"/>
                      <a:pt x="21642" y="26323"/>
                    </a:cubicBezTo>
                    <a:cubicBezTo>
                      <a:pt x="21368" y="25959"/>
                      <a:pt x="21156" y="25564"/>
                      <a:pt x="21004" y="25138"/>
                    </a:cubicBezTo>
                    <a:cubicBezTo>
                      <a:pt x="20092" y="22737"/>
                      <a:pt x="20031" y="20092"/>
                      <a:pt x="20852" y="17661"/>
                    </a:cubicBezTo>
                    <a:lnTo>
                      <a:pt x="20730" y="17509"/>
                    </a:lnTo>
                    <a:lnTo>
                      <a:pt x="20882" y="17539"/>
                    </a:lnTo>
                    <a:cubicBezTo>
                      <a:pt x="20852" y="17569"/>
                      <a:pt x="20852" y="17630"/>
                      <a:pt x="20821" y="17661"/>
                    </a:cubicBezTo>
                    <a:close/>
                    <a:moveTo>
                      <a:pt x="20882" y="17053"/>
                    </a:moveTo>
                    <a:cubicBezTo>
                      <a:pt x="21824" y="17053"/>
                      <a:pt x="22675" y="16506"/>
                      <a:pt x="23557" y="16232"/>
                    </a:cubicBezTo>
                    <a:cubicBezTo>
                      <a:pt x="24742" y="15807"/>
                      <a:pt x="26019" y="15563"/>
                      <a:pt x="27296" y="15472"/>
                    </a:cubicBezTo>
                    <a:cubicBezTo>
                      <a:pt x="28937" y="15320"/>
                      <a:pt x="30578" y="15594"/>
                      <a:pt x="32098" y="16232"/>
                    </a:cubicBezTo>
                    <a:cubicBezTo>
                      <a:pt x="33344" y="16779"/>
                      <a:pt x="32007" y="17965"/>
                      <a:pt x="31277" y="18208"/>
                    </a:cubicBezTo>
                    <a:cubicBezTo>
                      <a:pt x="28268" y="19150"/>
                      <a:pt x="24651" y="18117"/>
                      <a:pt x="21581" y="17691"/>
                    </a:cubicBezTo>
                    <a:close/>
                    <a:moveTo>
                      <a:pt x="14347" y="12676"/>
                    </a:moveTo>
                    <a:cubicBezTo>
                      <a:pt x="14681" y="12980"/>
                      <a:pt x="14924" y="13344"/>
                      <a:pt x="15107" y="13770"/>
                    </a:cubicBezTo>
                    <a:cubicBezTo>
                      <a:pt x="15563" y="14652"/>
                      <a:pt x="15958" y="15594"/>
                      <a:pt x="16262" y="16566"/>
                    </a:cubicBezTo>
                    <a:cubicBezTo>
                      <a:pt x="16657" y="17600"/>
                      <a:pt x="16870" y="18725"/>
                      <a:pt x="16961" y="19849"/>
                    </a:cubicBezTo>
                    <a:cubicBezTo>
                      <a:pt x="17022" y="20487"/>
                      <a:pt x="17022" y="21156"/>
                      <a:pt x="16991" y="21825"/>
                    </a:cubicBezTo>
                    <a:cubicBezTo>
                      <a:pt x="16931" y="22889"/>
                      <a:pt x="16687" y="25108"/>
                      <a:pt x="15168" y="24348"/>
                    </a:cubicBezTo>
                    <a:cubicBezTo>
                      <a:pt x="14985" y="24257"/>
                      <a:pt x="14803" y="24135"/>
                      <a:pt x="14681" y="23983"/>
                    </a:cubicBezTo>
                    <a:cubicBezTo>
                      <a:pt x="14377" y="23709"/>
                      <a:pt x="14104" y="23375"/>
                      <a:pt x="13921" y="23010"/>
                    </a:cubicBezTo>
                    <a:cubicBezTo>
                      <a:pt x="12858" y="21217"/>
                      <a:pt x="12523" y="19089"/>
                      <a:pt x="12918" y="17022"/>
                    </a:cubicBezTo>
                    <a:cubicBezTo>
                      <a:pt x="13162" y="15624"/>
                      <a:pt x="13709" y="14287"/>
                      <a:pt x="14469" y="13101"/>
                    </a:cubicBezTo>
                    <a:close/>
                    <a:moveTo>
                      <a:pt x="14438" y="12250"/>
                    </a:moveTo>
                    <a:cubicBezTo>
                      <a:pt x="17599" y="11551"/>
                      <a:pt x="20852" y="10214"/>
                      <a:pt x="24165" y="10943"/>
                    </a:cubicBezTo>
                    <a:cubicBezTo>
                      <a:pt x="25198" y="11156"/>
                      <a:pt x="25867" y="11521"/>
                      <a:pt x="26475" y="12433"/>
                    </a:cubicBezTo>
                    <a:cubicBezTo>
                      <a:pt x="26657" y="12706"/>
                      <a:pt x="26931" y="13132"/>
                      <a:pt x="26809" y="13496"/>
                    </a:cubicBezTo>
                    <a:cubicBezTo>
                      <a:pt x="26505" y="14530"/>
                      <a:pt x="24530" y="14469"/>
                      <a:pt x="23739" y="14439"/>
                    </a:cubicBezTo>
                    <a:cubicBezTo>
                      <a:pt x="20821" y="14439"/>
                      <a:pt x="17964" y="13648"/>
                      <a:pt x="15168" y="13010"/>
                    </a:cubicBezTo>
                    <a:close/>
                    <a:moveTo>
                      <a:pt x="8420" y="7144"/>
                    </a:moveTo>
                    <a:cubicBezTo>
                      <a:pt x="9058" y="8633"/>
                      <a:pt x="9605" y="10153"/>
                      <a:pt x="10000" y="11734"/>
                    </a:cubicBezTo>
                    <a:cubicBezTo>
                      <a:pt x="10396" y="13648"/>
                      <a:pt x="10365" y="15624"/>
                      <a:pt x="9879" y="17509"/>
                    </a:cubicBezTo>
                    <a:cubicBezTo>
                      <a:pt x="9636" y="18360"/>
                      <a:pt x="9058" y="19302"/>
                      <a:pt x="8055" y="18816"/>
                    </a:cubicBezTo>
                    <a:cubicBezTo>
                      <a:pt x="6991" y="18269"/>
                      <a:pt x="6535" y="16779"/>
                      <a:pt x="6323" y="15715"/>
                    </a:cubicBezTo>
                    <a:cubicBezTo>
                      <a:pt x="5715" y="12706"/>
                      <a:pt x="6809" y="9940"/>
                      <a:pt x="8268" y="7357"/>
                    </a:cubicBezTo>
                    <a:close/>
                    <a:moveTo>
                      <a:pt x="8146" y="6688"/>
                    </a:moveTo>
                    <a:cubicBezTo>
                      <a:pt x="9332" y="6171"/>
                      <a:pt x="10791" y="6323"/>
                      <a:pt x="12037" y="6232"/>
                    </a:cubicBezTo>
                    <a:cubicBezTo>
                      <a:pt x="14225" y="6019"/>
                      <a:pt x="16444" y="5989"/>
                      <a:pt x="18663" y="6110"/>
                    </a:cubicBezTo>
                    <a:cubicBezTo>
                      <a:pt x="19757" y="6202"/>
                      <a:pt x="20517" y="6505"/>
                      <a:pt x="21247" y="7326"/>
                    </a:cubicBezTo>
                    <a:cubicBezTo>
                      <a:pt x="21429" y="7569"/>
                      <a:pt x="21703" y="7934"/>
                      <a:pt x="21581" y="8268"/>
                    </a:cubicBezTo>
                    <a:cubicBezTo>
                      <a:pt x="21247" y="9271"/>
                      <a:pt x="19393" y="9484"/>
                      <a:pt x="18542" y="9484"/>
                    </a:cubicBezTo>
                    <a:cubicBezTo>
                      <a:pt x="17630" y="9393"/>
                      <a:pt x="16748" y="9271"/>
                      <a:pt x="15867" y="9089"/>
                    </a:cubicBezTo>
                    <a:cubicBezTo>
                      <a:pt x="13709" y="8816"/>
                      <a:pt x="11581" y="8360"/>
                      <a:pt x="9484" y="7721"/>
                    </a:cubicBezTo>
                    <a:close/>
                    <a:moveTo>
                      <a:pt x="3526" y="2250"/>
                    </a:moveTo>
                    <a:cubicBezTo>
                      <a:pt x="3952" y="3588"/>
                      <a:pt x="4195" y="4986"/>
                      <a:pt x="4256" y="6414"/>
                    </a:cubicBezTo>
                    <a:cubicBezTo>
                      <a:pt x="4225" y="7448"/>
                      <a:pt x="4104" y="8481"/>
                      <a:pt x="3921" y="9515"/>
                    </a:cubicBezTo>
                    <a:cubicBezTo>
                      <a:pt x="3769" y="10518"/>
                      <a:pt x="3708" y="11703"/>
                      <a:pt x="3040" y="12554"/>
                    </a:cubicBezTo>
                    <a:cubicBezTo>
                      <a:pt x="2888" y="12737"/>
                      <a:pt x="2705" y="12919"/>
                      <a:pt x="2493" y="13071"/>
                    </a:cubicBezTo>
                    <a:cubicBezTo>
                      <a:pt x="942" y="14196"/>
                      <a:pt x="152" y="11612"/>
                      <a:pt x="91" y="10579"/>
                    </a:cubicBezTo>
                    <a:cubicBezTo>
                      <a:pt x="0" y="9028"/>
                      <a:pt x="304" y="7448"/>
                      <a:pt x="973" y="6050"/>
                    </a:cubicBezTo>
                    <a:cubicBezTo>
                      <a:pt x="1550" y="4560"/>
                      <a:pt x="2310" y="3223"/>
                      <a:pt x="3526" y="2250"/>
                    </a:cubicBezTo>
                    <a:close/>
                    <a:moveTo>
                      <a:pt x="3800" y="1977"/>
                    </a:moveTo>
                    <a:lnTo>
                      <a:pt x="3556" y="1825"/>
                    </a:lnTo>
                    <a:cubicBezTo>
                      <a:pt x="5411" y="1308"/>
                      <a:pt x="7265" y="882"/>
                      <a:pt x="9180" y="548"/>
                    </a:cubicBezTo>
                    <a:cubicBezTo>
                      <a:pt x="11277" y="214"/>
                      <a:pt x="13587" y="1"/>
                      <a:pt x="15624" y="852"/>
                    </a:cubicBezTo>
                    <a:cubicBezTo>
                      <a:pt x="16232" y="1125"/>
                      <a:pt x="17721" y="1825"/>
                      <a:pt x="17143" y="2706"/>
                    </a:cubicBezTo>
                    <a:cubicBezTo>
                      <a:pt x="16475" y="3800"/>
                      <a:pt x="14621" y="4013"/>
                      <a:pt x="13496" y="4104"/>
                    </a:cubicBezTo>
                    <a:cubicBezTo>
                      <a:pt x="10396" y="4347"/>
                      <a:pt x="6991" y="3527"/>
                      <a:pt x="4195" y="2220"/>
                    </a:cubicBezTo>
                    <a:lnTo>
                      <a:pt x="3830" y="1977"/>
                    </a:lnTo>
                    <a:cubicBezTo>
                      <a:pt x="3708" y="2068"/>
                      <a:pt x="3617" y="2159"/>
                      <a:pt x="3496" y="2250"/>
                    </a:cubicBezTo>
                    <a:cubicBezTo>
                      <a:pt x="3465" y="2159"/>
                      <a:pt x="3465" y="2068"/>
                      <a:pt x="3435" y="19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rot="10800000">
                <a:off x="7341298" y="883453"/>
                <a:ext cx="988650" cy="762975"/>
              </a:xfrm>
              <a:custGeom>
                <a:avLst/>
                <a:gdLst/>
                <a:ahLst/>
                <a:cxnLst/>
                <a:rect l="l" t="t" r="r" b="b"/>
                <a:pathLst>
                  <a:path w="39546" h="30519" extrusionOk="0">
                    <a:moveTo>
                      <a:pt x="38877" y="29150"/>
                    </a:moveTo>
                    <a:cubicBezTo>
                      <a:pt x="30944" y="24865"/>
                      <a:pt x="22889" y="20700"/>
                      <a:pt x="15928" y="14895"/>
                    </a:cubicBezTo>
                    <a:cubicBezTo>
                      <a:pt x="12524" y="12068"/>
                      <a:pt x="9302" y="9059"/>
                      <a:pt x="6262" y="5898"/>
                    </a:cubicBezTo>
                    <a:cubicBezTo>
                      <a:pt x="4591" y="4165"/>
                      <a:pt x="3132" y="2098"/>
                      <a:pt x="1338" y="518"/>
                    </a:cubicBezTo>
                    <a:cubicBezTo>
                      <a:pt x="761" y="1"/>
                      <a:pt x="1" y="852"/>
                      <a:pt x="578" y="1369"/>
                    </a:cubicBezTo>
                    <a:cubicBezTo>
                      <a:pt x="2341" y="2919"/>
                      <a:pt x="3770" y="4986"/>
                      <a:pt x="5411" y="6688"/>
                    </a:cubicBezTo>
                    <a:cubicBezTo>
                      <a:pt x="8512" y="9880"/>
                      <a:pt x="11764" y="12919"/>
                      <a:pt x="15199" y="15746"/>
                    </a:cubicBezTo>
                    <a:cubicBezTo>
                      <a:pt x="22220" y="21612"/>
                      <a:pt x="30336" y="25837"/>
                      <a:pt x="38330" y="30153"/>
                    </a:cubicBezTo>
                    <a:cubicBezTo>
                      <a:pt x="38999" y="30518"/>
                      <a:pt x="39546" y="29515"/>
                      <a:pt x="38877" y="291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29"/>
            <p:cNvSpPr/>
            <p:nvPr/>
          </p:nvSpPr>
          <p:spPr>
            <a:xfrm rot="10800000">
              <a:off x="630742" y="3509078"/>
              <a:ext cx="91643" cy="78605"/>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p:nvPr/>
          </p:nvSpPr>
          <p:spPr>
            <a:xfrm rot="10800000">
              <a:off x="4349987" y="1633606"/>
              <a:ext cx="72595" cy="60630"/>
            </a:xfrm>
            <a:custGeom>
              <a:avLst/>
              <a:gdLst/>
              <a:ahLst/>
              <a:cxnLst/>
              <a:rect l="l" t="t" r="r" b="b"/>
              <a:pathLst>
                <a:path w="1353" h="1130" extrusionOk="0">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9"/>
            <p:cNvSpPr/>
            <p:nvPr/>
          </p:nvSpPr>
          <p:spPr>
            <a:xfrm rot="10800000">
              <a:off x="4157175" y="1306584"/>
              <a:ext cx="91696" cy="76673"/>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9"/>
            <p:cNvSpPr/>
            <p:nvPr/>
          </p:nvSpPr>
          <p:spPr>
            <a:xfrm rot="10800000">
              <a:off x="4462660" y="2034786"/>
              <a:ext cx="152809" cy="196699"/>
            </a:xfrm>
            <a:custGeom>
              <a:avLst/>
              <a:gdLst/>
              <a:ahLst/>
              <a:cxnLst/>
              <a:rect l="l" t="t" r="r" b="b"/>
              <a:pathLst>
                <a:path w="2848" h="3666" extrusionOk="0">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9"/>
            <p:cNvSpPr/>
            <p:nvPr/>
          </p:nvSpPr>
          <p:spPr>
            <a:xfrm>
              <a:off x="3866913" y="4599424"/>
              <a:ext cx="95506" cy="122226"/>
            </a:xfrm>
            <a:custGeom>
              <a:avLst/>
              <a:gdLst/>
              <a:ahLst/>
              <a:cxnLst/>
              <a:rect l="l" t="t" r="r" b="b"/>
              <a:pathLst>
                <a:path w="1780" h="2278" extrusionOk="0">
                  <a:moveTo>
                    <a:pt x="855" y="0"/>
                  </a:moveTo>
                  <a:cubicBezTo>
                    <a:pt x="677" y="0"/>
                    <a:pt x="819" y="570"/>
                    <a:pt x="606" y="819"/>
                  </a:cubicBezTo>
                  <a:cubicBezTo>
                    <a:pt x="428" y="1068"/>
                    <a:pt x="1" y="997"/>
                    <a:pt x="1" y="1139"/>
                  </a:cubicBezTo>
                  <a:cubicBezTo>
                    <a:pt x="1" y="1246"/>
                    <a:pt x="392" y="1317"/>
                    <a:pt x="570" y="1459"/>
                  </a:cubicBezTo>
                  <a:cubicBezTo>
                    <a:pt x="783" y="1602"/>
                    <a:pt x="748" y="2278"/>
                    <a:pt x="890" y="2278"/>
                  </a:cubicBezTo>
                  <a:cubicBezTo>
                    <a:pt x="997" y="2278"/>
                    <a:pt x="961" y="1779"/>
                    <a:pt x="1068" y="1566"/>
                  </a:cubicBezTo>
                  <a:cubicBezTo>
                    <a:pt x="1282" y="1210"/>
                    <a:pt x="1780" y="1246"/>
                    <a:pt x="1780" y="1139"/>
                  </a:cubicBezTo>
                  <a:cubicBezTo>
                    <a:pt x="1780" y="1032"/>
                    <a:pt x="1424" y="1032"/>
                    <a:pt x="1175" y="890"/>
                  </a:cubicBezTo>
                  <a:cubicBezTo>
                    <a:pt x="890" y="712"/>
                    <a:pt x="997" y="0"/>
                    <a:pt x="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9"/>
            <p:cNvSpPr/>
            <p:nvPr/>
          </p:nvSpPr>
          <p:spPr>
            <a:xfrm>
              <a:off x="4443654" y="3978109"/>
              <a:ext cx="95506" cy="122226"/>
            </a:xfrm>
            <a:custGeom>
              <a:avLst/>
              <a:gdLst/>
              <a:ahLst/>
              <a:cxnLst/>
              <a:rect l="l" t="t" r="r" b="b"/>
              <a:pathLst>
                <a:path w="1780" h="2278" extrusionOk="0">
                  <a:moveTo>
                    <a:pt x="854" y="0"/>
                  </a:moveTo>
                  <a:cubicBezTo>
                    <a:pt x="677" y="0"/>
                    <a:pt x="819" y="605"/>
                    <a:pt x="641" y="854"/>
                  </a:cubicBezTo>
                  <a:cubicBezTo>
                    <a:pt x="428" y="1103"/>
                    <a:pt x="1" y="1032"/>
                    <a:pt x="1" y="1174"/>
                  </a:cubicBezTo>
                  <a:cubicBezTo>
                    <a:pt x="1" y="1245"/>
                    <a:pt x="392" y="1317"/>
                    <a:pt x="570" y="1459"/>
                  </a:cubicBezTo>
                  <a:cubicBezTo>
                    <a:pt x="783" y="1601"/>
                    <a:pt x="748" y="2277"/>
                    <a:pt x="890" y="2277"/>
                  </a:cubicBezTo>
                  <a:cubicBezTo>
                    <a:pt x="1032" y="2277"/>
                    <a:pt x="961" y="1779"/>
                    <a:pt x="1068" y="1566"/>
                  </a:cubicBezTo>
                  <a:cubicBezTo>
                    <a:pt x="1281" y="1245"/>
                    <a:pt x="1780" y="1281"/>
                    <a:pt x="1780" y="1174"/>
                  </a:cubicBezTo>
                  <a:cubicBezTo>
                    <a:pt x="1780" y="1068"/>
                    <a:pt x="1424" y="1068"/>
                    <a:pt x="1175" y="890"/>
                  </a:cubicBezTo>
                  <a:cubicBezTo>
                    <a:pt x="890" y="747"/>
                    <a:pt x="1032" y="0"/>
                    <a:pt x="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9"/>
            <p:cNvSpPr/>
            <p:nvPr/>
          </p:nvSpPr>
          <p:spPr>
            <a:xfrm rot="7062319">
              <a:off x="4145489" y="4011904"/>
              <a:ext cx="91641" cy="78603"/>
            </a:xfrm>
            <a:custGeom>
              <a:avLst/>
              <a:gdLst/>
              <a:ahLst/>
              <a:cxnLst/>
              <a:rect l="l" t="t" r="r" b="b"/>
              <a:pathLst>
                <a:path w="1708" h="1465" extrusionOk="0">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p:nvPr/>
          </p:nvSpPr>
          <p:spPr>
            <a:xfrm rot="7062319">
              <a:off x="4057971" y="4346481"/>
              <a:ext cx="91695" cy="76671"/>
            </a:xfrm>
            <a:custGeom>
              <a:avLst/>
              <a:gdLst/>
              <a:ahLst/>
              <a:cxnLst/>
              <a:rect l="l" t="t" r="r" b="b"/>
              <a:pathLst>
                <a:path w="1709" h="1429" extrusionOk="0">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ackground">
  <p:cSld name="CUSTOM_20">
    <p:spTree>
      <p:nvGrpSpPr>
        <p:cNvPr id="1" name="Shape 669"/>
        <p:cNvGrpSpPr/>
        <p:nvPr/>
      </p:nvGrpSpPr>
      <p:grpSpPr>
        <a:xfrm>
          <a:off x="0" y="0"/>
          <a:ext cx="0" cy="0"/>
          <a:chOff x="0" y="0"/>
          <a:chExt cx="0" cy="0"/>
        </a:xfrm>
      </p:grpSpPr>
      <p:sp>
        <p:nvSpPr>
          <p:cNvPr id="670" name="Google Shape;670;p30"/>
          <p:cNvSpPr/>
          <p:nvPr/>
        </p:nvSpPr>
        <p:spPr>
          <a:xfrm>
            <a:off x="4126925" y="-99051"/>
            <a:ext cx="5046949" cy="5272488"/>
          </a:xfrm>
          <a:custGeom>
            <a:avLst/>
            <a:gdLst/>
            <a:ahLst/>
            <a:cxnLst/>
            <a:rect l="l" t="t" r="r" b="b"/>
            <a:pathLst>
              <a:path w="40919" h="41915" extrusionOk="0">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ckground 2">
  <p:cSld name="CUSTOM_21">
    <p:spTree>
      <p:nvGrpSpPr>
        <p:cNvPr id="1" name="Shape 671"/>
        <p:cNvGrpSpPr/>
        <p:nvPr/>
      </p:nvGrpSpPr>
      <p:grpSpPr>
        <a:xfrm>
          <a:off x="0" y="0"/>
          <a:ext cx="0" cy="0"/>
          <a:chOff x="0" y="0"/>
          <a:chExt cx="0" cy="0"/>
        </a:xfrm>
      </p:grpSpPr>
      <p:sp>
        <p:nvSpPr>
          <p:cNvPr id="672" name="Google Shape;672;p31"/>
          <p:cNvSpPr/>
          <p:nvPr/>
        </p:nvSpPr>
        <p:spPr>
          <a:xfrm>
            <a:off x="6075360" y="0"/>
            <a:ext cx="3068640" cy="200164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31"/>
          <p:cNvGrpSpPr/>
          <p:nvPr/>
        </p:nvGrpSpPr>
        <p:grpSpPr>
          <a:xfrm rot="2044096">
            <a:off x="7583413" y="152992"/>
            <a:ext cx="731581" cy="604846"/>
            <a:chOff x="7714458" y="168714"/>
            <a:chExt cx="731555" cy="604825"/>
          </a:xfrm>
        </p:grpSpPr>
        <p:sp>
          <p:nvSpPr>
            <p:cNvPr id="674" name="Google Shape;674;p31"/>
            <p:cNvSpPr/>
            <p:nvPr/>
          </p:nvSpPr>
          <p:spPr>
            <a:xfrm rot="-5400000" flipH="1">
              <a:off x="7836078" y="486763"/>
              <a:ext cx="431321" cy="142231"/>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rot="-5400000" flipH="1">
              <a:off x="7788389" y="273918"/>
              <a:ext cx="190571" cy="338433"/>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1"/>
            <p:cNvSpPr/>
            <p:nvPr/>
          </p:nvSpPr>
          <p:spPr>
            <a:xfrm rot="-5400000" flipH="1">
              <a:off x="7843194" y="96957"/>
              <a:ext cx="191351" cy="334865"/>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rot="-5400000" flipH="1">
              <a:off x="8073012" y="68185"/>
              <a:ext cx="204398" cy="541604"/>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1"/>
          <p:cNvGrpSpPr/>
          <p:nvPr/>
        </p:nvGrpSpPr>
        <p:grpSpPr>
          <a:xfrm rot="5549941" flipH="1">
            <a:off x="7981186" y="500245"/>
            <a:ext cx="1017825" cy="989573"/>
            <a:chOff x="7977765" y="273652"/>
            <a:chExt cx="1017875" cy="989622"/>
          </a:xfrm>
        </p:grpSpPr>
        <p:sp>
          <p:nvSpPr>
            <p:cNvPr id="679" name="Google Shape;679;p31"/>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1"/>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1"/>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ackground 3">
  <p:cSld name="CUSTOM_22">
    <p:spTree>
      <p:nvGrpSpPr>
        <p:cNvPr id="1" name="Shape 686"/>
        <p:cNvGrpSpPr/>
        <p:nvPr/>
      </p:nvGrpSpPr>
      <p:grpSpPr>
        <a:xfrm>
          <a:off x="0" y="0"/>
          <a:ext cx="0" cy="0"/>
          <a:chOff x="0" y="0"/>
          <a:chExt cx="0" cy="0"/>
        </a:xfrm>
      </p:grpSpPr>
      <p:sp>
        <p:nvSpPr>
          <p:cNvPr id="687" name="Google Shape;687;p32"/>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2"/>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 name="Google Shape;689;p32"/>
          <p:cNvGrpSpPr/>
          <p:nvPr/>
        </p:nvGrpSpPr>
        <p:grpSpPr>
          <a:xfrm>
            <a:off x="229058" y="118480"/>
            <a:ext cx="2004170" cy="1662838"/>
            <a:chOff x="229058" y="118480"/>
            <a:chExt cx="2004170" cy="1662838"/>
          </a:xfrm>
        </p:grpSpPr>
        <p:grpSp>
          <p:nvGrpSpPr>
            <p:cNvPr id="690" name="Google Shape;690;p32"/>
            <p:cNvGrpSpPr/>
            <p:nvPr/>
          </p:nvGrpSpPr>
          <p:grpSpPr>
            <a:xfrm rot="-1153606">
              <a:off x="1682131" y="187698"/>
              <a:ext cx="493644" cy="432548"/>
              <a:chOff x="1363200" y="166154"/>
              <a:chExt cx="493656" cy="432559"/>
            </a:xfrm>
          </p:grpSpPr>
          <p:sp>
            <p:nvSpPr>
              <p:cNvPr id="691" name="Google Shape;691;p32"/>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2"/>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32"/>
            <p:cNvGrpSpPr/>
            <p:nvPr/>
          </p:nvGrpSpPr>
          <p:grpSpPr>
            <a:xfrm>
              <a:off x="539209" y="1248068"/>
              <a:ext cx="403089" cy="533250"/>
              <a:chOff x="559722" y="1026593"/>
              <a:chExt cx="403089" cy="533250"/>
            </a:xfrm>
          </p:grpSpPr>
          <p:sp>
            <p:nvSpPr>
              <p:cNvPr id="696" name="Google Shape;696;p32"/>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2"/>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2"/>
            <p:cNvGrpSpPr/>
            <p:nvPr/>
          </p:nvGrpSpPr>
          <p:grpSpPr>
            <a:xfrm rot="-5400000" flipH="1">
              <a:off x="330900" y="80358"/>
              <a:ext cx="887851" cy="1091534"/>
              <a:chOff x="254705" y="156553"/>
              <a:chExt cx="887851" cy="1091534"/>
            </a:xfrm>
          </p:grpSpPr>
          <p:sp>
            <p:nvSpPr>
              <p:cNvPr id="706" name="Google Shape;706;p32"/>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32"/>
            <p:cNvGrpSpPr/>
            <p:nvPr/>
          </p:nvGrpSpPr>
          <p:grpSpPr>
            <a:xfrm rot="933143">
              <a:off x="1276418" y="924988"/>
              <a:ext cx="605914" cy="402516"/>
              <a:chOff x="2296577" y="3010047"/>
              <a:chExt cx="332495" cy="220942"/>
            </a:xfrm>
          </p:grpSpPr>
          <p:sp>
            <p:nvSpPr>
              <p:cNvPr id="712" name="Google Shape;712;p32"/>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6" name="Google Shape;716;p32"/>
          <p:cNvGrpSpPr/>
          <p:nvPr/>
        </p:nvGrpSpPr>
        <p:grpSpPr>
          <a:xfrm rot="5400000">
            <a:off x="7187945" y="3395819"/>
            <a:ext cx="1827635" cy="1819103"/>
            <a:chOff x="7247545" y="98381"/>
            <a:chExt cx="1827635" cy="1819103"/>
          </a:xfrm>
        </p:grpSpPr>
        <p:grpSp>
          <p:nvGrpSpPr>
            <p:cNvPr id="717" name="Google Shape;717;p32"/>
            <p:cNvGrpSpPr/>
            <p:nvPr/>
          </p:nvGrpSpPr>
          <p:grpSpPr>
            <a:xfrm>
              <a:off x="7247545" y="98381"/>
              <a:ext cx="853056" cy="737535"/>
              <a:chOff x="7476145" y="98381"/>
              <a:chExt cx="853056" cy="737535"/>
            </a:xfrm>
          </p:grpSpPr>
          <p:sp>
            <p:nvSpPr>
              <p:cNvPr id="718" name="Google Shape;718;p32"/>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32"/>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32"/>
            <p:cNvGrpSpPr/>
            <p:nvPr/>
          </p:nvGrpSpPr>
          <p:grpSpPr>
            <a:xfrm rot="5400000" flipH="1">
              <a:off x="8266534" y="1300531"/>
              <a:ext cx="752913" cy="480995"/>
              <a:chOff x="7899243" y="902117"/>
              <a:chExt cx="752837" cy="480947"/>
            </a:xfrm>
          </p:grpSpPr>
          <p:sp>
            <p:nvSpPr>
              <p:cNvPr id="728" name="Google Shape;728;p32"/>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3"/>
          <p:cNvSpPr/>
          <p:nvPr/>
        </p:nvSpPr>
        <p:spPr>
          <a:xfrm rot="10800000">
            <a:off x="-23537" y="-31507"/>
            <a:ext cx="5539512" cy="4969757"/>
          </a:xfrm>
          <a:custGeom>
            <a:avLst/>
            <a:gdLst/>
            <a:ahLst/>
            <a:cxnLst/>
            <a:rect l="l" t="t" r="r" b="b"/>
            <a:pathLst>
              <a:path w="40919" h="41915" extrusionOk="0">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txBox="1">
            <a:spLocks noGrp="1"/>
          </p:cNvSpPr>
          <p:nvPr>
            <p:ph type="subTitle" idx="1"/>
          </p:nvPr>
        </p:nvSpPr>
        <p:spPr>
          <a:xfrm flipH="1">
            <a:off x="3362725" y="3592957"/>
            <a:ext cx="5058900" cy="41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71" name="Google Shape;71;p3"/>
          <p:cNvSpPr txBox="1">
            <a:spLocks noGrp="1"/>
          </p:cNvSpPr>
          <p:nvPr>
            <p:ph type="title"/>
          </p:nvPr>
        </p:nvSpPr>
        <p:spPr>
          <a:xfrm flipH="1">
            <a:off x="3362150" y="2855414"/>
            <a:ext cx="5058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72" name="Google Shape;72;p3"/>
          <p:cNvSpPr txBox="1">
            <a:spLocks noGrp="1"/>
          </p:cNvSpPr>
          <p:nvPr>
            <p:ph type="title" idx="2" hasCustomPrompt="1"/>
          </p:nvPr>
        </p:nvSpPr>
        <p:spPr>
          <a:xfrm flipH="1">
            <a:off x="6878570" y="1505156"/>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22"/>
        <p:cNvGrpSpPr/>
        <p:nvPr/>
      </p:nvGrpSpPr>
      <p:grpSpPr>
        <a:xfrm>
          <a:off x="0" y="0"/>
          <a:ext cx="0" cy="0"/>
          <a:chOff x="0" y="0"/>
          <a:chExt cx="0" cy="0"/>
        </a:xfrm>
      </p:grpSpPr>
      <p:sp>
        <p:nvSpPr>
          <p:cNvPr id="123" name="Google Shape;123;p5"/>
          <p:cNvSpPr txBox="1">
            <a:spLocks noGrp="1"/>
          </p:cNvSpPr>
          <p:nvPr>
            <p:ph type="ctrTitle"/>
          </p:nvPr>
        </p:nvSpPr>
        <p:spPr>
          <a:xfrm flipH="1">
            <a:off x="722425" y="1612358"/>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5"/>
          <p:cNvSpPr txBox="1">
            <a:spLocks noGrp="1"/>
          </p:cNvSpPr>
          <p:nvPr>
            <p:ph type="subTitle" idx="1"/>
          </p:nvPr>
        </p:nvSpPr>
        <p:spPr>
          <a:xfrm flipH="1">
            <a:off x="722425" y="2023721"/>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25" name="Google Shape;125;p5"/>
          <p:cNvSpPr txBox="1">
            <a:spLocks noGrp="1"/>
          </p:cNvSpPr>
          <p:nvPr>
            <p:ph type="title" idx="2"/>
          </p:nvPr>
        </p:nvSpPr>
        <p:spPr>
          <a:xfrm>
            <a:off x="731550" y="448050"/>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26" name="Google Shape;126;p5"/>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5400000">
                <a:off x="7784542" y="170612"/>
                <a:ext cx="477567" cy="384075"/>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5400000">
                <a:off x="7846599" y="271704"/>
                <a:ext cx="35702" cy="260082"/>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5400000">
                <a:off x="7962990" y="469669"/>
                <a:ext cx="151281"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5"/>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rot="5400000" flipH="1">
              <a:off x="8266535" y="1300532"/>
              <a:ext cx="752911" cy="480995"/>
              <a:chOff x="7899243" y="902117"/>
              <a:chExt cx="752835" cy="480947"/>
            </a:xfrm>
          </p:grpSpPr>
          <p:sp>
            <p:nvSpPr>
              <p:cNvPr id="139" name="Google Shape;139;p5"/>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5"/>
          <p:cNvSpPr txBox="1">
            <a:spLocks noGrp="1"/>
          </p:cNvSpPr>
          <p:nvPr>
            <p:ph type="ctrTitle" idx="3"/>
          </p:nvPr>
        </p:nvSpPr>
        <p:spPr>
          <a:xfrm flipH="1">
            <a:off x="722425" y="3073511"/>
            <a:ext cx="2929200" cy="435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48" name="Google Shape;148;p5"/>
          <p:cNvSpPr txBox="1">
            <a:spLocks noGrp="1"/>
          </p:cNvSpPr>
          <p:nvPr>
            <p:ph type="subTitle" idx="4"/>
          </p:nvPr>
        </p:nvSpPr>
        <p:spPr>
          <a:xfrm flipH="1">
            <a:off x="722425" y="3484874"/>
            <a:ext cx="29292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731550" y="447456"/>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51" name="Google Shape;151;p6"/>
          <p:cNvSpPr/>
          <p:nvPr/>
        </p:nvSpPr>
        <p:spPr>
          <a:xfrm rot="-5400000">
            <a:off x="6821785" y="2810121"/>
            <a:ext cx="1769421" cy="2941893"/>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5400000">
                <a:off x="4406581" y="4492781"/>
                <a:ext cx="229794" cy="8508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400000">
                <a:off x="4408233" y="4480075"/>
                <a:ext cx="176771" cy="190026"/>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400000">
                <a:off x="4507649" y="4367399"/>
                <a:ext cx="70723" cy="364556"/>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5400000">
                <a:off x="5074941" y="3622751"/>
                <a:ext cx="447396" cy="149119"/>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5400000">
                <a:off x="5166610" y="3564199"/>
                <a:ext cx="253001" cy="297137"/>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5400000">
                <a:off x="5173793" y="3575783"/>
                <a:ext cx="103882" cy="155766"/>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5230138" y="3543748"/>
                <a:ext cx="191128" cy="61873"/>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091469" y="3694153"/>
                <a:ext cx="76687" cy="70799"/>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5400000">
                <a:off x="5098268" y="3563269"/>
                <a:ext cx="77484" cy="7045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5392454" y="3539701"/>
                <a:ext cx="76725" cy="70420"/>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5400000">
                <a:off x="5313623" y="3432954"/>
                <a:ext cx="77522" cy="70420"/>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5400000">
                <a:off x="5181125" y="3435176"/>
                <a:ext cx="77484" cy="70420"/>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5052247" y="4042490"/>
                <a:ext cx="493772" cy="388067"/>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5328165" y="3933505"/>
                <a:ext cx="618469" cy="185089"/>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5121432" y="4249769"/>
                <a:ext cx="194470" cy="579917"/>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5082228" y="4038256"/>
                <a:ext cx="733480" cy="51698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5400000">
                <a:off x="5282167" y="4258053"/>
                <a:ext cx="456208" cy="473908"/>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77"/>
        <p:cNvGrpSpPr/>
        <p:nvPr/>
      </p:nvGrpSpPr>
      <p:grpSpPr>
        <a:xfrm>
          <a:off x="0" y="0"/>
          <a:ext cx="0" cy="0"/>
          <a:chOff x="0" y="0"/>
          <a:chExt cx="0" cy="0"/>
        </a:xfrm>
      </p:grpSpPr>
      <p:sp>
        <p:nvSpPr>
          <p:cNvPr id="178" name="Google Shape;178;p7"/>
          <p:cNvSpPr txBox="1">
            <a:spLocks noGrp="1"/>
          </p:cNvSpPr>
          <p:nvPr>
            <p:ph type="body" idx="1"/>
          </p:nvPr>
        </p:nvSpPr>
        <p:spPr>
          <a:xfrm>
            <a:off x="731525" y="1160996"/>
            <a:ext cx="7681200" cy="3580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5D3765"/>
              </a:buClr>
              <a:buSzPts val="1200"/>
              <a:buChar char="●"/>
              <a:defRPr sz="1200"/>
            </a:lvl1pPr>
            <a:lvl2pPr marL="914400" lvl="1" indent="-304800">
              <a:lnSpc>
                <a:spcPct val="100000"/>
              </a:lnSpc>
              <a:spcBef>
                <a:spcPts val="0"/>
              </a:spcBef>
              <a:spcAft>
                <a:spcPts val="0"/>
              </a:spcAft>
              <a:buSzPts val="1200"/>
              <a:buFont typeface="Catamaran"/>
              <a:buChar char="○"/>
              <a:defRPr sz="1200"/>
            </a:lvl2pPr>
            <a:lvl3pPr marL="1371600" lvl="2" indent="-304800">
              <a:lnSpc>
                <a:spcPct val="100000"/>
              </a:lnSpc>
              <a:spcBef>
                <a:spcPts val="0"/>
              </a:spcBef>
              <a:spcAft>
                <a:spcPts val="0"/>
              </a:spcAft>
              <a:buSzPts val="1200"/>
              <a:buFont typeface="Catamaran"/>
              <a:buChar char="■"/>
              <a:defRPr sz="1200"/>
            </a:lvl3pPr>
            <a:lvl4pPr marL="1828800" lvl="3" indent="-304800">
              <a:lnSpc>
                <a:spcPct val="100000"/>
              </a:lnSpc>
              <a:spcBef>
                <a:spcPts val="0"/>
              </a:spcBef>
              <a:spcAft>
                <a:spcPts val="0"/>
              </a:spcAft>
              <a:buSzPts val="1200"/>
              <a:buFont typeface="Catamaran"/>
              <a:buChar char="●"/>
              <a:defRPr sz="1200"/>
            </a:lvl4pPr>
            <a:lvl5pPr marL="2286000" lvl="4" indent="-304800">
              <a:lnSpc>
                <a:spcPct val="100000"/>
              </a:lnSpc>
              <a:spcBef>
                <a:spcPts val="0"/>
              </a:spcBef>
              <a:spcAft>
                <a:spcPts val="0"/>
              </a:spcAft>
              <a:buSzPts val="1200"/>
              <a:buFont typeface="Catamaran"/>
              <a:buChar char="○"/>
              <a:defRPr sz="1200"/>
            </a:lvl5pPr>
            <a:lvl6pPr marL="2743200" lvl="5" indent="-304800">
              <a:lnSpc>
                <a:spcPct val="100000"/>
              </a:lnSpc>
              <a:spcBef>
                <a:spcPts val="0"/>
              </a:spcBef>
              <a:spcAft>
                <a:spcPts val="0"/>
              </a:spcAft>
              <a:buSzPts val="1200"/>
              <a:buFont typeface="Catamaran"/>
              <a:buChar char="■"/>
              <a:defRPr sz="1200"/>
            </a:lvl6pPr>
            <a:lvl7pPr marL="3200400" lvl="6" indent="-304800">
              <a:lnSpc>
                <a:spcPct val="100000"/>
              </a:lnSpc>
              <a:spcBef>
                <a:spcPts val="0"/>
              </a:spcBef>
              <a:spcAft>
                <a:spcPts val="0"/>
              </a:spcAft>
              <a:buSzPts val="1200"/>
              <a:buFont typeface="Catamaran"/>
              <a:buChar char="●"/>
              <a:defRPr sz="1200"/>
            </a:lvl7pPr>
            <a:lvl8pPr marL="3657600" lvl="7" indent="-304800">
              <a:lnSpc>
                <a:spcPct val="100000"/>
              </a:lnSpc>
              <a:spcBef>
                <a:spcPts val="0"/>
              </a:spcBef>
              <a:spcAft>
                <a:spcPts val="0"/>
              </a:spcAft>
              <a:buSzPts val="1200"/>
              <a:buFont typeface="Catamaran"/>
              <a:buChar char="○"/>
              <a:defRPr sz="1200"/>
            </a:lvl8pPr>
            <a:lvl9pPr marL="4114800" lvl="8" indent="-304800">
              <a:lnSpc>
                <a:spcPct val="100000"/>
              </a:lnSpc>
              <a:spcBef>
                <a:spcPts val="0"/>
              </a:spcBef>
              <a:spcAft>
                <a:spcPts val="0"/>
              </a:spcAft>
              <a:buSzPts val="1200"/>
              <a:buFont typeface="Catamaran"/>
              <a:buChar char="■"/>
              <a:defRPr sz="1200"/>
            </a:lvl9pPr>
          </a:lstStyle>
          <a:p>
            <a:endParaRPr/>
          </a:p>
        </p:txBody>
      </p:sp>
      <p:sp>
        <p:nvSpPr>
          <p:cNvPr id="179" name="Google Shape;179;p7"/>
          <p:cNvSpPr txBox="1">
            <a:spLocks noGrp="1"/>
          </p:cNvSpPr>
          <p:nvPr>
            <p:ph type="title"/>
          </p:nvPr>
        </p:nvSpPr>
        <p:spPr>
          <a:xfrm>
            <a:off x="731525" y="445025"/>
            <a:ext cx="768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80" name="Google Shape;180;p7"/>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7"/>
          <p:cNvGrpSpPr/>
          <p:nvPr/>
        </p:nvGrpSpPr>
        <p:grpSpPr>
          <a:xfrm rot="1366368">
            <a:off x="8376187" y="120888"/>
            <a:ext cx="699356" cy="773276"/>
            <a:chOff x="8375862" y="120473"/>
            <a:chExt cx="699315" cy="773231"/>
          </a:xfrm>
        </p:grpSpPr>
        <p:sp>
          <p:nvSpPr>
            <p:cNvPr id="182" name="Google Shape;182;p7"/>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7"/>
          <p:cNvGrpSpPr/>
          <p:nvPr/>
        </p:nvGrpSpPr>
        <p:grpSpPr>
          <a:xfrm rot="-2842489">
            <a:off x="8349442" y="1027277"/>
            <a:ext cx="752836" cy="480947"/>
            <a:chOff x="7899243" y="902117"/>
            <a:chExt cx="752835" cy="480947"/>
          </a:xfrm>
        </p:grpSpPr>
        <p:sp>
          <p:nvSpPr>
            <p:cNvPr id="188" name="Google Shape;188;p7"/>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77"/>
        <p:cNvGrpSpPr/>
        <p:nvPr/>
      </p:nvGrpSpPr>
      <p:grpSpPr>
        <a:xfrm>
          <a:off x="0" y="0"/>
          <a:ext cx="0" cy="0"/>
          <a:chOff x="0" y="0"/>
          <a:chExt cx="0" cy="0"/>
        </a:xfrm>
      </p:grpSpPr>
      <p:sp>
        <p:nvSpPr>
          <p:cNvPr id="178" name="Google Shape;178;p7"/>
          <p:cNvSpPr txBox="1">
            <a:spLocks noGrp="1"/>
          </p:cNvSpPr>
          <p:nvPr>
            <p:ph type="body" idx="1"/>
          </p:nvPr>
        </p:nvSpPr>
        <p:spPr>
          <a:xfrm>
            <a:off x="731525" y="1160996"/>
            <a:ext cx="7681200" cy="3580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5D3765"/>
              </a:buClr>
              <a:buSzPts val="1200"/>
              <a:buChar char="●"/>
              <a:defRPr sz="1200"/>
            </a:lvl1pPr>
            <a:lvl2pPr marL="914400" lvl="1" indent="-304800">
              <a:lnSpc>
                <a:spcPct val="100000"/>
              </a:lnSpc>
              <a:spcBef>
                <a:spcPts val="0"/>
              </a:spcBef>
              <a:spcAft>
                <a:spcPts val="0"/>
              </a:spcAft>
              <a:buSzPts val="1200"/>
              <a:buFont typeface="Catamaran"/>
              <a:buChar char="○"/>
              <a:defRPr sz="1200"/>
            </a:lvl2pPr>
            <a:lvl3pPr marL="1371600" lvl="2" indent="-304800">
              <a:lnSpc>
                <a:spcPct val="100000"/>
              </a:lnSpc>
              <a:spcBef>
                <a:spcPts val="0"/>
              </a:spcBef>
              <a:spcAft>
                <a:spcPts val="0"/>
              </a:spcAft>
              <a:buSzPts val="1200"/>
              <a:buFont typeface="Catamaran"/>
              <a:buChar char="■"/>
              <a:defRPr sz="1200"/>
            </a:lvl3pPr>
            <a:lvl4pPr marL="1828800" lvl="3" indent="-304800">
              <a:lnSpc>
                <a:spcPct val="100000"/>
              </a:lnSpc>
              <a:spcBef>
                <a:spcPts val="0"/>
              </a:spcBef>
              <a:spcAft>
                <a:spcPts val="0"/>
              </a:spcAft>
              <a:buSzPts val="1200"/>
              <a:buFont typeface="Catamaran"/>
              <a:buChar char="●"/>
              <a:defRPr sz="1200"/>
            </a:lvl4pPr>
            <a:lvl5pPr marL="2286000" lvl="4" indent="-304800">
              <a:lnSpc>
                <a:spcPct val="100000"/>
              </a:lnSpc>
              <a:spcBef>
                <a:spcPts val="0"/>
              </a:spcBef>
              <a:spcAft>
                <a:spcPts val="0"/>
              </a:spcAft>
              <a:buSzPts val="1200"/>
              <a:buFont typeface="Catamaran"/>
              <a:buChar char="○"/>
              <a:defRPr sz="1200"/>
            </a:lvl5pPr>
            <a:lvl6pPr marL="2743200" lvl="5" indent="-304800">
              <a:lnSpc>
                <a:spcPct val="100000"/>
              </a:lnSpc>
              <a:spcBef>
                <a:spcPts val="0"/>
              </a:spcBef>
              <a:spcAft>
                <a:spcPts val="0"/>
              </a:spcAft>
              <a:buSzPts val="1200"/>
              <a:buFont typeface="Catamaran"/>
              <a:buChar char="■"/>
              <a:defRPr sz="1200"/>
            </a:lvl6pPr>
            <a:lvl7pPr marL="3200400" lvl="6" indent="-304800">
              <a:lnSpc>
                <a:spcPct val="100000"/>
              </a:lnSpc>
              <a:spcBef>
                <a:spcPts val="0"/>
              </a:spcBef>
              <a:spcAft>
                <a:spcPts val="0"/>
              </a:spcAft>
              <a:buSzPts val="1200"/>
              <a:buFont typeface="Catamaran"/>
              <a:buChar char="●"/>
              <a:defRPr sz="1200"/>
            </a:lvl7pPr>
            <a:lvl8pPr marL="3657600" lvl="7" indent="-304800">
              <a:lnSpc>
                <a:spcPct val="100000"/>
              </a:lnSpc>
              <a:spcBef>
                <a:spcPts val="0"/>
              </a:spcBef>
              <a:spcAft>
                <a:spcPts val="0"/>
              </a:spcAft>
              <a:buSzPts val="1200"/>
              <a:buFont typeface="Catamaran"/>
              <a:buChar char="○"/>
              <a:defRPr sz="1200"/>
            </a:lvl8pPr>
            <a:lvl9pPr marL="4114800" lvl="8" indent="-304800">
              <a:lnSpc>
                <a:spcPct val="100000"/>
              </a:lnSpc>
              <a:spcBef>
                <a:spcPts val="0"/>
              </a:spcBef>
              <a:spcAft>
                <a:spcPts val="0"/>
              </a:spcAft>
              <a:buSzPts val="1200"/>
              <a:buFont typeface="Catamaran"/>
              <a:buChar char="■"/>
              <a:defRPr sz="1200"/>
            </a:lvl9pPr>
          </a:lstStyle>
          <a:p>
            <a:endParaRPr/>
          </a:p>
        </p:txBody>
      </p:sp>
      <p:sp>
        <p:nvSpPr>
          <p:cNvPr id="179" name="Google Shape;179;p7"/>
          <p:cNvSpPr txBox="1">
            <a:spLocks noGrp="1"/>
          </p:cNvSpPr>
          <p:nvPr>
            <p:ph type="title"/>
          </p:nvPr>
        </p:nvSpPr>
        <p:spPr>
          <a:xfrm>
            <a:off x="731525" y="445025"/>
            <a:ext cx="768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180" name="Google Shape;180;p7"/>
          <p:cNvSpPr/>
          <p:nvPr/>
        </p:nvSpPr>
        <p:spPr>
          <a:xfrm>
            <a:off x="6987718" y="-9968"/>
            <a:ext cx="2166200" cy="1911183"/>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7"/>
          <p:cNvGrpSpPr/>
          <p:nvPr/>
        </p:nvGrpSpPr>
        <p:grpSpPr>
          <a:xfrm rot="1366368">
            <a:off x="8376187" y="120888"/>
            <a:ext cx="699356" cy="773276"/>
            <a:chOff x="8375862" y="120473"/>
            <a:chExt cx="699315" cy="773231"/>
          </a:xfrm>
        </p:grpSpPr>
        <p:sp>
          <p:nvSpPr>
            <p:cNvPr id="182" name="Google Shape;182;p7"/>
            <p:cNvSpPr/>
            <p:nvPr/>
          </p:nvSpPr>
          <p:spPr>
            <a:xfrm rot="-5400000">
              <a:off x="8445541" y="133241"/>
              <a:ext cx="642404" cy="616870"/>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5400000">
              <a:off x="8350795" y="718174"/>
              <a:ext cx="200598" cy="150463"/>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5400000">
              <a:off x="8620803" y="265510"/>
              <a:ext cx="198378" cy="149645"/>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rot="-5400000">
              <a:off x="8607978" y="451466"/>
              <a:ext cx="200072"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5400000">
              <a:off x="8388862" y="494062"/>
              <a:ext cx="200072" cy="149645"/>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7"/>
          <p:cNvGrpSpPr/>
          <p:nvPr/>
        </p:nvGrpSpPr>
        <p:grpSpPr>
          <a:xfrm rot="-2842489">
            <a:off x="8349442" y="1027277"/>
            <a:ext cx="752836" cy="480947"/>
            <a:chOff x="7899243" y="902117"/>
            <a:chExt cx="752835" cy="480947"/>
          </a:xfrm>
        </p:grpSpPr>
        <p:sp>
          <p:nvSpPr>
            <p:cNvPr id="188" name="Google Shape;188;p7"/>
            <p:cNvSpPr/>
            <p:nvPr/>
          </p:nvSpPr>
          <p:spPr>
            <a:xfrm rot="-5400000">
              <a:off x="8218715" y="823957"/>
              <a:ext cx="348373" cy="518353"/>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rot="-5400000">
              <a:off x="8351172" y="1080474"/>
              <a:ext cx="377297"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rot="-5400000">
              <a:off x="8222800" y="1130549"/>
              <a:ext cx="334817"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5400000">
              <a:off x="8112541" y="1181502"/>
              <a:ext cx="297420"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5400000">
              <a:off x="8010027" y="1206073"/>
              <a:ext cx="169220"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5400000">
              <a:off x="8016487" y="1053363"/>
              <a:ext cx="68015" cy="302504"/>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5400000">
              <a:off x="8133407" y="898053"/>
              <a:ext cx="78241" cy="361696"/>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rot="-5400000">
              <a:off x="8315653" y="741866"/>
              <a:ext cx="76546" cy="397047"/>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5400000" flipH="1">
              <a:off x="330900" y="80358"/>
              <a:ext cx="887851" cy="1091534"/>
              <a:chOff x="254705" y="156553"/>
              <a:chExt cx="887851" cy="1091534"/>
            </a:xfrm>
          </p:grpSpPr>
          <p:sp>
            <p:nvSpPr>
              <p:cNvPr id="216" name="Google Shape;216;p8"/>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8"/>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rot="5400000" flipH="1">
              <a:off x="8266534" y="1300531"/>
              <a:ext cx="752913" cy="480995"/>
              <a:chOff x="7899243" y="902117"/>
              <a:chExt cx="752837" cy="480947"/>
            </a:xfrm>
          </p:grpSpPr>
          <p:sp>
            <p:nvSpPr>
              <p:cNvPr id="238" name="Google Shape;238;p8"/>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8"/>
          <p:cNvSpPr txBox="1">
            <a:spLocks noGrp="1"/>
          </p:cNvSpPr>
          <p:nvPr>
            <p:ph type="title"/>
          </p:nvPr>
        </p:nvSpPr>
        <p:spPr>
          <a:xfrm>
            <a:off x="2977825" y="3559850"/>
            <a:ext cx="31986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 name="Google Shape;247;p8"/>
          <p:cNvSpPr txBox="1">
            <a:spLocks noGrp="1"/>
          </p:cNvSpPr>
          <p:nvPr>
            <p:ph type="subTitle" idx="1"/>
          </p:nvPr>
        </p:nvSpPr>
        <p:spPr>
          <a:xfrm>
            <a:off x="1682550" y="1755000"/>
            <a:ext cx="5778900" cy="16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5400000" flipH="1">
              <a:off x="330900" y="80358"/>
              <a:ext cx="887851" cy="1091534"/>
              <a:chOff x="254705" y="156553"/>
              <a:chExt cx="887851" cy="1091534"/>
            </a:xfrm>
          </p:grpSpPr>
          <p:sp>
            <p:nvSpPr>
              <p:cNvPr id="216" name="Google Shape;216;p8"/>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8"/>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rot="5400000" flipH="1">
              <a:off x="8266534" y="1300531"/>
              <a:ext cx="752913" cy="480995"/>
              <a:chOff x="7899243" y="902117"/>
              <a:chExt cx="752837" cy="480947"/>
            </a:xfrm>
          </p:grpSpPr>
          <p:sp>
            <p:nvSpPr>
              <p:cNvPr id="238" name="Google Shape;238;p8"/>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8"/>
          <p:cNvSpPr txBox="1">
            <a:spLocks noGrp="1"/>
          </p:cNvSpPr>
          <p:nvPr>
            <p:ph type="title"/>
          </p:nvPr>
        </p:nvSpPr>
        <p:spPr>
          <a:xfrm>
            <a:off x="2977825" y="3559850"/>
            <a:ext cx="31986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 name="Google Shape;247;p8"/>
          <p:cNvSpPr txBox="1">
            <a:spLocks noGrp="1"/>
          </p:cNvSpPr>
          <p:nvPr>
            <p:ph type="subTitle" idx="1"/>
          </p:nvPr>
        </p:nvSpPr>
        <p:spPr>
          <a:xfrm>
            <a:off x="1682550" y="1755000"/>
            <a:ext cx="5778900" cy="16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5400000" flipH="1">
              <a:off x="330900" y="80358"/>
              <a:ext cx="887851" cy="1091534"/>
              <a:chOff x="254705" y="156553"/>
              <a:chExt cx="887851" cy="1091534"/>
            </a:xfrm>
          </p:grpSpPr>
          <p:sp>
            <p:nvSpPr>
              <p:cNvPr id="216" name="Google Shape;216;p8"/>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8"/>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rot="5400000" flipH="1">
              <a:off x="8266534" y="1300531"/>
              <a:ext cx="752913" cy="480995"/>
              <a:chOff x="7899243" y="902117"/>
              <a:chExt cx="752837" cy="480947"/>
            </a:xfrm>
          </p:grpSpPr>
          <p:sp>
            <p:nvSpPr>
              <p:cNvPr id="238" name="Google Shape;238;p8"/>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8"/>
          <p:cNvSpPr txBox="1">
            <a:spLocks noGrp="1"/>
          </p:cNvSpPr>
          <p:nvPr>
            <p:ph type="title"/>
          </p:nvPr>
        </p:nvSpPr>
        <p:spPr>
          <a:xfrm>
            <a:off x="2977825" y="3559850"/>
            <a:ext cx="31986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 name="Google Shape;247;p8"/>
          <p:cNvSpPr txBox="1">
            <a:spLocks noGrp="1"/>
          </p:cNvSpPr>
          <p:nvPr>
            <p:ph type="subTitle" idx="1"/>
          </p:nvPr>
        </p:nvSpPr>
        <p:spPr>
          <a:xfrm>
            <a:off x="1682550" y="1755000"/>
            <a:ext cx="5778900" cy="16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5400000" flipH="1">
              <a:off x="330900" y="80358"/>
              <a:ext cx="887851" cy="1091534"/>
              <a:chOff x="254705" y="156553"/>
              <a:chExt cx="887851" cy="1091534"/>
            </a:xfrm>
          </p:grpSpPr>
          <p:sp>
            <p:nvSpPr>
              <p:cNvPr id="216" name="Google Shape;216;p8"/>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8"/>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rot="5400000" flipH="1">
              <a:off x="8266534" y="1300531"/>
              <a:ext cx="752913" cy="480995"/>
              <a:chOff x="7899243" y="902117"/>
              <a:chExt cx="752837" cy="480947"/>
            </a:xfrm>
          </p:grpSpPr>
          <p:sp>
            <p:nvSpPr>
              <p:cNvPr id="238" name="Google Shape;238;p8"/>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8"/>
          <p:cNvSpPr txBox="1">
            <a:spLocks noGrp="1"/>
          </p:cNvSpPr>
          <p:nvPr>
            <p:ph type="title"/>
          </p:nvPr>
        </p:nvSpPr>
        <p:spPr>
          <a:xfrm>
            <a:off x="2977825" y="3559850"/>
            <a:ext cx="31986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 name="Google Shape;247;p8"/>
          <p:cNvSpPr txBox="1">
            <a:spLocks noGrp="1"/>
          </p:cNvSpPr>
          <p:nvPr>
            <p:ph type="subTitle" idx="1"/>
          </p:nvPr>
        </p:nvSpPr>
        <p:spPr>
          <a:xfrm>
            <a:off x="1682550" y="1755000"/>
            <a:ext cx="5778900" cy="16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5400000" flipH="1">
              <a:off x="330900" y="80358"/>
              <a:ext cx="887851" cy="1091534"/>
              <a:chOff x="254705" y="156553"/>
              <a:chExt cx="887851" cy="1091534"/>
            </a:xfrm>
          </p:grpSpPr>
          <p:sp>
            <p:nvSpPr>
              <p:cNvPr id="216" name="Google Shape;216;p8"/>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8"/>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rot="5400000" flipH="1">
              <a:off x="8266534" y="1300531"/>
              <a:ext cx="752913" cy="480995"/>
              <a:chOff x="7899243" y="902117"/>
              <a:chExt cx="752837" cy="480947"/>
            </a:xfrm>
          </p:grpSpPr>
          <p:sp>
            <p:nvSpPr>
              <p:cNvPr id="238" name="Google Shape;238;p8"/>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8"/>
          <p:cNvSpPr txBox="1">
            <a:spLocks noGrp="1"/>
          </p:cNvSpPr>
          <p:nvPr>
            <p:ph type="title"/>
          </p:nvPr>
        </p:nvSpPr>
        <p:spPr>
          <a:xfrm>
            <a:off x="2977825" y="3559850"/>
            <a:ext cx="31986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 name="Google Shape;247;p8"/>
          <p:cNvSpPr txBox="1">
            <a:spLocks noGrp="1"/>
          </p:cNvSpPr>
          <p:nvPr>
            <p:ph type="subTitle" idx="1"/>
          </p:nvPr>
        </p:nvSpPr>
        <p:spPr>
          <a:xfrm>
            <a:off x="1682550" y="1755000"/>
            <a:ext cx="5778900" cy="16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5400000" flipH="1">
              <a:off x="330900" y="80358"/>
              <a:ext cx="887851" cy="1091534"/>
              <a:chOff x="254705" y="156553"/>
              <a:chExt cx="887851" cy="1091534"/>
            </a:xfrm>
          </p:grpSpPr>
          <p:sp>
            <p:nvSpPr>
              <p:cNvPr id="216" name="Google Shape;216;p8"/>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8"/>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rot="5400000" flipH="1">
              <a:off x="8266534" y="1300531"/>
              <a:ext cx="752913" cy="480995"/>
              <a:chOff x="7899243" y="902117"/>
              <a:chExt cx="752837" cy="480947"/>
            </a:xfrm>
          </p:grpSpPr>
          <p:sp>
            <p:nvSpPr>
              <p:cNvPr id="238" name="Google Shape;238;p8"/>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8"/>
          <p:cNvSpPr txBox="1">
            <a:spLocks noGrp="1"/>
          </p:cNvSpPr>
          <p:nvPr>
            <p:ph type="title"/>
          </p:nvPr>
        </p:nvSpPr>
        <p:spPr>
          <a:xfrm>
            <a:off x="2977825" y="3559850"/>
            <a:ext cx="31986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 name="Google Shape;247;p8"/>
          <p:cNvSpPr txBox="1">
            <a:spLocks noGrp="1"/>
          </p:cNvSpPr>
          <p:nvPr>
            <p:ph type="subTitle" idx="1"/>
          </p:nvPr>
        </p:nvSpPr>
        <p:spPr>
          <a:xfrm>
            <a:off x="1682550" y="1755000"/>
            <a:ext cx="5778900" cy="16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avLst/>
            <a:gdLst/>
            <a:ahLst/>
            <a:cxnLst/>
            <a:rect l="l" t="t" r="r" b="b"/>
            <a:pathLst>
              <a:path w="29853" h="69063" extrusionOk="0">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400000">
                <a:off x="1459643" y="314107"/>
                <a:ext cx="249260" cy="92288"/>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5400000">
                <a:off x="1515367" y="214055"/>
                <a:ext cx="191745" cy="206124"/>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5400000">
                <a:off x="1522561" y="146962"/>
                <a:ext cx="76714" cy="39543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rot="-5400000">
                <a:off x="610067" y="1091322"/>
                <a:ext cx="274433" cy="322308"/>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5400000">
                <a:off x="764026" y="1232103"/>
                <a:ext cx="112682" cy="168961"/>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5400000">
                <a:off x="608272" y="1368697"/>
                <a:ext cx="207318" cy="67115"/>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882821" y="1195871"/>
                <a:ext cx="83183" cy="76797"/>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5400000">
                <a:off x="874581" y="1338212"/>
                <a:ext cx="84048" cy="76426"/>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556302" y="1363817"/>
                <a:ext cx="83224" cy="76385"/>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400000">
                <a:off x="640944" y="1479606"/>
                <a:ext cx="84089" cy="76385"/>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5400000">
                <a:off x="784707" y="1477196"/>
                <a:ext cx="84048" cy="76385"/>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5400000" flipH="1">
              <a:off x="330900" y="80358"/>
              <a:ext cx="887851" cy="1091534"/>
              <a:chOff x="254705" y="156553"/>
              <a:chExt cx="887851" cy="1091534"/>
            </a:xfrm>
          </p:grpSpPr>
          <p:sp>
            <p:nvSpPr>
              <p:cNvPr id="216" name="Google Shape;216;p8"/>
              <p:cNvSpPr/>
              <p:nvPr/>
            </p:nvSpPr>
            <p:spPr>
              <a:xfrm rot="-5400000">
                <a:off x="472952" y="473886"/>
                <a:ext cx="535600" cy="420940"/>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5400000">
                <a:off x="38404" y="812273"/>
                <a:ext cx="670860" cy="200768"/>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722563" y="40952"/>
                <a:ext cx="210944" cy="629042"/>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5400000">
                <a:off x="180420" y="338645"/>
                <a:ext cx="795613" cy="560773"/>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5400000">
                <a:off x="264305" y="146953"/>
                <a:ext cx="494853" cy="514052"/>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5400000">
                <a:off x="2485252" y="2962322"/>
                <a:ext cx="78472" cy="173922"/>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2395845" y="3131418"/>
                <a:ext cx="145815" cy="53327"/>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400000">
                <a:off x="2344625" y="2973052"/>
                <a:ext cx="99438" cy="195534"/>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avLst/>
                <a:gdLst/>
                <a:ahLst/>
                <a:cxnLst/>
                <a:rect l="l" t="t" r="r" b="b"/>
                <a:pathLst>
                  <a:path w="12622" h="14599" extrusionOk="0">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5400000">
                <a:off x="7784542" y="170610"/>
                <a:ext cx="477569" cy="384077"/>
              </a:xfrm>
              <a:custGeom>
                <a:avLst/>
                <a:gdLst/>
                <a:ahLst/>
                <a:cxnLst/>
                <a:rect l="l" t="t" r="r" b="b"/>
                <a:pathLst>
                  <a:path w="8173" h="6573" extrusionOk="0">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7846600" y="271703"/>
                <a:ext cx="35702" cy="260083"/>
              </a:xfrm>
              <a:custGeom>
                <a:avLst/>
                <a:gdLst/>
                <a:ahLst/>
                <a:cxnLst/>
                <a:rect l="l" t="t" r="r" b="b"/>
                <a:pathLst>
                  <a:path w="611" h="4451" extrusionOk="0">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5400000">
                <a:off x="7962989" y="469668"/>
                <a:ext cx="151282" cy="78241"/>
              </a:xfrm>
              <a:custGeom>
                <a:avLst/>
                <a:gdLst/>
                <a:ahLst/>
                <a:cxnLst/>
                <a:rect l="l" t="t" r="r" b="b"/>
                <a:pathLst>
                  <a:path w="2589" h="1339" extrusionOk="0">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8"/>
            <p:cNvSpPr/>
            <p:nvPr/>
          </p:nvSpPr>
          <p:spPr>
            <a:xfrm rot="-5400000">
              <a:off x="8445540" y="133238"/>
              <a:ext cx="642407" cy="616872"/>
            </a:xfrm>
            <a:custGeom>
              <a:avLst/>
              <a:gdLst/>
              <a:ahLst/>
              <a:cxnLst/>
              <a:rect l="l" t="t" r="r" b="b"/>
              <a:pathLst>
                <a:path w="10994" h="10557" extrusionOk="0">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5400000">
              <a:off x="8350795" y="718173"/>
              <a:ext cx="200599" cy="150464"/>
            </a:xfrm>
            <a:custGeom>
              <a:avLst/>
              <a:gdLst/>
              <a:ahLst/>
              <a:cxnLst/>
              <a:rect l="l" t="t" r="r" b="b"/>
              <a:pathLst>
                <a:path w="3433" h="2575" extrusionOk="0">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5400000">
              <a:off x="8620803" y="265509"/>
              <a:ext cx="198378" cy="149646"/>
            </a:xfrm>
            <a:custGeom>
              <a:avLst/>
              <a:gdLst/>
              <a:ahLst/>
              <a:cxnLst/>
              <a:rect l="l" t="t" r="r" b="b"/>
              <a:pathLst>
                <a:path w="3395"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5400000">
              <a:off x="8607978" y="451465"/>
              <a:ext cx="200073" cy="149879"/>
            </a:xfrm>
            <a:custGeom>
              <a:avLst/>
              <a:gdLst/>
              <a:ahLst/>
              <a:cxnLst/>
              <a:rect l="l" t="t" r="r" b="b"/>
              <a:pathLst>
                <a:path w="3424" h="2565" extrusionOk="0">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8388862" y="494062"/>
              <a:ext cx="200073" cy="149646"/>
            </a:xfrm>
            <a:custGeom>
              <a:avLst/>
              <a:gdLst/>
              <a:ahLst/>
              <a:cxnLst/>
              <a:rect l="l" t="t" r="r" b="b"/>
              <a:pathLst>
                <a:path w="3424" h="2561" extrusionOk="0">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rot="5400000" flipH="1">
              <a:off x="8266534" y="1300531"/>
              <a:ext cx="752913" cy="480995"/>
              <a:chOff x="7899243" y="902117"/>
              <a:chExt cx="752837" cy="480947"/>
            </a:xfrm>
          </p:grpSpPr>
          <p:sp>
            <p:nvSpPr>
              <p:cNvPr id="238" name="Google Shape;238;p8"/>
              <p:cNvSpPr/>
              <p:nvPr/>
            </p:nvSpPr>
            <p:spPr>
              <a:xfrm rot="-5400000">
                <a:off x="8218715" y="823956"/>
                <a:ext cx="348375" cy="518355"/>
              </a:xfrm>
              <a:custGeom>
                <a:avLst/>
                <a:gdLst/>
                <a:ahLst/>
                <a:cxnLst/>
                <a:rect l="l" t="t" r="r" b="b"/>
                <a:pathLst>
                  <a:path w="5962" h="8871" extrusionOk="0">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8351171" y="1080473"/>
                <a:ext cx="377299" cy="98751"/>
              </a:xfrm>
              <a:custGeom>
                <a:avLst/>
                <a:gdLst/>
                <a:ahLst/>
                <a:cxnLst/>
                <a:rect l="l" t="t" r="r" b="b"/>
                <a:pathLst>
                  <a:path w="6457" h="1690" extrusionOk="0">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8222799" y="1130549"/>
                <a:ext cx="334818" cy="98926"/>
              </a:xfrm>
              <a:custGeom>
                <a:avLst/>
                <a:gdLst/>
                <a:ahLst/>
                <a:cxnLst/>
                <a:rect l="l" t="t" r="r" b="b"/>
                <a:pathLst>
                  <a:path w="5730" h="1693" extrusionOk="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8112541" y="1181501"/>
                <a:ext cx="297421" cy="105704"/>
              </a:xfrm>
              <a:custGeom>
                <a:avLst/>
                <a:gdLst/>
                <a:ahLst/>
                <a:cxnLst/>
                <a:rect l="l" t="t" r="r" b="b"/>
                <a:pathLst>
                  <a:path w="5090" h="1809" extrusionOk="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8010027" y="1206072"/>
                <a:ext cx="169221" cy="174596"/>
              </a:xfrm>
              <a:custGeom>
                <a:avLst/>
                <a:gdLst/>
                <a:ahLst/>
                <a:cxnLst/>
                <a:rect l="l" t="t" r="r" b="b"/>
                <a:pathLst>
                  <a:path w="2896" h="2988" extrusionOk="0">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016487" y="1053362"/>
                <a:ext cx="68015" cy="302505"/>
              </a:xfrm>
              <a:custGeom>
                <a:avLst/>
                <a:gdLst/>
                <a:ahLst/>
                <a:cxnLst/>
                <a:rect l="l" t="t" r="r" b="b"/>
                <a:pathLst>
                  <a:path w="1164" h="5177" extrusionOk="0">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8133408" y="898052"/>
                <a:ext cx="78241" cy="361697"/>
              </a:xfrm>
              <a:custGeom>
                <a:avLst/>
                <a:gdLst/>
                <a:ahLst/>
                <a:cxnLst/>
                <a:rect l="l" t="t" r="r" b="b"/>
                <a:pathLst>
                  <a:path w="1339" h="6190" extrusionOk="0">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315654" y="741866"/>
                <a:ext cx="76547" cy="397049"/>
              </a:xfrm>
              <a:custGeom>
                <a:avLst/>
                <a:gdLst/>
                <a:ahLst/>
                <a:cxnLst/>
                <a:rect l="l" t="t" r="r" b="b"/>
                <a:pathLst>
                  <a:path w="1310" h="6795" extrusionOk="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8"/>
          <p:cNvSpPr txBox="1">
            <a:spLocks noGrp="1"/>
          </p:cNvSpPr>
          <p:nvPr>
            <p:ph type="title"/>
          </p:nvPr>
        </p:nvSpPr>
        <p:spPr>
          <a:xfrm>
            <a:off x="2977825" y="3559850"/>
            <a:ext cx="31986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47" name="Google Shape;247;p8"/>
          <p:cNvSpPr txBox="1">
            <a:spLocks noGrp="1"/>
          </p:cNvSpPr>
          <p:nvPr>
            <p:ph type="subTitle" idx="1"/>
          </p:nvPr>
        </p:nvSpPr>
        <p:spPr>
          <a:xfrm>
            <a:off x="1682550" y="1755000"/>
            <a:ext cx="5778900" cy="16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6"/>
        <p:cNvGrpSpPr/>
        <p:nvPr/>
      </p:nvGrpSpPr>
      <p:grpSpPr>
        <a:xfrm>
          <a:off x="0" y="0"/>
          <a:ext cx="0" cy="0"/>
          <a:chOff x="0" y="0"/>
          <a:chExt cx="0" cy="0"/>
        </a:xfrm>
      </p:grpSpPr>
      <p:sp>
        <p:nvSpPr>
          <p:cNvPr id="257" name="Google Shape;257;p11"/>
          <p:cNvSpPr txBox="1">
            <a:spLocks noGrp="1"/>
          </p:cNvSpPr>
          <p:nvPr>
            <p:ph type="subTitle" idx="1"/>
          </p:nvPr>
        </p:nvSpPr>
        <p:spPr>
          <a:xfrm flipH="1">
            <a:off x="2861400" y="2855050"/>
            <a:ext cx="3421200" cy="58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58" name="Google Shape;258;p11"/>
          <p:cNvSpPr txBox="1">
            <a:spLocks noGrp="1"/>
          </p:cNvSpPr>
          <p:nvPr>
            <p:ph type="title" hasCustomPrompt="1"/>
          </p:nvPr>
        </p:nvSpPr>
        <p:spPr>
          <a:xfrm>
            <a:off x="2630050" y="1801925"/>
            <a:ext cx="3884100" cy="99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9" name="Google Shape;259;p11"/>
          <p:cNvSpPr/>
          <p:nvPr/>
        </p:nvSpPr>
        <p:spPr>
          <a:xfrm rot="10800000" flipH="1">
            <a:off x="5927201" y="3304376"/>
            <a:ext cx="3227275" cy="1849600"/>
          </a:xfrm>
          <a:custGeom>
            <a:avLst/>
            <a:gdLst/>
            <a:ahLst/>
            <a:cxnLst/>
            <a:rect l="l" t="t" r="r" b="b"/>
            <a:pathLst>
              <a:path w="129091" h="73984" extrusionOk="0">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rot="10800000" flipH="1">
            <a:off x="-10473" y="-421856"/>
            <a:ext cx="6501698" cy="2214251"/>
          </a:xfrm>
          <a:custGeom>
            <a:avLst/>
            <a:gdLst/>
            <a:ahLst/>
            <a:cxnLst/>
            <a:rect l="l" t="t" r="r" b="b"/>
            <a:pathLst>
              <a:path w="220005" h="74926" extrusionOk="0">
                <a:moveTo>
                  <a:pt x="94926" y="29119"/>
                </a:moveTo>
                <a:cubicBezTo>
                  <a:pt x="72038" y="1"/>
                  <a:pt x="20365" y="21004"/>
                  <a:pt x="5897" y="18755"/>
                </a:cubicBezTo>
                <a:cubicBezTo>
                  <a:pt x="3860" y="18451"/>
                  <a:pt x="1915" y="18116"/>
                  <a:pt x="0" y="17782"/>
                </a:cubicBezTo>
                <a:lnTo>
                  <a:pt x="0" y="61612"/>
                </a:lnTo>
                <a:lnTo>
                  <a:pt x="220004" y="61612"/>
                </a:lnTo>
                <a:cubicBezTo>
                  <a:pt x="210034" y="55017"/>
                  <a:pt x="196022" y="47174"/>
                  <a:pt x="181857" y="43223"/>
                </a:cubicBezTo>
                <a:cubicBezTo>
                  <a:pt x="139790" y="31521"/>
                  <a:pt x="130945" y="74926"/>
                  <a:pt x="94926" y="291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oogle Shape;261;p11"/>
          <p:cNvGrpSpPr/>
          <p:nvPr/>
        </p:nvGrpSpPr>
        <p:grpSpPr>
          <a:xfrm>
            <a:off x="228601" y="228599"/>
            <a:ext cx="2088379" cy="1572101"/>
            <a:chOff x="228601" y="228599"/>
            <a:chExt cx="2088379" cy="1572101"/>
          </a:xfrm>
        </p:grpSpPr>
        <p:sp>
          <p:nvSpPr>
            <p:cNvPr id="262" name="Google Shape;262;p11"/>
            <p:cNvSpPr/>
            <p:nvPr/>
          </p:nvSpPr>
          <p:spPr>
            <a:xfrm rot="-5400000" flipH="1">
              <a:off x="457732" y="1075691"/>
              <a:ext cx="76298" cy="264300"/>
            </a:xfrm>
            <a:custGeom>
              <a:avLst/>
              <a:gdLst/>
              <a:ahLst/>
              <a:cxnLst/>
              <a:rect l="l" t="t" r="r" b="b"/>
              <a:pathLst>
                <a:path w="1280" h="4434" extrusionOk="0">
                  <a:moveTo>
                    <a:pt x="832" y="1"/>
                  </a:moveTo>
                  <a:cubicBezTo>
                    <a:pt x="687" y="1"/>
                    <a:pt x="524" y="215"/>
                    <a:pt x="465" y="391"/>
                  </a:cubicBezTo>
                  <a:cubicBezTo>
                    <a:pt x="117" y="1496"/>
                    <a:pt x="0" y="2659"/>
                    <a:pt x="117" y="3822"/>
                  </a:cubicBezTo>
                  <a:cubicBezTo>
                    <a:pt x="146" y="3968"/>
                    <a:pt x="175" y="4084"/>
                    <a:pt x="233" y="4230"/>
                  </a:cubicBezTo>
                  <a:cubicBezTo>
                    <a:pt x="291" y="4346"/>
                    <a:pt x="436" y="4433"/>
                    <a:pt x="582" y="4433"/>
                  </a:cubicBezTo>
                  <a:cubicBezTo>
                    <a:pt x="814" y="4433"/>
                    <a:pt x="931" y="4171"/>
                    <a:pt x="989" y="3939"/>
                  </a:cubicBezTo>
                  <a:cubicBezTo>
                    <a:pt x="1076" y="3619"/>
                    <a:pt x="1134" y="3270"/>
                    <a:pt x="1193" y="2921"/>
                  </a:cubicBezTo>
                  <a:cubicBezTo>
                    <a:pt x="1280" y="2339"/>
                    <a:pt x="1280" y="1729"/>
                    <a:pt x="1193" y="1118"/>
                  </a:cubicBezTo>
                  <a:cubicBezTo>
                    <a:pt x="1163" y="798"/>
                    <a:pt x="1105" y="507"/>
                    <a:pt x="1018" y="187"/>
                  </a:cubicBezTo>
                  <a:cubicBezTo>
                    <a:pt x="970" y="53"/>
                    <a:pt x="903" y="1"/>
                    <a:pt x="8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rot="-5400000" flipH="1">
              <a:off x="487863" y="1238689"/>
              <a:ext cx="149078" cy="260723"/>
            </a:xfrm>
            <a:custGeom>
              <a:avLst/>
              <a:gdLst/>
              <a:ahLst/>
              <a:cxnLst/>
              <a:rect l="l" t="t" r="r" b="b"/>
              <a:pathLst>
                <a:path w="2501" h="4374" extrusionOk="0">
                  <a:moveTo>
                    <a:pt x="291" y="1"/>
                  </a:moveTo>
                  <a:cubicBezTo>
                    <a:pt x="0" y="1"/>
                    <a:pt x="175" y="524"/>
                    <a:pt x="204" y="670"/>
                  </a:cubicBezTo>
                  <a:cubicBezTo>
                    <a:pt x="465" y="1891"/>
                    <a:pt x="989" y="3054"/>
                    <a:pt x="1716" y="4072"/>
                  </a:cubicBezTo>
                  <a:cubicBezTo>
                    <a:pt x="1818" y="4200"/>
                    <a:pt x="1966" y="4373"/>
                    <a:pt x="2138" y="4373"/>
                  </a:cubicBezTo>
                  <a:cubicBezTo>
                    <a:pt x="2162" y="4373"/>
                    <a:pt x="2186" y="4370"/>
                    <a:pt x="2210" y="4363"/>
                  </a:cubicBezTo>
                  <a:cubicBezTo>
                    <a:pt x="2327" y="4334"/>
                    <a:pt x="2414" y="4247"/>
                    <a:pt x="2443" y="4130"/>
                  </a:cubicBezTo>
                  <a:cubicBezTo>
                    <a:pt x="2472" y="4014"/>
                    <a:pt x="2501" y="3869"/>
                    <a:pt x="2472" y="3752"/>
                  </a:cubicBezTo>
                  <a:cubicBezTo>
                    <a:pt x="2443" y="3084"/>
                    <a:pt x="2268" y="2444"/>
                    <a:pt x="1978" y="1862"/>
                  </a:cubicBezTo>
                  <a:cubicBezTo>
                    <a:pt x="1716" y="1339"/>
                    <a:pt x="1338" y="873"/>
                    <a:pt x="931" y="466"/>
                  </a:cubicBezTo>
                  <a:cubicBezTo>
                    <a:pt x="785" y="350"/>
                    <a:pt x="494" y="1"/>
                    <a:pt x="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rot="-5400000" flipH="1">
              <a:off x="135315" y="1295882"/>
              <a:ext cx="308648" cy="122076"/>
            </a:xfrm>
            <a:custGeom>
              <a:avLst/>
              <a:gdLst/>
              <a:ahLst/>
              <a:cxnLst/>
              <a:rect l="l" t="t" r="r" b="b"/>
              <a:pathLst>
                <a:path w="5178" h="2048" extrusionOk="0">
                  <a:moveTo>
                    <a:pt x="4421" y="0"/>
                  </a:moveTo>
                  <a:cubicBezTo>
                    <a:pt x="4371" y="0"/>
                    <a:pt x="4322" y="4"/>
                    <a:pt x="4276" y="11"/>
                  </a:cubicBezTo>
                  <a:cubicBezTo>
                    <a:pt x="2996" y="99"/>
                    <a:pt x="1775" y="506"/>
                    <a:pt x="699" y="1204"/>
                  </a:cubicBezTo>
                  <a:cubicBezTo>
                    <a:pt x="524" y="1320"/>
                    <a:pt x="59" y="1524"/>
                    <a:pt x="30" y="1785"/>
                  </a:cubicBezTo>
                  <a:cubicBezTo>
                    <a:pt x="1" y="2018"/>
                    <a:pt x="379" y="2047"/>
                    <a:pt x="553" y="2047"/>
                  </a:cubicBezTo>
                  <a:cubicBezTo>
                    <a:pt x="1222" y="2018"/>
                    <a:pt x="1862" y="1902"/>
                    <a:pt x="2531" y="1756"/>
                  </a:cubicBezTo>
                  <a:cubicBezTo>
                    <a:pt x="3229" y="1582"/>
                    <a:pt x="3956" y="1349"/>
                    <a:pt x="4625" y="1058"/>
                  </a:cubicBezTo>
                  <a:cubicBezTo>
                    <a:pt x="4741" y="1000"/>
                    <a:pt x="4886" y="913"/>
                    <a:pt x="5003" y="826"/>
                  </a:cubicBezTo>
                  <a:cubicBezTo>
                    <a:pt x="5090" y="739"/>
                    <a:pt x="5148" y="622"/>
                    <a:pt x="5177" y="477"/>
                  </a:cubicBezTo>
                  <a:cubicBezTo>
                    <a:pt x="5148" y="273"/>
                    <a:pt x="5003" y="128"/>
                    <a:pt x="4828" y="70"/>
                  </a:cubicBezTo>
                  <a:cubicBezTo>
                    <a:pt x="4700" y="27"/>
                    <a:pt x="4557" y="0"/>
                    <a:pt x="4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rot="-5400000" flipH="1">
              <a:off x="283618" y="1400851"/>
              <a:ext cx="256610" cy="88994"/>
            </a:xfrm>
            <a:custGeom>
              <a:avLst/>
              <a:gdLst/>
              <a:ahLst/>
              <a:cxnLst/>
              <a:rect l="l" t="t" r="r" b="b"/>
              <a:pathLst>
                <a:path w="4305" h="1493" extrusionOk="0">
                  <a:moveTo>
                    <a:pt x="3145" y="0"/>
                  </a:moveTo>
                  <a:cubicBezTo>
                    <a:pt x="2215" y="0"/>
                    <a:pt x="1334" y="230"/>
                    <a:pt x="524" y="649"/>
                  </a:cubicBezTo>
                  <a:cubicBezTo>
                    <a:pt x="378" y="736"/>
                    <a:pt x="0" y="881"/>
                    <a:pt x="87" y="1085"/>
                  </a:cubicBezTo>
                  <a:cubicBezTo>
                    <a:pt x="204" y="1318"/>
                    <a:pt x="553" y="1318"/>
                    <a:pt x="727" y="1347"/>
                  </a:cubicBezTo>
                  <a:cubicBezTo>
                    <a:pt x="1192" y="1463"/>
                    <a:pt x="1687" y="1492"/>
                    <a:pt x="2181" y="1492"/>
                  </a:cubicBezTo>
                  <a:cubicBezTo>
                    <a:pt x="2705" y="1463"/>
                    <a:pt x="3257" y="1347"/>
                    <a:pt x="3752" y="1143"/>
                  </a:cubicBezTo>
                  <a:cubicBezTo>
                    <a:pt x="4013" y="1027"/>
                    <a:pt x="4304" y="852"/>
                    <a:pt x="4304" y="591"/>
                  </a:cubicBezTo>
                  <a:cubicBezTo>
                    <a:pt x="4304" y="387"/>
                    <a:pt x="4188" y="213"/>
                    <a:pt x="4013" y="125"/>
                  </a:cubicBezTo>
                  <a:cubicBezTo>
                    <a:pt x="3839" y="38"/>
                    <a:pt x="3635" y="9"/>
                    <a:pt x="3461" y="9"/>
                  </a:cubicBezTo>
                  <a:cubicBezTo>
                    <a:pt x="3355" y="3"/>
                    <a:pt x="3250" y="0"/>
                    <a:pt x="31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rot="-5400000" flipH="1">
              <a:off x="628000" y="1450535"/>
              <a:ext cx="104075" cy="211428"/>
            </a:xfrm>
            <a:custGeom>
              <a:avLst/>
              <a:gdLst/>
              <a:ahLst/>
              <a:cxnLst/>
              <a:rect l="l" t="t" r="r" b="b"/>
              <a:pathLst>
                <a:path w="1746" h="3547" extrusionOk="0">
                  <a:moveTo>
                    <a:pt x="152" y="1"/>
                  </a:moveTo>
                  <a:cubicBezTo>
                    <a:pt x="129" y="1"/>
                    <a:pt x="107" y="9"/>
                    <a:pt x="88" y="28"/>
                  </a:cubicBezTo>
                  <a:cubicBezTo>
                    <a:pt x="1" y="115"/>
                    <a:pt x="30" y="406"/>
                    <a:pt x="30" y="551"/>
                  </a:cubicBezTo>
                  <a:cubicBezTo>
                    <a:pt x="30" y="958"/>
                    <a:pt x="117" y="1365"/>
                    <a:pt x="263" y="1773"/>
                  </a:cubicBezTo>
                  <a:cubicBezTo>
                    <a:pt x="437" y="2267"/>
                    <a:pt x="670" y="2761"/>
                    <a:pt x="931" y="3227"/>
                  </a:cubicBezTo>
                  <a:cubicBezTo>
                    <a:pt x="1048" y="3372"/>
                    <a:pt x="1193" y="3546"/>
                    <a:pt x="1368" y="3546"/>
                  </a:cubicBezTo>
                  <a:cubicBezTo>
                    <a:pt x="1513" y="3546"/>
                    <a:pt x="1658" y="3430"/>
                    <a:pt x="1688" y="3285"/>
                  </a:cubicBezTo>
                  <a:cubicBezTo>
                    <a:pt x="1746" y="3139"/>
                    <a:pt x="1746" y="2994"/>
                    <a:pt x="1717" y="2849"/>
                  </a:cubicBezTo>
                  <a:cubicBezTo>
                    <a:pt x="1629" y="2180"/>
                    <a:pt x="1397" y="1540"/>
                    <a:pt x="1019" y="958"/>
                  </a:cubicBezTo>
                  <a:cubicBezTo>
                    <a:pt x="844" y="667"/>
                    <a:pt x="641" y="406"/>
                    <a:pt x="408" y="173"/>
                  </a:cubicBezTo>
                  <a:cubicBezTo>
                    <a:pt x="340" y="105"/>
                    <a:pt x="236" y="1"/>
                    <a:pt x="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rot="-5400000" flipH="1">
              <a:off x="605528" y="1640326"/>
              <a:ext cx="192055" cy="128693"/>
            </a:xfrm>
            <a:custGeom>
              <a:avLst/>
              <a:gdLst/>
              <a:ahLst/>
              <a:cxnLst/>
              <a:rect l="l" t="t" r="r" b="b"/>
              <a:pathLst>
                <a:path w="3222" h="2159" extrusionOk="0">
                  <a:moveTo>
                    <a:pt x="562" y="0"/>
                  </a:moveTo>
                  <a:cubicBezTo>
                    <a:pt x="301" y="0"/>
                    <a:pt x="1" y="104"/>
                    <a:pt x="139" y="427"/>
                  </a:cubicBezTo>
                  <a:cubicBezTo>
                    <a:pt x="401" y="834"/>
                    <a:pt x="750" y="1183"/>
                    <a:pt x="1157" y="1445"/>
                  </a:cubicBezTo>
                  <a:cubicBezTo>
                    <a:pt x="1564" y="1735"/>
                    <a:pt x="2000" y="1939"/>
                    <a:pt x="2466" y="2113"/>
                  </a:cubicBezTo>
                  <a:cubicBezTo>
                    <a:pt x="2567" y="2139"/>
                    <a:pt x="2679" y="2158"/>
                    <a:pt x="2783" y="2158"/>
                  </a:cubicBezTo>
                  <a:cubicBezTo>
                    <a:pt x="2918" y="2158"/>
                    <a:pt x="3040" y="2125"/>
                    <a:pt x="3105" y="2026"/>
                  </a:cubicBezTo>
                  <a:cubicBezTo>
                    <a:pt x="3222" y="1852"/>
                    <a:pt x="3134" y="1619"/>
                    <a:pt x="3018" y="1445"/>
                  </a:cubicBezTo>
                  <a:cubicBezTo>
                    <a:pt x="2756" y="1037"/>
                    <a:pt x="2407" y="688"/>
                    <a:pt x="2000" y="456"/>
                  </a:cubicBezTo>
                  <a:cubicBezTo>
                    <a:pt x="1622" y="223"/>
                    <a:pt x="1186" y="78"/>
                    <a:pt x="750" y="20"/>
                  </a:cubicBezTo>
                  <a:cubicBezTo>
                    <a:pt x="696" y="8"/>
                    <a:pt x="630" y="0"/>
                    <a:pt x="5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rot="-5400000" flipH="1">
              <a:off x="420060" y="1571926"/>
              <a:ext cx="236582" cy="110095"/>
            </a:xfrm>
            <a:custGeom>
              <a:avLst/>
              <a:gdLst/>
              <a:ahLst/>
              <a:cxnLst/>
              <a:rect l="l" t="t" r="r" b="b"/>
              <a:pathLst>
                <a:path w="3969" h="1847" extrusionOk="0">
                  <a:moveTo>
                    <a:pt x="44" y="1526"/>
                  </a:moveTo>
                  <a:cubicBezTo>
                    <a:pt x="74" y="1562"/>
                    <a:pt x="117" y="1588"/>
                    <a:pt x="159" y="1588"/>
                  </a:cubicBezTo>
                  <a:cubicBezTo>
                    <a:pt x="169" y="1588"/>
                    <a:pt x="178" y="1587"/>
                    <a:pt x="188" y="1584"/>
                  </a:cubicBezTo>
                  <a:lnTo>
                    <a:pt x="44" y="1526"/>
                  </a:lnTo>
                  <a:close/>
                  <a:moveTo>
                    <a:pt x="2817" y="1"/>
                  </a:moveTo>
                  <a:cubicBezTo>
                    <a:pt x="2764" y="1"/>
                    <a:pt x="2712" y="5"/>
                    <a:pt x="2659" y="13"/>
                  </a:cubicBezTo>
                  <a:cubicBezTo>
                    <a:pt x="2310" y="42"/>
                    <a:pt x="1961" y="159"/>
                    <a:pt x="1642" y="304"/>
                  </a:cubicBezTo>
                  <a:cubicBezTo>
                    <a:pt x="1147" y="537"/>
                    <a:pt x="653" y="828"/>
                    <a:pt x="188" y="1177"/>
                  </a:cubicBezTo>
                  <a:cubicBezTo>
                    <a:pt x="100" y="1206"/>
                    <a:pt x="42" y="1293"/>
                    <a:pt x="13" y="1409"/>
                  </a:cubicBezTo>
                  <a:cubicBezTo>
                    <a:pt x="0" y="1448"/>
                    <a:pt x="16" y="1492"/>
                    <a:pt x="44" y="1526"/>
                  </a:cubicBezTo>
                  <a:lnTo>
                    <a:pt x="44" y="1526"/>
                  </a:lnTo>
                  <a:cubicBezTo>
                    <a:pt x="43" y="1526"/>
                    <a:pt x="43" y="1526"/>
                    <a:pt x="42" y="1526"/>
                  </a:cubicBezTo>
                  <a:lnTo>
                    <a:pt x="42" y="1526"/>
                  </a:lnTo>
                  <a:lnTo>
                    <a:pt x="44" y="1526"/>
                  </a:lnTo>
                  <a:lnTo>
                    <a:pt x="44" y="1526"/>
                  </a:lnTo>
                  <a:cubicBezTo>
                    <a:pt x="44" y="1526"/>
                    <a:pt x="44" y="1526"/>
                    <a:pt x="44" y="1526"/>
                  </a:cubicBezTo>
                  <a:lnTo>
                    <a:pt x="44" y="1526"/>
                  </a:lnTo>
                  <a:cubicBezTo>
                    <a:pt x="658" y="1737"/>
                    <a:pt x="1297" y="1847"/>
                    <a:pt x="1945" y="1847"/>
                  </a:cubicBezTo>
                  <a:cubicBezTo>
                    <a:pt x="2278" y="1847"/>
                    <a:pt x="2614" y="1818"/>
                    <a:pt x="2950" y="1758"/>
                  </a:cubicBezTo>
                  <a:cubicBezTo>
                    <a:pt x="3270" y="1729"/>
                    <a:pt x="3590" y="1584"/>
                    <a:pt x="3794" y="1322"/>
                  </a:cubicBezTo>
                  <a:cubicBezTo>
                    <a:pt x="3968" y="1002"/>
                    <a:pt x="3910" y="595"/>
                    <a:pt x="3648" y="333"/>
                  </a:cubicBezTo>
                  <a:cubicBezTo>
                    <a:pt x="3426" y="135"/>
                    <a:pt x="3119" y="1"/>
                    <a:pt x="28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rot="-5400000" flipH="1">
              <a:off x="201539" y="1207841"/>
              <a:ext cx="561681" cy="395257"/>
            </a:xfrm>
            <a:custGeom>
              <a:avLst/>
              <a:gdLst/>
              <a:ahLst/>
              <a:cxnLst/>
              <a:rect l="l" t="t" r="r" b="b"/>
              <a:pathLst>
                <a:path w="9423" h="6631" extrusionOk="0">
                  <a:moveTo>
                    <a:pt x="0" y="0"/>
                  </a:moveTo>
                  <a:lnTo>
                    <a:pt x="0" y="0"/>
                  </a:lnTo>
                  <a:cubicBezTo>
                    <a:pt x="1396" y="1309"/>
                    <a:pt x="2879" y="2530"/>
                    <a:pt x="4479" y="3664"/>
                  </a:cubicBezTo>
                  <a:cubicBezTo>
                    <a:pt x="6049" y="4769"/>
                    <a:pt x="7707" y="5758"/>
                    <a:pt x="9422" y="6631"/>
                  </a:cubicBezTo>
                  <a:cubicBezTo>
                    <a:pt x="7881" y="5467"/>
                    <a:pt x="6282" y="4391"/>
                    <a:pt x="4711" y="3286"/>
                  </a:cubicBezTo>
                  <a:cubicBezTo>
                    <a:pt x="3141" y="2210"/>
                    <a:pt x="1600" y="107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rot="-5400000" flipH="1">
              <a:off x="1679388" y="79908"/>
              <a:ext cx="488901" cy="786283"/>
            </a:xfrm>
            <a:custGeom>
              <a:avLst/>
              <a:gdLst/>
              <a:ahLst/>
              <a:cxnLst/>
              <a:rect l="l" t="t" r="r" b="b"/>
              <a:pathLst>
                <a:path w="8202" h="13191" extrusionOk="0">
                  <a:moveTo>
                    <a:pt x="3425" y="1"/>
                  </a:moveTo>
                  <a:cubicBezTo>
                    <a:pt x="3310" y="1"/>
                    <a:pt x="3195" y="14"/>
                    <a:pt x="3083" y="42"/>
                  </a:cubicBezTo>
                  <a:cubicBezTo>
                    <a:pt x="2705" y="187"/>
                    <a:pt x="2386" y="449"/>
                    <a:pt x="2182" y="769"/>
                  </a:cubicBezTo>
                  <a:cubicBezTo>
                    <a:pt x="1106" y="2136"/>
                    <a:pt x="379" y="3764"/>
                    <a:pt x="88" y="5451"/>
                  </a:cubicBezTo>
                  <a:cubicBezTo>
                    <a:pt x="1" y="5858"/>
                    <a:pt x="1" y="6352"/>
                    <a:pt x="321" y="6585"/>
                  </a:cubicBezTo>
                  <a:cubicBezTo>
                    <a:pt x="461" y="6669"/>
                    <a:pt x="614" y="6713"/>
                    <a:pt x="764" y="6713"/>
                  </a:cubicBezTo>
                  <a:cubicBezTo>
                    <a:pt x="927" y="6713"/>
                    <a:pt x="1086" y="6662"/>
                    <a:pt x="1222" y="6556"/>
                  </a:cubicBezTo>
                  <a:cubicBezTo>
                    <a:pt x="1484" y="6323"/>
                    <a:pt x="1688" y="6062"/>
                    <a:pt x="1833" y="5771"/>
                  </a:cubicBezTo>
                  <a:lnTo>
                    <a:pt x="1833" y="5771"/>
                  </a:lnTo>
                  <a:cubicBezTo>
                    <a:pt x="1135" y="7196"/>
                    <a:pt x="699" y="8766"/>
                    <a:pt x="583" y="10337"/>
                  </a:cubicBezTo>
                  <a:cubicBezTo>
                    <a:pt x="524" y="10627"/>
                    <a:pt x="612" y="10947"/>
                    <a:pt x="786" y="11180"/>
                  </a:cubicBezTo>
                  <a:cubicBezTo>
                    <a:pt x="917" y="11272"/>
                    <a:pt x="1066" y="11316"/>
                    <a:pt x="1213" y="11316"/>
                  </a:cubicBezTo>
                  <a:cubicBezTo>
                    <a:pt x="1394" y="11316"/>
                    <a:pt x="1573" y="11250"/>
                    <a:pt x="1717" y="11122"/>
                  </a:cubicBezTo>
                  <a:cubicBezTo>
                    <a:pt x="1949" y="10860"/>
                    <a:pt x="2095" y="10569"/>
                    <a:pt x="2182" y="10249"/>
                  </a:cubicBezTo>
                  <a:cubicBezTo>
                    <a:pt x="2269" y="9929"/>
                    <a:pt x="2415" y="9610"/>
                    <a:pt x="2589" y="9348"/>
                  </a:cubicBezTo>
                  <a:lnTo>
                    <a:pt x="2589" y="9348"/>
                  </a:lnTo>
                  <a:cubicBezTo>
                    <a:pt x="2415" y="10249"/>
                    <a:pt x="2356" y="11151"/>
                    <a:pt x="2473" y="12081"/>
                  </a:cubicBezTo>
                  <a:cubicBezTo>
                    <a:pt x="2473" y="12489"/>
                    <a:pt x="2676" y="12867"/>
                    <a:pt x="2996" y="13099"/>
                  </a:cubicBezTo>
                  <a:cubicBezTo>
                    <a:pt x="3130" y="13160"/>
                    <a:pt x="3263" y="13190"/>
                    <a:pt x="3392" y="13190"/>
                  </a:cubicBezTo>
                  <a:cubicBezTo>
                    <a:pt x="3573" y="13190"/>
                    <a:pt x="3745" y="13131"/>
                    <a:pt x="3898" y="13012"/>
                  </a:cubicBezTo>
                  <a:cubicBezTo>
                    <a:pt x="4159" y="12838"/>
                    <a:pt x="4392" y="12605"/>
                    <a:pt x="4538" y="12314"/>
                  </a:cubicBezTo>
                  <a:cubicBezTo>
                    <a:pt x="5352" y="10976"/>
                    <a:pt x="5730" y="9377"/>
                    <a:pt x="5555" y="7836"/>
                  </a:cubicBezTo>
                  <a:lnTo>
                    <a:pt x="5555" y="7836"/>
                  </a:lnTo>
                  <a:cubicBezTo>
                    <a:pt x="5790" y="8188"/>
                    <a:pt x="6159" y="8359"/>
                    <a:pt x="6524" y="8359"/>
                  </a:cubicBezTo>
                  <a:cubicBezTo>
                    <a:pt x="6973" y="8359"/>
                    <a:pt x="7415" y="8100"/>
                    <a:pt x="7591" y="7603"/>
                  </a:cubicBezTo>
                  <a:cubicBezTo>
                    <a:pt x="7707" y="7167"/>
                    <a:pt x="7678" y="6731"/>
                    <a:pt x="7504" y="6323"/>
                  </a:cubicBezTo>
                  <a:cubicBezTo>
                    <a:pt x="7126" y="5276"/>
                    <a:pt x="6515" y="4346"/>
                    <a:pt x="5701" y="3590"/>
                  </a:cubicBezTo>
                  <a:lnTo>
                    <a:pt x="5701" y="3590"/>
                  </a:lnTo>
                  <a:cubicBezTo>
                    <a:pt x="6050" y="3881"/>
                    <a:pt x="6486" y="4055"/>
                    <a:pt x="6951" y="4171"/>
                  </a:cubicBezTo>
                  <a:cubicBezTo>
                    <a:pt x="6994" y="4177"/>
                    <a:pt x="7038" y="4179"/>
                    <a:pt x="7081" y="4179"/>
                  </a:cubicBezTo>
                  <a:cubicBezTo>
                    <a:pt x="7500" y="4179"/>
                    <a:pt x="7898" y="3927"/>
                    <a:pt x="8056" y="3532"/>
                  </a:cubicBezTo>
                  <a:cubicBezTo>
                    <a:pt x="8202" y="3066"/>
                    <a:pt x="7853" y="2601"/>
                    <a:pt x="7504" y="2252"/>
                  </a:cubicBezTo>
                  <a:cubicBezTo>
                    <a:pt x="7184" y="1903"/>
                    <a:pt x="6806" y="1583"/>
                    <a:pt x="6399" y="1321"/>
                  </a:cubicBezTo>
                  <a:cubicBezTo>
                    <a:pt x="5701" y="827"/>
                    <a:pt x="4945" y="420"/>
                    <a:pt x="4130" y="158"/>
                  </a:cubicBezTo>
                  <a:cubicBezTo>
                    <a:pt x="3913" y="59"/>
                    <a:pt x="3669" y="1"/>
                    <a:pt x="3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rot="-5400000" flipH="1">
              <a:off x="1687435" y="91712"/>
              <a:ext cx="100617" cy="655265"/>
            </a:xfrm>
            <a:custGeom>
              <a:avLst/>
              <a:gdLst/>
              <a:ahLst/>
              <a:cxnLst/>
              <a:rect l="l" t="t" r="r" b="b"/>
              <a:pathLst>
                <a:path w="1688" h="10993" extrusionOk="0">
                  <a:moveTo>
                    <a:pt x="0" y="0"/>
                  </a:moveTo>
                  <a:cubicBezTo>
                    <a:pt x="437" y="1803"/>
                    <a:pt x="786" y="3635"/>
                    <a:pt x="1018" y="5467"/>
                  </a:cubicBezTo>
                  <a:cubicBezTo>
                    <a:pt x="1251" y="7299"/>
                    <a:pt x="1396" y="9132"/>
                    <a:pt x="1425" y="10993"/>
                  </a:cubicBezTo>
                  <a:cubicBezTo>
                    <a:pt x="1687" y="9132"/>
                    <a:pt x="1687" y="7241"/>
                    <a:pt x="1425" y="5409"/>
                  </a:cubicBezTo>
                  <a:cubicBezTo>
                    <a:pt x="1193" y="3548"/>
                    <a:pt x="727" y="174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rot="-5400000" flipH="1">
              <a:off x="1844351" y="359498"/>
              <a:ext cx="164696" cy="176855"/>
            </a:xfrm>
            <a:custGeom>
              <a:avLst/>
              <a:gdLst/>
              <a:ahLst/>
              <a:cxnLst/>
              <a:rect l="l" t="t" r="r" b="b"/>
              <a:pathLst>
                <a:path w="2763" h="2967" extrusionOk="0">
                  <a:moveTo>
                    <a:pt x="1280" y="0"/>
                  </a:moveTo>
                  <a:lnTo>
                    <a:pt x="1164" y="175"/>
                  </a:lnTo>
                  <a:cubicBezTo>
                    <a:pt x="844" y="553"/>
                    <a:pt x="582" y="1018"/>
                    <a:pt x="378" y="1483"/>
                  </a:cubicBezTo>
                  <a:cubicBezTo>
                    <a:pt x="175" y="1949"/>
                    <a:pt x="29" y="2443"/>
                    <a:pt x="0" y="2966"/>
                  </a:cubicBezTo>
                  <a:cubicBezTo>
                    <a:pt x="233" y="2501"/>
                    <a:pt x="466" y="2065"/>
                    <a:pt x="698" y="1629"/>
                  </a:cubicBezTo>
                  <a:cubicBezTo>
                    <a:pt x="925" y="1275"/>
                    <a:pt x="1131" y="900"/>
                    <a:pt x="1371" y="560"/>
                  </a:cubicBezTo>
                  <a:lnTo>
                    <a:pt x="1371" y="560"/>
                  </a:lnTo>
                  <a:cubicBezTo>
                    <a:pt x="1812" y="861"/>
                    <a:pt x="2276" y="1136"/>
                    <a:pt x="2763" y="1367"/>
                  </a:cubicBezTo>
                  <a:cubicBezTo>
                    <a:pt x="2356" y="902"/>
                    <a:pt x="1920" y="495"/>
                    <a:pt x="1425" y="116"/>
                  </a:cubicBezTo>
                  <a:lnTo>
                    <a:pt x="12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rot="-5400000" flipH="1">
              <a:off x="1579814" y="459043"/>
              <a:ext cx="126606" cy="61038"/>
            </a:xfrm>
            <a:custGeom>
              <a:avLst/>
              <a:gdLst/>
              <a:ahLst/>
              <a:cxnLst/>
              <a:rect l="l" t="t" r="r" b="b"/>
              <a:pathLst>
                <a:path w="2124" h="1024" extrusionOk="0">
                  <a:moveTo>
                    <a:pt x="160" y="0"/>
                  </a:moveTo>
                  <a:cubicBezTo>
                    <a:pt x="107" y="0"/>
                    <a:pt x="54" y="2"/>
                    <a:pt x="0" y="6"/>
                  </a:cubicBezTo>
                  <a:cubicBezTo>
                    <a:pt x="640" y="471"/>
                    <a:pt x="1367" y="820"/>
                    <a:pt x="2123" y="1023"/>
                  </a:cubicBezTo>
                  <a:cubicBezTo>
                    <a:pt x="1660" y="397"/>
                    <a:pt x="942"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rot="-5400000" flipH="1">
              <a:off x="1729905" y="345669"/>
              <a:ext cx="86729" cy="116175"/>
            </a:xfrm>
            <a:custGeom>
              <a:avLst/>
              <a:gdLst/>
              <a:ahLst/>
              <a:cxnLst/>
              <a:rect l="l" t="t" r="r" b="b"/>
              <a:pathLst>
                <a:path w="1455" h="1949" extrusionOk="0">
                  <a:moveTo>
                    <a:pt x="1454" y="0"/>
                  </a:moveTo>
                  <a:lnTo>
                    <a:pt x="1454" y="0"/>
                  </a:lnTo>
                  <a:cubicBezTo>
                    <a:pt x="669" y="349"/>
                    <a:pt x="116" y="1076"/>
                    <a:pt x="0" y="1949"/>
                  </a:cubicBezTo>
                  <a:cubicBezTo>
                    <a:pt x="291" y="1658"/>
                    <a:pt x="553" y="1367"/>
                    <a:pt x="814" y="1018"/>
                  </a:cubicBezTo>
                  <a:cubicBezTo>
                    <a:pt x="1047" y="727"/>
                    <a:pt x="1251" y="378"/>
                    <a:pt x="1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rot="-5400000" flipH="1">
              <a:off x="317654" y="185265"/>
              <a:ext cx="547853" cy="721191"/>
            </a:xfrm>
            <a:custGeom>
              <a:avLst/>
              <a:gdLst/>
              <a:ahLst/>
              <a:cxnLst/>
              <a:rect l="l" t="t" r="r" b="b"/>
              <a:pathLst>
                <a:path w="9191" h="12099" extrusionOk="0">
                  <a:moveTo>
                    <a:pt x="1" y="1"/>
                  </a:moveTo>
                  <a:lnTo>
                    <a:pt x="1" y="1"/>
                  </a:lnTo>
                  <a:cubicBezTo>
                    <a:pt x="437" y="1193"/>
                    <a:pt x="990" y="2356"/>
                    <a:pt x="1629" y="3461"/>
                  </a:cubicBezTo>
                  <a:cubicBezTo>
                    <a:pt x="2269" y="4566"/>
                    <a:pt x="2967" y="5642"/>
                    <a:pt x="3752" y="6660"/>
                  </a:cubicBezTo>
                  <a:cubicBezTo>
                    <a:pt x="4538" y="7707"/>
                    <a:pt x="5381" y="8667"/>
                    <a:pt x="6282" y="9568"/>
                  </a:cubicBezTo>
                  <a:cubicBezTo>
                    <a:pt x="7213" y="10499"/>
                    <a:pt x="8173" y="11342"/>
                    <a:pt x="9191" y="12098"/>
                  </a:cubicBezTo>
                  <a:cubicBezTo>
                    <a:pt x="8260" y="11255"/>
                    <a:pt x="7300" y="10382"/>
                    <a:pt x="6428" y="9452"/>
                  </a:cubicBezTo>
                  <a:cubicBezTo>
                    <a:pt x="5555" y="8521"/>
                    <a:pt x="4712" y="7562"/>
                    <a:pt x="3956" y="6544"/>
                  </a:cubicBezTo>
                  <a:cubicBezTo>
                    <a:pt x="3171" y="5526"/>
                    <a:pt x="2473" y="4479"/>
                    <a:pt x="1804" y="3374"/>
                  </a:cubicBezTo>
                  <a:cubicBezTo>
                    <a:pt x="1135" y="2269"/>
                    <a:pt x="553"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rot="-5400000" flipH="1">
              <a:off x="100981" y="537188"/>
              <a:ext cx="551310" cy="128335"/>
            </a:xfrm>
            <a:custGeom>
              <a:avLst/>
              <a:gdLst/>
              <a:ahLst/>
              <a:cxnLst/>
              <a:rect l="l" t="t" r="r" b="b"/>
              <a:pathLst>
                <a:path w="9249" h="2153" extrusionOk="0">
                  <a:moveTo>
                    <a:pt x="1833" y="0"/>
                  </a:moveTo>
                  <a:cubicBezTo>
                    <a:pt x="1367" y="29"/>
                    <a:pt x="931" y="117"/>
                    <a:pt x="495" y="262"/>
                  </a:cubicBezTo>
                  <a:cubicBezTo>
                    <a:pt x="0" y="466"/>
                    <a:pt x="0" y="640"/>
                    <a:pt x="466" y="902"/>
                  </a:cubicBezTo>
                  <a:cubicBezTo>
                    <a:pt x="1803" y="1600"/>
                    <a:pt x="3287" y="2036"/>
                    <a:pt x="4799" y="2123"/>
                  </a:cubicBezTo>
                  <a:cubicBezTo>
                    <a:pt x="5061" y="2143"/>
                    <a:pt x="5319" y="2152"/>
                    <a:pt x="5575" y="2152"/>
                  </a:cubicBezTo>
                  <a:cubicBezTo>
                    <a:pt x="6088" y="2152"/>
                    <a:pt x="6592" y="2114"/>
                    <a:pt x="7096" y="2036"/>
                  </a:cubicBezTo>
                  <a:cubicBezTo>
                    <a:pt x="7474" y="2007"/>
                    <a:pt x="7823" y="1920"/>
                    <a:pt x="8172" y="1832"/>
                  </a:cubicBezTo>
                  <a:cubicBezTo>
                    <a:pt x="8387" y="1779"/>
                    <a:pt x="8949" y="1477"/>
                    <a:pt x="9194" y="1477"/>
                  </a:cubicBezTo>
                  <a:cubicBezTo>
                    <a:pt x="9215" y="1477"/>
                    <a:pt x="9233" y="1479"/>
                    <a:pt x="9248" y="1483"/>
                  </a:cubicBezTo>
                  <a:cubicBezTo>
                    <a:pt x="7474" y="931"/>
                    <a:pt x="5700" y="524"/>
                    <a:pt x="3868" y="204"/>
                  </a:cubicBezTo>
                  <a:cubicBezTo>
                    <a:pt x="3199" y="59"/>
                    <a:pt x="2530" y="0"/>
                    <a:pt x="1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rot="-5400000" flipH="1">
              <a:off x="341110" y="622934"/>
              <a:ext cx="492358" cy="126666"/>
            </a:xfrm>
            <a:custGeom>
              <a:avLst/>
              <a:gdLst/>
              <a:ahLst/>
              <a:cxnLst/>
              <a:rect l="l" t="t" r="r" b="b"/>
              <a:pathLst>
                <a:path w="8260" h="2125" extrusionOk="0">
                  <a:moveTo>
                    <a:pt x="1426" y="0"/>
                  </a:moveTo>
                  <a:cubicBezTo>
                    <a:pt x="1193" y="29"/>
                    <a:pt x="204" y="58"/>
                    <a:pt x="117" y="320"/>
                  </a:cubicBezTo>
                  <a:cubicBezTo>
                    <a:pt x="1" y="698"/>
                    <a:pt x="757" y="1018"/>
                    <a:pt x="990" y="1134"/>
                  </a:cubicBezTo>
                  <a:cubicBezTo>
                    <a:pt x="2549" y="1794"/>
                    <a:pt x="4232" y="2124"/>
                    <a:pt x="5935" y="2124"/>
                  </a:cubicBezTo>
                  <a:cubicBezTo>
                    <a:pt x="6709" y="2124"/>
                    <a:pt x="7487" y="2056"/>
                    <a:pt x="8260" y="1920"/>
                  </a:cubicBezTo>
                  <a:cubicBezTo>
                    <a:pt x="6835" y="1658"/>
                    <a:pt x="5555" y="989"/>
                    <a:pt x="4218" y="495"/>
                  </a:cubicBezTo>
                  <a:cubicBezTo>
                    <a:pt x="3345" y="146"/>
                    <a:pt x="2385" y="0"/>
                    <a:pt x="1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rot="-5400000" flipH="1">
              <a:off x="547232" y="707399"/>
              <a:ext cx="438592" cy="136322"/>
            </a:xfrm>
            <a:custGeom>
              <a:avLst/>
              <a:gdLst/>
              <a:ahLst/>
              <a:cxnLst/>
              <a:rect l="l" t="t" r="r" b="b"/>
              <a:pathLst>
                <a:path w="7358" h="2287" extrusionOk="0">
                  <a:moveTo>
                    <a:pt x="1713" y="1"/>
                  </a:moveTo>
                  <a:cubicBezTo>
                    <a:pt x="1598" y="1"/>
                    <a:pt x="1482" y="4"/>
                    <a:pt x="1367" y="11"/>
                  </a:cubicBezTo>
                  <a:cubicBezTo>
                    <a:pt x="0" y="186"/>
                    <a:pt x="1193" y="1058"/>
                    <a:pt x="1832" y="1349"/>
                  </a:cubicBezTo>
                  <a:cubicBezTo>
                    <a:pt x="3288" y="1980"/>
                    <a:pt x="4845" y="2287"/>
                    <a:pt x="6418" y="2287"/>
                  </a:cubicBezTo>
                  <a:cubicBezTo>
                    <a:pt x="6731" y="2287"/>
                    <a:pt x="7044" y="2275"/>
                    <a:pt x="7358" y="2251"/>
                  </a:cubicBezTo>
                  <a:cubicBezTo>
                    <a:pt x="6224" y="1814"/>
                    <a:pt x="5206" y="1058"/>
                    <a:pt x="4072" y="564"/>
                  </a:cubicBezTo>
                  <a:cubicBezTo>
                    <a:pt x="3333" y="182"/>
                    <a:pt x="2527" y="1"/>
                    <a:pt x="1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rot="-5400000" flipH="1">
              <a:off x="876832" y="754222"/>
              <a:ext cx="259054" cy="239622"/>
            </a:xfrm>
            <a:custGeom>
              <a:avLst/>
              <a:gdLst/>
              <a:ahLst/>
              <a:cxnLst/>
              <a:rect l="l" t="t" r="r" b="b"/>
              <a:pathLst>
                <a:path w="4346" h="4020" extrusionOk="0">
                  <a:moveTo>
                    <a:pt x="191" y="1"/>
                  </a:moveTo>
                  <a:cubicBezTo>
                    <a:pt x="0" y="1"/>
                    <a:pt x="57" y="281"/>
                    <a:pt x="157" y="431"/>
                  </a:cubicBezTo>
                  <a:cubicBezTo>
                    <a:pt x="1146" y="1740"/>
                    <a:pt x="2309" y="2903"/>
                    <a:pt x="3647" y="3863"/>
                  </a:cubicBezTo>
                  <a:cubicBezTo>
                    <a:pt x="3734" y="3921"/>
                    <a:pt x="3851" y="3979"/>
                    <a:pt x="3967" y="4008"/>
                  </a:cubicBezTo>
                  <a:cubicBezTo>
                    <a:pt x="3996" y="4016"/>
                    <a:pt x="4025" y="4019"/>
                    <a:pt x="4054" y="4019"/>
                  </a:cubicBezTo>
                  <a:cubicBezTo>
                    <a:pt x="4140" y="4019"/>
                    <a:pt x="4222" y="3986"/>
                    <a:pt x="4287" y="3921"/>
                  </a:cubicBezTo>
                  <a:cubicBezTo>
                    <a:pt x="4345" y="3776"/>
                    <a:pt x="4345" y="3630"/>
                    <a:pt x="4287" y="3485"/>
                  </a:cubicBezTo>
                  <a:cubicBezTo>
                    <a:pt x="4054" y="2990"/>
                    <a:pt x="3734" y="2525"/>
                    <a:pt x="3327" y="2118"/>
                  </a:cubicBezTo>
                  <a:cubicBezTo>
                    <a:pt x="3095" y="1885"/>
                    <a:pt x="2862" y="1653"/>
                    <a:pt x="2600" y="1420"/>
                  </a:cubicBezTo>
                  <a:cubicBezTo>
                    <a:pt x="2135" y="1042"/>
                    <a:pt x="1641" y="693"/>
                    <a:pt x="1117" y="402"/>
                  </a:cubicBezTo>
                  <a:cubicBezTo>
                    <a:pt x="855" y="257"/>
                    <a:pt x="594" y="111"/>
                    <a:pt x="303" y="24"/>
                  </a:cubicBezTo>
                  <a:cubicBezTo>
                    <a:pt x="259" y="8"/>
                    <a:pt x="222" y="1"/>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rot="-5400000" flipH="1">
              <a:off x="1017982" y="526759"/>
              <a:ext cx="119632" cy="438652"/>
            </a:xfrm>
            <a:custGeom>
              <a:avLst/>
              <a:gdLst/>
              <a:ahLst/>
              <a:cxnLst/>
              <a:rect l="l" t="t" r="r" b="b"/>
              <a:pathLst>
                <a:path w="2007" h="7359" extrusionOk="0">
                  <a:moveTo>
                    <a:pt x="233" y="1"/>
                  </a:moveTo>
                  <a:cubicBezTo>
                    <a:pt x="0" y="1"/>
                    <a:pt x="146" y="902"/>
                    <a:pt x="146" y="1077"/>
                  </a:cubicBezTo>
                  <a:cubicBezTo>
                    <a:pt x="175" y="1484"/>
                    <a:pt x="204" y="1920"/>
                    <a:pt x="233" y="2356"/>
                  </a:cubicBezTo>
                  <a:cubicBezTo>
                    <a:pt x="320" y="3200"/>
                    <a:pt x="407" y="4072"/>
                    <a:pt x="553" y="4886"/>
                  </a:cubicBezTo>
                  <a:cubicBezTo>
                    <a:pt x="669" y="5701"/>
                    <a:pt x="844" y="6544"/>
                    <a:pt x="1367" y="7155"/>
                  </a:cubicBezTo>
                  <a:cubicBezTo>
                    <a:pt x="1425" y="7271"/>
                    <a:pt x="1542" y="7329"/>
                    <a:pt x="1687" y="7358"/>
                  </a:cubicBezTo>
                  <a:cubicBezTo>
                    <a:pt x="1803" y="7358"/>
                    <a:pt x="1891" y="7271"/>
                    <a:pt x="1949" y="7155"/>
                  </a:cubicBezTo>
                  <a:cubicBezTo>
                    <a:pt x="1978" y="7038"/>
                    <a:pt x="2007" y="6922"/>
                    <a:pt x="1978" y="6777"/>
                  </a:cubicBezTo>
                  <a:lnTo>
                    <a:pt x="1978" y="6777"/>
                  </a:lnTo>
                  <a:lnTo>
                    <a:pt x="1978" y="6806"/>
                  </a:lnTo>
                  <a:cubicBezTo>
                    <a:pt x="1978" y="5148"/>
                    <a:pt x="1716" y="3520"/>
                    <a:pt x="1164" y="1978"/>
                  </a:cubicBezTo>
                  <a:cubicBezTo>
                    <a:pt x="1047" y="1629"/>
                    <a:pt x="902" y="1280"/>
                    <a:pt x="756" y="902"/>
                  </a:cubicBezTo>
                  <a:cubicBezTo>
                    <a:pt x="669" y="728"/>
                    <a:pt x="495" y="1"/>
                    <a:pt x="2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rot="-5400000" flipH="1">
              <a:off x="848816" y="294885"/>
              <a:ext cx="124878" cy="522817"/>
            </a:xfrm>
            <a:custGeom>
              <a:avLst/>
              <a:gdLst/>
              <a:ahLst/>
              <a:cxnLst/>
              <a:rect l="l" t="t" r="r" b="b"/>
              <a:pathLst>
                <a:path w="2095" h="8771" extrusionOk="0">
                  <a:moveTo>
                    <a:pt x="282" y="1"/>
                  </a:moveTo>
                  <a:cubicBezTo>
                    <a:pt x="266" y="1"/>
                    <a:pt x="249" y="4"/>
                    <a:pt x="233" y="11"/>
                  </a:cubicBezTo>
                  <a:cubicBezTo>
                    <a:pt x="29" y="98"/>
                    <a:pt x="29" y="622"/>
                    <a:pt x="29" y="796"/>
                  </a:cubicBezTo>
                  <a:cubicBezTo>
                    <a:pt x="0" y="1960"/>
                    <a:pt x="58" y="3152"/>
                    <a:pt x="233" y="4315"/>
                  </a:cubicBezTo>
                  <a:cubicBezTo>
                    <a:pt x="320" y="4984"/>
                    <a:pt x="407" y="5653"/>
                    <a:pt x="524" y="6293"/>
                  </a:cubicBezTo>
                  <a:cubicBezTo>
                    <a:pt x="611" y="6758"/>
                    <a:pt x="698" y="7252"/>
                    <a:pt x="844" y="7718"/>
                  </a:cubicBezTo>
                  <a:cubicBezTo>
                    <a:pt x="931" y="8037"/>
                    <a:pt x="1105" y="8677"/>
                    <a:pt x="1513" y="8764"/>
                  </a:cubicBezTo>
                  <a:cubicBezTo>
                    <a:pt x="1538" y="8769"/>
                    <a:pt x="1563" y="8771"/>
                    <a:pt x="1587" y="8771"/>
                  </a:cubicBezTo>
                  <a:cubicBezTo>
                    <a:pt x="1878" y="8771"/>
                    <a:pt x="1980" y="8450"/>
                    <a:pt x="2007" y="8154"/>
                  </a:cubicBezTo>
                  <a:cubicBezTo>
                    <a:pt x="2065" y="8008"/>
                    <a:pt x="2065" y="7863"/>
                    <a:pt x="2036" y="7776"/>
                  </a:cubicBezTo>
                  <a:cubicBezTo>
                    <a:pt x="2094" y="7194"/>
                    <a:pt x="2094" y="6612"/>
                    <a:pt x="2065" y="6031"/>
                  </a:cubicBezTo>
                  <a:cubicBezTo>
                    <a:pt x="2007" y="4141"/>
                    <a:pt x="1542" y="2279"/>
                    <a:pt x="727" y="564"/>
                  </a:cubicBezTo>
                  <a:cubicBezTo>
                    <a:pt x="674" y="430"/>
                    <a:pt x="473" y="1"/>
                    <a:pt x="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rot="-5400000" flipH="1">
              <a:off x="600551" y="52519"/>
              <a:ext cx="116175" cy="575868"/>
            </a:xfrm>
            <a:custGeom>
              <a:avLst/>
              <a:gdLst/>
              <a:ahLst/>
              <a:cxnLst/>
              <a:rect l="l" t="t" r="r" b="b"/>
              <a:pathLst>
                <a:path w="1949" h="9661" extrusionOk="0">
                  <a:moveTo>
                    <a:pt x="819" y="1"/>
                  </a:moveTo>
                  <a:cubicBezTo>
                    <a:pt x="596" y="1"/>
                    <a:pt x="490" y="336"/>
                    <a:pt x="466" y="506"/>
                  </a:cubicBezTo>
                  <a:cubicBezTo>
                    <a:pt x="0" y="3385"/>
                    <a:pt x="117" y="6294"/>
                    <a:pt x="844" y="9114"/>
                  </a:cubicBezTo>
                  <a:cubicBezTo>
                    <a:pt x="873" y="9260"/>
                    <a:pt x="931" y="9405"/>
                    <a:pt x="1018" y="9522"/>
                  </a:cubicBezTo>
                  <a:cubicBezTo>
                    <a:pt x="1082" y="9607"/>
                    <a:pt x="1177" y="9661"/>
                    <a:pt x="1281" y="9661"/>
                  </a:cubicBezTo>
                  <a:cubicBezTo>
                    <a:pt x="1318" y="9661"/>
                    <a:pt x="1357" y="9653"/>
                    <a:pt x="1396" y="9638"/>
                  </a:cubicBezTo>
                  <a:cubicBezTo>
                    <a:pt x="1571" y="9580"/>
                    <a:pt x="1629" y="9376"/>
                    <a:pt x="1658" y="9173"/>
                  </a:cubicBezTo>
                  <a:cubicBezTo>
                    <a:pt x="1774" y="8416"/>
                    <a:pt x="1862" y="7660"/>
                    <a:pt x="1891" y="6904"/>
                  </a:cubicBezTo>
                  <a:cubicBezTo>
                    <a:pt x="1949" y="5537"/>
                    <a:pt x="1862" y="4200"/>
                    <a:pt x="1658" y="2862"/>
                  </a:cubicBezTo>
                  <a:cubicBezTo>
                    <a:pt x="1571" y="2193"/>
                    <a:pt x="1425" y="1524"/>
                    <a:pt x="1251" y="885"/>
                  </a:cubicBezTo>
                  <a:cubicBezTo>
                    <a:pt x="1193" y="652"/>
                    <a:pt x="1164" y="158"/>
                    <a:pt x="960" y="41"/>
                  </a:cubicBezTo>
                  <a:cubicBezTo>
                    <a:pt x="909" y="13"/>
                    <a:pt x="862"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11"/>
          <p:cNvGrpSpPr/>
          <p:nvPr/>
        </p:nvGrpSpPr>
        <p:grpSpPr>
          <a:xfrm>
            <a:off x="7034943" y="3340851"/>
            <a:ext cx="1956656" cy="1650248"/>
            <a:chOff x="7034943" y="3340851"/>
            <a:chExt cx="1956656" cy="1650248"/>
          </a:xfrm>
        </p:grpSpPr>
        <p:sp>
          <p:nvSpPr>
            <p:cNvPr id="284" name="Google Shape;284;p11"/>
            <p:cNvSpPr/>
            <p:nvPr/>
          </p:nvSpPr>
          <p:spPr>
            <a:xfrm rot="5400000">
              <a:off x="8216888" y="4218024"/>
              <a:ext cx="648500" cy="793965"/>
            </a:xfrm>
            <a:custGeom>
              <a:avLst/>
              <a:gdLst/>
              <a:ahLst/>
              <a:cxnLst/>
              <a:rect l="l" t="t" r="r" b="b"/>
              <a:pathLst>
                <a:path w="9859" h="12070" extrusionOk="0">
                  <a:moveTo>
                    <a:pt x="9859" y="1"/>
                  </a:moveTo>
                  <a:lnTo>
                    <a:pt x="9480" y="204"/>
                  </a:lnTo>
                  <a:cubicBezTo>
                    <a:pt x="8026" y="902"/>
                    <a:pt x="6456" y="1397"/>
                    <a:pt x="4857" y="1659"/>
                  </a:cubicBezTo>
                  <a:cubicBezTo>
                    <a:pt x="4007" y="1782"/>
                    <a:pt x="3141" y="1848"/>
                    <a:pt x="2276" y="1848"/>
                  </a:cubicBezTo>
                  <a:cubicBezTo>
                    <a:pt x="1513" y="1848"/>
                    <a:pt x="750" y="1797"/>
                    <a:pt x="0" y="1688"/>
                  </a:cubicBezTo>
                  <a:lnTo>
                    <a:pt x="0" y="1688"/>
                  </a:lnTo>
                  <a:cubicBezTo>
                    <a:pt x="997" y="1905"/>
                    <a:pt x="2017" y="2021"/>
                    <a:pt x="3038" y="2021"/>
                  </a:cubicBezTo>
                  <a:cubicBezTo>
                    <a:pt x="3655" y="2021"/>
                    <a:pt x="4273" y="1979"/>
                    <a:pt x="4886" y="1891"/>
                  </a:cubicBezTo>
                  <a:cubicBezTo>
                    <a:pt x="6401" y="1705"/>
                    <a:pt x="7869" y="1300"/>
                    <a:pt x="9243" y="676"/>
                  </a:cubicBezTo>
                  <a:lnTo>
                    <a:pt x="9243" y="676"/>
                  </a:lnTo>
                  <a:cubicBezTo>
                    <a:pt x="8937" y="1486"/>
                    <a:pt x="8692" y="2314"/>
                    <a:pt x="8492" y="3142"/>
                  </a:cubicBezTo>
                  <a:cubicBezTo>
                    <a:pt x="8259" y="4130"/>
                    <a:pt x="8085" y="5090"/>
                    <a:pt x="7968" y="6108"/>
                  </a:cubicBezTo>
                  <a:cubicBezTo>
                    <a:pt x="7736" y="8085"/>
                    <a:pt x="7736" y="10092"/>
                    <a:pt x="8026" y="12069"/>
                  </a:cubicBezTo>
                  <a:cubicBezTo>
                    <a:pt x="7881" y="10092"/>
                    <a:pt x="7968" y="8085"/>
                    <a:pt x="8259" y="6108"/>
                  </a:cubicBezTo>
                  <a:cubicBezTo>
                    <a:pt x="8375" y="5148"/>
                    <a:pt x="8579" y="4159"/>
                    <a:pt x="8841" y="3200"/>
                  </a:cubicBezTo>
                  <a:cubicBezTo>
                    <a:pt x="9073" y="2269"/>
                    <a:pt x="9364" y="1339"/>
                    <a:pt x="9713" y="408"/>
                  </a:cubicBezTo>
                  <a:lnTo>
                    <a:pt x="9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rot="5400000">
              <a:off x="8346935" y="4348072"/>
              <a:ext cx="614099" cy="537620"/>
            </a:xfrm>
            <a:custGeom>
              <a:avLst/>
              <a:gdLst/>
              <a:ahLst/>
              <a:cxnLst/>
              <a:rect l="l" t="t" r="r" b="b"/>
              <a:pathLst>
                <a:path w="9336" h="8173" extrusionOk="0">
                  <a:moveTo>
                    <a:pt x="9336" y="1"/>
                  </a:moveTo>
                  <a:lnTo>
                    <a:pt x="9336" y="1"/>
                  </a:lnTo>
                  <a:cubicBezTo>
                    <a:pt x="8725" y="844"/>
                    <a:pt x="8056" y="1658"/>
                    <a:pt x="7387" y="2443"/>
                  </a:cubicBezTo>
                  <a:cubicBezTo>
                    <a:pt x="6660" y="3229"/>
                    <a:pt x="5933" y="3956"/>
                    <a:pt x="5148" y="4624"/>
                  </a:cubicBezTo>
                  <a:cubicBezTo>
                    <a:pt x="4363" y="5322"/>
                    <a:pt x="3549" y="5962"/>
                    <a:pt x="2676" y="6544"/>
                  </a:cubicBezTo>
                  <a:cubicBezTo>
                    <a:pt x="1804" y="7125"/>
                    <a:pt x="931" y="7678"/>
                    <a:pt x="1" y="8172"/>
                  </a:cubicBezTo>
                  <a:cubicBezTo>
                    <a:pt x="990" y="7794"/>
                    <a:pt x="1920" y="7329"/>
                    <a:pt x="2822" y="6776"/>
                  </a:cubicBezTo>
                  <a:cubicBezTo>
                    <a:pt x="3723" y="6224"/>
                    <a:pt x="4567" y="5584"/>
                    <a:pt x="5381" y="4886"/>
                  </a:cubicBezTo>
                  <a:cubicBezTo>
                    <a:pt x="6166" y="4188"/>
                    <a:pt x="6893" y="3432"/>
                    <a:pt x="7562" y="2618"/>
                  </a:cubicBezTo>
                  <a:cubicBezTo>
                    <a:pt x="8231" y="1804"/>
                    <a:pt x="8842" y="931"/>
                    <a:pt x="9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rot="5400000">
              <a:off x="8576827" y="4648487"/>
              <a:ext cx="158984" cy="526240"/>
            </a:xfrm>
            <a:custGeom>
              <a:avLst/>
              <a:gdLst/>
              <a:ahLst/>
              <a:cxnLst/>
              <a:rect l="l" t="t" r="r" b="b"/>
              <a:pathLst>
                <a:path w="2417" h="8000" extrusionOk="0">
                  <a:moveTo>
                    <a:pt x="1433" y="1"/>
                  </a:moveTo>
                  <a:cubicBezTo>
                    <a:pt x="1170" y="1"/>
                    <a:pt x="806" y="1804"/>
                    <a:pt x="727" y="2014"/>
                  </a:cubicBezTo>
                  <a:cubicBezTo>
                    <a:pt x="494" y="2654"/>
                    <a:pt x="349" y="3323"/>
                    <a:pt x="233" y="3992"/>
                  </a:cubicBezTo>
                  <a:cubicBezTo>
                    <a:pt x="0" y="5213"/>
                    <a:pt x="204" y="6493"/>
                    <a:pt x="814" y="7569"/>
                  </a:cubicBezTo>
                  <a:cubicBezTo>
                    <a:pt x="814" y="7598"/>
                    <a:pt x="814" y="7598"/>
                    <a:pt x="814" y="7598"/>
                  </a:cubicBezTo>
                  <a:cubicBezTo>
                    <a:pt x="966" y="7882"/>
                    <a:pt x="1204" y="8000"/>
                    <a:pt x="1441" y="8000"/>
                  </a:cubicBezTo>
                  <a:cubicBezTo>
                    <a:pt x="1931" y="8000"/>
                    <a:pt x="2417" y="7497"/>
                    <a:pt x="2123" y="6929"/>
                  </a:cubicBezTo>
                  <a:cubicBezTo>
                    <a:pt x="1861" y="6318"/>
                    <a:pt x="1716" y="5708"/>
                    <a:pt x="1629" y="5068"/>
                  </a:cubicBezTo>
                  <a:cubicBezTo>
                    <a:pt x="1541" y="4370"/>
                    <a:pt x="1483" y="3701"/>
                    <a:pt x="1483" y="3003"/>
                  </a:cubicBezTo>
                  <a:lnTo>
                    <a:pt x="1454" y="2014"/>
                  </a:lnTo>
                  <a:cubicBezTo>
                    <a:pt x="1454" y="1782"/>
                    <a:pt x="1629" y="269"/>
                    <a:pt x="1512" y="66"/>
                  </a:cubicBezTo>
                  <a:cubicBezTo>
                    <a:pt x="1487" y="21"/>
                    <a:pt x="1460" y="1"/>
                    <a:pt x="14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rot="5400000">
              <a:off x="8359002" y="4429545"/>
              <a:ext cx="156945" cy="330742"/>
            </a:xfrm>
            <a:custGeom>
              <a:avLst/>
              <a:gdLst/>
              <a:ahLst/>
              <a:cxnLst/>
              <a:rect l="l" t="t" r="r" b="b"/>
              <a:pathLst>
                <a:path w="2386" h="5028" extrusionOk="0">
                  <a:moveTo>
                    <a:pt x="2196" y="0"/>
                  </a:moveTo>
                  <a:cubicBezTo>
                    <a:pt x="2123" y="0"/>
                    <a:pt x="2029" y="63"/>
                    <a:pt x="1920" y="197"/>
                  </a:cubicBezTo>
                  <a:cubicBezTo>
                    <a:pt x="1455" y="778"/>
                    <a:pt x="1077" y="1389"/>
                    <a:pt x="786" y="2029"/>
                  </a:cubicBezTo>
                  <a:cubicBezTo>
                    <a:pt x="437" y="2756"/>
                    <a:pt x="204" y="3512"/>
                    <a:pt x="30" y="4297"/>
                  </a:cubicBezTo>
                  <a:cubicBezTo>
                    <a:pt x="1" y="4442"/>
                    <a:pt x="1" y="4588"/>
                    <a:pt x="30" y="4733"/>
                  </a:cubicBezTo>
                  <a:cubicBezTo>
                    <a:pt x="30" y="4879"/>
                    <a:pt x="146" y="4995"/>
                    <a:pt x="291" y="5024"/>
                  </a:cubicBezTo>
                  <a:cubicBezTo>
                    <a:pt x="307" y="5027"/>
                    <a:pt x="322" y="5028"/>
                    <a:pt x="337" y="5028"/>
                  </a:cubicBezTo>
                  <a:cubicBezTo>
                    <a:pt x="496" y="5028"/>
                    <a:pt x="651" y="4895"/>
                    <a:pt x="757" y="4762"/>
                  </a:cubicBezTo>
                  <a:cubicBezTo>
                    <a:pt x="1833" y="3541"/>
                    <a:pt x="2385" y="1971"/>
                    <a:pt x="2356" y="342"/>
                  </a:cubicBezTo>
                  <a:cubicBezTo>
                    <a:pt x="2356" y="122"/>
                    <a:pt x="2297" y="0"/>
                    <a:pt x="2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rot="5400000">
              <a:off x="8015210" y="4767747"/>
              <a:ext cx="193978" cy="181158"/>
            </a:xfrm>
            <a:custGeom>
              <a:avLst/>
              <a:gdLst/>
              <a:ahLst/>
              <a:cxnLst/>
              <a:rect l="l" t="t" r="r" b="b"/>
              <a:pathLst>
                <a:path w="2949" h="2754" extrusionOk="0">
                  <a:moveTo>
                    <a:pt x="1527" y="0"/>
                  </a:moveTo>
                  <a:cubicBezTo>
                    <a:pt x="1169" y="0"/>
                    <a:pt x="806" y="141"/>
                    <a:pt x="523" y="454"/>
                  </a:cubicBezTo>
                  <a:cubicBezTo>
                    <a:pt x="0" y="1007"/>
                    <a:pt x="58" y="1908"/>
                    <a:pt x="640" y="2403"/>
                  </a:cubicBezTo>
                  <a:cubicBezTo>
                    <a:pt x="909" y="2646"/>
                    <a:pt x="1224" y="2754"/>
                    <a:pt x="1533" y="2754"/>
                  </a:cubicBezTo>
                  <a:cubicBezTo>
                    <a:pt x="2260" y="2754"/>
                    <a:pt x="2949" y="2155"/>
                    <a:pt x="2908" y="1298"/>
                  </a:cubicBezTo>
                  <a:cubicBezTo>
                    <a:pt x="2851" y="500"/>
                    <a:pt x="2199"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rot="5400000">
              <a:off x="8247574" y="4161629"/>
              <a:ext cx="194044" cy="180632"/>
            </a:xfrm>
            <a:custGeom>
              <a:avLst/>
              <a:gdLst/>
              <a:ahLst/>
              <a:cxnLst/>
              <a:rect l="l" t="t" r="r" b="b"/>
              <a:pathLst>
                <a:path w="2950" h="2746" extrusionOk="0">
                  <a:moveTo>
                    <a:pt x="1515" y="1"/>
                  </a:moveTo>
                  <a:cubicBezTo>
                    <a:pt x="1161" y="1"/>
                    <a:pt x="803" y="136"/>
                    <a:pt x="524" y="435"/>
                  </a:cubicBezTo>
                  <a:cubicBezTo>
                    <a:pt x="0" y="1017"/>
                    <a:pt x="58" y="1889"/>
                    <a:pt x="640" y="2413"/>
                  </a:cubicBezTo>
                  <a:cubicBezTo>
                    <a:pt x="904" y="2642"/>
                    <a:pt x="1212" y="2745"/>
                    <a:pt x="1515" y="2745"/>
                  </a:cubicBezTo>
                  <a:cubicBezTo>
                    <a:pt x="2248" y="2745"/>
                    <a:pt x="2950" y="2143"/>
                    <a:pt x="2908" y="1279"/>
                  </a:cubicBezTo>
                  <a:cubicBezTo>
                    <a:pt x="2851" y="496"/>
                    <a:pt x="2192"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rot="5400000">
              <a:off x="8735029" y="4146599"/>
              <a:ext cx="194044" cy="180040"/>
            </a:xfrm>
            <a:custGeom>
              <a:avLst/>
              <a:gdLst/>
              <a:ahLst/>
              <a:cxnLst/>
              <a:rect l="l" t="t" r="r" b="b"/>
              <a:pathLst>
                <a:path w="2950" h="2737" extrusionOk="0">
                  <a:moveTo>
                    <a:pt x="1527" y="1"/>
                  </a:moveTo>
                  <a:cubicBezTo>
                    <a:pt x="1170" y="1"/>
                    <a:pt x="807" y="142"/>
                    <a:pt x="524" y="455"/>
                  </a:cubicBezTo>
                  <a:cubicBezTo>
                    <a:pt x="1" y="1007"/>
                    <a:pt x="59" y="1880"/>
                    <a:pt x="640" y="2403"/>
                  </a:cubicBezTo>
                  <a:cubicBezTo>
                    <a:pt x="905" y="2634"/>
                    <a:pt x="1215" y="2736"/>
                    <a:pt x="1518" y="2736"/>
                  </a:cubicBezTo>
                  <a:cubicBezTo>
                    <a:pt x="2250" y="2736"/>
                    <a:pt x="2950" y="2141"/>
                    <a:pt x="2909" y="1298"/>
                  </a:cubicBezTo>
                  <a:cubicBezTo>
                    <a:pt x="2852" y="501"/>
                    <a:pt x="2200" y="1"/>
                    <a:pt x="1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rot="5400000">
              <a:off x="8772721" y="4523379"/>
              <a:ext cx="286987" cy="150768"/>
            </a:xfrm>
            <a:custGeom>
              <a:avLst/>
              <a:gdLst/>
              <a:ahLst/>
              <a:cxnLst/>
              <a:rect l="l" t="t" r="r" b="b"/>
              <a:pathLst>
                <a:path w="4363" h="2292" extrusionOk="0">
                  <a:moveTo>
                    <a:pt x="815" y="1"/>
                  </a:moveTo>
                  <a:cubicBezTo>
                    <a:pt x="708" y="1"/>
                    <a:pt x="600" y="10"/>
                    <a:pt x="494" y="29"/>
                  </a:cubicBezTo>
                  <a:cubicBezTo>
                    <a:pt x="291" y="58"/>
                    <a:pt x="116" y="174"/>
                    <a:pt x="29" y="378"/>
                  </a:cubicBezTo>
                  <a:cubicBezTo>
                    <a:pt x="0" y="494"/>
                    <a:pt x="29" y="639"/>
                    <a:pt x="87" y="756"/>
                  </a:cubicBezTo>
                  <a:cubicBezTo>
                    <a:pt x="175" y="872"/>
                    <a:pt x="262" y="988"/>
                    <a:pt x="378" y="1047"/>
                  </a:cubicBezTo>
                  <a:cubicBezTo>
                    <a:pt x="640" y="1279"/>
                    <a:pt x="902" y="1454"/>
                    <a:pt x="1192" y="1628"/>
                  </a:cubicBezTo>
                  <a:cubicBezTo>
                    <a:pt x="1716" y="1890"/>
                    <a:pt x="2268" y="2093"/>
                    <a:pt x="2850" y="2210"/>
                  </a:cubicBezTo>
                  <a:cubicBezTo>
                    <a:pt x="3141" y="2239"/>
                    <a:pt x="3432" y="2268"/>
                    <a:pt x="3722" y="2268"/>
                  </a:cubicBezTo>
                  <a:cubicBezTo>
                    <a:pt x="3794" y="2280"/>
                    <a:pt x="3889" y="2292"/>
                    <a:pt x="3987" y="2292"/>
                  </a:cubicBezTo>
                  <a:cubicBezTo>
                    <a:pt x="4129" y="2292"/>
                    <a:pt x="4276" y="2267"/>
                    <a:pt x="4362" y="2181"/>
                  </a:cubicBezTo>
                  <a:cubicBezTo>
                    <a:pt x="4246" y="2152"/>
                    <a:pt x="4159" y="2123"/>
                    <a:pt x="4071" y="2093"/>
                  </a:cubicBezTo>
                  <a:cubicBezTo>
                    <a:pt x="3926" y="2064"/>
                    <a:pt x="3810" y="2006"/>
                    <a:pt x="3693" y="1919"/>
                  </a:cubicBezTo>
                  <a:cubicBezTo>
                    <a:pt x="3461" y="1774"/>
                    <a:pt x="3257" y="1628"/>
                    <a:pt x="3054" y="1425"/>
                  </a:cubicBezTo>
                  <a:cubicBezTo>
                    <a:pt x="2705" y="1047"/>
                    <a:pt x="2327" y="698"/>
                    <a:pt x="1919" y="378"/>
                  </a:cubicBezTo>
                  <a:cubicBezTo>
                    <a:pt x="1600" y="126"/>
                    <a:pt x="1208" y="1"/>
                    <a:pt x="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rot="5400000">
              <a:off x="7113784" y="4495756"/>
              <a:ext cx="189439" cy="347121"/>
            </a:xfrm>
            <a:custGeom>
              <a:avLst/>
              <a:gdLst/>
              <a:ahLst/>
              <a:cxnLst/>
              <a:rect l="l" t="t" r="r" b="b"/>
              <a:pathLst>
                <a:path w="2880" h="5277" extrusionOk="0">
                  <a:moveTo>
                    <a:pt x="2460" y="0"/>
                  </a:moveTo>
                  <a:cubicBezTo>
                    <a:pt x="2183" y="0"/>
                    <a:pt x="1816" y="357"/>
                    <a:pt x="1687" y="507"/>
                  </a:cubicBezTo>
                  <a:cubicBezTo>
                    <a:pt x="553" y="1845"/>
                    <a:pt x="0" y="3532"/>
                    <a:pt x="117" y="5277"/>
                  </a:cubicBezTo>
                  <a:cubicBezTo>
                    <a:pt x="495" y="4869"/>
                    <a:pt x="844" y="4433"/>
                    <a:pt x="1164" y="3997"/>
                  </a:cubicBezTo>
                  <a:cubicBezTo>
                    <a:pt x="1687" y="3183"/>
                    <a:pt x="2123" y="2310"/>
                    <a:pt x="2443" y="1409"/>
                  </a:cubicBezTo>
                  <a:cubicBezTo>
                    <a:pt x="2531" y="1118"/>
                    <a:pt x="2880" y="449"/>
                    <a:pt x="2705" y="158"/>
                  </a:cubicBezTo>
                  <a:cubicBezTo>
                    <a:pt x="2644" y="45"/>
                    <a:pt x="2558" y="0"/>
                    <a:pt x="2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rot="5400000">
              <a:off x="7187226" y="4697006"/>
              <a:ext cx="179901" cy="336728"/>
            </a:xfrm>
            <a:custGeom>
              <a:avLst/>
              <a:gdLst/>
              <a:ahLst/>
              <a:cxnLst/>
              <a:rect l="l" t="t" r="r" b="b"/>
              <a:pathLst>
                <a:path w="2735" h="5119" extrusionOk="0">
                  <a:moveTo>
                    <a:pt x="380" y="1"/>
                  </a:moveTo>
                  <a:cubicBezTo>
                    <a:pt x="348" y="1"/>
                    <a:pt x="319" y="6"/>
                    <a:pt x="292" y="18"/>
                  </a:cubicBezTo>
                  <a:cubicBezTo>
                    <a:pt x="1" y="164"/>
                    <a:pt x="292" y="774"/>
                    <a:pt x="321" y="978"/>
                  </a:cubicBezTo>
                  <a:cubicBezTo>
                    <a:pt x="524" y="1821"/>
                    <a:pt x="786" y="2636"/>
                    <a:pt x="1164" y="3421"/>
                  </a:cubicBezTo>
                  <a:cubicBezTo>
                    <a:pt x="1368" y="3857"/>
                    <a:pt x="1571" y="4264"/>
                    <a:pt x="1833" y="4671"/>
                  </a:cubicBezTo>
                  <a:cubicBezTo>
                    <a:pt x="1891" y="4817"/>
                    <a:pt x="2008" y="4933"/>
                    <a:pt x="2124" y="5049"/>
                  </a:cubicBezTo>
                  <a:cubicBezTo>
                    <a:pt x="2188" y="5097"/>
                    <a:pt x="2270" y="5119"/>
                    <a:pt x="2354" y="5119"/>
                  </a:cubicBezTo>
                  <a:cubicBezTo>
                    <a:pt x="2424" y="5119"/>
                    <a:pt x="2495" y="5105"/>
                    <a:pt x="2560" y="5078"/>
                  </a:cubicBezTo>
                  <a:cubicBezTo>
                    <a:pt x="2676" y="4933"/>
                    <a:pt x="2735" y="4759"/>
                    <a:pt x="2706" y="4613"/>
                  </a:cubicBezTo>
                  <a:cubicBezTo>
                    <a:pt x="2706" y="3130"/>
                    <a:pt x="2182" y="1676"/>
                    <a:pt x="1193" y="571"/>
                  </a:cubicBezTo>
                  <a:cubicBezTo>
                    <a:pt x="1063" y="414"/>
                    <a:pt x="652" y="1"/>
                    <a:pt x="3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rot="5400000">
              <a:off x="7221138" y="4579033"/>
              <a:ext cx="286987" cy="128929"/>
            </a:xfrm>
            <a:custGeom>
              <a:avLst/>
              <a:gdLst/>
              <a:ahLst/>
              <a:cxnLst/>
              <a:rect l="l" t="t" r="r" b="b"/>
              <a:pathLst>
                <a:path w="4363" h="1960" extrusionOk="0">
                  <a:moveTo>
                    <a:pt x="3665" y="1"/>
                  </a:moveTo>
                  <a:cubicBezTo>
                    <a:pt x="2414" y="59"/>
                    <a:pt x="1222" y="524"/>
                    <a:pt x="291" y="1310"/>
                  </a:cubicBezTo>
                  <a:cubicBezTo>
                    <a:pt x="175" y="1426"/>
                    <a:pt x="0" y="1600"/>
                    <a:pt x="88" y="1775"/>
                  </a:cubicBezTo>
                  <a:cubicBezTo>
                    <a:pt x="133" y="1912"/>
                    <a:pt x="304" y="1959"/>
                    <a:pt x="474" y="1959"/>
                  </a:cubicBezTo>
                  <a:cubicBezTo>
                    <a:pt x="521" y="1959"/>
                    <a:pt x="567" y="1956"/>
                    <a:pt x="611" y="1949"/>
                  </a:cubicBezTo>
                  <a:cubicBezTo>
                    <a:pt x="1483" y="1804"/>
                    <a:pt x="2298" y="1542"/>
                    <a:pt x="3054" y="1135"/>
                  </a:cubicBezTo>
                  <a:cubicBezTo>
                    <a:pt x="3403" y="961"/>
                    <a:pt x="3752" y="757"/>
                    <a:pt x="4072" y="495"/>
                  </a:cubicBezTo>
                  <a:cubicBezTo>
                    <a:pt x="4362" y="175"/>
                    <a:pt x="3926" y="1"/>
                    <a:pt x="3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rot="5400000">
              <a:off x="7455768" y="4595608"/>
              <a:ext cx="156945" cy="409481"/>
            </a:xfrm>
            <a:custGeom>
              <a:avLst/>
              <a:gdLst/>
              <a:ahLst/>
              <a:cxnLst/>
              <a:rect l="l" t="t" r="r" b="b"/>
              <a:pathLst>
                <a:path w="2386" h="6225" extrusionOk="0">
                  <a:moveTo>
                    <a:pt x="2385" y="1"/>
                  </a:moveTo>
                  <a:lnTo>
                    <a:pt x="2385" y="1"/>
                  </a:lnTo>
                  <a:cubicBezTo>
                    <a:pt x="2269" y="553"/>
                    <a:pt x="2153" y="1106"/>
                    <a:pt x="2007" y="1629"/>
                  </a:cubicBezTo>
                  <a:cubicBezTo>
                    <a:pt x="1862" y="2182"/>
                    <a:pt x="1687" y="2705"/>
                    <a:pt x="1484" y="3229"/>
                  </a:cubicBezTo>
                  <a:cubicBezTo>
                    <a:pt x="1280" y="3752"/>
                    <a:pt x="1048" y="4247"/>
                    <a:pt x="815" y="4770"/>
                  </a:cubicBezTo>
                  <a:cubicBezTo>
                    <a:pt x="553" y="5265"/>
                    <a:pt x="292" y="5759"/>
                    <a:pt x="1" y="6224"/>
                  </a:cubicBezTo>
                  <a:cubicBezTo>
                    <a:pt x="350" y="5788"/>
                    <a:pt x="670" y="5323"/>
                    <a:pt x="960" y="4828"/>
                  </a:cubicBezTo>
                  <a:cubicBezTo>
                    <a:pt x="1222" y="4334"/>
                    <a:pt x="1484" y="3840"/>
                    <a:pt x="1687" y="3316"/>
                  </a:cubicBezTo>
                  <a:cubicBezTo>
                    <a:pt x="1891" y="2764"/>
                    <a:pt x="2036" y="2240"/>
                    <a:pt x="2153" y="1688"/>
                  </a:cubicBezTo>
                  <a:cubicBezTo>
                    <a:pt x="2298" y="1135"/>
                    <a:pt x="2356" y="582"/>
                    <a:pt x="2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rot="5400000">
              <a:off x="8705980" y="3447473"/>
              <a:ext cx="216276" cy="301404"/>
            </a:xfrm>
            <a:custGeom>
              <a:avLst/>
              <a:gdLst/>
              <a:ahLst/>
              <a:cxnLst/>
              <a:rect l="l" t="t" r="r" b="b"/>
              <a:pathLst>
                <a:path w="3288" h="4582" extrusionOk="0">
                  <a:moveTo>
                    <a:pt x="1" y="0"/>
                  </a:moveTo>
                  <a:cubicBezTo>
                    <a:pt x="30" y="553"/>
                    <a:pt x="234" y="1106"/>
                    <a:pt x="524" y="1571"/>
                  </a:cubicBezTo>
                  <a:cubicBezTo>
                    <a:pt x="1077" y="2356"/>
                    <a:pt x="1717" y="3112"/>
                    <a:pt x="2269" y="3868"/>
                  </a:cubicBezTo>
                  <a:cubicBezTo>
                    <a:pt x="2370" y="3994"/>
                    <a:pt x="2691" y="4581"/>
                    <a:pt x="2944" y="4581"/>
                  </a:cubicBezTo>
                  <a:cubicBezTo>
                    <a:pt x="2983" y="4581"/>
                    <a:pt x="3020" y="4568"/>
                    <a:pt x="3054" y="4537"/>
                  </a:cubicBezTo>
                  <a:cubicBezTo>
                    <a:pt x="3287" y="4333"/>
                    <a:pt x="2967" y="3577"/>
                    <a:pt x="2880" y="3374"/>
                  </a:cubicBezTo>
                  <a:cubicBezTo>
                    <a:pt x="2473" y="2443"/>
                    <a:pt x="1949" y="1600"/>
                    <a:pt x="1310" y="815"/>
                  </a:cubicBezTo>
                  <a:cubicBezTo>
                    <a:pt x="961" y="408"/>
                    <a:pt x="524"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rot="5400000">
              <a:off x="8514698" y="3471155"/>
              <a:ext cx="336715" cy="76107"/>
            </a:xfrm>
            <a:custGeom>
              <a:avLst/>
              <a:gdLst/>
              <a:ahLst/>
              <a:cxnLst/>
              <a:rect l="l" t="t" r="r" b="b"/>
              <a:pathLst>
                <a:path w="5119" h="1157" extrusionOk="0">
                  <a:moveTo>
                    <a:pt x="1660" y="0"/>
                  </a:moveTo>
                  <a:cubicBezTo>
                    <a:pt x="1275" y="0"/>
                    <a:pt x="886" y="17"/>
                    <a:pt x="495" y="47"/>
                  </a:cubicBezTo>
                  <a:cubicBezTo>
                    <a:pt x="320" y="76"/>
                    <a:pt x="117" y="105"/>
                    <a:pt x="59" y="280"/>
                  </a:cubicBezTo>
                  <a:cubicBezTo>
                    <a:pt x="1" y="396"/>
                    <a:pt x="59" y="541"/>
                    <a:pt x="146" y="628"/>
                  </a:cubicBezTo>
                  <a:cubicBezTo>
                    <a:pt x="233" y="687"/>
                    <a:pt x="350" y="745"/>
                    <a:pt x="466" y="774"/>
                  </a:cubicBezTo>
                  <a:cubicBezTo>
                    <a:pt x="1200" y="1036"/>
                    <a:pt x="1957" y="1156"/>
                    <a:pt x="2716" y="1156"/>
                  </a:cubicBezTo>
                  <a:cubicBezTo>
                    <a:pt x="2800" y="1156"/>
                    <a:pt x="2883" y="1155"/>
                    <a:pt x="2967" y="1152"/>
                  </a:cubicBezTo>
                  <a:cubicBezTo>
                    <a:pt x="3258" y="1123"/>
                    <a:pt x="5119" y="1036"/>
                    <a:pt x="4421" y="396"/>
                  </a:cubicBezTo>
                  <a:cubicBezTo>
                    <a:pt x="4246" y="280"/>
                    <a:pt x="4043" y="192"/>
                    <a:pt x="3839" y="192"/>
                  </a:cubicBezTo>
                  <a:cubicBezTo>
                    <a:pt x="3116" y="59"/>
                    <a:pt x="2392"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rot="5400000">
              <a:off x="8440332" y="3473160"/>
              <a:ext cx="219434" cy="230296"/>
            </a:xfrm>
            <a:custGeom>
              <a:avLst/>
              <a:gdLst/>
              <a:ahLst/>
              <a:cxnLst/>
              <a:rect l="l" t="t" r="r" b="b"/>
              <a:pathLst>
                <a:path w="3336" h="3501" extrusionOk="0">
                  <a:moveTo>
                    <a:pt x="3154" y="0"/>
                  </a:moveTo>
                  <a:cubicBezTo>
                    <a:pt x="2952" y="0"/>
                    <a:pt x="2568" y="202"/>
                    <a:pt x="2443" y="273"/>
                  </a:cubicBezTo>
                  <a:cubicBezTo>
                    <a:pt x="2007" y="476"/>
                    <a:pt x="1629" y="738"/>
                    <a:pt x="1309" y="1058"/>
                  </a:cubicBezTo>
                  <a:cubicBezTo>
                    <a:pt x="640" y="1727"/>
                    <a:pt x="175" y="2570"/>
                    <a:pt x="0" y="3501"/>
                  </a:cubicBezTo>
                  <a:cubicBezTo>
                    <a:pt x="1367" y="2803"/>
                    <a:pt x="2501" y="1698"/>
                    <a:pt x="3199" y="331"/>
                  </a:cubicBezTo>
                  <a:cubicBezTo>
                    <a:pt x="3335" y="82"/>
                    <a:pt x="3282" y="0"/>
                    <a:pt x="3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rot="5400000">
              <a:off x="8422083" y="3725915"/>
              <a:ext cx="478268" cy="44796"/>
            </a:xfrm>
            <a:custGeom>
              <a:avLst/>
              <a:gdLst/>
              <a:ahLst/>
              <a:cxnLst/>
              <a:rect l="l" t="t" r="r" b="b"/>
              <a:pathLst>
                <a:path w="7271" h="681" extrusionOk="0">
                  <a:moveTo>
                    <a:pt x="1" y="0"/>
                  </a:moveTo>
                  <a:lnTo>
                    <a:pt x="1" y="0"/>
                  </a:lnTo>
                  <a:cubicBezTo>
                    <a:pt x="582" y="204"/>
                    <a:pt x="1164" y="378"/>
                    <a:pt x="1775" y="466"/>
                  </a:cubicBezTo>
                  <a:cubicBezTo>
                    <a:pt x="2385" y="582"/>
                    <a:pt x="2996" y="640"/>
                    <a:pt x="3607" y="669"/>
                  </a:cubicBezTo>
                  <a:cubicBezTo>
                    <a:pt x="3770" y="677"/>
                    <a:pt x="3934" y="681"/>
                    <a:pt x="4098" y="681"/>
                  </a:cubicBezTo>
                  <a:cubicBezTo>
                    <a:pt x="4545" y="681"/>
                    <a:pt x="4992" y="654"/>
                    <a:pt x="5439" y="611"/>
                  </a:cubicBezTo>
                  <a:cubicBezTo>
                    <a:pt x="6050" y="582"/>
                    <a:pt x="6660" y="437"/>
                    <a:pt x="7271" y="233"/>
                  </a:cubicBezTo>
                  <a:cubicBezTo>
                    <a:pt x="6631" y="233"/>
                    <a:pt x="6079" y="233"/>
                    <a:pt x="5468" y="204"/>
                  </a:cubicBezTo>
                  <a:cubicBezTo>
                    <a:pt x="4857" y="204"/>
                    <a:pt x="4247" y="175"/>
                    <a:pt x="3636" y="146"/>
                  </a:cubicBezTo>
                  <a:cubicBezTo>
                    <a:pt x="2444" y="88"/>
                    <a:pt x="1251" y="2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0"/>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cSld name="CUSTOM_5">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1_Section header 2">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1_Section header 2">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1_Section header 2">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1_Section header 2">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1_Section header 2">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1_Section header 2">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1_Section header 2">
    <p:spTree>
      <p:nvGrpSpPr>
        <p:cNvPr id="1" name="Shape 363"/>
        <p:cNvGrpSpPr/>
        <p:nvPr/>
      </p:nvGrpSpPr>
      <p:grpSpPr>
        <a:xfrm>
          <a:off x="0" y="0"/>
          <a:ext cx="0" cy="0"/>
          <a:chOff x="0" y="0"/>
          <a:chExt cx="0" cy="0"/>
        </a:xfrm>
      </p:grpSpPr>
      <p:sp>
        <p:nvSpPr>
          <p:cNvPr id="364" name="Google Shape;364;p14"/>
          <p:cNvSpPr txBox="1">
            <a:spLocks noGrp="1"/>
          </p:cNvSpPr>
          <p:nvPr>
            <p:ph type="subTitle" idx="1"/>
          </p:nvPr>
        </p:nvSpPr>
        <p:spPr>
          <a:xfrm flipH="1">
            <a:off x="5217671" y="3593671"/>
            <a:ext cx="3200700" cy="6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65" name="Google Shape;365;p14"/>
          <p:cNvSpPr txBox="1">
            <a:spLocks noGrp="1"/>
          </p:cNvSpPr>
          <p:nvPr>
            <p:ph type="title"/>
          </p:nvPr>
        </p:nvSpPr>
        <p:spPr>
          <a:xfrm flipH="1">
            <a:off x="4160471" y="2855996"/>
            <a:ext cx="4257900" cy="78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6" name="Google Shape;366;p14"/>
          <p:cNvSpPr txBox="1">
            <a:spLocks noGrp="1"/>
          </p:cNvSpPr>
          <p:nvPr>
            <p:ph type="title" idx="2" hasCustomPrompt="1"/>
          </p:nvPr>
        </p:nvSpPr>
        <p:spPr>
          <a:xfrm flipH="1">
            <a:off x="6875896"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avLst/>
            <a:gdLst/>
            <a:ahLst/>
            <a:cxnLst/>
            <a:rect l="l" t="t" r="r" b="b"/>
            <a:pathLst>
              <a:path w="66587" h="56108" extrusionOk="0">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3">
  <p:cSld name="CUSTOM_5_1">
    <p:spTree>
      <p:nvGrpSpPr>
        <p:cNvPr id="1" name="Shape 368"/>
        <p:cNvGrpSpPr/>
        <p:nvPr/>
      </p:nvGrpSpPr>
      <p:grpSpPr>
        <a:xfrm>
          <a:off x="0" y="0"/>
          <a:ext cx="0" cy="0"/>
          <a:chOff x="0" y="0"/>
          <a:chExt cx="0" cy="0"/>
        </a:xfrm>
      </p:grpSpPr>
      <p:sp>
        <p:nvSpPr>
          <p:cNvPr id="369" name="Google Shape;369;p15"/>
          <p:cNvSpPr txBox="1">
            <a:spLocks noGrp="1"/>
          </p:cNvSpPr>
          <p:nvPr>
            <p:ph type="subTitle" idx="1"/>
          </p:nvPr>
        </p:nvSpPr>
        <p:spPr>
          <a:xfrm>
            <a:off x="722375" y="3593671"/>
            <a:ext cx="32007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0" name="Google Shape;370;p15"/>
          <p:cNvSpPr txBox="1">
            <a:spLocks noGrp="1"/>
          </p:cNvSpPr>
          <p:nvPr>
            <p:ph type="title"/>
          </p:nvPr>
        </p:nvSpPr>
        <p:spPr>
          <a:xfrm>
            <a:off x="722375" y="2855996"/>
            <a:ext cx="4257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1" name="Google Shape;371;p15"/>
          <p:cNvSpPr txBox="1">
            <a:spLocks noGrp="1"/>
          </p:cNvSpPr>
          <p:nvPr>
            <p:ph type="title" idx="2" hasCustomPrompt="1"/>
          </p:nvPr>
        </p:nvSpPr>
        <p:spPr>
          <a:xfrm>
            <a:off x="953550"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rot="5400000" flipH="1">
            <a:off x="4229277" y="228777"/>
            <a:ext cx="4285550" cy="5585799"/>
          </a:xfrm>
          <a:custGeom>
            <a:avLst/>
            <a:gdLst/>
            <a:ahLst/>
            <a:cxnLst/>
            <a:rect l="l" t="t" r="r" b="b"/>
            <a:pathLst>
              <a:path w="39993" h="52127" extrusionOk="0">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3">
  <p:cSld name="1_Section header 3">
    <p:spTree>
      <p:nvGrpSpPr>
        <p:cNvPr id="1" name="Shape 368"/>
        <p:cNvGrpSpPr/>
        <p:nvPr/>
      </p:nvGrpSpPr>
      <p:grpSpPr>
        <a:xfrm>
          <a:off x="0" y="0"/>
          <a:ext cx="0" cy="0"/>
          <a:chOff x="0" y="0"/>
          <a:chExt cx="0" cy="0"/>
        </a:xfrm>
      </p:grpSpPr>
      <p:sp>
        <p:nvSpPr>
          <p:cNvPr id="369" name="Google Shape;369;p15"/>
          <p:cNvSpPr txBox="1">
            <a:spLocks noGrp="1"/>
          </p:cNvSpPr>
          <p:nvPr>
            <p:ph type="subTitle" idx="1"/>
          </p:nvPr>
        </p:nvSpPr>
        <p:spPr>
          <a:xfrm>
            <a:off x="722375" y="3593671"/>
            <a:ext cx="32007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0" name="Google Shape;370;p15"/>
          <p:cNvSpPr txBox="1">
            <a:spLocks noGrp="1"/>
          </p:cNvSpPr>
          <p:nvPr>
            <p:ph type="title"/>
          </p:nvPr>
        </p:nvSpPr>
        <p:spPr>
          <a:xfrm>
            <a:off x="722375" y="2855996"/>
            <a:ext cx="4257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1" name="Google Shape;371;p15"/>
          <p:cNvSpPr txBox="1">
            <a:spLocks noGrp="1"/>
          </p:cNvSpPr>
          <p:nvPr>
            <p:ph type="title" idx="2" hasCustomPrompt="1"/>
          </p:nvPr>
        </p:nvSpPr>
        <p:spPr>
          <a:xfrm>
            <a:off x="953550"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rot="5400000" flipH="1">
            <a:off x="4229277" y="228777"/>
            <a:ext cx="4285550" cy="5585799"/>
          </a:xfrm>
          <a:custGeom>
            <a:avLst/>
            <a:gdLst/>
            <a:ahLst/>
            <a:cxnLst/>
            <a:rect l="l" t="t" r="r" b="b"/>
            <a:pathLst>
              <a:path w="39993" h="52127" extrusionOk="0">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3">
  <p:cSld name="1_Section header 3">
    <p:spTree>
      <p:nvGrpSpPr>
        <p:cNvPr id="1" name="Shape 368"/>
        <p:cNvGrpSpPr/>
        <p:nvPr/>
      </p:nvGrpSpPr>
      <p:grpSpPr>
        <a:xfrm>
          <a:off x="0" y="0"/>
          <a:ext cx="0" cy="0"/>
          <a:chOff x="0" y="0"/>
          <a:chExt cx="0" cy="0"/>
        </a:xfrm>
      </p:grpSpPr>
      <p:sp>
        <p:nvSpPr>
          <p:cNvPr id="369" name="Google Shape;369;p15"/>
          <p:cNvSpPr txBox="1">
            <a:spLocks noGrp="1"/>
          </p:cNvSpPr>
          <p:nvPr>
            <p:ph type="subTitle" idx="1"/>
          </p:nvPr>
        </p:nvSpPr>
        <p:spPr>
          <a:xfrm>
            <a:off x="722375" y="3593671"/>
            <a:ext cx="32007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0" name="Google Shape;370;p15"/>
          <p:cNvSpPr txBox="1">
            <a:spLocks noGrp="1"/>
          </p:cNvSpPr>
          <p:nvPr>
            <p:ph type="title"/>
          </p:nvPr>
        </p:nvSpPr>
        <p:spPr>
          <a:xfrm>
            <a:off x="722375" y="2855996"/>
            <a:ext cx="4257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1" name="Google Shape;371;p15"/>
          <p:cNvSpPr txBox="1">
            <a:spLocks noGrp="1"/>
          </p:cNvSpPr>
          <p:nvPr>
            <p:ph type="title" idx="2" hasCustomPrompt="1"/>
          </p:nvPr>
        </p:nvSpPr>
        <p:spPr>
          <a:xfrm>
            <a:off x="953550"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rot="5400000" flipH="1">
            <a:off x="4229277" y="228777"/>
            <a:ext cx="4285550" cy="5585799"/>
          </a:xfrm>
          <a:custGeom>
            <a:avLst/>
            <a:gdLst/>
            <a:ahLst/>
            <a:cxnLst/>
            <a:rect l="l" t="t" r="r" b="b"/>
            <a:pathLst>
              <a:path w="39993" h="52127" extrusionOk="0">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1_Section header 3">
    <p:spTree>
      <p:nvGrpSpPr>
        <p:cNvPr id="1" name="Shape 368"/>
        <p:cNvGrpSpPr/>
        <p:nvPr/>
      </p:nvGrpSpPr>
      <p:grpSpPr>
        <a:xfrm>
          <a:off x="0" y="0"/>
          <a:ext cx="0" cy="0"/>
          <a:chOff x="0" y="0"/>
          <a:chExt cx="0" cy="0"/>
        </a:xfrm>
      </p:grpSpPr>
      <p:sp>
        <p:nvSpPr>
          <p:cNvPr id="369" name="Google Shape;369;p15"/>
          <p:cNvSpPr txBox="1">
            <a:spLocks noGrp="1"/>
          </p:cNvSpPr>
          <p:nvPr>
            <p:ph type="subTitle" idx="1"/>
          </p:nvPr>
        </p:nvSpPr>
        <p:spPr>
          <a:xfrm>
            <a:off x="722375" y="3593671"/>
            <a:ext cx="32007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0" name="Google Shape;370;p15"/>
          <p:cNvSpPr txBox="1">
            <a:spLocks noGrp="1"/>
          </p:cNvSpPr>
          <p:nvPr>
            <p:ph type="title"/>
          </p:nvPr>
        </p:nvSpPr>
        <p:spPr>
          <a:xfrm>
            <a:off x="722375" y="2855996"/>
            <a:ext cx="4257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1" name="Google Shape;371;p15"/>
          <p:cNvSpPr txBox="1">
            <a:spLocks noGrp="1"/>
          </p:cNvSpPr>
          <p:nvPr>
            <p:ph type="title" idx="2" hasCustomPrompt="1"/>
          </p:nvPr>
        </p:nvSpPr>
        <p:spPr>
          <a:xfrm>
            <a:off x="953550"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rot="5400000" flipH="1">
            <a:off x="4229277" y="228777"/>
            <a:ext cx="4285550" cy="5585799"/>
          </a:xfrm>
          <a:custGeom>
            <a:avLst/>
            <a:gdLst/>
            <a:ahLst/>
            <a:cxnLst/>
            <a:rect l="l" t="t" r="r" b="b"/>
            <a:pathLst>
              <a:path w="39993" h="52127" extrusionOk="0">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1_Section header 3">
    <p:spTree>
      <p:nvGrpSpPr>
        <p:cNvPr id="1" name="Shape 368"/>
        <p:cNvGrpSpPr/>
        <p:nvPr/>
      </p:nvGrpSpPr>
      <p:grpSpPr>
        <a:xfrm>
          <a:off x="0" y="0"/>
          <a:ext cx="0" cy="0"/>
          <a:chOff x="0" y="0"/>
          <a:chExt cx="0" cy="0"/>
        </a:xfrm>
      </p:grpSpPr>
      <p:sp>
        <p:nvSpPr>
          <p:cNvPr id="369" name="Google Shape;369;p15"/>
          <p:cNvSpPr txBox="1">
            <a:spLocks noGrp="1"/>
          </p:cNvSpPr>
          <p:nvPr>
            <p:ph type="subTitle" idx="1"/>
          </p:nvPr>
        </p:nvSpPr>
        <p:spPr>
          <a:xfrm>
            <a:off x="722375" y="3593671"/>
            <a:ext cx="32007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0" name="Google Shape;370;p15"/>
          <p:cNvSpPr txBox="1">
            <a:spLocks noGrp="1"/>
          </p:cNvSpPr>
          <p:nvPr>
            <p:ph type="title"/>
          </p:nvPr>
        </p:nvSpPr>
        <p:spPr>
          <a:xfrm>
            <a:off x="722375" y="2855996"/>
            <a:ext cx="4257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1" name="Google Shape;371;p15"/>
          <p:cNvSpPr txBox="1">
            <a:spLocks noGrp="1"/>
          </p:cNvSpPr>
          <p:nvPr>
            <p:ph type="title" idx="2" hasCustomPrompt="1"/>
          </p:nvPr>
        </p:nvSpPr>
        <p:spPr>
          <a:xfrm>
            <a:off x="953550"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rot="5400000" flipH="1">
            <a:off x="4229277" y="228777"/>
            <a:ext cx="4285550" cy="5585799"/>
          </a:xfrm>
          <a:custGeom>
            <a:avLst/>
            <a:gdLst/>
            <a:ahLst/>
            <a:cxnLst/>
            <a:rect l="l" t="t" r="r" b="b"/>
            <a:pathLst>
              <a:path w="39993" h="52127" extrusionOk="0">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3">
  <p:cSld name="1_Section header 3">
    <p:spTree>
      <p:nvGrpSpPr>
        <p:cNvPr id="1" name="Shape 368"/>
        <p:cNvGrpSpPr/>
        <p:nvPr/>
      </p:nvGrpSpPr>
      <p:grpSpPr>
        <a:xfrm>
          <a:off x="0" y="0"/>
          <a:ext cx="0" cy="0"/>
          <a:chOff x="0" y="0"/>
          <a:chExt cx="0" cy="0"/>
        </a:xfrm>
      </p:grpSpPr>
      <p:sp>
        <p:nvSpPr>
          <p:cNvPr id="369" name="Google Shape;369;p15"/>
          <p:cNvSpPr txBox="1">
            <a:spLocks noGrp="1"/>
          </p:cNvSpPr>
          <p:nvPr>
            <p:ph type="subTitle" idx="1"/>
          </p:nvPr>
        </p:nvSpPr>
        <p:spPr>
          <a:xfrm>
            <a:off x="722375" y="3593671"/>
            <a:ext cx="32007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0" name="Google Shape;370;p15"/>
          <p:cNvSpPr txBox="1">
            <a:spLocks noGrp="1"/>
          </p:cNvSpPr>
          <p:nvPr>
            <p:ph type="title"/>
          </p:nvPr>
        </p:nvSpPr>
        <p:spPr>
          <a:xfrm>
            <a:off x="722375" y="2855996"/>
            <a:ext cx="4257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1" name="Google Shape;371;p15"/>
          <p:cNvSpPr txBox="1">
            <a:spLocks noGrp="1"/>
          </p:cNvSpPr>
          <p:nvPr>
            <p:ph type="title" idx="2" hasCustomPrompt="1"/>
          </p:nvPr>
        </p:nvSpPr>
        <p:spPr>
          <a:xfrm>
            <a:off x="953550"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rot="5400000" flipH="1">
            <a:off x="4229277" y="228777"/>
            <a:ext cx="4285550" cy="5585799"/>
          </a:xfrm>
          <a:custGeom>
            <a:avLst/>
            <a:gdLst/>
            <a:ahLst/>
            <a:cxnLst/>
            <a:rect l="l" t="t" r="r" b="b"/>
            <a:pathLst>
              <a:path w="39993" h="52127" extrusionOk="0">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1_Section header 3">
    <p:spTree>
      <p:nvGrpSpPr>
        <p:cNvPr id="1" name="Shape 368"/>
        <p:cNvGrpSpPr/>
        <p:nvPr/>
      </p:nvGrpSpPr>
      <p:grpSpPr>
        <a:xfrm>
          <a:off x="0" y="0"/>
          <a:ext cx="0" cy="0"/>
          <a:chOff x="0" y="0"/>
          <a:chExt cx="0" cy="0"/>
        </a:xfrm>
      </p:grpSpPr>
      <p:sp>
        <p:nvSpPr>
          <p:cNvPr id="369" name="Google Shape;369;p15"/>
          <p:cNvSpPr txBox="1">
            <a:spLocks noGrp="1"/>
          </p:cNvSpPr>
          <p:nvPr>
            <p:ph type="subTitle" idx="1"/>
          </p:nvPr>
        </p:nvSpPr>
        <p:spPr>
          <a:xfrm>
            <a:off x="722375" y="3593671"/>
            <a:ext cx="32007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0" name="Google Shape;370;p15"/>
          <p:cNvSpPr txBox="1">
            <a:spLocks noGrp="1"/>
          </p:cNvSpPr>
          <p:nvPr>
            <p:ph type="title"/>
          </p:nvPr>
        </p:nvSpPr>
        <p:spPr>
          <a:xfrm>
            <a:off x="722375" y="2855996"/>
            <a:ext cx="4257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1" name="Google Shape;371;p15"/>
          <p:cNvSpPr txBox="1">
            <a:spLocks noGrp="1"/>
          </p:cNvSpPr>
          <p:nvPr>
            <p:ph type="title" idx="2" hasCustomPrompt="1"/>
          </p:nvPr>
        </p:nvSpPr>
        <p:spPr>
          <a:xfrm>
            <a:off x="953550" y="150396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rot="5400000" flipH="1">
            <a:off x="4229277" y="228777"/>
            <a:ext cx="4285550" cy="5585799"/>
          </a:xfrm>
          <a:custGeom>
            <a:avLst/>
            <a:gdLst/>
            <a:ahLst/>
            <a:cxnLst/>
            <a:rect l="l" t="t" r="r" b="b"/>
            <a:pathLst>
              <a:path w="39993" h="52127" extrusionOk="0">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4">
  <p:cSld name="CUSTOM_5_1_1">
    <p:spTree>
      <p:nvGrpSpPr>
        <p:cNvPr id="1" name="Shape 373"/>
        <p:cNvGrpSpPr/>
        <p:nvPr/>
      </p:nvGrpSpPr>
      <p:grpSpPr>
        <a:xfrm>
          <a:off x="0" y="0"/>
          <a:ext cx="0" cy="0"/>
          <a:chOff x="0" y="0"/>
          <a:chExt cx="0" cy="0"/>
        </a:xfrm>
      </p:grpSpPr>
      <p:sp>
        <p:nvSpPr>
          <p:cNvPr id="374" name="Google Shape;374;p16"/>
          <p:cNvSpPr/>
          <p:nvPr/>
        </p:nvSpPr>
        <p:spPr>
          <a:xfrm rot="10800000" flipH="1">
            <a:off x="3623162" y="-31507"/>
            <a:ext cx="5539512" cy="4969757"/>
          </a:xfrm>
          <a:custGeom>
            <a:avLst/>
            <a:gdLst/>
            <a:ahLst/>
            <a:cxnLst/>
            <a:rect l="l" t="t" r="r" b="b"/>
            <a:pathLst>
              <a:path w="40919" h="41915" extrusionOk="0">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txBox="1">
            <a:spLocks noGrp="1"/>
          </p:cNvSpPr>
          <p:nvPr>
            <p:ph type="subTitle" idx="1"/>
          </p:nvPr>
        </p:nvSpPr>
        <p:spPr>
          <a:xfrm>
            <a:off x="713226" y="3593592"/>
            <a:ext cx="2863800" cy="41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6" name="Google Shape;376;p16"/>
          <p:cNvSpPr txBox="1">
            <a:spLocks noGrp="1"/>
          </p:cNvSpPr>
          <p:nvPr>
            <p:ph type="title"/>
          </p:nvPr>
        </p:nvSpPr>
        <p:spPr>
          <a:xfrm>
            <a:off x="713812" y="2852928"/>
            <a:ext cx="5058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7" name="Google Shape;377;p16"/>
          <p:cNvSpPr txBox="1">
            <a:spLocks noGrp="1"/>
          </p:cNvSpPr>
          <p:nvPr>
            <p:ph type="title" idx="2" hasCustomPrompt="1"/>
          </p:nvPr>
        </p:nvSpPr>
        <p:spPr>
          <a:xfrm>
            <a:off x="944992" y="150515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373"/>
        <p:cNvGrpSpPr/>
        <p:nvPr/>
      </p:nvGrpSpPr>
      <p:grpSpPr>
        <a:xfrm>
          <a:off x="0" y="0"/>
          <a:ext cx="0" cy="0"/>
          <a:chOff x="0" y="0"/>
          <a:chExt cx="0" cy="0"/>
        </a:xfrm>
      </p:grpSpPr>
      <p:sp>
        <p:nvSpPr>
          <p:cNvPr id="374" name="Google Shape;374;p16"/>
          <p:cNvSpPr/>
          <p:nvPr/>
        </p:nvSpPr>
        <p:spPr>
          <a:xfrm rot="10800000" flipH="1">
            <a:off x="3623162" y="-31507"/>
            <a:ext cx="5539512" cy="4969757"/>
          </a:xfrm>
          <a:custGeom>
            <a:avLst/>
            <a:gdLst/>
            <a:ahLst/>
            <a:cxnLst/>
            <a:rect l="l" t="t" r="r" b="b"/>
            <a:pathLst>
              <a:path w="40919" h="41915" extrusionOk="0">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txBox="1">
            <a:spLocks noGrp="1"/>
          </p:cNvSpPr>
          <p:nvPr>
            <p:ph type="subTitle" idx="1"/>
          </p:nvPr>
        </p:nvSpPr>
        <p:spPr>
          <a:xfrm>
            <a:off x="713226" y="3593592"/>
            <a:ext cx="2863800" cy="41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6" name="Google Shape;376;p16"/>
          <p:cNvSpPr txBox="1">
            <a:spLocks noGrp="1"/>
          </p:cNvSpPr>
          <p:nvPr>
            <p:ph type="title"/>
          </p:nvPr>
        </p:nvSpPr>
        <p:spPr>
          <a:xfrm>
            <a:off x="713812" y="2852928"/>
            <a:ext cx="5058900" cy="78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7" name="Google Shape;377;p16"/>
          <p:cNvSpPr txBox="1">
            <a:spLocks noGrp="1"/>
          </p:cNvSpPr>
          <p:nvPr>
            <p:ph type="title" idx="2" hasCustomPrompt="1"/>
          </p:nvPr>
        </p:nvSpPr>
        <p:spPr>
          <a:xfrm>
            <a:off x="944992" y="1505155"/>
            <a:ext cx="13113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378"/>
        <p:cNvGrpSpPr/>
        <p:nvPr/>
      </p:nvGrpSpPr>
      <p:grpSpPr>
        <a:xfrm>
          <a:off x="0" y="0"/>
          <a:ext cx="0" cy="0"/>
          <a:chOff x="0" y="0"/>
          <a:chExt cx="0" cy="0"/>
        </a:xfrm>
      </p:grpSpPr>
      <p:sp>
        <p:nvSpPr>
          <p:cNvPr id="379" name="Google Shape;379;p17"/>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380" name="Google Shape;380;p17"/>
          <p:cNvSpPr txBox="1">
            <a:spLocks noGrp="1"/>
          </p:cNvSpPr>
          <p:nvPr>
            <p:ph type="ctrTitle" idx="2"/>
          </p:nvPr>
        </p:nvSpPr>
        <p:spPr>
          <a:xfrm>
            <a:off x="1005833"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17"/>
          <p:cNvSpPr txBox="1">
            <a:spLocks noGrp="1"/>
          </p:cNvSpPr>
          <p:nvPr>
            <p:ph type="subTitle" idx="1"/>
          </p:nvPr>
        </p:nvSpPr>
        <p:spPr>
          <a:xfrm>
            <a:off x="1005850"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17"/>
          <p:cNvSpPr txBox="1">
            <a:spLocks noGrp="1"/>
          </p:cNvSpPr>
          <p:nvPr>
            <p:ph type="ctrTitle" idx="3"/>
          </p:nvPr>
        </p:nvSpPr>
        <p:spPr>
          <a:xfrm>
            <a:off x="3577022"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17"/>
          <p:cNvSpPr txBox="1">
            <a:spLocks noGrp="1"/>
          </p:cNvSpPr>
          <p:nvPr>
            <p:ph type="subTitle" idx="4"/>
          </p:nvPr>
        </p:nvSpPr>
        <p:spPr>
          <a:xfrm>
            <a:off x="3576888"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17"/>
          <p:cNvSpPr txBox="1">
            <a:spLocks noGrp="1"/>
          </p:cNvSpPr>
          <p:nvPr>
            <p:ph type="ctrTitle" idx="5"/>
          </p:nvPr>
        </p:nvSpPr>
        <p:spPr>
          <a:xfrm>
            <a:off x="6142728" y="3105056"/>
            <a:ext cx="19953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5" name="Google Shape;385;p17"/>
          <p:cNvSpPr txBox="1">
            <a:spLocks noGrp="1"/>
          </p:cNvSpPr>
          <p:nvPr>
            <p:ph type="subTitle" idx="6"/>
          </p:nvPr>
        </p:nvSpPr>
        <p:spPr>
          <a:xfrm>
            <a:off x="6142875" y="3514351"/>
            <a:ext cx="1995300" cy="9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6" name="Google Shape;386;p17"/>
          <p:cNvSpPr/>
          <p:nvPr/>
        </p:nvSpPr>
        <p:spPr>
          <a:xfrm rot="5400000" flipH="1">
            <a:off x="6868824" y="104592"/>
            <a:ext cx="2452950" cy="2164175"/>
          </a:xfrm>
          <a:custGeom>
            <a:avLst/>
            <a:gdLst/>
            <a:ahLst/>
            <a:cxnLst/>
            <a:rect l="l" t="t" r="r" b="b"/>
            <a:pathLst>
              <a:path w="98118" h="86567" extrusionOk="0">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avLst/>
              <a:gdLst/>
              <a:ahLst/>
              <a:cxnLst/>
              <a:rect l="l" t="t" r="r" b="b"/>
              <a:pathLst>
                <a:path w="13786" h="14657" extrusionOk="0">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972218" y="1363182"/>
              <a:ext cx="234200" cy="245253"/>
            </a:xfrm>
            <a:custGeom>
              <a:avLst/>
              <a:gdLst/>
              <a:ahLst/>
              <a:cxnLst/>
              <a:rect l="l" t="t" r="r" b="b"/>
              <a:pathLst>
                <a:path w="6166" h="6457" extrusionOk="0">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5400000">
              <a:off x="927362" y="1355854"/>
              <a:ext cx="335841" cy="131761"/>
            </a:xfrm>
            <a:custGeom>
              <a:avLst/>
              <a:gdLst/>
              <a:ahLst/>
              <a:cxnLst/>
              <a:rect l="l" t="t" r="r" b="b"/>
              <a:pathLst>
                <a:path w="8842" h="3469" extrusionOk="0">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5400000">
              <a:off x="987143" y="1233395"/>
              <a:ext cx="133698" cy="494874"/>
            </a:xfrm>
            <a:custGeom>
              <a:avLst/>
              <a:gdLst/>
              <a:ahLst/>
              <a:cxnLst/>
              <a:rect l="l" t="t" r="r" b="b"/>
              <a:pathLst>
                <a:path w="3520" h="13029" extrusionOk="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5400000">
              <a:off x="1606395" y="1374399"/>
              <a:ext cx="293833" cy="96893"/>
            </a:xfrm>
            <a:custGeom>
              <a:avLst/>
              <a:gdLst/>
              <a:ahLst/>
              <a:cxnLst/>
              <a:rect l="l" t="t" r="r" b="b"/>
              <a:pathLst>
                <a:path w="7736" h="2551" extrusionOk="0">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a:off x="1802893" y="1229401"/>
              <a:ext cx="129824" cy="230554"/>
            </a:xfrm>
            <a:custGeom>
              <a:avLst/>
              <a:gdLst/>
              <a:ahLst/>
              <a:cxnLst/>
              <a:rect l="l" t="t" r="r" b="b"/>
              <a:pathLst>
                <a:path w="3418" h="6070" extrusionOk="0">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5400000">
              <a:off x="1765025" y="1108847"/>
              <a:ext cx="130356" cy="228123"/>
            </a:xfrm>
            <a:custGeom>
              <a:avLst/>
              <a:gdLst/>
              <a:ahLst/>
              <a:cxnLst/>
              <a:rect l="l" t="t" r="r" b="b"/>
              <a:pathLst>
                <a:path w="3432" h="6006" extrusionOk="0">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rot="5400000">
              <a:off x="1599576" y="1089247"/>
              <a:ext cx="139244" cy="368962"/>
            </a:xfrm>
            <a:custGeom>
              <a:avLst/>
              <a:gdLst/>
              <a:ahLst/>
              <a:cxnLst/>
              <a:rect l="l" t="t" r="r" b="b"/>
              <a:pathLst>
                <a:path w="3666" h="9714" extrusionOk="0">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rot="5400000">
              <a:off x="1031829" y="1958477"/>
              <a:ext cx="288325" cy="288439"/>
            </a:xfrm>
            <a:custGeom>
              <a:avLst/>
              <a:gdLst/>
              <a:ahLst/>
              <a:cxnLst/>
              <a:rect l="l" t="t" r="r" b="b"/>
              <a:pathLst>
                <a:path w="7591" h="7594"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5400000">
              <a:off x="1044022" y="1946360"/>
              <a:ext cx="264016" cy="288363"/>
            </a:xfrm>
            <a:custGeom>
              <a:avLst/>
              <a:gdLst/>
              <a:ahLst/>
              <a:cxnLst/>
              <a:rect l="l" t="t" r="r" b="b"/>
              <a:pathLst>
                <a:path w="6951" h="7592" extrusionOk="0">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rot="5400000">
              <a:off x="1113491" y="1916659"/>
              <a:ext cx="264054" cy="228465"/>
            </a:xfrm>
            <a:custGeom>
              <a:avLst/>
              <a:gdLst/>
              <a:ahLst/>
              <a:cxnLst/>
              <a:rect l="l" t="t" r="r" b="b"/>
              <a:pathLst>
                <a:path w="6952" h="6015" extrusionOk="0">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rot="5400000">
              <a:off x="1093741" y="1936410"/>
              <a:ext cx="260712" cy="185620"/>
            </a:xfrm>
            <a:custGeom>
              <a:avLst/>
              <a:gdLst/>
              <a:ahLst/>
              <a:cxnLst/>
              <a:rect l="l" t="t" r="r" b="b"/>
              <a:pathLst>
                <a:path w="6864" h="4887" extrusionOk="0">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rot="5400000">
              <a:off x="1282323" y="1928812"/>
              <a:ext cx="42009" cy="119075"/>
            </a:xfrm>
            <a:custGeom>
              <a:avLst/>
              <a:gdLst/>
              <a:ahLst/>
              <a:cxnLst/>
              <a:rect l="l" t="t" r="r" b="b"/>
              <a:pathLst>
                <a:path w="1106" h="3135" extrusionOk="0">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rot="5400000">
              <a:off x="1292560" y="2082240"/>
              <a:ext cx="27651" cy="34260"/>
            </a:xfrm>
            <a:custGeom>
              <a:avLst/>
              <a:gdLst/>
              <a:ahLst/>
              <a:cxnLst/>
              <a:rect l="l" t="t" r="r" b="b"/>
              <a:pathLst>
                <a:path w="728" h="902" fill="none" extrusionOk="0">
                  <a:moveTo>
                    <a:pt x="0" y="0"/>
                  </a:moveTo>
                  <a:cubicBezTo>
                    <a:pt x="349" y="233"/>
                    <a:pt x="582" y="553"/>
                    <a:pt x="727" y="902"/>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rot="5400000">
              <a:off x="1305246" y="2098230"/>
              <a:ext cx="27651" cy="44212"/>
            </a:xfrm>
            <a:custGeom>
              <a:avLst/>
              <a:gdLst/>
              <a:ahLst/>
              <a:cxnLst/>
              <a:rect l="l" t="t" r="r" b="b"/>
              <a:pathLst>
                <a:path w="728" h="1164" fill="none" extrusionOk="0">
                  <a:moveTo>
                    <a:pt x="1" y="0"/>
                  </a:moveTo>
                  <a:cubicBezTo>
                    <a:pt x="379" y="291"/>
                    <a:pt x="641" y="698"/>
                    <a:pt x="728" y="1163"/>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rot="5400000">
              <a:off x="1280956" y="2082791"/>
              <a:ext cx="72926" cy="49719"/>
            </a:xfrm>
            <a:custGeom>
              <a:avLst/>
              <a:gdLst/>
              <a:ahLst/>
              <a:cxnLst/>
              <a:rect l="l" t="t" r="r" b="b"/>
              <a:pathLst>
                <a:path w="1920" h="1309" fill="none" extrusionOk="0">
                  <a:moveTo>
                    <a:pt x="0" y="1309"/>
                  </a:moveTo>
                  <a:cubicBezTo>
                    <a:pt x="582" y="814"/>
                    <a:pt x="1251" y="378"/>
                    <a:pt x="1920" y="0"/>
                  </a:cubicBezTo>
                </a:path>
              </a:pathLst>
            </a:custGeom>
            <a:noFill/>
            <a:ln w="5100" cap="rnd" cmpd="sng">
              <a:solidFill>
                <a:srgbClr val="D172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rot="5400000">
              <a:off x="1163878" y="2123640"/>
              <a:ext cx="78434" cy="77370"/>
            </a:xfrm>
            <a:custGeom>
              <a:avLst/>
              <a:gdLst/>
              <a:ahLst/>
              <a:cxnLst/>
              <a:rect l="l" t="t" r="r" b="b"/>
              <a:pathLst>
                <a:path w="2065" h="2037" extrusionOk="0">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3"/>
        <p:cNvGrpSpPr/>
        <p:nvPr/>
      </p:nvGrpSpPr>
      <p:grpSpPr>
        <a:xfrm>
          <a:off x="0" y="0"/>
          <a:ext cx="0" cy="0"/>
          <a:chOff x="0" y="0"/>
          <a:chExt cx="0" cy="0"/>
        </a:xfrm>
      </p:grpSpPr>
      <p:sp>
        <p:nvSpPr>
          <p:cNvPr id="74" name="Google Shape;74;p4"/>
          <p:cNvSpPr txBox="1">
            <a:spLocks noGrp="1"/>
          </p:cNvSpPr>
          <p:nvPr>
            <p:ph type="subTitle" idx="1"/>
          </p:nvPr>
        </p:nvSpPr>
        <p:spPr>
          <a:xfrm>
            <a:off x="731550" y="2242646"/>
            <a:ext cx="3216000" cy="189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5" name="Google Shape;75;p4"/>
          <p:cNvSpPr txBox="1">
            <a:spLocks noGrp="1"/>
          </p:cNvSpPr>
          <p:nvPr>
            <p:ph type="title"/>
          </p:nvPr>
        </p:nvSpPr>
        <p:spPr>
          <a:xfrm>
            <a:off x="731550" y="957591"/>
            <a:ext cx="3908700" cy="104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76" name="Google Shape;76;p4"/>
          <p:cNvSpPr/>
          <p:nvPr/>
        </p:nvSpPr>
        <p:spPr>
          <a:xfrm rot="5400000" flipH="1">
            <a:off x="4576154" y="575660"/>
            <a:ext cx="4078813" cy="5116681"/>
          </a:xfrm>
          <a:custGeom>
            <a:avLst/>
            <a:gdLst/>
            <a:ahLst/>
            <a:cxnLst/>
            <a:rect l="l" t="t" r="r" b="b"/>
            <a:pathLst>
              <a:path w="58325" h="73166" extrusionOk="0">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avLst/>
              <a:gdLst/>
              <a:ahLst/>
              <a:cxnLst/>
              <a:rect l="l" t="t" r="r" b="b"/>
              <a:pathLst>
                <a:path w="58266" h="9469" extrusionOk="0">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014375" y="4005200"/>
              <a:ext cx="67375" cy="92750"/>
            </a:xfrm>
            <a:custGeom>
              <a:avLst/>
              <a:gdLst/>
              <a:ahLst/>
              <a:cxnLst/>
              <a:rect l="l" t="t" r="r" b="b"/>
              <a:pathLst>
                <a:path w="2695" h="3710" extrusionOk="0">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79600" y="4122300"/>
              <a:ext cx="104975" cy="39025"/>
            </a:xfrm>
            <a:custGeom>
              <a:avLst/>
              <a:gdLst/>
              <a:ahLst/>
              <a:cxnLst/>
              <a:rect l="l" t="t" r="r" b="b"/>
              <a:pathLst>
                <a:path w="4199" h="1561" extrusionOk="0">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026075" y="4091500"/>
              <a:ext cx="105250" cy="39225"/>
            </a:xfrm>
            <a:custGeom>
              <a:avLst/>
              <a:gdLst/>
              <a:ahLst/>
              <a:cxnLst/>
              <a:rect l="l" t="t" r="r" b="b"/>
              <a:pathLst>
                <a:path w="4210" h="1569" extrusionOk="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081900" y="4059050"/>
              <a:ext cx="106850" cy="51600"/>
            </a:xfrm>
            <a:custGeom>
              <a:avLst/>
              <a:gdLst/>
              <a:ahLst/>
              <a:cxnLst/>
              <a:rect l="l" t="t" r="r" b="b"/>
              <a:pathLst>
                <a:path w="4274" h="2064" extrusionOk="0">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6125" y="4032950"/>
              <a:ext cx="105650" cy="59200"/>
            </a:xfrm>
            <a:custGeom>
              <a:avLst/>
              <a:gdLst/>
              <a:ahLst/>
              <a:cxnLst/>
              <a:rect l="l" t="t" r="r" b="b"/>
              <a:pathLst>
                <a:path w="4226" h="2368" extrusionOk="0">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203600" y="4011050"/>
              <a:ext cx="103450" cy="65100"/>
            </a:xfrm>
            <a:custGeom>
              <a:avLst/>
              <a:gdLst/>
              <a:ahLst/>
              <a:cxnLst/>
              <a:rect l="l" t="t" r="r" b="b"/>
              <a:pathLst>
                <a:path w="4138" h="2604" extrusionOk="0">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265750" y="3994400"/>
              <a:ext cx="96875" cy="74175"/>
            </a:xfrm>
            <a:custGeom>
              <a:avLst/>
              <a:gdLst/>
              <a:ahLst/>
              <a:cxnLst/>
              <a:rect l="l" t="t" r="r" b="b"/>
              <a:pathLst>
                <a:path w="3875" h="2967" extrusionOk="0">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28775" y="3981325"/>
              <a:ext cx="89575" cy="82525"/>
            </a:xfrm>
            <a:custGeom>
              <a:avLst/>
              <a:gdLst/>
              <a:ahLst/>
              <a:cxnLst/>
              <a:rect l="l" t="t" r="r" b="b"/>
              <a:pathLst>
                <a:path w="3583" h="3301" extrusionOk="0">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391875" y="3979475"/>
              <a:ext cx="88575" cy="81725"/>
            </a:xfrm>
            <a:custGeom>
              <a:avLst/>
              <a:gdLst/>
              <a:ahLst/>
              <a:cxnLst/>
              <a:rect l="l" t="t" r="r" b="b"/>
              <a:pathLst>
                <a:path w="3543" h="3269" extrusionOk="0">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468100" y="3982275"/>
              <a:ext cx="73550" cy="91125"/>
            </a:xfrm>
            <a:custGeom>
              <a:avLst/>
              <a:gdLst/>
              <a:ahLst/>
              <a:cxnLst/>
              <a:rect l="l" t="t" r="r" b="b"/>
              <a:pathLst>
                <a:path w="2942" h="3645" extrusionOk="0">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543700" y="4000950"/>
              <a:ext cx="73400" cy="91150"/>
            </a:xfrm>
            <a:custGeom>
              <a:avLst/>
              <a:gdLst/>
              <a:ahLst/>
              <a:cxnLst/>
              <a:rect l="l" t="t" r="r" b="b"/>
              <a:pathLst>
                <a:path w="2936" h="3646" extrusionOk="0">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609500" y="4017850"/>
              <a:ext cx="63800" cy="94375"/>
            </a:xfrm>
            <a:custGeom>
              <a:avLst/>
              <a:gdLst/>
              <a:ahLst/>
              <a:cxnLst/>
              <a:rect l="l" t="t" r="r" b="b"/>
              <a:pathLst>
                <a:path w="2552" h="3775" extrusionOk="0">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676975" y="4044550"/>
              <a:ext cx="63925" cy="96100"/>
            </a:xfrm>
            <a:custGeom>
              <a:avLst/>
              <a:gdLst/>
              <a:ahLst/>
              <a:cxnLst/>
              <a:rect l="l" t="t" r="r" b="b"/>
              <a:pathLst>
                <a:path w="2557" h="3844" extrusionOk="0">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743825" y="4078325"/>
              <a:ext cx="63775" cy="95225"/>
            </a:xfrm>
            <a:custGeom>
              <a:avLst/>
              <a:gdLst/>
              <a:ahLst/>
              <a:cxnLst/>
              <a:rect l="l" t="t" r="r" b="b"/>
              <a:pathLst>
                <a:path w="2551" h="3809" extrusionOk="0">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826475" y="4119275"/>
              <a:ext cx="65650" cy="92675"/>
            </a:xfrm>
            <a:custGeom>
              <a:avLst/>
              <a:gdLst/>
              <a:ahLst/>
              <a:cxnLst/>
              <a:rect l="l" t="t" r="r" b="b"/>
              <a:pathLst>
                <a:path w="2626" h="3707" extrusionOk="0">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897950" y="4158350"/>
              <a:ext cx="84375" cy="85575"/>
            </a:xfrm>
            <a:custGeom>
              <a:avLst/>
              <a:gdLst/>
              <a:ahLst/>
              <a:cxnLst/>
              <a:rect l="l" t="t" r="r" b="b"/>
              <a:pathLst>
                <a:path w="3375" h="3423" extrusionOk="0">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970225" y="4181300"/>
              <a:ext cx="95300" cy="76450"/>
            </a:xfrm>
            <a:custGeom>
              <a:avLst/>
              <a:gdLst/>
              <a:ahLst/>
              <a:cxnLst/>
              <a:rect l="l" t="t" r="r" b="b"/>
              <a:pathLst>
                <a:path w="3812" h="3058" extrusionOk="0">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049600" y="4199550"/>
              <a:ext cx="104200" cy="62050"/>
            </a:xfrm>
            <a:custGeom>
              <a:avLst/>
              <a:gdLst/>
              <a:ahLst/>
              <a:cxnLst/>
              <a:rect l="l" t="t" r="r" b="b"/>
              <a:pathLst>
                <a:path w="4168" h="2482" extrusionOk="0">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134200" y="4204425"/>
              <a:ext cx="106350" cy="53750"/>
            </a:xfrm>
            <a:custGeom>
              <a:avLst/>
              <a:gdLst/>
              <a:ahLst/>
              <a:cxnLst/>
              <a:rect l="l" t="t" r="r" b="b"/>
              <a:pathLst>
                <a:path w="4254" h="2150" extrusionOk="0">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216925" y="4189750"/>
              <a:ext cx="106450" cy="45975"/>
            </a:xfrm>
            <a:custGeom>
              <a:avLst/>
              <a:gdLst/>
              <a:ahLst/>
              <a:cxnLst/>
              <a:rect l="l" t="t" r="r" b="b"/>
              <a:pathLst>
                <a:path w="4258" h="1839" extrusionOk="0">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296300" y="4161100"/>
              <a:ext cx="103350" cy="35150"/>
            </a:xfrm>
            <a:custGeom>
              <a:avLst/>
              <a:gdLst/>
              <a:ahLst/>
              <a:cxnLst/>
              <a:rect l="l" t="t" r="r" b="b"/>
              <a:pathLst>
                <a:path w="4134" h="1406" extrusionOk="0">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367025" y="4112975"/>
              <a:ext cx="97350" cy="33875"/>
            </a:xfrm>
            <a:custGeom>
              <a:avLst/>
              <a:gdLst/>
              <a:ahLst/>
              <a:cxnLst/>
              <a:rect l="l" t="t" r="r" b="b"/>
              <a:pathLst>
                <a:path w="3894" h="1355" extrusionOk="0">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080150" y="3969675"/>
              <a:ext cx="67425" cy="92700"/>
            </a:xfrm>
            <a:custGeom>
              <a:avLst/>
              <a:gdLst/>
              <a:ahLst/>
              <a:cxnLst/>
              <a:rect l="l" t="t" r="r" b="b"/>
              <a:pathLst>
                <a:path w="2697" h="3708" extrusionOk="0">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136400" y="3944350"/>
              <a:ext cx="76675" cy="89575"/>
            </a:xfrm>
            <a:custGeom>
              <a:avLst/>
              <a:gdLst/>
              <a:ahLst/>
              <a:cxnLst/>
              <a:rect l="l" t="t" r="r" b="b"/>
              <a:pathLst>
                <a:path w="3067" h="3583" extrusionOk="0">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204875" y="3926550"/>
              <a:ext cx="76850" cy="89575"/>
            </a:xfrm>
            <a:custGeom>
              <a:avLst/>
              <a:gdLst/>
              <a:ahLst/>
              <a:cxnLst/>
              <a:rect l="l" t="t" r="r" b="b"/>
              <a:pathLst>
                <a:path w="3074" h="3583" extrusionOk="0">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4261125" y="3918700"/>
              <a:ext cx="88725" cy="83250"/>
            </a:xfrm>
            <a:custGeom>
              <a:avLst/>
              <a:gdLst/>
              <a:ahLst/>
              <a:cxnLst/>
              <a:rect l="l" t="t" r="r" b="b"/>
              <a:pathLst>
                <a:path w="3549" h="3330" extrusionOk="0">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20825" y="3917900"/>
              <a:ext cx="93575" cy="77975"/>
            </a:xfrm>
            <a:custGeom>
              <a:avLst/>
              <a:gdLst/>
              <a:ahLst/>
              <a:cxnLst/>
              <a:rect l="l" t="t" r="r" b="b"/>
              <a:pathLst>
                <a:path w="3743" h="3119" extrusionOk="0">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388475" y="3912275"/>
              <a:ext cx="96875" cy="74825"/>
            </a:xfrm>
            <a:custGeom>
              <a:avLst/>
              <a:gdLst/>
              <a:ahLst/>
              <a:cxnLst/>
              <a:rect l="l" t="t" r="r" b="b"/>
              <a:pathLst>
                <a:path w="3875" h="2993" extrusionOk="0">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461575" y="3926675"/>
              <a:ext cx="102600" cy="65125"/>
            </a:xfrm>
            <a:custGeom>
              <a:avLst/>
              <a:gdLst/>
              <a:ahLst/>
              <a:cxnLst/>
              <a:rect l="l" t="t" r="r" b="b"/>
              <a:pathLst>
                <a:path w="4104" h="2605" extrusionOk="0">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34725" y="3953050"/>
              <a:ext cx="106900" cy="50425"/>
            </a:xfrm>
            <a:custGeom>
              <a:avLst/>
              <a:gdLst/>
              <a:ahLst/>
              <a:cxnLst/>
              <a:rect l="l" t="t" r="r" b="b"/>
              <a:pathLst>
                <a:path w="4276" h="2017" extrusionOk="0">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605825" y="3981475"/>
              <a:ext cx="106350" cy="45925"/>
            </a:xfrm>
            <a:custGeom>
              <a:avLst/>
              <a:gdLst/>
              <a:ahLst/>
              <a:cxnLst/>
              <a:rect l="l" t="t" r="r" b="b"/>
              <a:pathLst>
                <a:path w="4254" h="1837" extrusionOk="0">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678775" y="4008175"/>
              <a:ext cx="106500" cy="45900"/>
            </a:xfrm>
            <a:custGeom>
              <a:avLst/>
              <a:gdLst/>
              <a:ahLst/>
              <a:cxnLst/>
              <a:rect l="l" t="t" r="r" b="b"/>
              <a:pathLst>
                <a:path w="4260" h="1836" extrusionOk="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744650" y="4047475"/>
              <a:ext cx="104400" cy="37975"/>
            </a:xfrm>
            <a:custGeom>
              <a:avLst/>
              <a:gdLst/>
              <a:ahLst/>
              <a:cxnLst/>
              <a:rect l="l" t="t" r="r" b="b"/>
              <a:pathLst>
                <a:path w="4176" h="1519" extrusionOk="0">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4818600" y="4077550"/>
              <a:ext cx="106975" cy="45975"/>
            </a:xfrm>
            <a:custGeom>
              <a:avLst/>
              <a:gdLst/>
              <a:ahLst/>
              <a:cxnLst/>
              <a:rect l="l" t="t" r="r" b="b"/>
              <a:pathLst>
                <a:path w="4279" h="1839" extrusionOk="0">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892425" y="4109575"/>
              <a:ext cx="107200" cy="45575"/>
            </a:xfrm>
            <a:custGeom>
              <a:avLst/>
              <a:gdLst/>
              <a:ahLst/>
              <a:cxnLst/>
              <a:rect l="l" t="t" r="r" b="b"/>
              <a:pathLst>
                <a:path w="4288" h="1823" extrusionOk="0">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966000" y="4127075"/>
              <a:ext cx="105500" cy="54900"/>
            </a:xfrm>
            <a:custGeom>
              <a:avLst/>
              <a:gdLst/>
              <a:ahLst/>
              <a:cxnLst/>
              <a:rect l="l" t="t" r="r" b="b"/>
              <a:pathLst>
                <a:path w="4220" h="2196" extrusionOk="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44200" y="4133050"/>
              <a:ext cx="103500" cy="65100"/>
            </a:xfrm>
            <a:custGeom>
              <a:avLst/>
              <a:gdLst/>
              <a:ahLst/>
              <a:cxnLst/>
              <a:rect l="l" t="t" r="r" b="b"/>
              <a:pathLst>
                <a:path w="4140" h="2604" extrusionOk="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25975" y="4127900"/>
              <a:ext cx="98725" cy="72600"/>
            </a:xfrm>
            <a:custGeom>
              <a:avLst/>
              <a:gdLst/>
              <a:ahLst/>
              <a:cxnLst/>
              <a:rect l="l" t="t" r="r" b="b"/>
              <a:pathLst>
                <a:path w="3949" h="2904" extrusionOk="0">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05025" y="4112050"/>
              <a:ext cx="92000" cy="79425"/>
            </a:xfrm>
            <a:custGeom>
              <a:avLst/>
              <a:gdLst/>
              <a:ahLst/>
              <a:cxnLst/>
              <a:rect l="l" t="t" r="r" b="b"/>
              <a:pathLst>
                <a:path w="3680" h="3177" extrusionOk="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83050" y="4084650"/>
              <a:ext cx="80175" cy="88050"/>
            </a:xfrm>
            <a:custGeom>
              <a:avLst/>
              <a:gdLst/>
              <a:ahLst/>
              <a:cxnLst/>
              <a:rect l="l" t="t" r="r" b="b"/>
              <a:pathLst>
                <a:path w="3207" h="3522" extrusionOk="0">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347075" y="4054525"/>
              <a:ext cx="81075" cy="87925"/>
            </a:xfrm>
            <a:custGeom>
              <a:avLst/>
              <a:gdLst/>
              <a:ahLst/>
              <a:cxnLst/>
              <a:rect l="l" t="t" r="r" b="b"/>
              <a:pathLst>
                <a:path w="3243" h="3517" extrusionOk="0">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324575" y="4226000"/>
              <a:ext cx="32050" cy="32950"/>
            </a:xfrm>
            <a:custGeom>
              <a:avLst/>
              <a:gdLst/>
              <a:ahLst/>
              <a:cxnLst/>
              <a:rect l="l" t="t" r="r" b="b"/>
              <a:pathLst>
                <a:path w="1282" h="1318" extrusionOk="0">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515317" y="4005530"/>
              <a:ext cx="32050" cy="32050"/>
            </a:xfrm>
            <a:custGeom>
              <a:avLst/>
              <a:gdLst/>
              <a:ahLst/>
              <a:cxnLst/>
              <a:rect l="l" t="t" r="r" b="b"/>
              <a:pathLst>
                <a:path w="1282" h="1282" extrusionOk="0">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713363"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07" name="Google Shape;407;p18"/>
          <p:cNvSpPr txBox="1">
            <a:spLocks noGrp="1"/>
          </p:cNvSpPr>
          <p:nvPr>
            <p:ph type="subTitle" idx="1"/>
          </p:nvPr>
        </p:nvSpPr>
        <p:spPr>
          <a:xfrm>
            <a:off x="713225"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18"/>
          <p:cNvSpPr txBox="1">
            <a:spLocks noGrp="1"/>
          </p:cNvSpPr>
          <p:nvPr>
            <p:ph type="title" idx="2" hasCustomPrompt="1"/>
          </p:nvPr>
        </p:nvSpPr>
        <p:spPr>
          <a:xfrm>
            <a:off x="1349813" y="3129035"/>
            <a:ext cx="10059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09" name="Google Shape;409;p18"/>
          <p:cNvSpPr txBox="1">
            <a:spLocks noGrp="1"/>
          </p:cNvSpPr>
          <p:nvPr>
            <p:ph type="ctrTitle" idx="3"/>
          </p:nvPr>
        </p:nvSpPr>
        <p:spPr>
          <a:xfrm>
            <a:off x="3432600" y="3790850"/>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0" name="Google Shape;410;p18"/>
          <p:cNvSpPr txBox="1">
            <a:spLocks noGrp="1"/>
          </p:cNvSpPr>
          <p:nvPr>
            <p:ph type="subTitle" idx="4"/>
          </p:nvPr>
        </p:nvSpPr>
        <p:spPr>
          <a:xfrm>
            <a:off x="34324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18"/>
          <p:cNvSpPr txBox="1">
            <a:spLocks noGrp="1"/>
          </p:cNvSpPr>
          <p:nvPr>
            <p:ph type="title" idx="5" hasCustomPrompt="1"/>
          </p:nvPr>
        </p:nvSpPr>
        <p:spPr>
          <a:xfrm>
            <a:off x="4070250"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2" name="Google Shape;412;p18"/>
          <p:cNvSpPr txBox="1">
            <a:spLocks noGrp="1"/>
          </p:cNvSpPr>
          <p:nvPr>
            <p:ph type="ctrTitle" idx="6"/>
          </p:nvPr>
        </p:nvSpPr>
        <p:spPr>
          <a:xfrm>
            <a:off x="6133662" y="3790851"/>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3" name="Google Shape;413;p18"/>
          <p:cNvSpPr txBox="1">
            <a:spLocks noGrp="1"/>
          </p:cNvSpPr>
          <p:nvPr>
            <p:ph type="subTitle" idx="7"/>
          </p:nvPr>
        </p:nvSpPr>
        <p:spPr>
          <a:xfrm>
            <a:off x="6133650" y="414130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18"/>
          <p:cNvSpPr txBox="1">
            <a:spLocks noGrp="1"/>
          </p:cNvSpPr>
          <p:nvPr>
            <p:ph type="title" idx="8" hasCustomPrompt="1"/>
          </p:nvPr>
        </p:nvSpPr>
        <p:spPr>
          <a:xfrm>
            <a:off x="6771312" y="3129026"/>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5" name="Google Shape;415;p18"/>
          <p:cNvSpPr txBox="1">
            <a:spLocks noGrp="1"/>
          </p:cNvSpPr>
          <p:nvPr>
            <p:ph type="ctrTitle" idx="9"/>
          </p:nvPr>
        </p:nvSpPr>
        <p:spPr>
          <a:xfrm>
            <a:off x="713363"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6" name="Google Shape;416;p18"/>
          <p:cNvSpPr txBox="1">
            <a:spLocks noGrp="1"/>
          </p:cNvSpPr>
          <p:nvPr>
            <p:ph type="subTitle" idx="13"/>
          </p:nvPr>
        </p:nvSpPr>
        <p:spPr>
          <a:xfrm>
            <a:off x="713375"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7" name="Google Shape;417;p18"/>
          <p:cNvSpPr txBox="1">
            <a:spLocks noGrp="1"/>
          </p:cNvSpPr>
          <p:nvPr>
            <p:ph type="title" idx="14" hasCustomPrompt="1"/>
          </p:nvPr>
        </p:nvSpPr>
        <p:spPr>
          <a:xfrm>
            <a:off x="1351013"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418" name="Google Shape;418;p18"/>
          <p:cNvSpPr txBox="1">
            <a:spLocks noGrp="1"/>
          </p:cNvSpPr>
          <p:nvPr>
            <p:ph type="ctrTitle" idx="15"/>
          </p:nvPr>
        </p:nvSpPr>
        <p:spPr>
          <a:xfrm>
            <a:off x="6133662" y="1968725"/>
            <a:ext cx="22788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Font typeface="Tenor Sans"/>
              <a:buNone/>
              <a:defRPr sz="2000">
                <a:latin typeface="Tenor Sans"/>
                <a:ea typeface="Tenor Sans"/>
                <a:cs typeface="Tenor Sans"/>
                <a:sym typeface="Tenor Sans"/>
              </a:defRPr>
            </a:lvl2pPr>
            <a:lvl3pPr lvl="2" algn="ctr" rtl="0">
              <a:spcBef>
                <a:spcPts val="0"/>
              </a:spcBef>
              <a:spcAft>
                <a:spcPts val="0"/>
              </a:spcAft>
              <a:buSzPts val="2000"/>
              <a:buFont typeface="Tenor Sans"/>
              <a:buNone/>
              <a:defRPr sz="2000">
                <a:latin typeface="Tenor Sans"/>
                <a:ea typeface="Tenor Sans"/>
                <a:cs typeface="Tenor Sans"/>
                <a:sym typeface="Tenor Sans"/>
              </a:defRPr>
            </a:lvl3pPr>
            <a:lvl4pPr lvl="3" algn="ctr" rtl="0">
              <a:spcBef>
                <a:spcPts val="0"/>
              </a:spcBef>
              <a:spcAft>
                <a:spcPts val="0"/>
              </a:spcAft>
              <a:buSzPts val="2000"/>
              <a:buFont typeface="Tenor Sans"/>
              <a:buNone/>
              <a:defRPr sz="2000">
                <a:latin typeface="Tenor Sans"/>
                <a:ea typeface="Tenor Sans"/>
                <a:cs typeface="Tenor Sans"/>
                <a:sym typeface="Tenor Sans"/>
              </a:defRPr>
            </a:lvl4pPr>
            <a:lvl5pPr lvl="4" algn="ctr" rtl="0">
              <a:spcBef>
                <a:spcPts val="0"/>
              </a:spcBef>
              <a:spcAft>
                <a:spcPts val="0"/>
              </a:spcAft>
              <a:buSzPts val="2000"/>
              <a:buFont typeface="Tenor Sans"/>
              <a:buNone/>
              <a:defRPr sz="2000">
                <a:latin typeface="Tenor Sans"/>
                <a:ea typeface="Tenor Sans"/>
                <a:cs typeface="Tenor Sans"/>
                <a:sym typeface="Tenor Sans"/>
              </a:defRPr>
            </a:lvl5pPr>
            <a:lvl6pPr lvl="5" algn="ctr" rtl="0">
              <a:spcBef>
                <a:spcPts val="0"/>
              </a:spcBef>
              <a:spcAft>
                <a:spcPts val="0"/>
              </a:spcAft>
              <a:buSzPts val="2000"/>
              <a:buFont typeface="Tenor Sans"/>
              <a:buNone/>
              <a:defRPr sz="2000">
                <a:latin typeface="Tenor Sans"/>
                <a:ea typeface="Tenor Sans"/>
                <a:cs typeface="Tenor Sans"/>
                <a:sym typeface="Tenor Sans"/>
              </a:defRPr>
            </a:lvl6pPr>
            <a:lvl7pPr lvl="6" algn="ctr" rtl="0">
              <a:spcBef>
                <a:spcPts val="0"/>
              </a:spcBef>
              <a:spcAft>
                <a:spcPts val="0"/>
              </a:spcAft>
              <a:buSzPts val="2000"/>
              <a:buFont typeface="Tenor Sans"/>
              <a:buNone/>
              <a:defRPr sz="2000">
                <a:latin typeface="Tenor Sans"/>
                <a:ea typeface="Tenor Sans"/>
                <a:cs typeface="Tenor Sans"/>
                <a:sym typeface="Tenor Sans"/>
              </a:defRPr>
            </a:lvl7pPr>
            <a:lvl8pPr lvl="7" algn="ctr" rtl="0">
              <a:spcBef>
                <a:spcPts val="0"/>
              </a:spcBef>
              <a:spcAft>
                <a:spcPts val="0"/>
              </a:spcAft>
              <a:buSzPts val="2000"/>
              <a:buFont typeface="Tenor Sans"/>
              <a:buNone/>
              <a:defRPr sz="2000">
                <a:latin typeface="Tenor Sans"/>
                <a:ea typeface="Tenor Sans"/>
                <a:cs typeface="Tenor Sans"/>
                <a:sym typeface="Tenor Sans"/>
              </a:defRPr>
            </a:lvl8pPr>
            <a:lvl9pPr lvl="8" algn="ctr" rtl="0">
              <a:spcBef>
                <a:spcPts val="0"/>
              </a:spcBef>
              <a:spcAft>
                <a:spcPts val="0"/>
              </a:spcAft>
              <a:buSzPts val="2000"/>
              <a:buFont typeface="Tenor Sans"/>
              <a:buNone/>
              <a:defRPr sz="2000">
                <a:latin typeface="Tenor Sans"/>
                <a:ea typeface="Tenor Sans"/>
                <a:cs typeface="Tenor Sans"/>
                <a:sym typeface="Tenor Sans"/>
              </a:defRPr>
            </a:lvl9pPr>
          </a:lstStyle>
          <a:p>
            <a:endParaRPr/>
          </a:p>
        </p:txBody>
      </p:sp>
      <p:sp>
        <p:nvSpPr>
          <p:cNvPr id="419" name="Google Shape;419;p18"/>
          <p:cNvSpPr txBox="1">
            <a:spLocks noGrp="1"/>
          </p:cNvSpPr>
          <p:nvPr>
            <p:ph type="subTitle" idx="16"/>
          </p:nvPr>
        </p:nvSpPr>
        <p:spPr>
          <a:xfrm>
            <a:off x="6133650" y="2317950"/>
            <a:ext cx="2278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0" name="Google Shape;420;p18"/>
          <p:cNvSpPr txBox="1">
            <a:spLocks noGrp="1"/>
          </p:cNvSpPr>
          <p:nvPr>
            <p:ph type="title" idx="17" hasCustomPrompt="1"/>
          </p:nvPr>
        </p:nvSpPr>
        <p:spPr>
          <a:xfrm>
            <a:off x="6771312" y="1306899"/>
            <a:ext cx="1003500" cy="52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Font typeface="Comfortaa"/>
              <a:buNone/>
              <a:defRPr sz="2200">
                <a:latin typeface="Comfortaa"/>
                <a:ea typeface="Comfortaa"/>
                <a:cs typeface="Comfortaa"/>
                <a:sym typeface="Comfortaa"/>
              </a:defRPr>
            </a:lvl2pPr>
            <a:lvl3pPr lvl="2" algn="ctr" rtl="0">
              <a:spcBef>
                <a:spcPts val="0"/>
              </a:spcBef>
              <a:spcAft>
                <a:spcPts val="0"/>
              </a:spcAft>
              <a:buSzPts val="2200"/>
              <a:buFont typeface="Comfortaa"/>
              <a:buNone/>
              <a:defRPr sz="2200">
                <a:latin typeface="Comfortaa"/>
                <a:ea typeface="Comfortaa"/>
                <a:cs typeface="Comfortaa"/>
                <a:sym typeface="Comfortaa"/>
              </a:defRPr>
            </a:lvl3pPr>
            <a:lvl4pPr lvl="3" algn="ctr" rtl="0">
              <a:spcBef>
                <a:spcPts val="0"/>
              </a:spcBef>
              <a:spcAft>
                <a:spcPts val="0"/>
              </a:spcAft>
              <a:buSzPts val="2200"/>
              <a:buFont typeface="Comfortaa"/>
              <a:buNone/>
              <a:defRPr sz="2200">
                <a:latin typeface="Comfortaa"/>
                <a:ea typeface="Comfortaa"/>
                <a:cs typeface="Comfortaa"/>
                <a:sym typeface="Comfortaa"/>
              </a:defRPr>
            </a:lvl4pPr>
            <a:lvl5pPr lvl="4" algn="ctr" rtl="0">
              <a:spcBef>
                <a:spcPts val="0"/>
              </a:spcBef>
              <a:spcAft>
                <a:spcPts val="0"/>
              </a:spcAft>
              <a:buSzPts val="2200"/>
              <a:buFont typeface="Comfortaa"/>
              <a:buNone/>
              <a:defRPr sz="2200">
                <a:latin typeface="Comfortaa"/>
                <a:ea typeface="Comfortaa"/>
                <a:cs typeface="Comfortaa"/>
                <a:sym typeface="Comfortaa"/>
              </a:defRPr>
            </a:lvl5pPr>
            <a:lvl6pPr lvl="5" algn="ctr" rtl="0">
              <a:spcBef>
                <a:spcPts val="0"/>
              </a:spcBef>
              <a:spcAft>
                <a:spcPts val="0"/>
              </a:spcAft>
              <a:buSzPts val="2200"/>
              <a:buFont typeface="Comfortaa"/>
              <a:buNone/>
              <a:defRPr sz="2200">
                <a:latin typeface="Comfortaa"/>
                <a:ea typeface="Comfortaa"/>
                <a:cs typeface="Comfortaa"/>
                <a:sym typeface="Comfortaa"/>
              </a:defRPr>
            </a:lvl6pPr>
            <a:lvl7pPr lvl="6" algn="ctr" rtl="0">
              <a:spcBef>
                <a:spcPts val="0"/>
              </a:spcBef>
              <a:spcAft>
                <a:spcPts val="0"/>
              </a:spcAft>
              <a:buSzPts val="2200"/>
              <a:buFont typeface="Comfortaa"/>
              <a:buNone/>
              <a:defRPr sz="2200">
                <a:latin typeface="Comfortaa"/>
                <a:ea typeface="Comfortaa"/>
                <a:cs typeface="Comfortaa"/>
                <a:sym typeface="Comfortaa"/>
              </a:defRPr>
            </a:lvl7pPr>
            <a:lvl8pPr lvl="7" algn="ctr" rtl="0">
              <a:spcBef>
                <a:spcPts val="0"/>
              </a:spcBef>
              <a:spcAft>
                <a:spcPts val="0"/>
              </a:spcAft>
              <a:buSzPts val="2200"/>
              <a:buFont typeface="Comfortaa"/>
              <a:buNone/>
              <a:defRPr sz="2200">
                <a:latin typeface="Comfortaa"/>
                <a:ea typeface="Comfortaa"/>
                <a:cs typeface="Comfortaa"/>
                <a:sym typeface="Comfortaa"/>
              </a:defRPr>
            </a:lvl8pPr>
            <a:lvl9pPr lvl="8" algn="ctr" rtl="0">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a:spLocks noGrp="1"/>
          </p:cNvSpPr>
          <p:nvPr>
            <p:ph type="title" idx="18"/>
          </p:nvPr>
        </p:nvSpPr>
        <p:spPr>
          <a:xfrm>
            <a:off x="731550" y="445025"/>
            <a:ext cx="768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omfortaa Regular"/>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422" name="Google Shape;422;p18"/>
          <p:cNvSpPr/>
          <p:nvPr/>
        </p:nvSpPr>
        <p:spPr>
          <a:xfrm rot="10800000">
            <a:off x="7416337" y="-19957"/>
            <a:ext cx="1747584" cy="1384561"/>
          </a:xfrm>
          <a:custGeom>
            <a:avLst/>
            <a:gdLst/>
            <a:ahLst/>
            <a:cxnLst/>
            <a:rect l="l" t="t" r="r" b="b"/>
            <a:pathLst>
              <a:path w="51938" h="41149" extrusionOk="0">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rot="-5400000" flipH="1">
              <a:off x="8121995" y="312479"/>
              <a:ext cx="912473" cy="834818"/>
            </a:xfrm>
            <a:custGeom>
              <a:avLst/>
              <a:gdLst/>
              <a:ahLst/>
              <a:cxnLst/>
              <a:rect l="l" t="t" r="r" b="b"/>
              <a:pathLst>
                <a:path w="18119" h="16577" extrusionOk="0">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rot="-5400000" flipH="1">
              <a:off x="8244294" y="229712"/>
              <a:ext cx="667874" cy="796746"/>
            </a:xfrm>
            <a:custGeom>
              <a:avLst/>
              <a:gdLst/>
              <a:ahLst/>
              <a:cxnLst/>
              <a:rect l="l" t="t" r="r" b="b"/>
              <a:pathLst>
                <a:path w="13262" h="15821" extrusionOk="0">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rot="-5400000" flipH="1">
              <a:off x="8166665" y="620731"/>
              <a:ext cx="104044" cy="314951"/>
            </a:xfrm>
            <a:custGeom>
              <a:avLst/>
              <a:gdLst/>
              <a:ahLst/>
              <a:cxnLst/>
              <a:rect l="l" t="t" r="r" b="b"/>
              <a:pathLst>
                <a:path w="2066" h="6254" extrusionOk="0">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5400000" flipH="1">
              <a:off x="8076848" y="357627"/>
              <a:ext cx="141663" cy="120159"/>
            </a:xfrm>
            <a:custGeom>
              <a:avLst/>
              <a:gdLst/>
              <a:ahLst/>
              <a:cxnLst/>
              <a:rect l="l" t="t" r="r" b="b"/>
              <a:pathLst>
                <a:path w="2813" h="2386" extrusionOk="0">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rot="-5400000" flipH="1">
              <a:off x="8075840" y="911132"/>
              <a:ext cx="140253" cy="119756"/>
            </a:xfrm>
            <a:custGeom>
              <a:avLst/>
              <a:gdLst/>
              <a:ahLst/>
              <a:cxnLst/>
              <a:rect l="l" t="t" r="r" b="b"/>
              <a:pathLst>
                <a:path w="2785" h="2378" extrusionOk="0">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rot="-5400000" flipH="1">
              <a:off x="7967265" y="739606"/>
              <a:ext cx="141663" cy="120663"/>
            </a:xfrm>
            <a:custGeom>
              <a:avLst/>
              <a:gdLst/>
              <a:ahLst/>
              <a:cxnLst/>
              <a:rect l="l" t="t" r="r" b="b"/>
              <a:pathLst>
                <a:path w="2813" h="2396" extrusionOk="0">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5400000" flipH="1">
              <a:off x="8349243" y="1132363"/>
              <a:ext cx="141663" cy="120159"/>
            </a:xfrm>
            <a:custGeom>
              <a:avLst/>
              <a:gdLst/>
              <a:ahLst/>
              <a:cxnLst/>
              <a:rect l="l" t="t" r="r" b="b"/>
              <a:pathLst>
                <a:path w="2813" h="2386" extrusionOk="0">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1550" y="445025"/>
            <a:ext cx="76809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Tenor Sans"/>
              <a:buNone/>
              <a:defRPr sz="3000">
                <a:solidFill>
                  <a:schemeClr val="accent3"/>
                </a:solidFill>
                <a:latin typeface="Tenor Sans"/>
                <a:ea typeface="Tenor Sans"/>
                <a:cs typeface="Tenor Sans"/>
                <a:sym typeface="Tenor Sans"/>
              </a:defRPr>
            </a:lvl1pPr>
            <a:lvl2pPr lvl="1">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2pPr>
            <a:lvl3pPr lvl="2">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3pPr>
            <a:lvl4pPr lvl="3">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4pPr>
            <a:lvl5pPr lvl="4">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5pPr>
            <a:lvl6pPr lvl="5">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6pPr>
            <a:lvl7pPr lvl="6">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7pPr>
            <a:lvl8pPr lvl="7">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8pPr>
            <a:lvl9pPr lvl="8">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9pPr>
          </a:lstStyle>
          <a:p>
            <a:endParaRPr/>
          </a:p>
        </p:txBody>
      </p:sp>
      <p:sp>
        <p:nvSpPr>
          <p:cNvPr id="7" name="Google Shape;7;p1"/>
          <p:cNvSpPr txBox="1">
            <a:spLocks noGrp="1"/>
          </p:cNvSpPr>
          <p:nvPr>
            <p:ph type="body" idx="1"/>
          </p:nvPr>
        </p:nvSpPr>
        <p:spPr>
          <a:xfrm>
            <a:off x="722375" y="1152475"/>
            <a:ext cx="7698600" cy="345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808" r:id="rId4"/>
    <p:sldLayoutId id="2147483791" r:id="rId5"/>
    <p:sldLayoutId id="2147483772" r:id="rId6"/>
    <p:sldLayoutId id="2147483758" r:id="rId7"/>
    <p:sldLayoutId id="2147483745" r:id="rId8"/>
    <p:sldLayoutId id="2147483732" r:id="rId9"/>
    <p:sldLayoutId id="2147483688" r:id="rId10"/>
    <p:sldLayoutId id="2147483651" r:id="rId11"/>
    <p:sldLayoutId id="2147483826" r:id="rId12"/>
    <p:sldLayoutId id="2147483797" r:id="rId13"/>
    <p:sldLayoutId id="2147483778" r:id="rId14"/>
    <p:sldLayoutId id="2147483740" r:id="rId15"/>
    <p:sldLayoutId id="2147483700" r:id="rId16"/>
    <p:sldLayoutId id="2147483698" r:id="rId17"/>
    <p:sldLayoutId id="2147483697" r:id="rId18"/>
    <p:sldLayoutId id="2147483696" r:id="rId19"/>
    <p:sldLayoutId id="2147483695" r:id="rId20"/>
    <p:sldLayoutId id="2147483694" r:id="rId21"/>
    <p:sldLayoutId id="2147483652" r:id="rId22"/>
    <p:sldLayoutId id="2147483780" r:id="rId23"/>
    <p:sldLayoutId id="2147483779" r:id="rId24"/>
    <p:sldLayoutId id="2147483741" r:id="rId25"/>
    <p:sldLayoutId id="2147483708" r:id="rId26"/>
    <p:sldLayoutId id="2147483703" r:id="rId27"/>
    <p:sldLayoutId id="2147483701" r:id="rId28"/>
    <p:sldLayoutId id="2147483699" r:id="rId29"/>
    <p:sldLayoutId id="2147483685" r:id="rId30"/>
    <p:sldLayoutId id="2147483681" r:id="rId31"/>
    <p:sldLayoutId id="2147483654" r:id="rId32"/>
    <p:sldLayoutId id="2147483825" r:id="rId33"/>
    <p:sldLayoutId id="2147483796" r:id="rId34"/>
    <p:sldLayoutId id="2147483777" r:id="rId35"/>
    <p:sldLayoutId id="2147483738" r:id="rId36"/>
    <p:sldLayoutId id="2147483737" r:id="rId37"/>
    <p:sldLayoutId id="2147483693" r:id="rId38"/>
    <p:sldLayoutId id="2147483657" r:id="rId39"/>
    <p:sldLayoutId id="2147483658" r:id="rId40"/>
    <p:sldLayoutId id="2147483660" r:id="rId41"/>
    <p:sldLayoutId id="2147483810" r:id="rId42"/>
    <p:sldLayoutId id="2147483793" r:id="rId43"/>
    <p:sldLayoutId id="2147483774" r:id="rId44"/>
    <p:sldLayoutId id="2147483760" r:id="rId45"/>
    <p:sldLayoutId id="2147483743" r:id="rId46"/>
    <p:sldLayoutId id="2147483734" r:id="rId47"/>
    <p:sldLayoutId id="2147483690" r:id="rId48"/>
    <p:sldLayoutId id="2147483661" r:id="rId49"/>
    <p:sldLayoutId id="2147483812" r:id="rId50"/>
    <p:sldLayoutId id="2147483795" r:id="rId51"/>
    <p:sldLayoutId id="2147483776" r:id="rId52"/>
    <p:sldLayoutId id="2147483739" r:id="rId53"/>
    <p:sldLayoutId id="2147483736" r:id="rId54"/>
    <p:sldLayoutId id="2147483692" r:id="rId55"/>
    <p:sldLayoutId id="2147483662" r:id="rId56"/>
    <p:sldLayoutId id="2147483702" r:id="rId57"/>
    <p:sldLayoutId id="2147483663" r:id="rId58"/>
    <p:sldLayoutId id="2147483811" r:id="rId59"/>
    <p:sldLayoutId id="2147483809" r:id="rId60"/>
    <p:sldLayoutId id="2147483794" r:id="rId61"/>
    <p:sldLayoutId id="2147483792" r:id="rId62"/>
    <p:sldLayoutId id="2147483775" r:id="rId63"/>
    <p:sldLayoutId id="2147483773" r:id="rId64"/>
    <p:sldLayoutId id="2147483759" r:id="rId65"/>
    <p:sldLayoutId id="2147483744" r:id="rId66"/>
    <p:sldLayoutId id="2147483742" r:id="rId67"/>
    <p:sldLayoutId id="2147483735" r:id="rId68"/>
    <p:sldLayoutId id="2147483733" r:id="rId69"/>
    <p:sldLayoutId id="2147483691" r:id="rId70"/>
    <p:sldLayoutId id="2147483689" r:id="rId71"/>
    <p:sldLayoutId id="2147483664" r:id="rId72"/>
    <p:sldLayoutId id="2147483824" r:id="rId73"/>
    <p:sldLayoutId id="2147483823" r:id="rId74"/>
    <p:sldLayoutId id="2147483822" r:id="rId75"/>
    <p:sldLayoutId id="2147483821" r:id="rId76"/>
    <p:sldLayoutId id="2147483820" r:id="rId77"/>
    <p:sldLayoutId id="2147483819" r:id="rId78"/>
    <p:sldLayoutId id="2147483818" r:id="rId79"/>
    <p:sldLayoutId id="2147483817" r:id="rId80"/>
    <p:sldLayoutId id="2147483816" r:id="rId81"/>
    <p:sldLayoutId id="2147483815" r:id="rId82"/>
    <p:sldLayoutId id="2147483814" r:id="rId83"/>
    <p:sldLayoutId id="2147483813" r:id="rId84"/>
    <p:sldLayoutId id="2147483807" r:id="rId85"/>
    <p:sldLayoutId id="2147483806" r:id="rId86"/>
    <p:sldLayoutId id="2147483805" r:id="rId87"/>
    <p:sldLayoutId id="2147483804" r:id="rId88"/>
    <p:sldLayoutId id="2147483803" r:id="rId89"/>
    <p:sldLayoutId id="2147483802" r:id="rId90"/>
    <p:sldLayoutId id="2147483801" r:id="rId91"/>
    <p:sldLayoutId id="2147483800" r:id="rId92"/>
    <p:sldLayoutId id="2147483799" r:id="rId93"/>
    <p:sldLayoutId id="2147483798" r:id="rId94"/>
    <p:sldLayoutId id="2147483790" r:id="rId95"/>
    <p:sldLayoutId id="2147483789" r:id="rId96"/>
    <p:sldLayoutId id="2147483788" r:id="rId97"/>
    <p:sldLayoutId id="2147483787" r:id="rId98"/>
    <p:sldLayoutId id="2147483786" r:id="rId99"/>
    <p:sldLayoutId id="2147483785" r:id="rId100"/>
    <p:sldLayoutId id="2147483784" r:id="rId101"/>
    <p:sldLayoutId id="2147483783" r:id="rId102"/>
    <p:sldLayoutId id="2147483782" r:id="rId103"/>
    <p:sldLayoutId id="2147483781" r:id="rId104"/>
    <p:sldLayoutId id="2147483771" r:id="rId105"/>
    <p:sldLayoutId id="2147483770" r:id="rId106"/>
    <p:sldLayoutId id="2147483769" r:id="rId107"/>
    <p:sldLayoutId id="2147483768" r:id="rId108"/>
    <p:sldLayoutId id="2147483767" r:id="rId109"/>
    <p:sldLayoutId id="2147483766" r:id="rId110"/>
    <p:sldLayoutId id="2147483765" r:id="rId111"/>
    <p:sldLayoutId id="2147483764" r:id="rId112"/>
    <p:sldLayoutId id="2147483763" r:id="rId113"/>
    <p:sldLayoutId id="2147483762" r:id="rId114"/>
    <p:sldLayoutId id="2147483761" r:id="rId115"/>
    <p:sldLayoutId id="2147483757" r:id="rId116"/>
    <p:sldLayoutId id="2147483756" r:id="rId117"/>
    <p:sldLayoutId id="2147483755" r:id="rId118"/>
    <p:sldLayoutId id="2147483754" r:id="rId119"/>
    <p:sldLayoutId id="2147483753" r:id="rId120"/>
    <p:sldLayoutId id="2147483752" r:id="rId121"/>
    <p:sldLayoutId id="2147483751" r:id="rId122"/>
    <p:sldLayoutId id="2147483750" r:id="rId123"/>
    <p:sldLayoutId id="2147483749" r:id="rId124"/>
    <p:sldLayoutId id="2147483748" r:id="rId125"/>
    <p:sldLayoutId id="2147483747" r:id="rId126"/>
    <p:sldLayoutId id="2147483746" r:id="rId127"/>
    <p:sldLayoutId id="2147483731" r:id="rId128"/>
    <p:sldLayoutId id="2147483730" r:id="rId129"/>
    <p:sldLayoutId id="2147483729" r:id="rId130"/>
    <p:sldLayoutId id="2147483728" r:id="rId131"/>
    <p:sldLayoutId id="2147483727" r:id="rId132"/>
    <p:sldLayoutId id="2147483726" r:id="rId133"/>
    <p:sldLayoutId id="2147483725" r:id="rId134"/>
    <p:sldLayoutId id="2147483724" r:id="rId135"/>
    <p:sldLayoutId id="2147483723" r:id="rId136"/>
    <p:sldLayoutId id="2147483722" r:id="rId137"/>
    <p:sldLayoutId id="2147483721" r:id="rId138"/>
    <p:sldLayoutId id="2147483720" r:id="rId139"/>
    <p:sldLayoutId id="2147483719" r:id="rId140"/>
    <p:sldLayoutId id="2147483718" r:id="rId141"/>
    <p:sldLayoutId id="2147483717" r:id="rId142"/>
    <p:sldLayoutId id="2147483716" r:id="rId143"/>
    <p:sldLayoutId id="2147483715" r:id="rId144"/>
    <p:sldLayoutId id="2147483714" r:id="rId145"/>
    <p:sldLayoutId id="2147483713" r:id="rId146"/>
    <p:sldLayoutId id="2147483712" r:id="rId147"/>
    <p:sldLayoutId id="2147483711" r:id="rId148"/>
    <p:sldLayoutId id="2147483710" r:id="rId149"/>
    <p:sldLayoutId id="2147483709" r:id="rId150"/>
    <p:sldLayoutId id="2147483687" r:id="rId151"/>
    <p:sldLayoutId id="2147483684" r:id="rId152"/>
    <p:sldLayoutId id="2147483683" r:id="rId153"/>
    <p:sldLayoutId id="2147483666" r:id="rId154"/>
    <p:sldLayoutId id="2147483667" r:id="rId155"/>
    <p:sldLayoutId id="2147483705" r:id="rId156"/>
    <p:sldLayoutId id="2147483686" r:id="rId157"/>
    <p:sldLayoutId id="2147483682" r:id="rId158"/>
    <p:sldLayoutId id="2147483674" r:id="rId159"/>
    <p:sldLayoutId id="2147483707" r:id="rId160"/>
    <p:sldLayoutId id="2147483675" r:id="rId161"/>
    <p:sldLayoutId id="2147483706" r:id="rId162"/>
    <p:sldLayoutId id="2147483704" r:id="rId163"/>
    <p:sldLayoutId id="2147483676" r:id="rId164"/>
    <p:sldLayoutId id="2147483677" r:id="rId165"/>
    <p:sldLayoutId id="2147483678" r:id="rId16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6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55.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2" name="Title 1"/>
          <p:cNvSpPr>
            <a:spLocks noGrp="1"/>
          </p:cNvSpPr>
          <p:nvPr>
            <p:ph type="title"/>
          </p:nvPr>
        </p:nvSpPr>
        <p:spPr>
          <a:xfrm>
            <a:off x="965771" y="1473665"/>
            <a:ext cx="7048072" cy="1600200"/>
          </a:xfrm>
        </p:spPr>
        <p:txBody>
          <a:bodyPr/>
          <a:lstStyle/>
          <a:p>
            <a:pPr>
              <a:lnSpc>
                <a:spcPct val="150000"/>
              </a:lnSpc>
            </a:pPr>
            <a:r>
              <a:rPr lang="en-US" sz="3600" b="1" dirty="0" smtClean="0">
                <a:solidFill>
                  <a:srgbClr val="C00000"/>
                </a:solidFill>
                <a:latin typeface="Times New Roman" pitchFamily="18" charset="0"/>
                <a:cs typeface="Times New Roman" pitchFamily="18" charset="0"/>
              </a:rPr>
              <a:t>CHÀO MỪNG CÁC </a:t>
            </a:r>
            <a:r>
              <a:rPr lang="vi-VN" sz="3600" b="1" dirty="0" smtClean="0">
                <a:solidFill>
                  <a:srgbClr val="C00000"/>
                </a:solidFill>
                <a:latin typeface="Times New Roman" pitchFamily="18" charset="0"/>
                <a:cs typeface="Times New Roman" pitchFamily="18" charset="0"/>
              </a:rPr>
              <a:t>THẦY CÔ GIÁO VÀ CÁC </a:t>
            </a:r>
            <a:r>
              <a:rPr lang="en-US" sz="3600" b="1" dirty="0" smtClean="0">
                <a:solidFill>
                  <a:srgbClr val="C00000"/>
                </a:solidFill>
                <a:latin typeface="Times New Roman" pitchFamily="18" charset="0"/>
                <a:cs typeface="Times New Roman" pitchFamily="18" charset="0"/>
              </a:rPr>
              <a:t>EM </a:t>
            </a:r>
            <a:r>
              <a:rPr lang="vi-VN" sz="3600" b="1" dirty="0" smtClean="0">
                <a:solidFill>
                  <a:srgbClr val="C00000"/>
                </a:solidFill>
                <a:latin typeface="Times New Roman" pitchFamily="18" charset="0"/>
                <a:cs typeface="Times New Roman" pitchFamily="18" charset="0"/>
              </a:rPr>
              <a:t>HỌC SINH</a:t>
            </a:r>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ĐẾN VỚI TIẾT HỌC </a:t>
            </a:r>
            <a:r>
              <a:rPr lang="vi-VN" sz="3600" b="1" dirty="0" smtClean="0">
                <a:solidFill>
                  <a:srgbClr val="C00000"/>
                </a:solidFill>
                <a:latin typeface="Times New Roman" pitchFamily="18" charset="0"/>
                <a:cs typeface="Times New Roman" pitchFamily="18" charset="0"/>
              </a:rPr>
              <a:t>MĨ THUẬT </a:t>
            </a:r>
            <a:r>
              <a:rPr lang="vi-VN" sz="3600" b="1" smtClean="0">
                <a:solidFill>
                  <a:srgbClr val="C00000"/>
                </a:solidFill>
                <a:latin typeface="Times New Roman" pitchFamily="18" charset="0"/>
                <a:cs typeface="Times New Roman" pitchFamily="18" charset="0"/>
              </a:rPr>
              <a:t>LỚP 6A</a:t>
            </a:r>
            <a:r>
              <a:rPr lang="en-US" sz="3600" b="1" smtClean="0">
                <a:solidFill>
                  <a:srgbClr val="C00000"/>
                </a:solidFill>
                <a:latin typeface="Times New Roman" pitchFamily="18" charset="0"/>
                <a:cs typeface="Times New Roman" pitchFamily="18" charset="0"/>
              </a:rPr>
              <a:t>!</a:t>
            </a:r>
            <a:endParaRPr lang="en-US" sz="3600" b="1" dirty="0">
              <a:solidFill>
                <a:srgbClr val="C00000"/>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9461" y="978728"/>
            <a:ext cx="4253948" cy="769441"/>
          </a:xfrm>
          <a:prstGeom prst="rect">
            <a:avLst/>
          </a:prstGeom>
          <a:noFill/>
        </p:spPr>
        <p:txBody>
          <a:bodyPr wrap="square" rtlCol="0">
            <a:spAutoFit/>
          </a:bodyPr>
          <a:lstStyle/>
          <a:p>
            <a:r>
              <a:rPr lang="vi-VN" sz="2200" b="1" dirty="0" smtClean="0">
                <a:latin typeface="Times New Roman" pitchFamily="18" charset="0"/>
                <a:cs typeface="Times New Roman" pitchFamily="18" charset="0"/>
              </a:rPr>
              <a:t>Câu 5</a:t>
            </a:r>
            <a:r>
              <a:rPr lang="vi-VN" sz="2200" dirty="0" smtClean="0">
                <a:latin typeface="Times New Roman" pitchFamily="18" charset="0"/>
                <a:cs typeface="Times New Roman" pitchFamily="18" charset="0"/>
              </a:rPr>
              <a:t>: Quan sát hình H4 và cho biết đối tượng, nội dung thể hiện?</a:t>
            </a:r>
            <a:endParaRPr lang="en-SG" sz="2200" dirty="0">
              <a:latin typeface="Times New Roman" pitchFamily="18" charset="0"/>
              <a:cs typeface="Times New Roman" pitchFamily="18" charset="0"/>
            </a:endParaRPr>
          </a:p>
        </p:txBody>
      </p:sp>
      <p:sp>
        <p:nvSpPr>
          <p:cNvPr id="4" name="TextBox 3"/>
          <p:cNvSpPr txBox="1"/>
          <p:nvPr/>
        </p:nvSpPr>
        <p:spPr>
          <a:xfrm>
            <a:off x="5556250" y="2392570"/>
            <a:ext cx="3587750" cy="1815882"/>
          </a:xfrm>
          <a:prstGeom prst="rect">
            <a:avLst/>
          </a:prstGeom>
          <a:noFill/>
        </p:spPr>
        <p:txBody>
          <a:bodyPr wrap="square" rtlCol="0">
            <a:spAutoFit/>
          </a:bodyPr>
          <a:lstStyle/>
          <a:p>
            <a:r>
              <a:rPr lang="vi-VN" sz="2200" b="1" dirty="0" smtClean="0">
                <a:solidFill>
                  <a:schemeClr val="tx1">
                    <a:lumMod val="50000"/>
                  </a:schemeClr>
                </a:solidFill>
                <a:latin typeface="Times New Roman" pitchFamily="18" charset="0"/>
                <a:cs typeface="Times New Roman" pitchFamily="18" charset="0"/>
              </a:rPr>
              <a:t>Đáp án</a:t>
            </a:r>
            <a:r>
              <a:rPr lang="vi-VN" sz="2200" dirty="0" smtClean="0">
                <a:latin typeface="Times New Roman" pitchFamily="18" charset="0"/>
                <a:cs typeface="Times New Roman" pitchFamily="18" charset="0"/>
              </a:rPr>
              <a:t>: Hình vẽ con người trong hang ở công viên quốc gia Kakaru (Ca-ca-du), Australia ( Ô-xtrây-li-a). Cách đây khoảng 20000 năm</a:t>
            </a:r>
            <a:r>
              <a:rPr lang="vi-VN" sz="2000" dirty="0">
                <a:latin typeface="Times New Roman" pitchFamily="18" charset="0"/>
                <a:cs typeface="Times New Roman" pitchFamily="18" charset="0"/>
              </a:rPr>
              <a:t> TCN</a:t>
            </a:r>
            <a:endParaRPr lang="en-SG" sz="22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61" y="1830719"/>
            <a:ext cx="5172202" cy="307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80408" y="335070"/>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spTree>
    <p:extLst>
      <p:ext uri="{BB962C8B-B14F-4D97-AF65-F5344CB8AC3E}">
        <p14:creationId xmlns:p14="http://schemas.microsoft.com/office/powerpoint/2010/main" val="8261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0745" y="961611"/>
            <a:ext cx="3896139" cy="1785104"/>
          </a:xfrm>
          <a:prstGeom prst="rect">
            <a:avLst/>
          </a:prstGeom>
          <a:noFill/>
        </p:spPr>
        <p:txBody>
          <a:bodyPr wrap="square" rtlCol="0">
            <a:spAutoFit/>
          </a:bodyPr>
          <a:lstStyle/>
          <a:p>
            <a:r>
              <a:rPr lang="vi-VN" sz="2200" b="1" dirty="0" smtClean="0">
                <a:latin typeface="Times New Roman" pitchFamily="18" charset="0"/>
                <a:cs typeface="Times New Roman" pitchFamily="18" charset="0"/>
              </a:rPr>
              <a:t>Câu 6</a:t>
            </a:r>
            <a:r>
              <a:rPr lang="vi-VN" sz="2200" dirty="0" smtClean="0">
                <a:latin typeface="Times New Roman" pitchFamily="18" charset="0"/>
                <a:cs typeface="Times New Roman" pitchFamily="18" charset="0"/>
              </a:rPr>
              <a:t>: Quan sát hình vẽ mô phỏng lại trong hang Combarelles (Com-ba-reo), Pháp. (H5) và cho biết đối tượng, nội dung thể hiện?</a:t>
            </a:r>
            <a:endParaRPr lang="en-SG" sz="2200" dirty="0">
              <a:latin typeface="Times New Roman" pitchFamily="18" charset="0"/>
              <a:cs typeface="Times New Roman" pitchFamily="18" charset="0"/>
            </a:endParaRPr>
          </a:p>
        </p:txBody>
      </p:sp>
      <p:sp>
        <p:nvSpPr>
          <p:cNvPr id="3" name="TextBox 2"/>
          <p:cNvSpPr txBox="1"/>
          <p:nvPr/>
        </p:nvSpPr>
        <p:spPr>
          <a:xfrm>
            <a:off x="807003" y="2805018"/>
            <a:ext cx="3882886" cy="2154436"/>
          </a:xfrm>
          <a:prstGeom prst="rect">
            <a:avLst/>
          </a:prstGeom>
          <a:noFill/>
        </p:spPr>
        <p:txBody>
          <a:bodyPr wrap="square" rtlCol="0">
            <a:spAutoFit/>
          </a:bodyPr>
          <a:lstStyle/>
          <a:p>
            <a:r>
              <a:rPr lang="vi-VN" sz="2200" b="1" dirty="0" smtClean="0">
                <a:solidFill>
                  <a:schemeClr val="tx1">
                    <a:lumMod val="50000"/>
                  </a:schemeClr>
                </a:solidFill>
                <a:latin typeface="Times New Roman" pitchFamily="18" charset="0"/>
                <a:cs typeface="Times New Roman" pitchFamily="18" charset="0"/>
              </a:rPr>
              <a:t>Đáp án</a:t>
            </a:r>
            <a:r>
              <a:rPr lang="vi-VN" sz="2200" dirty="0" smtClean="0">
                <a:latin typeface="Times New Roman" pitchFamily="18" charset="0"/>
                <a:cs typeface="Times New Roman" pitchFamily="18" charset="0"/>
              </a:rPr>
              <a:t>: Là các hình vẽ con ngựa, gấu, voi ma mút, sư tử được mô phỏng lại theo hình vẽ trong hang Combarelles (Com-ba-reo), Pháp. Cách đây khoảng 13600 năm</a:t>
            </a:r>
            <a:r>
              <a:rPr lang="vi-VN" sz="2000" dirty="0">
                <a:latin typeface="Times New Roman" pitchFamily="18" charset="0"/>
                <a:cs typeface="Times New Roman" pitchFamily="18" charset="0"/>
              </a:rPr>
              <a:t> TCN</a:t>
            </a:r>
            <a:endParaRPr lang="vi-VN" sz="2200" dirty="0" smtClean="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834" y="1149045"/>
            <a:ext cx="3756716" cy="3454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409949" y="175602"/>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spTree>
    <p:extLst>
      <p:ext uri="{BB962C8B-B14F-4D97-AF65-F5344CB8AC3E}">
        <p14:creationId xmlns:p14="http://schemas.microsoft.com/office/powerpoint/2010/main" val="216239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54" y="659295"/>
            <a:ext cx="4313583" cy="769441"/>
          </a:xfrm>
          <a:prstGeom prst="rect">
            <a:avLst/>
          </a:prstGeom>
          <a:noFill/>
        </p:spPr>
        <p:txBody>
          <a:bodyPr wrap="square" rtlCol="0">
            <a:spAutoFit/>
          </a:bodyPr>
          <a:lstStyle/>
          <a:p>
            <a:r>
              <a:rPr lang="vi-VN" sz="2200" b="1" dirty="0" smtClean="0">
                <a:latin typeface="+mj-lt"/>
              </a:rPr>
              <a:t>Câu 7</a:t>
            </a:r>
            <a:r>
              <a:rPr lang="vi-VN" sz="2200" dirty="0" smtClean="0">
                <a:latin typeface="+mj-lt"/>
              </a:rPr>
              <a:t>: Quan sát hình H6 và cho biết Đối tượng, nội dung thể hiện?</a:t>
            </a:r>
            <a:endParaRPr lang="en-SG" sz="2200" dirty="0">
              <a:latin typeface="+mj-lt"/>
            </a:endParaRPr>
          </a:p>
        </p:txBody>
      </p:sp>
      <p:sp>
        <p:nvSpPr>
          <p:cNvPr id="3" name="TextBox 2"/>
          <p:cNvSpPr txBox="1"/>
          <p:nvPr/>
        </p:nvSpPr>
        <p:spPr>
          <a:xfrm>
            <a:off x="4359965" y="2491409"/>
            <a:ext cx="3653735" cy="1477328"/>
          </a:xfrm>
          <a:prstGeom prst="rect">
            <a:avLst/>
          </a:prstGeom>
          <a:noFill/>
        </p:spPr>
        <p:txBody>
          <a:bodyPr wrap="square" rtlCol="0">
            <a:spAutoFit/>
          </a:bodyPr>
          <a:lstStyle/>
          <a:p>
            <a:r>
              <a:rPr lang="vi-VN" sz="2200" b="1" dirty="0" smtClean="0">
                <a:solidFill>
                  <a:schemeClr val="tx1">
                    <a:lumMod val="50000"/>
                  </a:schemeClr>
                </a:solidFill>
                <a:latin typeface="+mj-lt"/>
                <a:cs typeface="Times New Roman" pitchFamily="18" charset="0"/>
              </a:rPr>
              <a:t>Đáp án</a:t>
            </a:r>
            <a:r>
              <a:rPr lang="vi-VN" sz="2200" dirty="0" smtClean="0">
                <a:latin typeface="+mj-lt"/>
                <a:cs typeface="Times New Roman" pitchFamily="18" charset="0"/>
              </a:rPr>
              <a:t>: </a:t>
            </a:r>
            <a:r>
              <a:rPr lang="vi-VN" sz="2200" dirty="0" smtClean="0">
                <a:solidFill>
                  <a:schemeClr val="tx1">
                    <a:lumMod val="10000"/>
                  </a:schemeClr>
                </a:solidFill>
                <a:latin typeface="+mj-lt"/>
                <a:cs typeface="Times New Roman" pitchFamily="18" charset="0"/>
              </a:rPr>
              <a:t>Tranh vẽ miêu tả cảnh săn huơu trong hang Lascaux (Lơ-xcâu), Pháp. Cách đây khoảng 15000</a:t>
            </a:r>
            <a:r>
              <a:rPr lang="vi-VN" sz="2000" dirty="0">
                <a:latin typeface="Times New Roman" pitchFamily="18" charset="0"/>
                <a:cs typeface="Times New Roman" pitchFamily="18" charset="0"/>
              </a:rPr>
              <a:t> TCN</a:t>
            </a:r>
            <a:endParaRPr lang="en-SG" sz="2200" dirty="0">
              <a:solidFill>
                <a:schemeClr val="tx1">
                  <a:lumMod val="10000"/>
                </a:schemeClr>
              </a:solidFill>
              <a:latin typeface="+mj-lt"/>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573039"/>
            <a:ext cx="2851149" cy="339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409949" y="136075"/>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spTree>
    <p:extLst>
      <p:ext uri="{BB962C8B-B14F-4D97-AF65-F5344CB8AC3E}">
        <p14:creationId xmlns:p14="http://schemas.microsoft.com/office/powerpoint/2010/main" val="216239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4522" y="728870"/>
            <a:ext cx="8027228" cy="769441"/>
          </a:xfrm>
          <a:prstGeom prst="rect">
            <a:avLst/>
          </a:prstGeom>
          <a:noFill/>
        </p:spPr>
        <p:txBody>
          <a:bodyPr wrap="square" rtlCol="0">
            <a:spAutoFit/>
          </a:bodyPr>
          <a:lstStyle/>
          <a:p>
            <a:r>
              <a:rPr lang="vi-VN" sz="2200" b="1" dirty="0" smtClean="0">
                <a:latin typeface="Times New Roman" pitchFamily="18" charset="0"/>
                <a:cs typeface="Times New Roman" pitchFamily="18" charset="0"/>
              </a:rPr>
              <a:t>Câu </a:t>
            </a:r>
            <a:r>
              <a:rPr lang="vi-VN" sz="2200" b="1" dirty="0" smtClean="0">
                <a:latin typeface="Times New Roman" pitchFamily="18" charset="0"/>
                <a:cs typeface="Times New Roman" pitchFamily="18" charset="0"/>
              </a:rPr>
              <a:t>8</a:t>
            </a:r>
            <a:r>
              <a:rPr lang="vi-VN" sz="2200" dirty="0" smtClean="0">
                <a:latin typeface="Times New Roman" pitchFamily="18" charset="0"/>
                <a:cs typeface="Times New Roman" pitchFamily="18" charset="0"/>
              </a:rPr>
              <a:t>: Em biết gì về </a:t>
            </a:r>
            <a:r>
              <a:rPr lang="vi-VN" sz="2200" dirty="0" smtClean="0">
                <a:latin typeface="Times New Roman" pitchFamily="18" charset="0"/>
                <a:cs typeface="Times New Roman" pitchFamily="18" charset="0"/>
              </a:rPr>
              <a:t>kỹ thuật vẽ của người Tiền sử trong các </a:t>
            </a:r>
          </a:p>
          <a:p>
            <a:r>
              <a:rPr lang="vi-VN" sz="2200" dirty="0" smtClean="0">
                <a:latin typeface="Times New Roman" pitchFamily="18" charset="0"/>
                <a:cs typeface="Times New Roman" pitchFamily="18" charset="0"/>
              </a:rPr>
              <a:t>hang động?</a:t>
            </a:r>
            <a:endParaRPr lang="en-SG" sz="2200" dirty="0">
              <a:latin typeface="Times New Roman" pitchFamily="18" charset="0"/>
              <a:cs typeface="Times New Roman" pitchFamily="18" charset="0"/>
            </a:endParaRPr>
          </a:p>
        </p:txBody>
      </p:sp>
      <p:sp>
        <p:nvSpPr>
          <p:cNvPr id="3" name="TextBox 2"/>
          <p:cNvSpPr txBox="1"/>
          <p:nvPr/>
        </p:nvSpPr>
        <p:spPr>
          <a:xfrm>
            <a:off x="4464050" y="2515428"/>
            <a:ext cx="4622800" cy="1446550"/>
          </a:xfrm>
          <a:prstGeom prst="rect">
            <a:avLst/>
          </a:prstGeom>
          <a:noFill/>
        </p:spPr>
        <p:txBody>
          <a:bodyPr wrap="square" rtlCol="0">
            <a:spAutoFit/>
          </a:bodyPr>
          <a:lstStyle/>
          <a:p>
            <a:r>
              <a:rPr lang="vi-VN" sz="2200" b="1" dirty="0" smtClean="0">
                <a:solidFill>
                  <a:schemeClr val="tx1">
                    <a:lumMod val="50000"/>
                  </a:schemeClr>
                </a:solidFill>
                <a:latin typeface="Times New Roman" pitchFamily="18" charset="0"/>
                <a:cs typeface="Times New Roman" pitchFamily="18" charset="0"/>
              </a:rPr>
              <a:t>Đáp án</a:t>
            </a:r>
            <a:r>
              <a:rPr lang="vi-VN" sz="2200" dirty="0" smtClean="0">
                <a:solidFill>
                  <a:schemeClr val="tx1">
                    <a:lumMod val="50000"/>
                  </a:schemeClr>
                </a:solidFill>
                <a:latin typeface="Times New Roman" pitchFamily="18" charset="0"/>
                <a:cs typeface="Times New Roman" pitchFamily="18" charset="0"/>
              </a:rPr>
              <a:t>: </a:t>
            </a:r>
            <a:r>
              <a:rPr lang="vi-VN" sz="2200" dirty="0" smtClean="0">
                <a:solidFill>
                  <a:schemeClr val="tx1">
                    <a:lumMod val="10000"/>
                  </a:schemeClr>
                </a:solidFill>
                <a:latin typeface="Times New Roman" pitchFamily="18" charset="0"/>
                <a:cs typeface="Times New Roman" pitchFamily="18" charset="0"/>
              </a:rPr>
              <a:t>Kĩ thuật vẽ đơn giản, họ khắc nét vào vách đá, rồi dùng</a:t>
            </a:r>
            <a:r>
              <a:rPr lang="en-SG" sz="2200" dirty="0">
                <a:solidFill>
                  <a:schemeClr val="tx1">
                    <a:lumMod val="10000"/>
                  </a:schemeClr>
                </a:solidFill>
                <a:latin typeface="Times New Roman" pitchFamily="18" charset="0"/>
                <a:cs typeface="Times New Roman" pitchFamily="18" charset="0"/>
              </a:rPr>
              <a:t> </a:t>
            </a:r>
            <a:r>
              <a:rPr lang="vi-VN" sz="2200" dirty="0" smtClean="0">
                <a:solidFill>
                  <a:schemeClr val="tx1">
                    <a:lumMod val="10000"/>
                  </a:schemeClr>
                </a:solidFill>
                <a:latin typeface="Times New Roman" pitchFamily="18" charset="0"/>
                <a:cs typeface="Times New Roman" pitchFamily="18" charset="0"/>
              </a:rPr>
              <a:t>ống sậy thổi màu vào từng mảng hình khắc, cũng có thể họ dùng tay, que, lông thú để vẽ.</a:t>
            </a:r>
            <a:endParaRPr lang="en-SG" sz="2200" dirty="0">
              <a:solidFill>
                <a:schemeClr val="tx1">
                  <a:lumMod val="10000"/>
                </a:schemeClr>
              </a:solidFill>
              <a:latin typeface="Times New Roman" pitchFamily="18" charset="0"/>
              <a:cs typeface="Times New Roman" pitchFamily="18" charset="0"/>
            </a:endParaRPr>
          </a:p>
        </p:txBody>
      </p:sp>
      <p:sp>
        <p:nvSpPr>
          <p:cNvPr id="4" name="Rectangle 3"/>
          <p:cNvSpPr/>
          <p:nvPr/>
        </p:nvSpPr>
        <p:spPr>
          <a:xfrm>
            <a:off x="3409949" y="175602"/>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sp>
        <p:nvSpPr>
          <p:cNvPr id="5" name="AutoShape 2" descr="Những bức tranh hang động độc đáo của người tiền s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6" name="AutoShape 4" descr="Những bức tranh hang động độc đáo của người tiền s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68450"/>
            <a:ext cx="4244146"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9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00050" y="852509"/>
            <a:ext cx="8655050" cy="2677656"/>
          </a:xfrm>
          <a:prstGeom prst="rect">
            <a:avLst/>
          </a:prstGeom>
        </p:spPr>
        <p:txBody>
          <a:bodyPr wrap="square">
            <a:spAutoFit/>
          </a:bodyPr>
          <a:lstStyle/>
          <a:p>
            <a:pPr marL="228600" indent="-228600"/>
            <a:r>
              <a:rPr lang="vi-VN" sz="2800" b="1" dirty="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rPr>
              <a:t>+ Đối tượng trong các hình vẽ là gì?</a:t>
            </a:r>
          </a:p>
          <a:p>
            <a:pPr marL="228600" indent="-228600"/>
            <a:endParaRPr lang="vi-VN" sz="2800" b="1" dirty="0" smtClean="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endParaRPr>
          </a:p>
          <a:p>
            <a:pPr marL="228600" indent="-228600"/>
            <a:r>
              <a:rPr lang="vi-VN" sz="2800" b="1" dirty="0" smtClean="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rPr>
              <a:t>+ </a:t>
            </a:r>
            <a:r>
              <a:rPr lang="vi-VN" sz="2800" b="1" dirty="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rPr>
              <a:t>Nêu đặc điểm về đường nét, màu sắc của </a:t>
            </a:r>
            <a:r>
              <a:rPr lang="vi-VN" sz="2800" b="1" dirty="0" smtClean="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rPr>
              <a:t>hình vẽ đó.</a:t>
            </a:r>
          </a:p>
          <a:p>
            <a:pPr marL="228600" indent="-228600"/>
            <a:endParaRPr lang="vi-VN" sz="2800" b="1" dirty="0" smtClean="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endParaRPr>
          </a:p>
          <a:p>
            <a:pPr marL="228600" indent="-228600"/>
            <a:r>
              <a:rPr lang="vi-VN" sz="2800" b="1" dirty="0" smtClean="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rPr>
              <a:t>+ Chất liệu và cách thể hiện?</a:t>
            </a:r>
            <a:endParaRPr lang="vi-VN" sz="2800" b="1" dirty="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endParaRPr>
          </a:p>
          <a:p>
            <a:pPr marL="228600" indent="-228600"/>
            <a:endParaRPr lang="vi-VN" sz="2800" b="1" dirty="0" smtClean="0">
              <a:solidFill>
                <a:schemeClr val="accent4">
                  <a:lumMod val="75000"/>
                </a:schemeClr>
              </a:solidFill>
              <a:effectLst>
                <a:outerShdw blurRad="38100" dist="25400" dir="5400000" algn="ctr" rotWithShape="0">
                  <a:srgbClr val="6E747A">
                    <a:alpha val="43000"/>
                  </a:srgbClr>
                </a:outerShdw>
              </a:effectLst>
              <a:latin typeface="+mj-lt"/>
              <a:cs typeface="Calibri" panose="020F0502020204030204" charset="0"/>
            </a:endParaRPr>
          </a:p>
        </p:txBody>
      </p:sp>
    </p:spTree>
    <p:extLst>
      <p:ext uri="{BB962C8B-B14F-4D97-AF65-F5344CB8AC3E}">
        <p14:creationId xmlns:p14="http://schemas.microsoft.com/office/powerpoint/2010/main" val="2569125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231900" y="742295"/>
            <a:ext cx="7378700" cy="2677656"/>
          </a:xfrm>
          <a:prstGeom prst="rect">
            <a:avLst/>
          </a:prstGeom>
        </p:spPr>
        <p:txBody>
          <a:bodyPr wrap="square">
            <a:spAutoFit/>
          </a:bodyPr>
          <a:lstStyle/>
          <a:p>
            <a:pPr indent="0"/>
            <a:r>
              <a:rPr lang="en-US" sz="2800" b="1" dirty="0">
                <a:latin typeface="Times New Roman" panose="02020603050405020304" charset="0"/>
              </a:rPr>
              <a:t>+ </a:t>
            </a:r>
            <a:r>
              <a:rPr lang="vi-VN" sz="2800" b="1" dirty="0" smtClean="0">
                <a:solidFill>
                  <a:srgbClr val="FF0000"/>
                </a:solidFill>
                <a:latin typeface="Times New Roman" panose="02020603050405020304" charset="0"/>
              </a:rPr>
              <a:t>Nội dung</a:t>
            </a:r>
            <a:r>
              <a:rPr lang="en-US" sz="2800" b="1" dirty="0" smtClean="0">
                <a:latin typeface="Times New Roman" panose="02020603050405020304" charset="0"/>
              </a:rPr>
              <a:t>: </a:t>
            </a:r>
            <a:r>
              <a:rPr lang="vi-VN" sz="2800" b="1" dirty="0" smtClean="0">
                <a:latin typeface="Times New Roman" panose="02020603050405020304" charset="0"/>
              </a:rPr>
              <a:t>M</a:t>
            </a:r>
            <a:r>
              <a:rPr lang="en-US" sz="2800" b="1" dirty="0" err="1" smtClean="0">
                <a:latin typeface="Times New Roman" panose="02020603050405020304" charset="0"/>
              </a:rPr>
              <a:t>iêu</a:t>
            </a:r>
            <a:r>
              <a:rPr lang="en-US" sz="2800" b="1" dirty="0" smtClean="0">
                <a:latin typeface="Times New Roman" panose="02020603050405020304" charset="0"/>
              </a:rPr>
              <a:t> </a:t>
            </a:r>
            <a:r>
              <a:rPr lang="en-US" sz="2800" b="1" dirty="0" err="1">
                <a:latin typeface="Times New Roman" panose="02020603050405020304" charset="0"/>
              </a:rPr>
              <a:t>tả</a:t>
            </a:r>
            <a:r>
              <a:rPr lang="en-US" sz="2800" b="1" dirty="0">
                <a:latin typeface="Times New Roman" panose="02020603050405020304" charset="0"/>
              </a:rPr>
              <a:t> </a:t>
            </a:r>
            <a:r>
              <a:rPr lang="en-US" sz="2800" b="1" dirty="0" err="1" smtClean="0">
                <a:latin typeface="Times New Roman" panose="02020603050405020304" charset="0"/>
              </a:rPr>
              <a:t>hình</a:t>
            </a:r>
            <a:r>
              <a:rPr lang="vi-VN" sz="2800" b="1" dirty="0" smtClean="0">
                <a:latin typeface="Times New Roman" panose="02020603050405020304" charset="0"/>
              </a:rPr>
              <a:t> ảnh, hoạt động của con người và động vật </a:t>
            </a:r>
            <a:r>
              <a:rPr lang="en-US" sz="2800" b="1" dirty="0" smtClean="0">
                <a:latin typeface="Times New Roman" panose="02020603050405020304" charset="0"/>
              </a:rPr>
              <a:t> </a:t>
            </a:r>
            <a:r>
              <a:rPr lang="en-US" sz="2800" b="1" dirty="0">
                <a:latin typeface="Times New Roman" panose="02020603050405020304" charset="0"/>
              </a:rPr>
              <a:t>ở </a:t>
            </a:r>
            <a:r>
              <a:rPr lang="en-US" sz="2800" b="1" dirty="0" err="1">
                <a:latin typeface="Times New Roman" panose="02020603050405020304" charset="0"/>
              </a:rPr>
              <a:t>thời</a:t>
            </a:r>
            <a:r>
              <a:rPr lang="en-US" sz="2800" b="1" dirty="0">
                <a:latin typeface="Times New Roman" panose="02020603050405020304" charset="0"/>
              </a:rPr>
              <a:t> </a:t>
            </a:r>
            <a:r>
              <a:rPr lang="en-US" sz="2800" b="1" dirty="0" err="1">
                <a:latin typeface="Times New Roman" panose="02020603050405020304" charset="0"/>
              </a:rPr>
              <a:t>kì</a:t>
            </a:r>
            <a:r>
              <a:rPr lang="en-US" sz="2800" b="1" dirty="0">
                <a:latin typeface="Times New Roman" panose="02020603050405020304" charset="0"/>
              </a:rPr>
              <a:t> </a:t>
            </a:r>
            <a:r>
              <a:rPr lang="en-US" sz="2800" b="1" dirty="0" err="1">
                <a:latin typeface="Times New Roman" panose="02020603050405020304" charset="0"/>
              </a:rPr>
              <a:t>tiền</a:t>
            </a:r>
            <a:r>
              <a:rPr lang="en-US" sz="2800" b="1" dirty="0">
                <a:latin typeface="Times New Roman" panose="02020603050405020304" charset="0"/>
              </a:rPr>
              <a:t> </a:t>
            </a:r>
            <a:r>
              <a:rPr lang="en-US" sz="2800" b="1" dirty="0" err="1" smtClean="0">
                <a:latin typeface="Times New Roman" panose="02020603050405020304" charset="0"/>
              </a:rPr>
              <a:t>sử</a:t>
            </a:r>
            <a:r>
              <a:rPr lang="vi-VN" sz="2800" b="1" dirty="0">
                <a:latin typeface="Times New Roman" panose="02020603050405020304" charset="0"/>
              </a:rPr>
              <a:t>.</a:t>
            </a:r>
            <a:endParaRPr lang="vi-VN" sz="2800" b="1" dirty="0" smtClean="0">
              <a:latin typeface="Times New Roman" panose="02020603050405020304" charset="0"/>
            </a:endParaRPr>
          </a:p>
          <a:p>
            <a:r>
              <a:rPr lang="vi-VN" sz="2800" b="1" dirty="0" smtClean="0">
                <a:solidFill>
                  <a:schemeClr val="bg2"/>
                </a:solidFill>
                <a:latin typeface="Times New Roman" panose="02020603050405020304" charset="0"/>
              </a:rPr>
              <a:t>+</a:t>
            </a:r>
            <a:r>
              <a:rPr lang="vi-VN" sz="2800" b="1" dirty="0" smtClean="0">
                <a:solidFill>
                  <a:srgbClr val="FF0000"/>
                </a:solidFill>
                <a:latin typeface="Times New Roman" panose="02020603050405020304" charset="0"/>
              </a:rPr>
              <a:t> Hình thức</a:t>
            </a:r>
            <a:r>
              <a:rPr lang="vi-VN" sz="2800" b="1" dirty="0" smtClean="0">
                <a:latin typeface="Times New Roman" panose="02020603050405020304" charset="0"/>
              </a:rPr>
              <a:t>: Khắc họa trên các vách hang đá</a:t>
            </a:r>
            <a:r>
              <a:rPr lang="en-US" sz="2800" b="1" dirty="0">
                <a:latin typeface="Times New Roman" panose="02020603050405020304" charset="0"/>
              </a:rPr>
              <a:t>, </a:t>
            </a:r>
            <a:r>
              <a:rPr lang="en-US" sz="2800" b="1" dirty="0" err="1">
                <a:latin typeface="Times New Roman" panose="02020603050405020304" charset="0"/>
              </a:rPr>
              <a:t>sử</a:t>
            </a:r>
            <a:r>
              <a:rPr lang="en-US" sz="2800" b="1" dirty="0">
                <a:latin typeface="Times New Roman" panose="02020603050405020304" charset="0"/>
              </a:rPr>
              <a:t> </a:t>
            </a:r>
            <a:r>
              <a:rPr lang="en-US" sz="2800" b="1" dirty="0" err="1">
                <a:latin typeface="Times New Roman" panose="02020603050405020304" charset="0"/>
              </a:rPr>
              <a:t>dụng</a:t>
            </a:r>
            <a:r>
              <a:rPr lang="en-US" sz="2800" b="1" dirty="0">
                <a:latin typeface="Times New Roman" panose="02020603050405020304" charset="0"/>
              </a:rPr>
              <a:t> </a:t>
            </a:r>
            <a:r>
              <a:rPr lang="en-US" sz="2800" b="1" dirty="0" err="1">
                <a:latin typeface="Times New Roman" panose="02020603050405020304" charset="0"/>
              </a:rPr>
              <a:t>màu</a:t>
            </a:r>
            <a:r>
              <a:rPr lang="en-US" sz="2800" b="1" dirty="0">
                <a:latin typeface="Times New Roman" panose="02020603050405020304" charset="0"/>
              </a:rPr>
              <a:t> </a:t>
            </a:r>
            <a:r>
              <a:rPr lang="en-US" sz="2800" b="1" dirty="0" err="1">
                <a:latin typeface="Times New Roman" panose="02020603050405020304" charset="0"/>
              </a:rPr>
              <a:t>vàng</a:t>
            </a:r>
            <a:r>
              <a:rPr lang="en-US" sz="2800" b="1" dirty="0">
                <a:latin typeface="Times New Roman" panose="02020603050405020304" charset="0"/>
              </a:rPr>
              <a:t> </a:t>
            </a:r>
            <a:r>
              <a:rPr lang="en-US" sz="2800" b="1" dirty="0" err="1">
                <a:latin typeface="Times New Roman" panose="02020603050405020304" charset="0"/>
              </a:rPr>
              <a:t>nâu</a:t>
            </a:r>
            <a:r>
              <a:rPr lang="en-US" sz="2800" b="1" dirty="0">
                <a:latin typeface="Times New Roman" panose="02020603050405020304" charset="0"/>
              </a:rPr>
              <a:t> </a:t>
            </a:r>
            <a:r>
              <a:rPr lang="en-US" sz="2800" b="1" dirty="0" err="1">
                <a:latin typeface="Times New Roman" panose="02020603050405020304" charset="0"/>
              </a:rPr>
              <a:t>là</a:t>
            </a:r>
            <a:r>
              <a:rPr lang="en-US" sz="2800" b="1" dirty="0">
                <a:latin typeface="Times New Roman" panose="02020603050405020304" charset="0"/>
              </a:rPr>
              <a:t> gam </a:t>
            </a:r>
            <a:r>
              <a:rPr lang="en-US" sz="2800" b="1" dirty="0" err="1">
                <a:latin typeface="Times New Roman" panose="02020603050405020304" charset="0"/>
              </a:rPr>
              <a:t>màu</a:t>
            </a:r>
            <a:r>
              <a:rPr lang="en-US" sz="2800" b="1" dirty="0">
                <a:latin typeface="Times New Roman" panose="02020603050405020304" charset="0"/>
              </a:rPr>
              <a:t> </a:t>
            </a:r>
            <a:r>
              <a:rPr lang="en-US" sz="2800" b="1" dirty="0" err="1">
                <a:latin typeface="Times New Roman" panose="02020603050405020304" charset="0"/>
              </a:rPr>
              <a:t>chủ</a:t>
            </a:r>
            <a:r>
              <a:rPr lang="en-US" sz="2800" b="1" dirty="0">
                <a:latin typeface="Times New Roman" panose="02020603050405020304" charset="0"/>
              </a:rPr>
              <a:t> </a:t>
            </a:r>
            <a:r>
              <a:rPr lang="en-US" sz="2800" b="1" dirty="0" err="1">
                <a:latin typeface="Times New Roman" panose="02020603050405020304" charset="0"/>
              </a:rPr>
              <a:t>đạo</a:t>
            </a:r>
            <a:r>
              <a:rPr lang="en-US" sz="2800" b="1" dirty="0">
                <a:latin typeface="Times New Roman" panose="02020603050405020304" charset="0"/>
              </a:rPr>
              <a:t>.</a:t>
            </a:r>
            <a:endParaRPr lang="vi-VN" sz="2800" b="1" dirty="0">
              <a:latin typeface="Times New Roman" panose="02020603050405020304" charset="0"/>
            </a:endParaRPr>
          </a:p>
          <a:p>
            <a:r>
              <a:rPr lang="en-US" sz="2800" b="1" dirty="0" smtClean="0">
                <a:latin typeface="Times New Roman" panose="02020603050405020304" charset="0"/>
              </a:rPr>
              <a:t>+ </a:t>
            </a:r>
            <a:r>
              <a:rPr lang="en-US" sz="2800" b="1" dirty="0" err="1">
                <a:solidFill>
                  <a:srgbClr val="FF0000"/>
                </a:solidFill>
                <a:latin typeface="Times New Roman" panose="02020603050405020304" charset="0"/>
              </a:rPr>
              <a:t>Chất</a:t>
            </a:r>
            <a:r>
              <a:rPr lang="en-US" sz="2800" b="1" dirty="0">
                <a:solidFill>
                  <a:srgbClr val="FF0000"/>
                </a:solidFill>
                <a:latin typeface="Times New Roman" panose="02020603050405020304" charset="0"/>
              </a:rPr>
              <a:t> </a:t>
            </a:r>
            <a:r>
              <a:rPr lang="en-US" sz="2800" b="1" dirty="0" err="1">
                <a:solidFill>
                  <a:srgbClr val="FF0000"/>
                </a:solidFill>
                <a:latin typeface="Times New Roman" panose="02020603050405020304" charset="0"/>
              </a:rPr>
              <a:t>liệu</a:t>
            </a:r>
            <a:r>
              <a:rPr lang="en-US" sz="2800" b="1" dirty="0">
                <a:solidFill>
                  <a:srgbClr val="FF0000"/>
                </a:solidFill>
                <a:latin typeface="Times New Roman" panose="02020603050405020304" charset="0"/>
              </a:rPr>
              <a:t> </a:t>
            </a:r>
            <a:r>
              <a:rPr lang="en-US" sz="2800" b="1" dirty="0" smtClean="0">
                <a:latin typeface="Times New Roman" panose="02020603050405020304" charset="0"/>
              </a:rPr>
              <a:t>: </a:t>
            </a:r>
            <a:r>
              <a:rPr lang="en-US" sz="2800" b="1" dirty="0" err="1">
                <a:latin typeface="Times New Roman" panose="02020603050405020304" charset="0"/>
              </a:rPr>
              <a:t>Các</a:t>
            </a:r>
            <a:r>
              <a:rPr lang="en-US" sz="2800" b="1" dirty="0">
                <a:latin typeface="Times New Roman" panose="02020603050405020304" charset="0"/>
              </a:rPr>
              <a:t> </a:t>
            </a:r>
            <a:r>
              <a:rPr lang="en-US" sz="2800" b="1" dirty="0" err="1">
                <a:latin typeface="Times New Roman" panose="02020603050405020304" charset="0"/>
              </a:rPr>
              <a:t>tác</a:t>
            </a:r>
            <a:r>
              <a:rPr lang="en-US" sz="2800" b="1" dirty="0">
                <a:latin typeface="Times New Roman" panose="02020603050405020304" charset="0"/>
              </a:rPr>
              <a:t> </a:t>
            </a:r>
            <a:r>
              <a:rPr lang="en-US" sz="2800" b="1" dirty="0" err="1">
                <a:latin typeface="Times New Roman" panose="02020603050405020304" charset="0"/>
              </a:rPr>
              <a:t>phẩm</a:t>
            </a:r>
            <a:r>
              <a:rPr lang="en-US" sz="2800" b="1" dirty="0">
                <a:latin typeface="Times New Roman" panose="02020603050405020304" charset="0"/>
              </a:rPr>
              <a:t> ở </a:t>
            </a:r>
            <a:r>
              <a:rPr lang="en-US" sz="2800" b="1" dirty="0" err="1">
                <a:latin typeface="Times New Roman" panose="02020603050405020304" charset="0"/>
              </a:rPr>
              <a:t>thời</a:t>
            </a:r>
            <a:r>
              <a:rPr lang="en-US" sz="2800" b="1" dirty="0">
                <a:latin typeface="Times New Roman" panose="02020603050405020304" charset="0"/>
              </a:rPr>
              <a:t> </a:t>
            </a:r>
            <a:r>
              <a:rPr lang="en-US" sz="2800" b="1" dirty="0" err="1">
                <a:latin typeface="Times New Roman" panose="02020603050405020304" charset="0"/>
              </a:rPr>
              <a:t>kì</a:t>
            </a:r>
            <a:r>
              <a:rPr lang="en-US" sz="2800" b="1" dirty="0">
                <a:latin typeface="Times New Roman" panose="02020603050405020304" charset="0"/>
              </a:rPr>
              <a:t> </a:t>
            </a:r>
            <a:r>
              <a:rPr lang="en-US" sz="2800" b="1" dirty="0" err="1">
                <a:latin typeface="Times New Roman" panose="02020603050405020304" charset="0"/>
              </a:rPr>
              <a:t>tiền</a:t>
            </a:r>
            <a:r>
              <a:rPr lang="en-US" sz="2800" b="1" dirty="0">
                <a:latin typeface="Times New Roman" panose="02020603050405020304" charset="0"/>
              </a:rPr>
              <a:t> </a:t>
            </a:r>
            <a:r>
              <a:rPr lang="en-US" sz="2800" b="1" dirty="0" err="1">
                <a:latin typeface="Times New Roman" panose="02020603050405020304" charset="0"/>
              </a:rPr>
              <a:t>sử</a:t>
            </a:r>
            <a:r>
              <a:rPr lang="en-US" sz="2800" b="1" dirty="0">
                <a:latin typeface="Times New Roman" panose="02020603050405020304" charset="0"/>
              </a:rPr>
              <a:t> </a:t>
            </a:r>
            <a:r>
              <a:rPr lang="en-US" sz="2800" b="1" dirty="0" err="1">
                <a:latin typeface="Times New Roman" panose="02020603050405020304" charset="0"/>
              </a:rPr>
              <a:t>được</a:t>
            </a:r>
            <a:r>
              <a:rPr lang="en-US" sz="2800" b="1" dirty="0">
                <a:latin typeface="Times New Roman" panose="02020603050405020304" charset="0"/>
              </a:rPr>
              <a:t> </a:t>
            </a:r>
            <a:r>
              <a:rPr lang="en-US" sz="2800" b="1" dirty="0" err="1">
                <a:latin typeface="Times New Roman" panose="02020603050405020304" charset="0"/>
              </a:rPr>
              <a:t>thể</a:t>
            </a:r>
            <a:r>
              <a:rPr lang="en-US" sz="2800" b="1" dirty="0">
                <a:latin typeface="Times New Roman" panose="02020603050405020304" charset="0"/>
              </a:rPr>
              <a:t> </a:t>
            </a:r>
            <a:r>
              <a:rPr lang="en-US" sz="2800" b="1" dirty="0" err="1">
                <a:latin typeface="Times New Roman" panose="02020603050405020304" charset="0"/>
              </a:rPr>
              <a:t>hiện</a:t>
            </a:r>
            <a:r>
              <a:rPr lang="en-US" sz="2800" b="1" dirty="0">
                <a:latin typeface="Times New Roman" panose="02020603050405020304" charset="0"/>
              </a:rPr>
              <a:t> ở </a:t>
            </a:r>
            <a:r>
              <a:rPr lang="en-US" sz="2800" b="1" dirty="0" err="1">
                <a:latin typeface="Times New Roman" panose="02020603050405020304" charset="0"/>
              </a:rPr>
              <a:t>một</a:t>
            </a:r>
            <a:r>
              <a:rPr lang="en-US" sz="2800" b="1" dirty="0">
                <a:latin typeface="Times New Roman" panose="02020603050405020304" charset="0"/>
              </a:rPr>
              <a:t> </a:t>
            </a:r>
            <a:r>
              <a:rPr lang="en-US" sz="2800" b="1" dirty="0" err="1">
                <a:latin typeface="Times New Roman" panose="02020603050405020304" charset="0"/>
              </a:rPr>
              <a:t>số</a:t>
            </a:r>
            <a:r>
              <a:rPr lang="en-US" sz="2800" b="1" dirty="0">
                <a:latin typeface="Times New Roman" panose="02020603050405020304" charset="0"/>
              </a:rPr>
              <a:t> hang </a:t>
            </a:r>
            <a:r>
              <a:rPr lang="en-US" sz="2800" b="1" dirty="0" err="1">
                <a:latin typeface="Times New Roman" panose="02020603050405020304" charset="0"/>
              </a:rPr>
              <a:t>đá</a:t>
            </a:r>
            <a:r>
              <a:rPr lang="en-US" sz="2800" b="1" dirty="0">
                <a:latin typeface="Times New Roman" panose="02020603050405020304" charset="0"/>
              </a:rPr>
              <a:t>, </a:t>
            </a:r>
            <a:r>
              <a:rPr lang="en-US" sz="2800" b="1" dirty="0" err="1">
                <a:latin typeface="Times New Roman" panose="02020603050405020304" charset="0"/>
              </a:rPr>
              <a:t>phiến</a:t>
            </a:r>
            <a:r>
              <a:rPr lang="en-US" sz="2800" b="1" dirty="0">
                <a:latin typeface="Times New Roman" panose="02020603050405020304" charset="0"/>
              </a:rPr>
              <a:t> </a:t>
            </a:r>
            <a:r>
              <a:rPr lang="en-US" sz="2800" b="1" dirty="0" err="1" smtClean="0">
                <a:latin typeface="Times New Roman" panose="02020603050405020304" charset="0"/>
              </a:rPr>
              <a:t>đá</a:t>
            </a:r>
            <a:r>
              <a:rPr lang="vi-VN" sz="2800" b="1" dirty="0" smtClean="0">
                <a:latin typeface="Times New Roman" panose="02020603050405020304" charset="0"/>
              </a:rPr>
              <a:t>.</a:t>
            </a:r>
            <a:endParaRPr lang="en-US" sz="2800" b="1" dirty="0">
              <a:latin typeface="Times New Roman" panose="02020603050405020304" charset="0"/>
            </a:endParaRPr>
          </a:p>
        </p:txBody>
      </p:sp>
    </p:spTree>
    <p:extLst>
      <p:ext uri="{BB962C8B-B14F-4D97-AF65-F5344CB8AC3E}">
        <p14:creationId xmlns:p14="http://schemas.microsoft.com/office/powerpoint/2010/main" val="3327428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4" name="Rectangle 3"/>
          <p:cNvSpPr/>
          <p:nvPr/>
        </p:nvSpPr>
        <p:spPr>
          <a:xfrm>
            <a:off x="1392932" y="95346"/>
            <a:ext cx="6347718" cy="1133965"/>
          </a:xfrm>
          <a:prstGeom prst="rect">
            <a:avLst/>
          </a:prstGeom>
        </p:spPr>
        <p:txBody>
          <a:bodyPr wrap="square">
            <a:spAutoFit/>
          </a:bodyPr>
          <a:lstStyle/>
          <a:p>
            <a:pPr algn="ctr">
              <a:lnSpc>
                <a:spcPct val="150000"/>
              </a:lnSpc>
            </a:pPr>
            <a:r>
              <a:rPr lang="en-US" sz="2400" b="1" dirty="0">
                <a:solidFill>
                  <a:srgbClr val="002060"/>
                </a:solidFill>
                <a:latin typeface="Times New Roman" pitchFamily="18" charset="0"/>
                <a:cs typeface="Times New Roman" pitchFamily="18" charset="0"/>
              </a:rPr>
              <a:t>CHỦ </a:t>
            </a:r>
            <a:r>
              <a:rPr lang="en-US" sz="2400" b="1" dirty="0" smtClean="0">
                <a:solidFill>
                  <a:srgbClr val="002060"/>
                </a:solidFill>
                <a:latin typeface="Times New Roman" pitchFamily="18" charset="0"/>
                <a:cs typeface="Times New Roman" pitchFamily="18" charset="0"/>
              </a:rPr>
              <a:t>ĐỀ: </a:t>
            </a:r>
            <a:r>
              <a:rPr lang="en-US" sz="2400" b="1" dirty="0">
                <a:solidFill>
                  <a:srgbClr val="002060"/>
                </a:solidFill>
                <a:latin typeface="Times New Roman" pitchFamily="18" charset="0"/>
                <a:cs typeface="Times New Roman" pitchFamily="18" charset="0"/>
              </a:rPr>
              <a:t>NGHỆ THUẬT TIỀN SỬ </a:t>
            </a:r>
            <a:endParaRPr lang="vi-VN" sz="2400" b="1" dirty="0" smtClean="0">
              <a:solidFill>
                <a:srgbClr val="002060"/>
              </a:solidFill>
              <a:latin typeface="Times New Roman" pitchFamily="18" charset="0"/>
              <a:cs typeface="Times New Roman" pitchFamily="18" charset="0"/>
            </a:endParaRPr>
          </a:p>
          <a:p>
            <a:pPr algn="ctr">
              <a:lnSpc>
                <a:spcPct val="150000"/>
              </a:lnSpc>
            </a:pPr>
            <a:r>
              <a:rPr lang="en-US" sz="2400" b="1" dirty="0" smtClean="0">
                <a:solidFill>
                  <a:srgbClr val="002060"/>
                </a:solidFill>
                <a:latin typeface="Times New Roman" pitchFamily="18" charset="0"/>
                <a:cs typeface="Times New Roman" pitchFamily="18" charset="0"/>
              </a:rPr>
              <a:t>THẾ </a:t>
            </a:r>
            <a:r>
              <a:rPr lang="en-US" sz="2400" b="1" dirty="0">
                <a:solidFill>
                  <a:srgbClr val="002060"/>
                </a:solidFill>
                <a:latin typeface="Times New Roman" pitchFamily="18" charset="0"/>
                <a:cs typeface="Times New Roman" pitchFamily="18" charset="0"/>
              </a:rPr>
              <a:t>GIỚI VÀ VIỆT NAM</a:t>
            </a:r>
          </a:p>
        </p:txBody>
      </p:sp>
      <p:sp>
        <p:nvSpPr>
          <p:cNvPr id="5" name="TextBox 4"/>
          <p:cNvSpPr txBox="1"/>
          <p:nvPr/>
        </p:nvSpPr>
        <p:spPr>
          <a:xfrm>
            <a:off x="971550" y="1238525"/>
            <a:ext cx="7746999" cy="553998"/>
          </a:xfrm>
          <a:prstGeom prst="rect">
            <a:avLst/>
          </a:prstGeom>
          <a:noFill/>
        </p:spPr>
        <p:txBody>
          <a:bodyPr wrap="square" rtlCol="0">
            <a:spAutoFit/>
          </a:bodyPr>
          <a:lstStyle/>
          <a:p>
            <a:pPr algn="ctr">
              <a:lnSpc>
                <a:spcPct val="150000"/>
              </a:lnSpc>
            </a:pPr>
            <a:r>
              <a:rPr lang="en-US" sz="2000" b="1" dirty="0" smtClean="0">
                <a:solidFill>
                  <a:srgbClr val="C00000"/>
                </a:solidFill>
                <a:latin typeface="Times New Roman" pitchFamily="18" charset="0"/>
                <a:cs typeface="Times New Roman" pitchFamily="18" charset="0"/>
              </a:rPr>
              <a:t>BÀI 1: NHỮNG HÌNH VẼ TRONG HANG ĐỘNG</a:t>
            </a:r>
            <a:r>
              <a:rPr lang="vi-VN" sz="2000" b="1" dirty="0" smtClean="0">
                <a:solidFill>
                  <a:srgbClr val="C00000"/>
                </a:solidFill>
                <a:latin typeface="Times New Roman" pitchFamily="18" charset="0"/>
                <a:cs typeface="Times New Roman" pitchFamily="18" charset="0"/>
              </a:rPr>
              <a:t>(tiết 9-KHDH)</a:t>
            </a:r>
            <a:endParaRPr lang="en-US" sz="2000" b="1" dirty="0">
              <a:solidFill>
                <a:srgbClr val="C00000"/>
              </a:solidFill>
              <a:latin typeface="Times New Roman" pitchFamily="18" charset="0"/>
              <a:cs typeface="Times New Roman" pitchFamily="18" charset="0"/>
            </a:endParaRPr>
          </a:p>
        </p:txBody>
      </p:sp>
      <p:sp>
        <p:nvSpPr>
          <p:cNvPr id="2" name="Rectangle 1"/>
          <p:cNvSpPr/>
          <p:nvPr/>
        </p:nvSpPr>
        <p:spPr>
          <a:xfrm>
            <a:off x="1172721" y="1792523"/>
            <a:ext cx="4592924" cy="461665"/>
          </a:xfrm>
          <a:prstGeom prst="rect">
            <a:avLst/>
          </a:prstGeom>
        </p:spPr>
        <p:txBody>
          <a:bodyPr wrap="none">
            <a:spAutoFit/>
          </a:bodyPr>
          <a:lstStyle/>
          <a:p>
            <a:r>
              <a:rPr lang="vi-VN" sz="2400" b="1" dirty="0">
                <a:solidFill>
                  <a:schemeClr val="tx1">
                    <a:lumMod val="10000"/>
                  </a:schemeClr>
                </a:solidFill>
                <a:latin typeface="+mj-lt"/>
              </a:rPr>
              <a:t>1. Khám phá hình vẽ thời Tiền sử</a:t>
            </a:r>
            <a:endParaRPr lang="en-SG" sz="2400" b="1" dirty="0">
              <a:latin typeface="+mj-lt"/>
            </a:endParaRPr>
          </a:p>
        </p:txBody>
      </p:sp>
      <p:sp>
        <p:nvSpPr>
          <p:cNvPr id="3" name="Rectangle 2"/>
          <p:cNvSpPr/>
          <p:nvPr/>
        </p:nvSpPr>
        <p:spPr>
          <a:xfrm>
            <a:off x="1194737" y="2335310"/>
            <a:ext cx="4923143" cy="461665"/>
          </a:xfrm>
          <a:prstGeom prst="rect">
            <a:avLst/>
          </a:prstGeom>
        </p:spPr>
        <p:txBody>
          <a:bodyPr wrap="none">
            <a:spAutoFit/>
          </a:bodyPr>
          <a:lstStyle/>
          <a:p>
            <a:r>
              <a:rPr lang="en-US" sz="2400" b="1" dirty="0">
                <a:solidFill>
                  <a:schemeClr val="tx1">
                    <a:lumMod val="10000"/>
                  </a:schemeClr>
                </a:solidFill>
                <a:latin typeface="Times New Roman" pitchFamily="18" charset="0"/>
                <a:cs typeface="Times New Roman" pitchFamily="18" charset="0"/>
              </a:rPr>
              <a:t>2</a:t>
            </a:r>
            <a:r>
              <a:rPr lang="en-US" sz="2400" b="1" dirty="0">
                <a:solidFill>
                  <a:schemeClr val="tx1">
                    <a:lumMod val="10000"/>
                  </a:schemeClr>
                </a:solidFill>
              </a:rPr>
              <a:t>. </a:t>
            </a:r>
            <a:r>
              <a:rPr lang="en-US" sz="2400" b="1" dirty="0" err="1">
                <a:solidFill>
                  <a:schemeClr val="tx1">
                    <a:lumMod val="10000"/>
                  </a:schemeClr>
                </a:solidFill>
                <a:latin typeface="Times New Roman" pitchFamily="18" charset="0"/>
                <a:cs typeface="Times New Roman" pitchFamily="18" charset="0"/>
              </a:rPr>
              <a:t>Cách</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vẽ</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mô</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phỏng</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theo</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hình</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mẫu</a:t>
            </a:r>
            <a:endParaRPr lang="en-SG" sz="2400" dirty="0"/>
          </a:p>
        </p:txBody>
      </p:sp>
    </p:spTree>
    <p:extLst>
      <p:ext uri="{BB962C8B-B14F-4D97-AF65-F5344CB8AC3E}">
        <p14:creationId xmlns:p14="http://schemas.microsoft.com/office/powerpoint/2010/main" val="934830647"/>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9" name="Google Shape;889;p40"/>
          <p:cNvSpPr txBox="1">
            <a:spLocks noGrp="1"/>
          </p:cNvSpPr>
          <p:nvPr>
            <p:ph type="title"/>
          </p:nvPr>
        </p:nvSpPr>
        <p:spPr>
          <a:xfrm>
            <a:off x="1499943" y="310320"/>
            <a:ext cx="6162410" cy="1047000"/>
          </a:xfrm>
          <a:prstGeom prst="rect">
            <a:avLst/>
          </a:prstGeom>
        </p:spPr>
        <p:txBody>
          <a:bodyPr spcFirstLastPara="1" wrap="square" lIns="91425" tIns="91425" rIns="91425" bIns="91425" anchor="t" anchorCtr="0">
            <a:noAutofit/>
          </a:bodyPr>
          <a:lstStyle/>
          <a:p>
            <a:pPr lvl="0" algn="ctr">
              <a:lnSpc>
                <a:spcPts val="4000"/>
              </a:lnSpc>
            </a:pPr>
            <a:r>
              <a:rPr lang="en-US" sz="2800" b="1" dirty="0" smtClean="0">
                <a:solidFill>
                  <a:schemeClr val="tx1">
                    <a:lumMod val="10000"/>
                  </a:schemeClr>
                </a:solidFill>
                <a:latin typeface="Times New Roman" pitchFamily="18" charset="0"/>
                <a:cs typeface="Times New Roman" pitchFamily="18" charset="0"/>
              </a:rPr>
              <a:t>2</a:t>
            </a:r>
            <a:r>
              <a:rPr lang="en-US" sz="2800" b="1" dirty="0" smtClean="0">
                <a:solidFill>
                  <a:schemeClr val="tx1">
                    <a:lumMod val="10000"/>
                  </a:schemeClr>
                </a:solidFill>
                <a:latin typeface="+mn-lt"/>
              </a:rPr>
              <a:t>. </a:t>
            </a:r>
            <a:r>
              <a:rPr lang="en-US" sz="2800" b="1" dirty="0" err="1">
                <a:solidFill>
                  <a:schemeClr val="tx1">
                    <a:lumMod val="10000"/>
                  </a:schemeClr>
                </a:solidFill>
                <a:latin typeface="Times New Roman" pitchFamily="18" charset="0"/>
                <a:cs typeface="Times New Roman" pitchFamily="18" charset="0"/>
              </a:rPr>
              <a:t>Cách</a:t>
            </a:r>
            <a:r>
              <a:rPr lang="en-US" sz="2800" b="1" dirty="0">
                <a:solidFill>
                  <a:schemeClr val="tx1">
                    <a:lumMod val="10000"/>
                  </a:schemeClr>
                </a:solidFill>
                <a:latin typeface="Times New Roman" pitchFamily="18" charset="0"/>
                <a:cs typeface="Times New Roman" pitchFamily="18" charset="0"/>
              </a:rPr>
              <a:t> </a:t>
            </a:r>
            <a:r>
              <a:rPr lang="en-US" sz="2800" b="1" dirty="0" err="1">
                <a:solidFill>
                  <a:schemeClr val="tx1">
                    <a:lumMod val="10000"/>
                  </a:schemeClr>
                </a:solidFill>
                <a:latin typeface="Times New Roman" pitchFamily="18" charset="0"/>
                <a:cs typeface="Times New Roman" pitchFamily="18" charset="0"/>
              </a:rPr>
              <a:t>vẽ</a:t>
            </a:r>
            <a:r>
              <a:rPr lang="en-US" sz="2800" b="1" dirty="0">
                <a:solidFill>
                  <a:schemeClr val="tx1">
                    <a:lumMod val="10000"/>
                  </a:schemeClr>
                </a:solidFill>
                <a:latin typeface="Times New Roman" pitchFamily="18" charset="0"/>
                <a:cs typeface="Times New Roman" pitchFamily="18" charset="0"/>
              </a:rPr>
              <a:t> </a:t>
            </a:r>
            <a:r>
              <a:rPr lang="en-US" sz="2800" b="1" dirty="0" err="1">
                <a:solidFill>
                  <a:schemeClr val="tx1">
                    <a:lumMod val="10000"/>
                  </a:schemeClr>
                </a:solidFill>
                <a:latin typeface="Times New Roman" pitchFamily="18" charset="0"/>
                <a:cs typeface="Times New Roman" pitchFamily="18" charset="0"/>
              </a:rPr>
              <a:t>mô</a:t>
            </a:r>
            <a:r>
              <a:rPr lang="en-US" sz="2800" b="1" dirty="0">
                <a:solidFill>
                  <a:schemeClr val="tx1">
                    <a:lumMod val="10000"/>
                  </a:schemeClr>
                </a:solidFill>
                <a:latin typeface="Times New Roman" pitchFamily="18" charset="0"/>
                <a:cs typeface="Times New Roman" pitchFamily="18" charset="0"/>
              </a:rPr>
              <a:t> </a:t>
            </a:r>
            <a:r>
              <a:rPr lang="en-US" sz="2800" b="1" dirty="0" err="1">
                <a:solidFill>
                  <a:schemeClr val="tx1">
                    <a:lumMod val="10000"/>
                  </a:schemeClr>
                </a:solidFill>
                <a:latin typeface="Times New Roman" pitchFamily="18" charset="0"/>
                <a:cs typeface="Times New Roman" pitchFamily="18" charset="0"/>
              </a:rPr>
              <a:t>phỏng</a:t>
            </a:r>
            <a:r>
              <a:rPr lang="en-US" sz="2800" b="1" dirty="0">
                <a:solidFill>
                  <a:schemeClr val="tx1">
                    <a:lumMod val="10000"/>
                  </a:schemeClr>
                </a:solidFill>
                <a:latin typeface="Times New Roman" pitchFamily="18" charset="0"/>
                <a:cs typeface="Times New Roman" pitchFamily="18" charset="0"/>
              </a:rPr>
              <a:t> </a:t>
            </a:r>
            <a:r>
              <a:rPr lang="en-US" sz="2800" b="1" dirty="0" err="1">
                <a:solidFill>
                  <a:schemeClr val="tx1">
                    <a:lumMod val="10000"/>
                  </a:schemeClr>
                </a:solidFill>
                <a:latin typeface="Times New Roman" pitchFamily="18" charset="0"/>
                <a:cs typeface="Times New Roman" pitchFamily="18" charset="0"/>
              </a:rPr>
              <a:t>theo</a:t>
            </a:r>
            <a:r>
              <a:rPr lang="en-US" sz="2800" b="1" dirty="0">
                <a:solidFill>
                  <a:schemeClr val="tx1">
                    <a:lumMod val="10000"/>
                  </a:schemeClr>
                </a:solidFill>
                <a:latin typeface="Times New Roman" pitchFamily="18" charset="0"/>
                <a:cs typeface="Times New Roman" pitchFamily="18" charset="0"/>
              </a:rPr>
              <a:t> </a:t>
            </a:r>
            <a:r>
              <a:rPr lang="en-US" sz="2800" b="1" dirty="0" err="1">
                <a:solidFill>
                  <a:schemeClr val="tx1">
                    <a:lumMod val="10000"/>
                  </a:schemeClr>
                </a:solidFill>
                <a:latin typeface="Times New Roman" pitchFamily="18" charset="0"/>
                <a:cs typeface="Times New Roman" pitchFamily="18" charset="0"/>
              </a:rPr>
              <a:t>hình</a:t>
            </a:r>
            <a:r>
              <a:rPr lang="en-US" sz="2800" b="1" dirty="0">
                <a:solidFill>
                  <a:schemeClr val="tx1">
                    <a:lumMod val="10000"/>
                  </a:schemeClr>
                </a:solidFill>
                <a:latin typeface="Times New Roman" pitchFamily="18" charset="0"/>
                <a:cs typeface="Times New Roman" pitchFamily="18" charset="0"/>
              </a:rPr>
              <a:t> </a:t>
            </a:r>
            <a:r>
              <a:rPr lang="en-US" sz="2800" b="1" dirty="0" err="1" smtClean="0">
                <a:solidFill>
                  <a:schemeClr val="tx1">
                    <a:lumMod val="10000"/>
                  </a:schemeClr>
                </a:solidFill>
                <a:latin typeface="Times New Roman" pitchFamily="18" charset="0"/>
                <a:cs typeface="Times New Roman" pitchFamily="18" charset="0"/>
              </a:rPr>
              <a:t>mẫu</a:t>
            </a:r>
            <a:endParaRPr sz="2800" b="1" dirty="0">
              <a:solidFill>
                <a:schemeClr val="tx1">
                  <a:lumMod val="10000"/>
                </a:schemeClr>
              </a:solidFill>
              <a:latin typeface="Times New Roman" pitchFamily="18" charset="0"/>
              <a:cs typeface="Times New Roman" pitchFamily="18" charset="0"/>
            </a:endParaRPr>
          </a:p>
        </p:txBody>
      </p:sp>
      <p:sp>
        <p:nvSpPr>
          <p:cNvPr id="3" name="Rectangle 2"/>
          <p:cNvSpPr/>
          <p:nvPr/>
        </p:nvSpPr>
        <p:spPr>
          <a:xfrm>
            <a:off x="406400" y="897992"/>
            <a:ext cx="8553450" cy="600164"/>
          </a:xfrm>
          <a:prstGeom prst="rect">
            <a:avLst/>
          </a:prstGeom>
        </p:spPr>
        <p:txBody>
          <a:bodyPr wrap="square">
            <a:spAutoFit/>
          </a:bodyPr>
          <a:lstStyle/>
          <a:p>
            <a:pPr algn="just">
              <a:lnSpc>
                <a:spcPct val="150000"/>
              </a:lnSpc>
            </a:pPr>
            <a:r>
              <a:rPr lang="en-US" sz="2200" dirty="0" smtClean="0">
                <a:latin typeface="Times New Roman" pitchFamily="18" charset="0"/>
                <a:cs typeface="Times New Roman" pitchFamily="18" charset="0"/>
              </a:rPr>
              <a:t>Q</a:t>
            </a:r>
            <a:r>
              <a:rPr lang="vi-VN" sz="2200" dirty="0" smtClean="0">
                <a:latin typeface="Times New Roman" pitchFamily="18" charset="0"/>
                <a:cs typeface="Times New Roman" pitchFamily="18" charset="0"/>
              </a:rPr>
              <a:t>uan </a:t>
            </a:r>
            <a:r>
              <a:rPr lang="vi-VN" sz="2200" dirty="0">
                <a:latin typeface="Times New Roman" pitchFamily="18" charset="0"/>
                <a:cs typeface="Times New Roman" pitchFamily="18" charset="0"/>
              </a:rPr>
              <a:t>sát hình ở trang 21 </a:t>
            </a:r>
            <a:r>
              <a:rPr lang="vi-VN" sz="2200" dirty="0" smtClean="0">
                <a:latin typeface="Times New Roman" pitchFamily="18" charset="0"/>
                <a:cs typeface="Times New Roman" pitchFamily="18" charset="0"/>
              </a:rPr>
              <a:t>SGK</a:t>
            </a: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để </a:t>
            </a:r>
            <a:r>
              <a:rPr lang="vi-VN" sz="2200" dirty="0">
                <a:latin typeface="Times New Roman" pitchFamily="18" charset="0"/>
                <a:cs typeface="Times New Roman" pitchFamily="18" charset="0"/>
              </a:rPr>
              <a:t>nhận biết cách vẽ mô </a:t>
            </a:r>
            <a:r>
              <a:rPr lang="vi-VN" sz="2200" dirty="0" smtClean="0">
                <a:latin typeface="Times New Roman" pitchFamily="18" charset="0"/>
                <a:cs typeface="Times New Roman" pitchFamily="18" charset="0"/>
              </a:rPr>
              <a:t>phỏng</a:t>
            </a: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đơn </a:t>
            </a:r>
            <a:r>
              <a:rPr lang="vi-VN" sz="2200" dirty="0">
                <a:latin typeface="Times New Roman" pitchFamily="18" charset="0"/>
                <a:cs typeface="Times New Roman" pitchFamily="18" charset="0"/>
              </a:rPr>
              <a:t>giản.</a:t>
            </a:r>
          </a:p>
        </p:txBody>
      </p:sp>
      <p:pic>
        <p:nvPicPr>
          <p:cNvPr id="5" name="Content Placeholder 3" descr="screenshot_10_126"/>
          <p:cNvPicPr>
            <a:picLocks noChangeAspect="1"/>
          </p:cNvPicPr>
          <p:nvPr/>
        </p:nvPicPr>
        <p:blipFill>
          <a:blip r:embed="rId3"/>
          <a:stretch>
            <a:fillRect/>
          </a:stretch>
        </p:blipFill>
        <p:spPr>
          <a:xfrm>
            <a:off x="863600" y="1498153"/>
            <a:ext cx="8096250" cy="3645347"/>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62" name="Google Shape;862;p39"/>
          <p:cNvSpPr/>
          <p:nvPr/>
        </p:nvSpPr>
        <p:spPr>
          <a:xfrm>
            <a:off x="1281618" y="777774"/>
            <a:ext cx="967952" cy="916700"/>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rot="10800000">
            <a:off x="3819758" y="777774"/>
            <a:ext cx="967952" cy="916700"/>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6432844" y="801048"/>
            <a:ext cx="967952" cy="916700"/>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757226" y="81883"/>
            <a:ext cx="3902030" cy="523220"/>
          </a:xfrm>
          <a:prstGeom prst="rect">
            <a:avLst/>
          </a:prstGeom>
        </p:spPr>
        <p:txBody>
          <a:bodyPr wrap="none">
            <a:spAutoFit/>
          </a:bodyPr>
          <a:lstStyle/>
          <a:p>
            <a:r>
              <a:rPr lang="vi-VN" sz="2800" b="1" dirty="0">
                <a:solidFill>
                  <a:schemeClr val="bg2">
                    <a:lumMod val="50000"/>
                  </a:schemeClr>
                </a:solidFill>
                <a:latin typeface="+mj-lt"/>
              </a:rPr>
              <a:t>Các bước vẽ mô </a:t>
            </a:r>
            <a:r>
              <a:rPr lang="vi-VN" sz="2800" b="1" dirty="0" smtClean="0">
                <a:solidFill>
                  <a:schemeClr val="bg2">
                    <a:lumMod val="50000"/>
                  </a:schemeClr>
                </a:solidFill>
                <a:latin typeface="+mj-lt"/>
              </a:rPr>
              <a:t>phỏng</a:t>
            </a:r>
            <a:r>
              <a:rPr lang="en-US" sz="2800" b="1" dirty="0" smtClean="0">
                <a:solidFill>
                  <a:schemeClr val="bg2">
                    <a:lumMod val="50000"/>
                  </a:schemeClr>
                </a:solidFill>
                <a:latin typeface="+mj-lt"/>
              </a:rPr>
              <a:t>:</a:t>
            </a:r>
            <a:r>
              <a:rPr lang="vi-VN" sz="2800" b="1" dirty="0" smtClean="0">
                <a:solidFill>
                  <a:schemeClr val="bg2">
                    <a:lumMod val="50000"/>
                  </a:schemeClr>
                </a:solidFill>
                <a:latin typeface="+mj-lt"/>
              </a:rPr>
              <a:t> </a:t>
            </a:r>
            <a:endParaRPr lang="en-US" sz="2800" b="1" dirty="0">
              <a:solidFill>
                <a:schemeClr val="bg2">
                  <a:lumMod val="50000"/>
                </a:schemeClr>
              </a:solidFill>
              <a:latin typeface="+mj-lt"/>
            </a:endParaRPr>
          </a:p>
        </p:txBody>
      </p:sp>
      <p:sp>
        <p:nvSpPr>
          <p:cNvPr id="4" name="TextBox 3"/>
          <p:cNvSpPr txBox="1"/>
          <p:nvPr/>
        </p:nvSpPr>
        <p:spPr>
          <a:xfrm>
            <a:off x="1510888" y="997788"/>
            <a:ext cx="606175"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01</a:t>
            </a:r>
            <a:endParaRPr lang="en-US" sz="2800" b="1" dirty="0">
              <a:solidFill>
                <a:schemeClr val="bg1"/>
              </a:solidFill>
              <a:latin typeface="Times New Roman" pitchFamily="18" charset="0"/>
              <a:cs typeface="Times New Roman" pitchFamily="18" charset="0"/>
            </a:endParaRPr>
          </a:p>
        </p:txBody>
      </p:sp>
      <p:sp>
        <p:nvSpPr>
          <p:cNvPr id="32" name="TextBox 31"/>
          <p:cNvSpPr txBox="1"/>
          <p:nvPr/>
        </p:nvSpPr>
        <p:spPr>
          <a:xfrm>
            <a:off x="4000646" y="974514"/>
            <a:ext cx="606175"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02</a:t>
            </a:r>
            <a:endParaRPr lang="en-US" sz="2800" b="1" dirty="0">
              <a:solidFill>
                <a:schemeClr val="bg1"/>
              </a:solidFill>
              <a:latin typeface="Times New Roman" pitchFamily="18" charset="0"/>
              <a:cs typeface="Times New Roman" pitchFamily="18" charset="0"/>
            </a:endParaRPr>
          </a:p>
        </p:txBody>
      </p:sp>
      <p:sp>
        <p:nvSpPr>
          <p:cNvPr id="33" name="TextBox 32"/>
          <p:cNvSpPr txBox="1"/>
          <p:nvPr/>
        </p:nvSpPr>
        <p:spPr>
          <a:xfrm>
            <a:off x="6569140" y="1021062"/>
            <a:ext cx="606175"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03</a:t>
            </a:r>
            <a:endParaRPr lang="en-US" sz="2800" b="1" dirty="0">
              <a:solidFill>
                <a:schemeClr val="bg1"/>
              </a:solidFill>
              <a:latin typeface="Times New Roman" pitchFamily="18" charset="0"/>
              <a:cs typeface="Times New Roman" pitchFamily="18" charset="0"/>
            </a:endParaRPr>
          </a:p>
        </p:txBody>
      </p:sp>
      <p:sp>
        <p:nvSpPr>
          <p:cNvPr id="11" name="Rectangle 10"/>
          <p:cNvSpPr/>
          <p:nvPr/>
        </p:nvSpPr>
        <p:spPr>
          <a:xfrm>
            <a:off x="467376" y="1590748"/>
            <a:ext cx="2403063" cy="1555041"/>
          </a:xfrm>
          <a:prstGeom prst="rect">
            <a:avLst/>
          </a:prstGeom>
        </p:spPr>
        <p:txBody>
          <a:bodyPr wrap="square">
            <a:spAutoFit/>
          </a:bodyPr>
          <a:lstStyle/>
          <a:p>
            <a:pPr algn="just">
              <a:lnSpc>
                <a:spcPct val="150000"/>
              </a:lnSpc>
            </a:pPr>
            <a:r>
              <a:rPr lang="en-US" sz="2200" b="1" dirty="0" err="1">
                <a:latin typeface="Times New Roman" pitchFamily="18" charset="0"/>
                <a:cs typeface="Times New Roman" pitchFamily="18" charset="0"/>
              </a:rPr>
              <a:t>Xác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cục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vẽ</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nét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quát</a:t>
            </a:r>
            <a:r>
              <a:rPr lang="en-US" sz="2200" b="1" dirty="0">
                <a:latin typeface="Times New Roman" pitchFamily="18" charset="0"/>
                <a:cs typeface="Times New Roman" pitchFamily="18" charset="0"/>
              </a:rPr>
              <a:t>.</a:t>
            </a:r>
          </a:p>
        </p:txBody>
      </p:sp>
      <p:sp>
        <p:nvSpPr>
          <p:cNvPr id="12" name="Rectangle 11"/>
          <p:cNvSpPr/>
          <p:nvPr/>
        </p:nvSpPr>
        <p:spPr>
          <a:xfrm>
            <a:off x="3251337" y="1560354"/>
            <a:ext cx="2336644" cy="2062872"/>
          </a:xfrm>
          <a:prstGeom prst="rect">
            <a:avLst/>
          </a:prstGeom>
        </p:spPr>
        <p:txBody>
          <a:bodyPr wrap="square">
            <a:spAutoFit/>
          </a:bodyPr>
          <a:lstStyle/>
          <a:p>
            <a:pPr algn="just">
              <a:lnSpc>
                <a:spcPct val="150000"/>
              </a:lnSpc>
            </a:pPr>
            <a:r>
              <a:rPr lang="en-US" sz="2200" b="1" dirty="0" err="1">
                <a:latin typeface="Times New Roman" pitchFamily="18" charset="0"/>
                <a:cs typeface="Times New Roman" pitchFamily="18" charset="0"/>
              </a:rPr>
              <a:t>Vẽ</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điều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chỉnh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chi </a:t>
            </a:r>
            <a:r>
              <a:rPr lang="en-US" sz="2200" b="1" dirty="0" err="1">
                <a:latin typeface="Times New Roman" pitchFamily="18" charset="0"/>
                <a:cs typeface="Times New Roman" pitchFamily="18" charset="0"/>
              </a:rPr>
              <a:t>tiết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sát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với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mẫu</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p:txBody>
      </p:sp>
      <p:sp>
        <p:nvSpPr>
          <p:cNvPr id="13" name="Rectangle 12"/>
          <p:cNvSpPr/>
          <p:nvPr/>
        </p:nvSpPr>
        <p:spPr>
          <a:xfrm>
            <a:off x="6316114" y="1858060"/>
            <a:ext cx="1188146" cy="539378"/>
          </a:xfrm>
          <a:prstGeom prst="rect">
            <a:avLst/>
          </a:prstGeom>
        </p:spPr>
        <p:txBody>
          <a:bodyPr wrap="none">
            <a:spAutoFit/>
          </a:bodyPr>
          <a:lstStyle/>
          <a:p>
            <a:pPr algn="just">
              <a:lnSpc>
                <a:spcPct val="150000"/>
              </a:lnSpc>
              <a:spcBef>
                <a:spcPts val="600"/>
              </a:spcBef>
              <a:spcAft>
                <a:spcPts val="600"/>
              </a:spcAft>
            </a:pPr>
            <a:r>
              <a:rPr lang="fr-FR" sz="2200" b="1" dirty="0" err="1">
                <a:latin typeface="Times New Roman" pitchFamily="18" charset="0"/>
                <a:ea typeface="Calibri" panose="020F0502020204030204" pitchFamily="34" charset="0"/>
                <a:cs typeface="Times New Roman" pitchFamily="18" charset="0"/>
              </a:rPr>
              <a:t>Vẽ</a:t>
            </a:r>
            <a:r>
              <a:rPr lang="fr-FR" sz="2200" b="1" dirty="0">
                <a:latin typeface="Times New Roman" pitchFamily="18" charset="0"/>
                <a:ea typeface="Calibri" panose="020F0502020204030204" pitchFamily="34" charset="0"/>
                <a:cs typeface="Times New Roman" pitchFamily="18" charset="0"/>
              </a:rPr>
              <a:t> </a:t>
            </a:r>
            <a:r>
              <a:rPr lang="fr-FR" sz="2200" b="1" dirty="0" err="1">
                <a:latin typeface="Times New Roman" pitchFamily="18" charset="0"/>
                <a:ea typeface="Calibri" panose="020F0502020204030204" pitchFamily="34" charset="0"/>
                <a:cs typeface="Times New Roman" pitchFamily="18" charset="0"/>
              </a:rPr>
              <a:t>màu</a:t>
            </a:r>
            <a:r>
              <a:rPr lang="fr-FR" sz="2200" b="1" dirty="0">
                <a:latin typeface="Times New Roman" pitchFamily="18" charset="0"/>
                <a:ea typeface="Calibri" panose="020F0502020204030204" pitchFamily="34" charset="0"/>
                <a:cs typeface="Times New Roman" pitchFamily="18" charset="0"/>
              </a:rPr>
              <a:t>.</a:t>
            </a:r>
            <a:endParaRPr lang="en-US" sz="2200" b="1" dirty="0">
              <a:effectLst/>
              <a:latin typeface="Times New Roman" pitchFamily="18" charset="0"/>
              <a:ea typeface="Calibri" panose="020F0502020204030204" pitchFamily="34" charset="0"/>
              <a:cs typeface="Times New Roman"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9" y="3145789"/>
            <a:ext cx="2876087" cy="191361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258" y="3144294"/>
            <a:ext cx="2944182" cy="191660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623" y="3132867"/>
            <a:ext cx="2917183" cy="19030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4977">
            <a:off x="7339165" y="2075611"/>
            <a:ext cx="395559" cy="1274009"/>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50" fill="hold">
                                          <p:stCondLst>
                                            <p:cond delay="0"/>
                                          </p:stCondLst>
                                        </p:cTn>
                                        <p:tgtEl>
                                          <p:spTgt spid="3"/>
                                        </p:tgtEl>
                                        <p:attrNameLst>
                                          <p:attrName>r</p:attrName>
                                        </p:attrNameLst>
                                      </p:cBhvr>
                                    </p:animRot>
                                    <p:animRot by="-240000">
                                      <p:cBhvr>
                                        <p:cTn id="7" dur="100" fill="hold">
                                          <p:stCondLst>
                                            <p:cond delay="100"/>
                                          </p:stCondLst>
                                        </p:cTn>
                                        <p:tgtEl>
                                          <p:spTgt spid="3"/>
                                        </p:tgtEl>
                                        <p:attrNameLst>
                                          <p:attrName>r</p:attrName>
                                        </p:attrNameLst>
                                      </p:cBhvr>
                                    </p:animRot>
                                    <p:animRot by="240000">
                                      <p:cBhvr>
                                        <p:cTn id="8" dur="100" fill="hold">
                                          <p:stCondLst>
                                            <p:cond delay="200"/>
                                          </p:stCondLst>
                                        </p:cTn>
                                        <p:tgtEl>
                                          <p:spTgt spid="3"/>
                                        </p:tgtEl>
                                        <p:attrNameLst>
                                          <p:attrName>r</p:attrName>
                                        </p:attrNameLst>
                                      </p:cBhvr>
                                    </p:animRot>
                                    <p:animRot by="-240000">
                                      <p:cBhvr>
                                        <p:cTn id="9" dur="100" fill="hold">
                                          <p:stCondLst>
                                            <p:cond delay="300"/>
                                          </p:stCondLst>
                                        </p:cTn>
                                        <p:tgtEl>
                                          <p:spTgt spid="3"/>
                                        </p:tgtEl>
                                        <p:attrNameLst>
                                          <p:attrName>r</p:attrName>
                                        </p:attrNameLst>
                                      </p:cBhvr>
                                    </p:animRot>
                                    <p:animRot by="120000">
                                      <p:cBhvr>
                                        <p:cTn id="10" dur="100" fill="hold">
                                          <p:stCondLst>
                                            <p:cond delay="4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62"/>
                                        </p:tgtEl>
                                        <p:attrNameLst>
                                          <p:attrName>style.visibility</p:attrName>
                                        </p:attrNameLst>
                                      </p:cBhvr>
                                      <p:to>
                                        <p:strVal val="visible"/>
                                      </p:to>
                                    </p:set>
                                    <p:animEffect transition="in" filter="wipe(up)">
                                      <p:cBhvr>
                                        <p:cTn id="18" dur="500"/>
                                        <p:tgtEl>
                                          <p:spTgt spid="86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63"/>
                                        </p:tgtEl>
                                        <p:attrNameLst>
                                          <p:attrName>style.visibility</p:attrName>
                                        </p:attrNameLst>
                                      </p:cBhvr>
                                      <p:to>
                                        <p:strVal val="visible"/>
                                      </p:to>
                                    </p:set>
                                    <p:animEffect transition="in" filter="wipe(up)">
                                      <p:cBhvr>
                                        <p:cTn id="32" dur="500"/>
                                        <p:tgtEl>
                                          <p:spTgt spid="86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par>
                                <p:cTn id="36" presetID="22" presetClass="entr" presetSubtype="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64"/>
                                        </p:tgtEl>
                                        <p:attrNameLst>
                                          <p:attrName>style.visibility</p:attrName>
                                        </p:attrNameLst>
                                      </p:cBhvr>
                                      <p:to>
                                        <p:strVal val="visible"/>
                                      </p:to>
                                    </p:set>
                                    <p:animEffect transition="in" filter="wipe(up)">
                                      <p:cBhvr>
                                        <p:cTn id="46" dur="500"/>
                                        <p:tgtEl>
                                          <p:spTgt spid="86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par>
                                <p:cTn id="50" presetID="22" presetClass="entr" presetSubtype="1"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par>
                                <p:cTn id="53" presetID="22"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 grpId="0" animBg="1"/>
      <p:bldP spid="863" grpId="0" animBg="1"/>
      <p:bldP spid="864" grpId="0" animBg="1"/>
      <p:bldP spid="3" grpId="0"/>
      <p:bldP spid="4" grpId="0"/>
      <p:bldP spid="32" grpId="0"/>
      <p:bldP spid="33"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8787" y="698643"/>
            <a:ext cx="6802148" cy="4404231"/>
          </a:xfrm>
          <a:prstGeom prst="rect">
            <a:avLst/>
          </a:prstGeom>
        </p:spPr>
      </p:pic>
      <p:sp>
        <p:nvSpPr>
          <p:cNvPr id="12" name="Rounded Rectangle 11"/>
          <p:cNvSpPr/>
          <p:nvPr/>
        </p:nvSpPr>
        <p:spPr>
          <a:xfrm>
            <a:off x="2317750" y="339048"/>
            <a:ext cx="3050825" cy="719191"/>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accent4">
                    <a:lumMod val="75000"/>
                  </a:schemeClr>
                </a:solidFill>
                <a:latin typeface="Times New Roman" pitchFamily="18" charset="0"/>
                <a:cs typeface="Times New Roman" pitchFamily="18" charset="0"/>
              </a:rPr>
              <a:t>Thảo luận</a:t>
            </a:r>
            <a:endParaRPr lang="en-US" sz="3200" b="1" dirty="0">
              <a:solidFill>
                <a:schemeClr val="accent4">
                  <a:lumMod val="75000"/>
                </a:schemeClr>
              </a:solidFill>
              <a:latin typeface="Times New Roman" pitchFamily="18" charset="0"/>
              <a:cs typeface="Times New Roman" pitchFamily="18" charset="0"/>
            </a:endParaRPr>
          </a:p>
        </p:txBody>
      </p:sp>
      <p:sp>
        <p:nvSpPr>
          <p:cNvPr id="13" name="Rectangle 12"/>
          <p:cNvSpPr/>
          <p:nvPr/>
        </p:nvSpPr>
        <p:spPr>
          <a:xfrm>
            <a:off x="1746250" y="1156568"/>
            <a:ext cx="6038850" cy="2631490"/>
          </a:xfrm>
          <a:prstGeom prst="rect">
            <a:avLst/>
          </a:prstGeom>
        </p:spPr>
        <p:txBody>
          <a:bodyPr wrap="square">
            <a:spAutoFit/>
          </a:bodyPr>
          <a:lstStyle/>
          <a:p>
            <a:pPr>
              <a:lnSpc>
                <a:spcPct val="150000"/>
              </a:lnSpc>
            </a:pPr>
            <a:r>
              <a:rPr lang="vi-VN" sz="2200" i="1" dirty="0" smtClean="0">
                <a:latin typeface="Times New Roman" pitchFamily="18" charset="0"/>
                <a:cs typeface="Times New Roman" pitchFamily="18" charset="0"/>
              </a:rPr>
              <a:t>Cùng suy nghĩ để </a:t>
            </a:r>
            <a:r>
              <a:rPr lang="en-US" sz="2200" i="1" dirty="0" err="1" smtClean="0">
                <a:latin typeface="Times New Roman" pitchFamily="18" charset="0"/>
                <a:cs typeface="Times New Roman" pitchFamily="18" charset="0"/>
              </a:rPr>
              <a:t>trả</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lời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các</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câu</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hỏi</a:t>
            </a:r>
            <a:r>
              <a:rPr lang="en-US" sz="2200" i="1" dirty="0" smtClean="0">
                <a:latin typeface="Times New Roman" pitchFamily="18" charset="0"/>
                <a:cs typeface="Times New Roman" pitchFamily="18" charset="0"/>
              </a:rPr>
              <a:t>:</a:t>
            </a:r>
            <a:endParaRPr lang="vi-VN" sz="2200" i="1" dirty="0">
              <a:latin typeface="Times New Roman" pitchFamily="18" charset="0"/>
              <a:cs typeface="Times New Roman" pitchFamily="18" charset="0"/>
            </a:endParaRPr>
          </a:p>
          <a:p>
            <a:pPr>
              <a:lnSpc>
                <a:spcPct val="150000"/>
              </a:lnSpc>
            </a:pPr>
            <a:r>
              <a:rPr lang="vi-VN" sz="2200" dirty="0">
                <a:latin typeface="Times New Roman" pitchFamily="18" charset="0"/>
                <a:cs typeface="Times New Roman" pitchFamily="18" charset="0"/>
              </a:rPr>
              <a:t>+ Vẽ mô phỏng có gì giống và khác với </a:t>
            </a:r>
            <a:r>
              <a:rPr lang="vi-VN" sz="2200" dirty="0" smtClean="0">
                <a:latin typeface="Times New Roman" pitchFamily="18" charset="0"/>
                <a:cs typeface="Times New Roman" pitchFamily="18" charset="0"/>
              </a:rPr>
              <a:t>chép</a:t>
            </a: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lại </a:t>
            </a:r>
            <a:r>
              <a:rPr lang="vi-VN" sz="2200" dirty="0">
                <a:latin typeface="Times New Roman" pitchFamily="18" charset="0"/>
                <a:cs typeface="Times New Roman" pitchFamily="18" charset="0"/>
              </a:rPr>
              <a:t>hình theo mẫu?</a:t>
            </a:r>
          </a:p>
          <a:p>
            <a:pPr>
              <a:lnSpc>
                <a:spcPct val="150000"/>
              </a:lnSpc>
            </a:pPr>
            <a:r>
              <a:rPr lang="vi-VN" sz="2200" dirty="0" smtClean="0">
                <a:latin typeface="Times New Roman" pitchFamily="18" charset="0"/>
                <a:cs typeface="Times New Roman" pitchFamily="18" charset="0"/>
              </a:rPr>
              <a:t>+ </a:t>
            </a:r>
            <a:r>
              <a:rPr lang="vi-VN" sz="2200" dirty="0">
                <a:latin typeface="Times New Roman" pitchFamily="18" charset="0"/>
                <a:cs typeface="Times New Roman" pitchFamily="18" charset="0"/>
              </a:rPr>
              <a:t>Vẽ mô phỏng có nhất thiết phải vẽ màu giống hình mẫu không? Vì sao?</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791" y="130245"/>
            <a:ext cx="1136793" cy="1136793"/>
          </a:xfrm>
          <a:prstGeom prst="rect">
            <a:avLst/>
          </a:prstGeom>
        </p:spPr>
      </p:pic>
    </p:spTree>
    <p:extLst>
      <p:ext uri="{BB962C8B-B14F-4D97-AF65-F5344CB8AC3E}">
        <p14:creationId xmlns:p14="http://schemas.microsoft.com/office/powerpoint/2010/main" val="3635317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750"/>
                                        <p:tgtEl>
                                          <p:spTgt spid="13">
                                            <p:txEl>
                                              <p:pRg st="1" end="1"/>
                                            </p:txEl>
                                          </p:spTgt>
                                        </p:tgtEl>
                                      </p:cBhvr>
                                    </p:animEffect>
                                    <p:anim calcmode="lin" valueType="num">
                                      <p:cBhvr>
                                        <p:cTn id="28" dur="75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9" dur="675" decel="100000" fill="hold"/>
                                        <p:tgtEl>
                                          <p:spTgt spid="13">
                                            <p:txEl>
                                              <p:pRg st="1" end="1"/>
                                            </p:txEl>
                                          </p:spTgt>
                                        </p:tgtEl>
                                        <p:attrNameLst>
                                          <p:attrName>ppt_y</p:attrName>
                                        </p:attrNameLst>
                                      </p:cBhvr>
                                      <p:tavLst>
                                        <p:tav tm="0">
                                          <p:val>
                                            <p:strVal val="#ppt_y+1"/>
                                          </p:val>
                                        </p:tav>
                                        <p:tav tm="100000">
                                          <p:val>
                                            <p:strVal val="#ppt_y-.03"/>
                                          </p:val>
                                        </p:tav>
                                      </p:tavLst>
                                    </p:anim>
                                    <p:anim calcmode="lin" valueType="num">
                                      <p:cBhvr>
                                        <p:cTn id="30" dur="75" accel="100000" fill="hold">
                                          <p:stCondLst>
                                            <p:cond delay="675"/>
                                          </p:stCondLst>
                                        </p:cTn>
                                        <p:tgtEl>
                                          <p:spTgt spid="13">
                                            <p:txEl>
                                              <p:pRg st="1" end="1"/>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750"/>
                                        <p:tgtEl>
                                          <p:spTgt spid="13">
                                            <p:txEl>
                                              <p:pRg st="2" end="2"/>
                                            </p:txEl>
                                          </p:spTgt>
                                        </p:tgtEl>
                                      </p:cBhvr>
                                    </p:animEffect>
                                    <p:anim calcmode="lin" valueType="num">
                                      <p:cBhvr>
                                        <p:cTn id="34" dur="75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5" dur="675" decel="100000" fill="hold"/>
                                        <p:tgtEl>
                                          <p:spTgt spid="13">
                                            <p:txEl>
                                              <p:pRg st="2" end="2"/>
                                            </p:txEl>
                                          </p:spTgt>
                                        </p:tgtEl>
                                        <p:attrNameLst>
                                          <p:attrName>ppt_y</p:attrName>
                                        </p:attrNameLst>
                                      </p:cBhvr>
                                      <p:tavLst>
                                        <p:tav tm="0">
                                          <p:val>
                                            <p:strVal val="#ppt_y+1"/>
                                          </p:val>
                                        </p:tav>
                                        <p:tav tm="100000">
                                          <p:val>
                                            <p:strVal val="#ppt_y-.03"/>
                                          </p:val>
                                        </p:tav>
                                      </p:tavLst>
                                    </p:anim>
                                    <p:anim calcmode="lin" valueType="num">
                                      <p:cBhvr>
                                        <p:cTn id="36" dur="75" accel="100000" fill="hold">
                                          <p:stCondLst>
                                            <p:cond delay="675"/>
                                          </p:stCondLst>
                                        </p:cTn>
                                        <p:tgtEl>
                                          <p:spTgt spid="1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4" name="Rectangle 3"/>
          <p:cNvSpPr/>
          <p:nvPr/>
        </p:nvSpPr>
        <p:spPr>
          <a:xfrm>
            <a:off x="1577082" y="717646"/>
            <a:ext cx="5933326" cy="1384995"/>
          </a:xfrm>
          <a:prstGeom prst="rect">
            <a:avLst/>
          </a:prstGeom>
        </p:spPr>
        <p:txBody>
          <a:bodyPr wrap="square">
            <a:spAutoFit/>
          </a:bodyPr>
          <a:lstStyle/>
          <a:p>
            <a:pPr algn="ctr">
              <a:lnSpc>
                <a:spcPct val="150000"/>
              </a:lnSpc>
            </a:pPr>
            <a:r>
              <a:rPr lang="en-US" sz="2800" b="1" dirty="0">
                <a:solidFill>
                  <a:srgbClr val="002060"/>
                </a:solidFill>
                <a:latin typeface="Times New Roman" pitchFamily="18" charset="0"/>
                <a:cs typeface="Times New Roman" pitchFamily="18" charset="0"/>
              </a:rPr>
              <a:t>CHỦ </a:t>
            </a:r>
            <a:r>
              <a:rPr lang="en-US" sz="2800" b="1" dirty="0" smtClean="0">
                <a:solidFill>
                  <a:srgbClr val="002060"/>
                </a:solidFill>
                <a:latin typeface="Times New Roman" pitchFamily="18" charset="0"/>
                <a:cs typeface="Times New Roman" pitchFamily="18" charset="0"/>
              </a:rPr>
              <a:t>ĐỀ: </a:t>
            </a:r>
            <a:r>
              <a:rPr lang="en-US" sz="2800" b="1" dirty="0">
                <a:solidFill>
                  <a:srgbClr val="002060"/>
                </a:solidFill>
                <a:latin typeface="Times New Roman" pitchFamily="18" charset="0"/>
                <a:cs typeface="Times New Roman" pitchFamily="18" charset="0"/>
              </a:rPr>
              <a:t>NGHỆ THUẬT TIỀN SỬ THẾ GIỚI VÀ VIỆT NAM</a:t>
            </a:r>
          </a:p>
        </p:txBody>
      </p:sp>
      <p:sp>
        <p:nvSpPr>
          <p:cNvPr id="5" name="TextBox 4"/>
          <p:cNvSpPr txBox="1"/>
          <p:nvPr/>
        </p:nvSpPr>
        <p:spPr>
          <a:xfrm>
            <a:off x="1317659" y="2177721"/>
            <a:ext cx="6452171" cy="1953868"/>
          </a:xfrm>
          <a:prstGeom prst="rect">
            <a:avLst/>
          </a:prstGeom>
          <a:noFill/>
        </p:spPr>
        <p:txBody>
          <a:bodyPr wrap="square" rtlCol="0">
            <a:spAutoFit/>
          </a:bodyPr>
          <a:lstStyle/>
          <a:p>
            <a:pPr algn="ctr">
              <a:lnSpc>
                <a:spcPct val="150000"/>
              </a:lnSpc>
            </a:pPr>
            <a:r>
              <a:rPr lang="en-US" sz="2800" b="1" dirty="0" smtClean="0">
                <a:solidFill>
                  <a:srgbClr val="C00000"/>
                </a:solidFill>
                <a:latin typeface="Times New Roman" pitchFamily="18" charset="0"/>
                <a:cs typeface="Times New Roman" pitchFamily="18" charset="0"/>
              </a:rPr>
              <a:t>BÀI </a:t>
            </a:r>
            <a:r>
              <a:rPr lang="en-US" sz="2800" b="1" dirty="0" smtClean="0">
                <a:solidFill>
                  <a:srgbClr val="C00000"/>
                </a:solidFill>
                <a:latin typeface="Times New Roman" pitchFamily="18" charset="0"/>
                <a:cs typeface="Times New Roman" pitchFamily="18" charset="0"/>
              </a:rPr>
              <a:t>1</a:t>
            </a:r>
            <a:endParaRPr lang="vi-VN" sz="2800" b="1" dirty="0" smtClean="0">
              <a:solidFill>
                <a:srgbClr val="C00000"/>
              </a:solidFill>
              <a:latin typeface="Times New Roman" pitchFamily="18" charset="0"/>
              <a:cs typeface="Times New Roman" pitchFamily="18" charset="0"/>
            </a:endParaRPr>
          </a:p>
          <a:p>
            <a:pPr algn="ctr">
              <a:lnSpc>
                <a:spcPct val="150000"/>
              </a:lnSpc>
            </a:pPr>
            <a:r>
              <a:rPr lang="vi-VN" sz="2800" b="1" dirty="0" smtClean="0">
                <a:solidFill>
                  <a:srgbClr val="C00000"/>
                </a:solidFill>
                <a:latin typeface="Times New Roman" pitchFamily="18" charset="0"/>
                <a:cs typeface="Times New Roman" pitchFamily="18" charset="0"/>
              </a:rPr>
              <a:t> Tiết 9</a:t>
            </a:r>
            <a:r>
              <a:rPr lang="en-US" sz="2800" b="1" dirty="0" smtClean="0">
                <a:solidFill>
                  <a:srgbClr val="C00000"/>
                </a:solidFill>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NHỮNG HÌNH VẼ TRONG HANG ĐỘNG</a:t>
            </a:r>
            <a:endParaRPr lang="en-US" sz="2800" b="1" dirty="0">
              <a:solidFill>
                <a:srgbClr val="C000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051" y="1010472"/>
            <a:ext cx="1708882" cy="1708882"/>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44852" y="739269"/>
            <a:ext cx="6802148" cy="4404231"/>
          </a:xfrm>
          <a:prstGeom prst="rect">
            <a:avLst/>
          </a:prstGeom>
        </p:spPr>
      </p:pic>
      <p:sp>
        <p:nvSpPr>
          <p:cNvPr id="12" name="Rounded Rectangle 11"/>
          <p:cNvSpPr/>
          <p:nvPr/>
        </p:nvSpPr>
        <p:spPr>
          <a:xfrm>
            <a:off x="2317750" y="339048"/>
            <a:ext cx="3050825" cy="719191"/>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accent4">
                    <a:lumMod val="75000"/>
                  </a:schemeClr>
                </a:solidFill>
                <a:latin typeface="Times New Roman" pitchFamily="18" charset="0"/>
                <a:cs typeface="Times New Roman" pitchFamily="18" charset="0"/>
              </a:rPr>
              <a:t>Thảo luận</a:t>
            </a:r>
            <a:endParaRPr lang="en-US" sz="3200" b="1" dirty="0">
              <a:solidFill>
                <a:schemeClr val="accent4">
                  <a:lumMod val="75000"/>
                </a:schemeClr>
              </a:solidFill>
              <a:latin typeface="Times New Roman" pitchFamily="18" charset="0"/>
              <a:cs typeface="Times New Roman" pitchFamily="18" charset="0"/>
            </a:endParaRPr>
          </a:p>
        </p:txBody>
      </p:sp>
      <p:sp>
        <p:nvSpPr>
          <p:cNvPr id="13" name="Rectangle 12"/>
          <p:cNvSpPr/>
          <p:nvPr/>
        </p:nvSpPr>
        <p:spPr>
          <a:xfrm>
            <a:off x="1257300" y="1258168"/>
            <a:ext cx="6038850" cy="3139321"/>
          </a:xfrm>
          <a:prstGeom prst="rect">
            <a:avLst/>
          </a:prstGeom>
        </p:spPr>
        <p:txBody>
          <a:bodyPr wrap="square">
            <a:spAutoFit/>
          </a:bodyPr>
          <a:lstStyle/>
          <a:p>
            <a:pPr>
              <a:lnSpc>
                <a:spcPct val="150000"/>
              </a:lnSpc>
            </a:pPr>
            <a:r>
              <a:rPr lang="vi-VN" sz="2200" dirty="0" smtClean="0">
                <a:latin typeface="Times New Roman" pitchFamily="18" charset="0"/>
                <a:cs typeface="Times New Roman" pitchFamily="18" charset="0"/>
              </a:rPr>
              <a:t>+ </a:t>
            </a:r>
            <a:r>
              <a:rPr lang="vi-VN" sz="2200" dirty="0" smtClean="0">
                <a:solidFill>
                  <a:srgbClr val="FF0000"/>
                </a:solidFill>
                <a:latin typeface="Times New Roman" pitchFamily="18" charset="0"/>
                <a:cs typeface="Times New Roman" pitchFamily="18" charset="0"/>
              </a:rPr>
              <a:t>Điểm giống</a:t>
            </a:r>
            <a:r>
              <a:rPr lang="vi-VN" sz="2200" dirty="0" smtClean="0">
                <a:latin typeface="Times New Roman" pitchFamily="18" charset="0"/>
                <a:cs typeface="Times New Roman" pitchFamily="18" charset="0"/>
              </a:rPr>
              <a:t>: cùng mô lại tả sự vật hình </a:t>
            </a:r>
            <a:r>
              <a:rPr lang="vi-VN" sz="2200" dirty="0">
                <a:latin typeface="Times New Roman" pitchFamily="18" charset="0"/>
                <a:cs typeface="Times New Roman" pitchFamily="18" charset="0"/>
              </a:rPr>
              <a:t>theo </a:t>
            </a:r>
            <a:r>
              <a:rPr lang="vi-VN" sz="2200" dirty="0" smtClean="0">
                <a:latin typeface="Times New Roman" pitchFamily="18" charset="0"/>
                <a:cs typeface="Times New Roman" pitchFamily="18" charset="0"/>
              </a:rPr>
              <a:t>mẫu.</a:t>
            </a:r>
          </a:p>
          <a:p>
            <a:pPr algn="ctr">
              <a:lnSpc>
                <a:spcPct val="150000"/>
              </a:lnSpc>
            </a:pPr>
            <a:r>
              <a:rPr lang="vi-VN" sz="2200" dirty="0" smtClean="0">
                <a:latin typeface="Times New Roman" pitchFamily="18" charset="0"/>
                <a:cs typeface="Times New Roman" pitchFamily="18" charset="0"/>
              </a:rPr>
              <a:t>+ </a:t>
            </a:r>
            <a:r>
              <a:rPr lang="vi-VN" sz="2200" dirty="0" smtClean="0">
                <a:solidFill>
                  <a:srgbClr val="FF0000"/>
                </a:solidFill>
                <a:latin typeface="Times New Roman" pitchFamily="18" charset="0"/>
                <a:cs typeface="Times New Roman" pitchFamily="18" charset="0"/>
              </a:rPr>
              <a:t>Điểm khác</a:t>
            </a:r>
            <a:r>
              <a:rPr lang="vi-VN"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Chép cần chi tiết, </a:t>
            </a:r>
            <a:r>
              <a:rPr lang="vi-VN" sz="2200" dirty="0" smtClean="0">
                <a:latin typeface="Times New Roman" pitchFamily="18" charset="0"/>
                <a:cs typeface="Times New Roman" pitchFamily="18" charset="0"/>
              </a:rPr>
              <a:t>sao chép sát thực                           theo </a:t>
            </a:r>
            <a:r>
              <a:rPr lang="vi-VN" sz="2200" dirty="0" smtClean="0">
                <a:latin typeface="Times New Roman" pitchFamily="18" charset="0"/>
                <a:cs typeface="Times New Roman" pitchFamily="18" charset="0"/>
              </a:rPr>
              <a:t>hình mẫu. </a:t>
            </a:r>
          </a:p>
          <a:p>
            <a:pPr>
              <a:lnSpc>
                <a:spcPct val="150000"/>
              </a:lnSpc>
            </a:pPr>
            <a:r>
              <a:rPr lang="vi-VN" sz="2200" dirty="0">
                <a:latin typeface="Times New Roman" pitchFamily="18" charset="0"/>
                <a:cs typeface="Times New Roman" pitchFamily="18" charset="0"/>
              </a:rPr>
              <a:t> </a:t>
            </a:r>
            <a:r>
              <a:rPr lang="vi-VN"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-Mô </a:t>
            </a:r>
            <a:r>
              <a:rPr lang="vi-VN" sz="2200" dirty="0" smtClean="0">
                <a:latin typeface="Times New Roman" pitchFamily="18" charset="0"/>
                <a:cs typeface="Times New Roman" pitchFamily="18" charset="0"/>
              </a:rPr>
              <a:t>phỏng khái </a:t>
            </a:r>
            <a:r>
              <a:rPr lang="vi-VN" sz="2200" dirty="0">
                <a:latin typeface="Times New Roman" pitchFamily="18" charset="0"/>
                <a:cs typeface="Times New Roman" pitchFamily="18" charset="0"/>
              </a:rPr>
              <a:t>quát hình </a:t>
            </a:r>
            <a:r>
              <a:rPr lang="vi-VN" sz="2200" dirty="0" smtClean="0">
                <a:latin typeface="Times New Roman" pitchFamily="18" charset="0"/>
                <a:cs typeface="Times New Roman" pitchFamily="18" charset="0"/>
              </a:rPr>
              <a:t>mẫu.</a:t>
            </a:r>
            <a:endParaRPr lang="vi-VN" sz="2200" dirty="0">
              <a:latin typeface="Times New Roman" pitchFamily="18" charset="0"/>
              <a:cs typeface="Times New Roman" pitchFamily="18" charset="0"/>
            </a:endParaRPr>
          </a:p>
          <a:p>
            <a:pPr>
              <a:lnSpc>
                <a:spcPct val="150000"/>
              </a:lnSpc>
            </a:pPr>
            <a:r>
              <a:rPr lang="vi-VN" sz="2200" dirty="0" smtClean="0">
                <a:latin typeface="Times New Roman" pitchFamily="18" charset="0"/>
                <a:cs typeface="Times New Roman" pitchFamily="18" charset="0"/>
              </a:rPr>
              <a:t>+ </a:t>
            </a:r>
            <a:r>
              <a:rPr lang="vi-VN" sz="2200" dirty="0">
                <a:latin typeface="Times New Roman" pitchFamily="18" charset="0"/>
                <a:cs typeface="Times New Roman" pitchFamily="18" charset="0"/>
              </a:rPr>
              <a:t>Vẽ mô phỏng </a:t>
            </a:r>
            <a:r>
              <a:rPr lang="vi-VN" sz="2200" dirty="0" smtClean="0">
                <a:latin typeface="Times New Roman" pitchFamily="18" charset="0"/>
                <a:cs typeface="Times New Roman" pitchFamily="18" charset="0"/>
              </a:rPr>
              <a:t>không </a:t>
            </a:r>
            <a:r>
              <a:rPr lang="vi-VN" sz="2200" dirty="0">
                <a:latin typeface="Times New Roman" pitchFamily="18" charset="0"/>
                <a:cs typeface="Times New Roman" pitchFamily="18" charset="0"/>
              </a:rPr>
              <a:t>nhất thiết phải vẽ màu giống hình </a:t>
            </a:r>
            <a:r>
              <a:rPr lang="vi-VN" sz="2200" dirty="0" smtClean="0">
                <a:latin typeface="Times New Roman" pitchFamily="18" charset="0"/>
                <a:cs typeface="Times New Roman" pitchFamily="18" charset="0"/>
              </a:rPr>
              <a:t>mẫu. </a:t>
            </a:r>
            <a:r>
              <a:rPr lang="vi-VN" sz="2200" dirty="0">
                <a:latin typeface="Times New Roman" pitchFamily="18" charset="0"/>
                <a:cs typeface="Times New Roman" pitchFamily="18" charset="0"/>
              </a:rPr>
              <a:t>Vì </a:t>
            </a:r>
            <a:r>
              <a:rPr lang="vi-VN" sz="2200" dirty="0" smtClean="0">
                <a:latin typeface="Times New Roman" pitchFamily="18" charset="0"/>
                <a:cs typeface="Times New Roman" pitchFamily="18" charset="0"/>
              </a:rPr>
              <a:t>mô phỏng mang tính khái quát.</a:t>
            </a:r>
            <a:endParaRPr lang="vi-VN" sz="2200" dirty="0">
              <a:latin typeface="Times New Roman" pitchFamily="18" charset="0"/>
              <a:cs typeface="Times New Roman"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341" y="42213"/>
            <a:ext cx="1136793" cy="1136793"/>
          </a:xfrm>
          <a:prstGeom prst="rect">
            <a:avLst/>
          </a:prstGeom>
        </p:spPr>
      </p:pic>
    </p:spTree>
    <p:extLst>
      <p:ext uri="{BB962C8B-B14F-4D97-AF65-F5344CB8AC3E}">
        <p14:creationId xmlns:p14="http://schemas.microsoft.com/office/powerpoint/2010/main" val="3534617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750"/>
                                        <p:tgtEl>
                                          <p:spTgt spid="13">
                                            <p:txEl>
                                              <p:pRg st="0" end="0"/>
                                            </p:txEl>
                                          </p:spTgt>
                                        </p:tgtEl>
                                      </p:cBhvr>
                                    </p:animEffect>
                                    <p:anim calcmode="lin" valueType="num">
                                      <p:cBhvr>
                                        <p:cTn id="25"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6" dur="675"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27" dur="75" accel="100000" fill="hold">
                                          <p:stCondLst>
                                            <p:cond delay="675"/>
                                          </p:stCondLst>
                                        </p:cTn>
                                        <p:tgtEl>
                                          <p:spTgt spid="1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750"/>
                                        <p:tgtEl>
                                          <p:spTgt spid="13">
                                            <p:txEl>
                                              <p:pRg st="1" end="1"/>
                                            </p:txEl>
                                          </p:spTgt>
                                        </p:tgtEl>
                                      </p:cBhvr>
                                    </p:animEffect>
                                    <p:anim calcmode="lin" valueType="num">
                                      <p:cBhvr>
                                        <p:cTn id="33" dur="75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4" dur="675" decel="100000" fill="hold"/>
                                        <p:tgtEl>
                                          <p:spTgt spid="13">
                                            <p:txEl>
                                              <p:pRg st="1" end="1"/>
                                            </p:txEl>
                                          </p:spTgt>
                                        </p:tgtEl>
                                        <p:attrNameLst>
                                          <p:attrName>ppt_y</p:attrName>
                                        </p:attrNameLst>
                                      </p:cBhvr>
                                      <p:tavLst>
                                        <p:tav tm="0">
                                          <p:val>
                                            <p:strVal val="#ppt_y+1"/>
                                          </p:val>
                                        </p:tav>
                                        <p:tav tm="100000">
                                          <p:val>
                                            <p:strVal val="#ppt_y-.03"/>
                                          </p:val>
                                        </p:tav>
                                      </p:tavLst>
                                    </p:anim>
                                    <p:anim calcmode="lin" valueType="num">
                                      <p:cBhvr>
                                        <p:cTn id="35" dur="75" accel="100000" fill="hold">
                                          <p:stCondLst>
                                            <p:cond delay="675"/>
                                          </p:stCondLst>
                                        </p:cTn>
                                        <p:tgtEl>
                                          <p:spTgt spid="1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fade">
                                      <p:cBhvr>
                                        <p:cTn id="40" dur="750"/>
                                        <p:tgtEl>
                                          <p:spTgt spid="13">
                                            <p:txEl>
                                              <p:pRg st="2" end="2"/>
                                            </p:txEl>
                                          </p:spTgt>
                                        </p:tgtEl>
                                      </p:cBhvr>
                                    </p:animEffect>
                                    <p:anim calcmode="lin" valueType="num">
                                      <p:cBhvr>
                                        <p:cTn id="41" dur="75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2" dur="675" decel="100000" fill="hold"/>
                                        <p:tgtEl>
                                          <p:spTgt spid="13">
                                            <p:txEl>
                                              <p:pRg st="2" end="2"/>
                                            </p:txEl>
                                          </p:spTgt>
                                        </p:tgtEl>
                                        <p:attrNameLst>
                                          <p:attrName>ppt_y</p:attrName>
                                        </p:attrNameLst>
                                      </p:cBhvr>
                                      <p:tavLst>
                                        <p:tav tm="0">
                                          <p:val>
                                            <p:strVal val="#ppt_y+1"/>
                                          </p:val>
                                        </p:tav>
                                        <p:tav tm="100000">
                                          <p:val>
                                            <p:strVal val="#ppt_y-.03"/>
                                          </p:val>
                                        </p:tav>
                                      </p:tavLst>
                                    </p:anim>
                                    <p:anim calcmode="lin" valueType="num">
                                      <p:cBhvr>
                                        <p:cTn id="43" dur="75" accel="100000" fill="hold">
                                          <p:stCondLst>
                                            <p:cond delay="675"/>
                                          </p:stCondLst>
                                        </p:cTn>
                                        <p:tgtEl>
                                          <p:spTgt spid="13">
                                            <p:txEl>
                                              <p:pRg st="2" end="2"/>
                                            </p:txEl>
                                          </p:spTgt>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13">
                                            <p:txEl>
                                              <p:pRg st="3" end="3"/>
                                            </p:txEl>
                                          </p:spTgt>
                                        </p:tgtEl>
                                        <p:attrNameLst>
                                          <p:attrName>style.visibility</p:attrName>
                                        </p:attrNameLst>
                                      </p:cBhvr>
                                      <p:to>
                                        <p:strVal val="visible"/>
                                      </p:to>
                                    </p:set>
                                    <p:animEffect transition="in" filter="fade">
                                      <p:cBhvr>
                                        <p:cTn id="46" dur="750"/>
                                        <p:tgtEl>
                                          <p:spTgt spid="13">
                                            <p:txEl>
                                              <p:pRg st="3" end="3"/>
                                            </p:txEl>
                                          </p:spTgt>
                                        </p:tgtEl>
                                      </p:cBhvr>
                                    </p:animEffect>
                                    <p:anim calcmode="lin" valueType="num">
                                      <p:cBhvr>
                                        <p:cTn id="47" dur="75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8" dur="675" decel="100000" fill="hold"/>
                                        <p:tgtEl>
                                          <p:spTgt spid="13">
                                            <p:txEl>
                                              <p:pRg st="3" end="3"/>
                                            </p:txEl>
                                          </p:spTgt>
                                        </p:tgtEl>
                                        <p:attrNameLst>
                                          <p:attrName>ppt_y</p:attrName>
                                        </p:attrNameLst>
                                      </p:cBhvr>
                                      <p:tavLst>
                                        <p:tav tm="0">
                                          <p:val>
                                            <p:strVal val="#ppt_y+1"/>
                                          </p:val>
                                        </p:tav>
                                        <p:tav tm="100000">
                                          <p:val>
                                            <p:strVal val="#ppt_y-.03"/>
                                          </p:val>
                                        </p:tav>
                                      </p:tavLst>
                                    </p:anim>
                                    <p:anim calcmode="lin" valueType="num">
                                      <p:cBhvr>
                                        <p:cTn id="49" dur="75" accel="100000" fill="hold">
                                          <p:stCondLst>
                                            <p:cond delay="675"/>
                                          </p:stCondLst>
                                        </p:cTn>
                                        <p:tgtEl>
                                          <p:spTgt spid="1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grpSp>
        <p:nvGrpSpPr>
          <p:cNvPr id="898" name="Google Shape;898;p41"/>
          <p:cNvGrpSpPr/>
          <p:nvPr/>
        </p:nvGrpSpPr>
        <p:grpSpPr>
          <a:xfrm flipH="1">
            <a:off x="8049799" y="3696633"/>
            <a:ext cx="1205690" cy="1623916"/>
            <a:chOff x="4577662" y="2292611"/>
            <a:chExt cx="1116793" cy="1504183"/>
          </a:xfrm>
        </p:grpSpPr>
        <p:sp>
          <p:nvSpPr>
            <p:cNvPr id="899" name="Google Shape;899;p41"/>
            <p:cNvSpPr/>
            <p:nvPr/>
          </p:nvSpPr>
          <p:spPr>
            <a:xfrm>
              <a:off x="4852319" y="2564803"/>
              <a:ext cx="842137" cy="1231990"/>
            </a:xfrm>
            <a:custGeom>
              <a:avLst/>
              <a:gdLst/>
              <a:ahLst/>
              <a:cxnLst/>
              <a:rect l="l" t="t" r="r" b="b"/>
              <a:pathLst>
                <a:path w="11280" h="16503" extrusionOk="0">
                  <a:moveTo>
                    <a:pt x="327" y="1"/>
                  </a:moveTo>
                  <a:cubicBezTo>
                    <a:pt x="290" y="1"/>
                    <a:pt x="252" y="10"/>
                    <a:pt x="214" y="29"/>
                  </a:cubicBezTo>
                  <a:lnTo>
                    <a:pt x="178" y="29"/>
                  </a:lnTo>
                  <a:cubicBezTo>
                    <a:pt x="72" y="64"/>
                    <a:pt x="0" y="242"/>
                    <a:pt x="36" y="349"/>
                  </a:cubicBezTo>
                  <a:lnTo>
                    <a:pt x="72" y="420"/>
                  </a:lnTo>
                  <a:cubicBezTo>
                    <a:pt x="143" y="598"/>
                    <a:pt x="178" y="776"/>
                    <a:pt x="249" y="918"/>
                  </a:cubicBezTo>
                  <a:cubicBezTo>
                    <a:pt x="641" y="2021"/>
                    <a:pt x="1032" y="3018"/>
                    <a:pt x="1459" y="3978"/>
                  </a:cubicBezTo>
                  <a:cubicBezTo>
                    <a:pt x="1530" y="4156"/>
                    <a:pt x="1637" y="4334"/>
                    <a:pt x="1708" y="4512"/>
                  </a:cubicBezTo>
                  <a:cubicBezTo>
                    <a:pt x="2278" y="5757"/>
                    <a:pt x="2882" y="6932"/>
                    <a:pt x="3594" y="8106"/>
                  </a:cubicBezTo>
                  <a:cubicBezTo>
                    <a:pt x="3665" y="8284"/>
                    <a:pt x="3772" y="8426"/>
                    <a:pt x="3879" y="8568"/>
                  </a:cubicBezTo>
                  <a:cubicBezTo>
                    <a:pt x="4412" y="9493"/>
                    <a:pt x="5017" y="10383"/>
                    <a:pt x="5693" y="11237"/>
                  </a:cubicBezTo>
                  <a:cubicBezTo>
                    <a:pt x="5836" y="11415"/>
                    <a:pt x="5978" y="11628"/>
                    <a:pt x="6120" y="11806"/>
                  </a:cubicBezTo>
                  <a:cubicBezTo>
                    <a:pt x="7117" y="13051"/>
                    <a:pt x="8255" y="14190"/>
                    <a:pt x="9465" y="15186"/>
                  </a:cubicBezTo>
                  <a:lnTo>
                    <a:pt x="9785" y="15471"/>
                  </a:lnTo>
                  <a:cubicBezTo>
                    <a:pt x="10070" y="15649"/>
                    <a:pt x="10283" y="15827"/>
                    <a:pt x="10532" y="16005"/>
                  </a:cubicBezTo>
                  <a:cubicBezTo>
                    <a:pt x="10781" y="16182"/>
                    <a:pt x="11030" y="16325"/>
                    <a:pt x="11280" y="16503"/>
                  </a:cubicBezTo>
                  <a:lnTo>
                    <a:pt x="11280" y="15827"/>
                  </a:lnTo>
                  <a:cubicBezTo>
                    <a:pt x="10853" y="15542"/>
                    <a:pt x="10390" y="15186"/>
                    <a:pt x="9927" y="14830"/>
                  </a:cubicBezTo>
                  <a:cubicBezTo>
                    <a:pt x="9785" y="14724"/>
                    <a:pt x="9678" y="14617"/>
                    <a:pt x="9536" y="14510"/>
                  </a:cubicBezTo>
                  <a:cubicBezTo>
                    <a:pt x="8469" y="13621"/>
                    <a:pt x="7508" y="12624"/>
                    <a:pt x="6618" y="11521"/>
                  </a:cubicBezTo>
                  <a:lnTo>
                    <a:pt x="6369" y="11237"/>
                  </a:lnTo>
                  <a:cubicBezTo>
                    <a:pt x="5622" y="10276"/>
                    <a:pt x="4911" y="9280"/>
                    <a:pt x="4306" y="8284"/>
                  </a:cubicBezTo>
                  <a:cubicBezTo>
                    <a:pt x="4235" y="8177"/>
                    <a:pt x="4199" y="8106"/>
                    <a:pt x="4163" y="8035"/>
                  </a:cubicBezTo>
                  <a:cubicBezTo>
                    <a:pt x="3416" y="6754"/>
                    <a:pt x="2740" y="5473"/>
                    <a:pt x="2135" y="4156"/>
                  </a:cubicBezTo>
                  <a:cubicBezTo>
                    <a:pt x="2028" y="3907"/>
                    <a:pt x="1922" y="3658"/>
                    <a:pt x="1815" y="3409"/>
                  </a:cubicBezTo>
                  <a:cubicBezTo>
                    <a:pt x="1424" y="2519"/>
                    <a:pt x="1068" y="1594"/>
                    <a:pt x="712" y="598"/>
                  </a:cubicBezTo>
                  <a:lnTo>
                    <a:pt x="570" y="171"/>
                  </a:lnTo>
                  <a:cubicBezTo>
                    <a:pt x="518" y="67"/>
                    <a:pt x="427"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a:off x="4577662" y="2460211"/>
              <a:ext cx="311396" cy="174762"/>
            </a:xfrm>
            <a:custGeom>
              <a:avLst/>
              <a:gdLst/>
              <a:ahLst/>
              <a:cxnLst/>
              <a:rect l="l" t="t" r="r" b="b"/>
              <a:pathLst>
                <a:path w="4171" h="2341" extrusionOk="0">
                  <a:moveTo>
                    <a:pt x="584" y="1"/>
                  </a:moveTo>
                  <a:cubicBezTo>
                    <a:pt x="323" y="1"/>
                    <a:pt x="149" y="126"/>
                    <a:pt x="121" y="434"/>
                  </a:cubicBezTo>
                  <a:cubicBezTo>
                    <a:pt x="0" y="1734"/>
                    <a:pt x="2988" y="2340"/>
                    <a:pt x="3889" y="2340"/>
                  </a:cubicBezTo>
                  <a:cubicBezTo>
                    <a:pt x="4048" y="2340"/>
                    <a:pt x="4142" y="2321"/>
                    <a:pt x="4142" y="2284"/>
                  </a:cubicBezTo>
                  <a:cubicBezTo>
                    <a:pt x="4171" y="2084"/>
                    <a:pt x="1650" y="1"/>
                    <a:pt x="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a:off x="4654408" y="2766820"/>
              <a:ext cx="342230" cy="141168"/>
            </a:xfrm>
            <a:custGeom>
              <a:avLst/>
              <a:gdLst/>
              <a:ahLst/>
              <a:cxnLst/>
              <a:rect l="l" t="t" r="r" b="b"/>
              <a:pathLst>
                <a:path w="4584" h="1891" extrusionOk="0">
                  <a:moveTo>
                    <a:pt x="942" y="1"/>
                  </a:moveTo>
                  <a:cubicBezTo>
                    <a:pt x="554" y="1"/>
                    <a:pt x="272" y="138"/>
                    <a:pt x="196" y="490"/>
                  </a:cubicBezTo>
                  <a:cubicBezTo>
                    <a:pt x="1" y="1493"/>
                    <a:pt x="2160" y="1890"/>
                    <a:pt x="3517" y="1890"/>
                  </a:cubicBezTo>
                  <a:cubicBezTo>
                    <a:pt x="4133" y="1890"/>
                    <a:pt x="4584" y="1808"/>
                    <a:pt x="4573" y="1664"/>
                  </a:cubicBezTo>
                  <a:cubicBezTo>
                    <a:pt x="4573" y="1446"/>
                    <a:pt x="2201" y="1"/>
                    <a:pt x="9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1"/>
            <p:cNvSpPr/>
            <p:nvPr/>
          </p:nvSpPr>
          <p:spPr>
            <a:xfrm>
              <a:off x="4856275" y="3103738"/>
              <a:ext cx="296838" cy="109142"/>
            </a:xfrm>
            <a:custGeom>
              <a:avLst/>
              <a:gdLst/>
              <a:ahLst/>
              <a:cxnLst/>
              <a:rect l="l" t="t" r="r" b="b"/>
              <a:pathLst>
                <a:path w="3976" h="1462" extrusionOk="0">
                  <a:moveTo>
                    <a:pt x="600" y="1"/>
                  </a:moveTo>
                  <a:cubicBezTo>
                    <a:pt x="236" y="1"/>
                    <a:pt x="1" y="100"/>
                    <a:pt x="19" y="353"/>
                  </a:cubicBezTo>
                  <a:cubicBezTo>
                    <a:pt x="68" y="1045"/>
                    <a:pt x="2004" y="1462"/>
                    <a:pt x="3135" y="1462"/>
                  </a:cubicBezTo>
                  <a:cubicBezTo>
                    <a:pt x="3634" y="1462"/>
                    <a:pt x="3976" y="1381"/>
                    <a:pt x="3932" y="1207"/>
                  </a:cubicBezTo>
                  <a:cubicBezTo>
                    <a:pt x="3853" y="862"/>
                    <a:pt x="1672" y="1"/>
                    <a:pt x="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1"/>
            <p:cNvSpPr/>
            <p:nvPr/>
          </p:nvSpPr>
          <p:spPr>
            <a:xfrm>
              <a:off x="5006482" y="3352116"/>
              <a:ext cx="323342" cy="126760"/>
            </a:xfrm>
            <a:custGeom>
              <a:avLst/>
              <a:gdLst/>
              <a:ahLst/>
              <a:cxnLst/>
              <a:rect l="l" t="t" r="r" b="b"/>
              <a:pathLst>
                <a:path w="4331" h="1698" extrusionOk="0">
                  <a:moveTo>
                    <a:pt x="988" y="0"/>
                  </a:moveTo>
                  <a:cubicBezTo>
                    <a:pt x="400" y="0"/>
                    <a:pt x="0" y="200"/>
                    <a:pt x="106" y="762"/>
                  </a:cubicBezTo>
                  <a:cubicBezTo>
                    <a:pt x="225" y="1475"/>
                    <a:pt x="988" y="1698"/>
                    <a:pt x="1829" y="1698"/>
                  </a:cubicBezTo>
                  <a:cubicBezTo>
                    <a:pt x="3004" y="1698"/>
                    <a:pt x="4331" y="1263"/>
                    <a:pt x="4269" y="1118"/>
                  </a:cubicBezTo>
                  <a:cubicBezTo>
                    <a:pt x="4173" y="831"/>
                    <a:pt x="2188" y="0"/>
                    <a:pt x="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1"/>
            <p:cNvSpPr/>
            <p:nvPr/>
          </p:nvSpPr>
          <p:spPr>
            <a:xfrm>
              <a:off x="4799911" y="2292611"/>
              <a:ext cx="216208" cy="324888"/>
            </a:xfrm>
            <a:custGeom>
              <a:avLst/>
              <a:gdLst/>
              <a:ahLst/>
              <a:cxnLst/>
              <a:rect l="l" t="t" r="r" b="b"/>
              <a:pathLst>
                <a:path w="2896" h="4352" extrusionOk="0">
                  <a:moveTo>
                    <a:pt x="1334" y="0"/>
                  </a:moveTo>
                  <a:cubicBezTo>
                    <a:pt x="1" y="0"/>
                    <a:pt x="821" y="4282"/>
                    <a:pt x="1236" y="4351"/>
                  </a:cubicBezTo>
                  <a:cubicBezTo>
                    <a:pt x="1239" y="4351"/>
                    <a:pt x="1243" y="4352"/>
                    <a:pt x="1246" y="4352"/>
                  </a:cubicBezTo>
                  <a:cubicBezTo>
                    <a:pt x="1649" y="4352"/>
                    <a:pt x="2896" y="292"/>
                    <a:pt x="1450" y="10"/>
                  </a:cubicBezTo>
                  <a:cubicBezTo>
                    <a:pt x="1410" y="3"/>
                    <a:pt x="1371"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a:off x="4969378" y="2608850"/>
              <a:ext cx="199112" cy="282186"/>
            </a:xfrm>
            <a:custGeom>
              <a:avLst/>
              <a:gdLst/>
              <a:ahLst/>
              <a:cxnLst/>
              <a:rect l="l" t="t" r="r" b="b"/>
              <a:pathLst>
                <a:path w="2667" h="3780" extrusionOk="0">
                  <a:moveTo>
                    <a:pt x="1328" y="0"/>
                  </a:moveTo>
                  <a:cubicBezTo>
                    <a:pt x="442" y="0"/>
                    <a:pt x="1" y="3780"/>
                    <a:pt x="349" y="3780"/>
                  </a:cubicBezTo>
                  <a:cubicBezTo>
                    <a:pt x="351" y="3780"/>
                    <a:pt x="352" y="3780"/>
                    <a:pt x="354" y="3780"/>
                  </a:cubicBezTo>
                  <a:cubicBezTo>
                    <a:pt x="496" y="3744"/>
                    <a:pt x="2667" y="1040"/>
                    <a:pt x="1599" y="115"/>
                  </a:cubicBezTo>
                  <a:cubicBezTo>
                    <a:pt x="1505" y="36"/>
                    <a:pt x="1414" y="0"/>
                    <a:pt x="1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a:off x="5155942" y="2895376"/>
              <a:ext cx="181194" cy="290697"/>
            </a:xfrm>
            <a:custGeom>
              <a:avLst/>
              <a:gdLst/>
              <a:ahLst/>
              <a:cxnLst/>
              <a:rect l="l" t="t" r="r" b="b"/>
              <a:pathLst>
                <a:path w="2427" h="3894" extrusionOk="0">
                  <a:moveTo>
                    <a:pt x="1095" y="0"/>
                  </a:moveTo>
                  <a:cubicBezTo>
                    <a:pt x="172" y="0"/>
                    <a:pt x="1" y="3825"/>
                    <a:pt x="132" y="3891"/>
                  </a:cubicBezTo>
                  <a:cubicBezTo>
                    <a:pt x="135" y="3893"/>
                    <a:pt x="139" y="3894"/>
                    <a:pt x="144" y="3894"/>
                  </a:cubicBezTo>
                  <a:cubicBezTo>
                    <a:pt x="413" y="3894"/>
                    <a:pt x="2427" y="784"/>
                    <a:pt x="1342" y="84"/>
                  </a:cubicBezTo>
                  <a:cubicBezTo>
                    <a:pt x="1254" y="27"/>
                    <a:pt x="1172" y="0"/>
                    <a:pt x="10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a:off x="5310553" y="3136362"/>
              <a:ext cx="223599" cy="294653"/>
            </a:xfrm>
            <a:custGeom>
              <a:avLst/>
              <a:gdLst/>
              <a:ahLst/>
              <a:cxnLst/>
              <a:rect l="l" t="t" r="r" b="b"/>
              <a:pathLst>
                <a:path w="2995" h="3947" extrusionOk="0">
                  <a:moveTo>
                    <a:pt x="1171" y="1"/>
                  </a:moveTo>
                  <a:cubicBezTo>
                    <a:pt x="0" y="1"/>
                    <a:pt x="106" y="3740"/>
                    <a:pt x="303" y="3937"/>
                  </a:cubicBezTo>
                  <a:cubicBezTo>
                    <a:pt x="310" y="3943"/>
                    <a:pt x="320" y="3947"/>
                    <a:pt x="332" y="3947"/>
                  </a:cubicBezTo>
                  <a:cubicBezTo>
                    <a:pt x="704" y="3947"/>
                    <a:pt x="2994" y="852"/>
                    <a:pt x="1512" y="94"/>
                  </a:cubicBezTo>
                  <a:cubicBezTo>
                    <a:pt x="1388" y="30"/>
                    <a:pt x="1274" y="1"/>
                    <a:pt x="1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41"/>
          <p:cNvGrpSpPr/>
          <p:nvPr/>
        </p:nvGrpSpPr>
        <p:grpSpPr>
          <a:xfrm rot="5030989" flipH="1">
            <a:off x="-37117" y="-149685"/>
            <a:ext cx="965488" cy="1194016"/>
            <a:chOff x="7107505" y="2496942"/>
            <a:chExt cx="894301" cy="1105980"/>
          </a:xfrm>
        </p:grpSpPr>
        <p:sp>
          <p:nvSpPr>
            <p:cNvPr id="909" name="Google Shape;909;p41"/>
            <p:cNvSpPr/>
            <p:nvPr/>
          </p:nvSpPr>
          <p:spPr>
            <a:xfrm>
              <a:off x="7107505" y="2593097"/>
              <a:ext cx="644369" cy="1009824"/>
            </a:xfrm>
            <a:custGeom>
              <a:avLst/>
              <a:gdLst/>
              <a:ahLst/>
              <a:cxnLst/>
              <a:rect l="l" t="t" r="r" b="b"/>
              <a:pathLst>
                <a:path w="8631" h="13527" extrusionOk="0">
                  <a:moveTo>
                    <a:pt x="8264" y="1"/>
                  </a:moveTo>
                  <a:cubicBezTo>
                    <a:pt x="8160" y="1"/>
                    <a:pt x="8058" y="55"/>
                    <a:pt x="8006" y="184"/>
                  </a:cubicBezTo>
                  <a:cubicBezTo>
                    <a:pt x="6156" y="4845"/>
                    <a:pt x="143" y="12993"/>
                    <a:pt x="107" y="13064"/>
                  </a:cubicBezTo>
                  <a:cubicBezTo>
                    <a:pt x="1" y="13171"/>
                    <a:pt x="36" y="13348"/>
                    <a:pt x="143" y="13455"/>
                  </a:cubicBezTo>
                  <a:cubicBezTo>
                    <a:pt x="214" y="13491"/>
                    <a:pt x="321" y="13526"/>
                    <a:pt x="392" y="13526"/>
                  </a:cubicBezTo>
                  <a:cubicBezTo>
                    <a:pt x="463" y="13491"/>
                    <a:pt x="499" y="13455"/>
                    <a:pt x="534" y="13420"/>
                  </a:cubicBezTo>
                  <a:cubicBezTo>
                    <a:pt x="605" y="13348"/>
                    <a:pt x="6654" y="5129"/>
                    <a:pt x="8540" y="397"/>
                  </a:cubicBezTo>
                  <a:cubicBezTo>
                    <a:pt x="8631" y="170"/>
                    <a:pt x="8446" y="1"/>
                    <a:pt x="8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a:off x="7474062" y="2599070"/>
              <a:ext cx="124902" cy="338101"/>
            </a:xfrm>
            <a:custGeom>
              <a:avLst/>
              <a:gdLst/>
              <a:ahLst/>
              <a:cxnLst/>
              <a:rect l="l" t="t" r="r" b="b"/>
              <a:pathLst>
                <a:path w="1673" h="4529" extrusionOk="0">
                  <a:moveTo>
                    <a:pt x="459" y="0"/>
                  </a:moveTo>
                  <a:cubicBezTo>
                    <a:pt x="334" y="0"/>
                    <a:pt x="209" y="76"/>
                    <a:pt x="179" y="246"/>
                  </a:cubicBezTo>
                  <a:cubicBezTo>
                    <a:pt x="1" y="1705"/>
                    <a:pt x="321" y="3164"/>
                    <a:pt x="1104" y="4409"/>
                  </a:cubicBezTo>
                  <a:cubicBezTo>
                    <a:pt x="1157" y="4489"/>
                    <a:pt x="1230" y="4529"/>
                    <a:pt x="1324" y="4529"/>
                  </a:cubicBezTo>
                  <a:cubicBezTo>
                    <a:pt x="1355" y="4529"/>
                    <a:pt x="1388" y="4524"/>
                    <a:pt x="1424" y="4516"/>
                  </a:cubicBezTo>
                  <a:cubicBezTo>
                    <a:pt x="1424" y="4516"/>
                    <a:pt x="1460" y="4516"/>
                    <a:pt x="1495" y="4480"/>
                  </a:cubicBezTo>
                  <a:cubicBezTo>
                    <a:pt x="1637" y="4409"/>
                    <a:pt x="1673" y="4231"/>
                    <a:pt x="1566" y="4089"/>
                  </a:cubicBezTo>
                  <a:cubicBezTo>
                    <a:pt x="890" y="2950"/>
                    <a:pt x="606" y="1634"/>
                    <a:pt x="748" y="353"/>
                  </a:cubicBezTo>
                  <a:cubicBezTo>
                    <a:pt x="788" y="131"/>
                    <a:pt x="623"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a:off x="7598961" y="2721877"/>
              <a:ext cx="299302" cy="143631"/>
            </a:xfrm>
            <a:custGeom>
              <a:avLst/>
              <a:gdLst/>
              <a:ahLst/>
              <a:cxnLst/>
              <a:rect l="l" t="t" r="r" b="b"/>
              <a:pathLst>
                <a:path w="4009" h="1924" extrusionOk="0">
                  <a:moveTo>
                    <a:pt x="3602" y="0"/>
                  </a:moveTo>
                  <a:cubicBezTo>
                    <a:pt x="3526" y="0"/>
                    <a:pt x="3447" y="29"/>
                    <a:pt x="3380" y="95"/>
                  </a:cubicBezTo>
                  <a:cubicBezTo>
                    <a:pt x="2623" y="1206"/>
                    <a:pt x="1471" y="1368"/>
                    <a:pt x="828" y="1368"/>
                  </a:cubicBezTo>
                  <a:cubicBezTo>
                    <a:pt x="565" y="1368"/>
                    <a:pt x="387" y="1341"/>
                    <a:pt x="356" y="1341"/>
                  </a:cubicBezTo>
                  <a:cubicBezTo>
                    <a:pt x="337" y="1336"/>
                    <a:pt x="318" y="1334"/>
                    <a:pt x="300" y="1334"/>
                  </a:cubicBezTo>
                  <a:cubicBezTo>
                    <a:pt x="178" y="1334"/>
                    <a:pt x="66" y="1430"/>
                    <a:pt x="36" y="1554"/>
                  </a:cubicBezTo>
                  <a:cubicBezTo>
                    <a:pt x="0" y="1696"/>
                    <a:pt x="107" y="1839"/>
                    <a:pt x="285" y="1874"/>
                  </a:cubicBezTo>
                  <a:cubicBezTo>
                    <a:pt x="509" y="1906"/>
                    <a:pt x="732" y="1924"/>
                    <a:pt x="956" y="1924"/>
                  </a:cubicBezTo>
                  <a:cubicBezTo>
                    <a:pt x="1231" y="1924"/>
                    <a:pt x="1505" y="1897"/>
                    <a:pt x="1779" y="1839"/>
                  </a:cubicBezTo>
                  <a:cubicBezTo>
                    <a:pt x="2633" y="1661"/>
                    <a:pt x="3380" y="1163"/>
                    <a:pt x="3878" y="451"/>
                  </a:cubicBezTo>
                  <a:cubicBezTo>
                    <a:pt x="4009" y="216"/>
                    <a:pt x="3814" y="0"/>
                    <a:pt x="3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1"/>
            <p:cNvSpPr/>
            <p:nvPr/>
          </p:nvSpPr>
          <p:spPr>
            <a:xfrm>
              <a:off x="7354539" y="2760399"/>
              <a:ext cx="162081" cy="308613"/>
            </a:xfrm>
            <a:custGeom>
              <a:avLst/>
              <a:gdLst/>
              <a:ahLst/>
              <a:cxnLst/>
              <a:rect l="l" t="t" r="r" b="b"/>
              <a:pathLst>
                <a:path w="2171" h="4134" extrusionOk="0">
                  <a:moveTo>
                    <a:pt x="312" y="1"/>
                  </a:moveTo>
                  <a:cubicBezTo>
                    <a:pt x="186" y="1"/>
                    <a:pt x="72" y="132"/>
                    <a:pt x="72" y="291"/>
                  </a:cubicBezTo>
                  <a:cubicBezTo>
                    <a:pt x="1" y="1714"/>
                    <a:pt x="570" y="3102"/>
                    <a:pt x="1673" y="4062"/>
                  </a:cubicBezTo>
                  <a:cubicBezTo>
                    <a:pt x="1744" y="4134"/>
                    <a:pt x="1815" y="4134"/>
                    <a:pt x="1886" y="4134"/>
                  </a:cubicBezTo>
                  <a:cubicBezTo>
                    <a:pt x="1958" y="4098"/>
                    <a:pt x="2029" y="4062"/>
                    <a:pt x="2064" y="4027"/>
                  </a:cubicBezTo>
                  <a:cubicBezTo>
                    <a:pt x="2171" y="3885"/>
                    <a:pt x="2135" y="3707"/>
                    <a:pt x="1993" y="3600"/>
                  </a:cubicBezTo>
                  <a:cubicBezTo>
                    <a:pt x="1068" y="2782"/>
                    <a:pt x="570" y="1536"/>
                    <a:pt x="641" y="291"/>
                  </a:cubicBezTo>
                  <a:cubicBezTo>
                    <a:pt x="641" y="113"/>
                    <a:pt x="534" y="6"/>
                    <a:pt x="356" y="6"/>
                  </a:cubicBezTo>
                  <a:cubicBezTo>
                    <a:pt x="342" y="3"/>
                    <a:pt x="327" y="1"/>
                    <a:pt x="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1"/>
            <p:cNvSpPr/>
            <p:nvPr/>
          </p:nvSpPr>
          <p:spPr>
            <a:xfrm>
              <a:off x="7443080" y="2916876"/>
              <a:ext cx="432192" cy="190289"/>
            </a:xfrm>
            <a:custGeom>
              <a:avLst/>
              <a:gdLst/>
              <a:ahLst/>
              <a:cxnLst/>
              <a:rect l="l" t="t" r="r" b="b"/>
              <a:pathLst>
                <a:path w="5789" h="2549" extrusionOk="0">
                  <a:moveTo>
                    <a:pt x="5486" y="1"/>
                  </a:moveTo>
                  <a:cubicBezTo>
                    <a:pt x="5415" y="1"/>
                    <a:pt x="5344" y="27"/>
                    <a:pt x="5290" y="81"/>
                  </a:cubicBezTo>
                  <a:cubicBezTo>
                    <a:pt x="4071" y="1300"/>
                    <a:pt x="2399" y="1972"/>
                    <a:pt x="707" y="1972"/>
                  </a:cubicBezTo>
                  <a:cubicBezTo>
                    <a:pt x="622" y="1972"/>
                    <a:pt x="536" y="1970"/>
                    <a:pt x="451" y="1966"/>
                  </a:cubicBezTo>
                  <a:cubicBezTo>
                    <a:pt x="439" y="1965"/>
                    <a:pt x="428" y="1965"/>
                    <a:pt x="417" y="1965"/>
                  </a:cubicBezTo>
                  <a:cubicBezTo>
                    <a:pt x="56" y="1965"/>
                    <a:pt x="1" y="2501"/>
                    <a:pt x="380" y="2536"/>
                  </a:cubicBezTo>
                  <a:cubicBezTo>
                    <a:pt x="524" y="2544"/>
                    <a:pt x="670" y="2548"/>
                    <a:pt x="817" y="2548"/>
                  </a:cubicBezTo>
                  <a:cubicBezTo>
                    <a:pt x="1323" y="2548"/>
                    <a:pt x="1841" y="2496"/>
                    <a:pt x="2337" y="2358"/>
                  </a:cubicBezTo>
                  <a:cubicBezTo>
                    <a:pt x="3618" y="2073"/>
                    <a:pt x="4792" y="1433"/>
                    <a:pt x="5682" y="472"/>
                  </a:cubicBezTo>
                  <a:cubicBezTo>
                    <a:pt x="5788" y="365"/>
                    <a:pt x="5788" y="187"/>
                    <a:pt x="5682" y="81"/>
                  </a:cubicBezTo>
                  <a:cubicBezTo>
                    <a:pt x="5628" y="27"/>
                    <a:pt x="5557" y="1"/>
                    <a:pt x="5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a:off x="7606874" y="3049688"/>
              <a:ext cx="255105" cy="138256"/>
            </a:xfrm>
            <a:custGeom>
              <a:avLst/>
              <a:gdLst/>
              <a:ahLst/>
              <a:cxnLst/>
              <a:rect l="l" t="t" r="r" b="b"/>
              <a:pathLst>
                <a:path w="3417" h="1852" extrusionOk="0">
                  <a:moveTo>
                    <a:pt x="325" y="0"/>
                  </a:moveTo>
                  <a:cubicBezTo>
                    <a:pt x="300" y="0"/>
                    <a:pt x="275" y="3"/>
                    <a:pt x="250" y="10"/>
                  </a:cubicBezTo>
                  <a:cubicBezTo>
                    <a:pt x="107" y="45"/>
                    <a:pt x="1" y="187"/>
                    <a:pt x="36" y="330"/>
                  </a:cubicBezTo>
                  <a:cubicBezTo>
                    <a:pt x="285" y="828"/>
                    <a:pt x="677" y="1255"/>
                    <a:pt x="1139" y="1540"/>
                  </a:cubicBezTo>
                  <a:cubicBezTo>
                    <a:pt x="1514" y="1739"/>
                    <a:pt x="1941" y="1851"/>
                    <a:pt x="2371" y="1851"/>
                  </a:cubicBezTo>
                  <a:cubicBezTo>
                    <a:pt x="2554" y="1851"/>
                    <a:pt x="2738" y="1831"/>
                    <a:pt x="2918" y="1789"/>
                  </a:cubicBezTo>
                  <a:cubicBezTo>
                    <a:pt x="3025" y="1789"/>
                    <a:pt x="3096" y="1753"/>
                    <a:pt x="3167" y="1717"/>
                  </a:cubicBezTo>
                  <a:cubicBezTo>
                    <a:pt x="3345" y="1682"/>
                    <a:pt x="3417" y="1504"/>
                    <a:pt x="3381" y="1362"/>
                  </a:cubicBezTo>
                  <a:cubicBezTo>
                    <a:pt x="3322" y="1244"/>
                    <a:pt x="3214" y="1175"/>
                    <a:pt x="3098" y="1175"/>
                  </a:cubicBezTo>
                  <a:cubicBezTo>
                    <a:pt x="3074" y="1175"/>
                    <a:pt x="3050" y="1178"/>
                    <a:pt x="3025" y="1184"/>
                  </a:cubicBezTo>
                  <a:cubicBezTo>
                    <a:pt x="2793" y="1257"/>
                    <a:pt x="2578" y="1289"/>
                    <a:pt x="2379" y="1289"/>
                  </a:cubicBezTo>
                  <a:cubicBezTo>
                    <a:pt x="1234" y="1289"/>
                    <a:pt x="631" y="243"/>
                    <a:pt x="570" y="152"/>
                  </a:cubicBezTo>
                  <a:cubicBezTo>
                    <a:pt x="541" y="64"/>
                    <a:pt x="439"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a:off x="7296084" y="2651851"/>
              <a:ext cx="169995" cy="157591"/>
            </a:xfrm>
            <a:custGeom>
              <a:avLst/>
              <a:gdLst/>
              <a:ahLst/>
              <a:cxnLst/>
              <a:rect l="l" t="t" r="r" b="b"/>
              <a:pathLst>
                <a:path w="2277" h="2111" extrusionOk="0">
                  <a:moveTo>
                    <a:pt x="1045" y="0"/>
                  </a:moveTo>
                  <a:cubicBezTo>
                    <a:pt x="637" y="0"/>
                    <a:pt x="226" y="233"/>
                    <a:pt x="72" y="713"/>
                  </a:cubicBezTo>
                  <a:cubicBezTo>
                    <a:pt x="36" y="891"/>
                    <a:pt x="1" y="1069"/>
                    <a:pt x="36" y="1247"/>
                  </a:cubicBezTo>
                  <a:cubicBezTo>
                    <a:pt x="141" y="1846"/>
                    <a:pt x="586" y="2111"/>
                    <a:pt x="1035" y="2111"/>
                  </a:cubicBezTo>
                  <a:cubicBezTo>
                    <a:pt x="1652" y="2111"/>
                    <a:pt x="2276" y="1609"/>
                    <a:pt x="2029" y="784"/>
                  </a:cubicBezTo>
                  <a:cubicBezTo>
                    <a:pt x="1918" y="268"/>
                    <a:pt x="1483" y="0"/>
                    <a:pt x="1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a:off x="7301385" y="2652224"/>
              <a:ext cx="124977" cy="70845"/>
            </a:xfrm>
            <a:custGeom>
              <a:avLst/>
              <a:gdLst/>
              <a:ahLst/>
              <a:cxnLst/>
              <a:rect l="l" t="t" r="r" b="b"/>
              <a:pathLst>
                <a:path w="1674" h="949" extrusionOk="0">
                  <a:moveTo>
                    <a:pt x="991" y="0"/>
                  </a:moveTo>
                  <a:cubicBezTo>
                    <a:pt x="569" y="0"/>
                    <a:pt x="161" y="252"/>
                    <a:pt x="1" y="708"/>
                  </a:cubicBezTo>
                  <a:cubicBezTo>
                    <a:pt x="188" y="868"/>
                    <a:pt x="435" y="948"/>
                    <a:pt x="666" y="948"/>
                  </a:cubicBezTo>
                  <a:cubicBezTo>
                    <a:pt x="744" y="948"/>
                    <a:pt x="819" y="939"/>
                    <a:pt x="890" y="922"/>
                  </a:cubicBezTo>
                  <a:cubicBezTo>
                    <a:pt x="1246" y="850"/>
                    <a:pt x="1531" y="601"/>
                    <a:pt x="1638" y="245"/>
                  </a:cubicBezTo>
                  <a:lnTo>
                    <a:pt x="1673" y="245"/>
                  </a:lnTo>
                  <a:cubicBezTo>
                    <a:pt x="1469" y="79"/>
                    <a:pt x="1228" y="0"/>
                    <a:pt x="9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1"/>
            <p:cNvSpPr/>
            <p:nvPr/>
          </p:nvSpPr>
          <p:spPr>
            <a:xfrm>
              <a:off x="7428597" y="2502242"/>
              <a:ext cx="178357" cy="137286"/>
            </a:xfrm>
            <a:custGeom>
              <a:avLst/>
              <a:gdLst/>
              <a:ahLst/>
              <a:cxnLst/>
              <a:rect l="l" t="t" r="r" b="b"/>
              <a:pathLst>
                <a:path w="2389" h="1839" extrusionOk="0">
                  <a:moveTo>
                    <a:pt x="1345" y="0"/>
                  </a:moveTo>
                  <a:cubicBezTo>
                    <a:pt x="1168" y="0"/>
                    <a:pt x="988" y="49"/>
                    <a:pt x="823" y="155"/>
                  </a:cubicBezTo>
                  <a:cubicBezTo>
                    <a:pt x="1" y="649"/>
                    <a:pt x="952" y="1839"/>
                    <a:pt x="1693" y="1839"/>
                  </a:cubicBezTo>
                  <a:cubicBezTo>
                    <a:pt x="1914" y="1839"/>
                    <a:pt x="2116" y="1733"/>
                    <a:pt x="2246" y="1472"/>
                  </a:cubicBezTo>
                  <a:cubicBezTo>
                    <a:pt x="2353" y="1294"/>
                    <a:pt x="2389" y="1080"/>
                    <a:pt x="2353" y="867"/>
                  </a:cubicBezTo>
                  <a:cubicBezTo>
                    <a:pt x="2275" y="349"/>
                    <a:pt x="1820" y="0"/>
                    <a:pt x="1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1"/>
            <p:cNvSpPr/>
            <p:nvPr/>
          </p:nvSpPr>
          <p:spPr>
            <a:xfrm>
              <a:off x="7490039" y="2502242"/>
              <a:ext cx="114301" cy="76146"/>
            </a:xfrm>
            <a:custGeom>
              <a:avLst/>
              <a:gdLst/>
              <a:ahLst/>
              <a:cxnLst/>
              <a:rect l="l" t="t" r="r" b="b"/>
              <a:pathLst>
                <a:path w="1531" h="1020" extrusionOk="0">
                  <a:moveTo>
                    <a:pt x="522" y="0"/>
                  </a:moveTo>
                  <a:cubicBezTo>
                    <a:pt x="345" y="0"/>
                    <a:pt x="165" y="49"/>
                    <a:pt x="0" y="155"/>
                  </a:cubicBezTo>
                  <a:cubicBezTo>
                    <a:pt x="36" y="475"/>
                    <a:pt x="249" y="760"/>
                    <a:pt x="534" y="902"/>
                  </a:cubicBezTo>
                  <a:cubicBezTo>
                    <a:pt x="678" y="983"/>
                    <a:pt x="830" y="1019"/>
                    <a:pt x="982" y="1019"/>
                  </a:cubicBezTo>
                  <a:cubicBezTo>
                    <a:pt x="1167" y="1019"/>
                    <a:pt x="1354" y="965"/>
                    <a:pt x="1530" y="867"/>
                  </a:cubicBezTo>
                  <a:cubicBezTo>
                    <a:pt x="1452" y="349"/>
                    <a:pt x="997" y="0"/>
                    <a:pt x="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a:off x="7654355" y="2496942"/>
              <a:ext cx="175744" cy="154157"/>
            </a:xfrm>
            <a:custGeom>
              <a:avLst/>
              <a:gdLst/>
              <a:ahLst/>
              <a:cxnLst/>
              <a:rect l="l" t="t" r="r" b="b"/>
              <a:pathLst>
                <a:path w="2354" h="2065" extrusionOk="0">
                  <a:moveTo>
                    <a:pt x="1310" y="0"/>
                  </a:moveTo>
                  <a:cubicBezTo>
                    <a:pt x="1133" y="0"/>
                    <a:pt x="952" y="49"/>
                    <a:pt x="788" y="155"/>
                  </a:cubicBezTo>
                  <a:cubicBezTo>
                    <a:pt x="646" y="262"/>
                    <a:pt x="503" y="404"/>
                    <a:pt x="432" y="546"/>
                  </a:cubicBezTo>
                  <a:cubicBezTo>
                    <a:pt x="0" y="1362"/>
                    <a:pt x="685" y="2065"/>
                    <a:pt x="1373" y="2065"/>
                  </a:cubicBezTo>
                  <a:cubicBezTo>
                    <a:pt x="1705" y="2065"/>
                    <a:pt x="2038" y="1901"/>
                    <a:pt x="2247" y="1507"/>
                  </a:cubicBezTo>
                  <a:cubicBezTo>
                    <a:pt x="2318" y="1294"/>
                    <a:pt x="2354" y="1080"/>
                    <a:pt x="2318" y="867"/>
                  </a:cubicBezTo>
                  <a:cubicBezTo>
                    <a:pt x="2240" y="349"/>
                    <a:pt x="1785" y="0"/>
                    <a:pt x="1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7713108" y="2496942"/>
              <a:ext cx="114301" cy="76295"/>
            </a:xfrm>
            <a:custGeom>
              <a:avLst/>
              <a:gdLst/>
              <a:ahLst/>
              <a:cxnLst/>
              <a:rect l="l" t="t" r="r" b="b"/>
              <a:pathLst>
                <a:path w="1531" h="1022" extrusionOk="0">
                  <a:moveTo>
                    <a:pt x="523" y="0"/>
                  </a:moveTo>
                  <a:cubicBezTo>
                    <a:pt x="346" y="0"/>
                    <a:pt x="165" y="49"/>
                    <a:pt x="1" y="155"/>
                  </a:cubicBezTo>
                  <a:cubicBezTo>
                    <a:pt x="79" y="673"/>
                    <a:pt x="534" y="1022"/>
                    <a:pt x="1009" y="1022"/>
                  </a:cubicBezTo>
                  <a:cubicBezTo>
                    <a:pt x="1186" y="1022"/>
                    <a:pt x="1367" y="973"/>
                    <a:pt x="1531" y="867"/>
                  </a:cubicBezTo>
                  <a:cubicBezTo>
                    <a:pt x="1453" y="349"/>
                    <a:pt x="998" y="0"/>
                    <a:pt x="5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a:off x="7803143" y="2627215"/>
              <a:ext cx="198664" cy="154755"/>
            </a:xfrm>
            <a:custGeom>
              <a:avLst/>
              <a:gdLst/>
              <a:ahLst/>
              <a:cxnLst/>
              <a:rect l="l" t="t" r="r" b="b"/>
              <a:pathLst>
                <a:path w="2661" h="2073" extrusionOk="0">
                  <a:moveTo>
                    <a:pt x="1477" y="0"/>
                  </a:moveTo>
                  <a:cubicBezTo>
                    <a:pt x="1426" y="0"/>
                    <a:pt x="1374" y="4"/>
                    <a:pt x="1321" y="11"/>
                  </a:cubicBezTo>
                  <a:cubicBezTo>
                    <a:pt x="1143" y="47"/>
                    <a:pt x="965" y="118"/>
                    <a:pt x="823" y="225"/>
                  </a:cubicBezTo>
                  <a:cubicBezTo>
                    <a:pt x="0" y="934"/>
                    <a:pt x="670" y="2073"/>
                    <a:pt x="1499" y="2073"/>
                  </a:cubicBezTo>
                  <a:cubicBezTo>
                    <a:pt x="1709" y="2073"/>
                    <a:pt x="1930" y="1999"/>
                    <a:pt x="2140" y="1826"/>
                  </a:cubicBezTo>
                  <a:cubicBezTo>
                    <a:pt x="2317" y="1683"/>
                    <a:pt x="2424" y="1470"/>
                    <a:pt x="2495" y="1257"/>
                  </a:cubicBezTo>
                  <a:cubicBezTo>
                    <a:pt x="2661" y="628"/>
                    <a:pt x="2150" y="0"/>
                    <a:pt x="1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1"/>
            <p:cNvSpPr/>
            <p:nvPr/>
          </p:nvSpPr>
          <p:spPr>
            <a:xfrm>
              <a:off x="7889370" y="2627215"/>
              <a:ext cx="112434" cy="97347"/>
            </a:xfrm>
            <a:custGeom>
              <a:avLst/>
              <a:gdLst/>
              <a:ahLst/>
              <a:cxnLst/>
              <a:rect l="l" t="t" r="r" b="b"/>
              <a:pathLst>
                <a:path w="1506" h="1304" extrusionOk="0">
                  <a:moveTo>
                    <a:pt x="322" y="0"/>
                  </a:moveTo>
                  <a:cubicBezTo>
                    <a:pt x="271" y="0"/>
                    <a:pt x="219" y="4"/>
                    <a:pt x="166" y="11"/>
                  </a:cubicBezTo>
                  <a:cubicBezTo>
                    <a:pt x="1" y="673"/>
                    <a:pt x="512" y="1303"/>
                    <a:pt x="1185" y="1303"/>
                  </a:cubicBezTo>
                  <a:cubicBezTo>
                    <a:pt x="1236" y="1303"/>
                    <a:pt x="1288" y="1300"/>
                    <a:pt x="1340" y="1292"/>
                  </a:cubicBezTo>
                  <a:cubicBezTo>
                    <a:pt x="1506" y="631"/>
                    <a:pt x="995" y="0"/>
                    <a:pt x="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1"/>
            <p:cNvSpPr/>
            <p:nvPr/>
          </p:nvSpPr>
          <p:spPr>
            <a:xfrm>
              <a:off x="7781941" y="2841773"/>
              <a:ext cx="195677" cy="152739"/>
            </a:xfrm>
            <a:custGeom>
              <a:avLst/>
              <a:gdLst/>
              <a:ahLst/>
              <a:cxnLst/>
              <a:rect l="l" t="t" r="r" b="b"/>
              <a:pathLst>
                <a:path w="2621" h="2046" extrusionOk="0">
                  <a:moveTo>
                    <a:pt x="1512" y="0"/>
                  </a:moveTo>
                  <a:cubicBezTo>
                    <a:pt x="1449" y="0"/>
                    <a:pt x="1385" y="6"/>
                    <a:pt x="1321" y="19"/>
                  </a:cubicBezTo>
                  <a:cubicBezTo>
                    <a:pt x="1143" y="19"/>
                    <a:pt x="965" y="90"/>
                    <a:pt x="822" y="233"/>
                  </a:cubicBezTo>
                  <a:cubicBezTo>
                    <a:pt x="0" y="913"/>
                    <a:pt x="669" y="2045"/>
                    <a:pt x="1497" y="2045"/>
                  </a:cubicBezTo>
                  <a:cubicBezTo>
                    <a:pt x="1708" y="2045"/>
                    <a:pt x="1929" y="1972"/>
                    <a:pt x="2139" y="1798"/>
                  </a:cubicBezTo>
                  <a:cubicBezTo>
                    <a:pt x="2317" y="1656"/>
                    <a:pt x="2424" y="1478"/>
                    <a:pt x="2459" y="1265"/>
                  </a:cubicBezTo>
                  <a:cubicBezTo>
                    <a:pt x="2621" y="618"/>
                    <a:pt x="2136"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1"/>
            <p:cNvSpPr/>
            <p:nvPr/>
          </p:nvSpPr>
          <p:spPr>
            <a:xfrm>
              <a:off x="7875185" y="2841773"/>
              <a:ext cx="102430" cy="94809"/>
            </a:xfrm>
            <a:custGeom>
              <a:avLst/>
              <a:gdLst/>
              <a:ahLst/>
              <a:cxnLst/>
              <a:rect l="l" t="t" r="r" b="b"/>
              <a:pathLst>
                <a:path w="1372" h="1270" extrusionOk="0">
                  <a:moveTo>
                    <a:pt x="263" y="0"/>
                  </a:moveTo>
                  <a:cubicBezTo>
                    <a:pt x="200" y="0"/>
                    <a:pt x="136" y="6"/>
                    <a:pt x="72" y="19"/>
                  </a:cubicBezTo>
                  <a:cubicBezTo>
                    <a:pt x="0" y="304"/>
                    <a:pt x="72" y="660"/>
                    <a:pt x="285" y="909"/>
                  </a:cubicBezTo>
                  <a:cubicBezTo>
                    <a:pt x="477" y="1132"/>
                    <a:pt x="783" y="1270"/>
                    <a:pt x="1101" y="1270"/>
                  </a:cubicBezTo>
                  <a:cubicBezTo>
                    <a:pt x="1138" y="1270"/>
                    <a:pt x="1174" y="1268"/>
                    <a:pt x="1210" y="1265"/>
                  </a:cubicBezTo>
                  <a:cubicBezTo>
                    <a:pt x="1372" y="618"/>
                    <a:pt x="887"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a:off x="7775595" y="3086045"/>
              <a:ext cx="211430" cy="153560"/>
            </a:xfrm>
            <a:custGeom>
              <a:avLst/>
              <a:gdLst/>
              <a:ahLst/>
              <a:cxnLst/>
              <a:rect l="l" t="t" r="r" b="b"/>
              <a:pathLst>
                <a:path w="2832" h="2057" extrusionOk="0">
                  <a:moveTo>
                    <a:pt x="1429" y="0"/>
                  </a:moveTo>
                  <a:cubicBezTo>
                    <a:pt x="1248" y="0"/>
                    <a:pt x="1058" y="50"/>
                    <a:pt x="872" y="163"/>
                  </a:cubicBezTo>
                  <a:cubicBezTo>
                    <a:pt x="0" y="744"/>
                    <a:pt x="476" y="2057"/>
                    <a:pt x="1395" y="2057"/>
                  </a:cubicBezTo>
                  <a:cubicBezTo>
                    <a:pt x="1489" y="2057"/>
                    <a:pt x="1588" y="2043"/>
                    <a:pt x="1690" y="2013"/>
                  </a:cubicBezTo>
                  <a:cubicBezTo>
                    <a:pt x="1904" y="1978"/>
                    <a:pt x="2082" y="1835"/>
                    <a:pt x="2224" y="1693"/>
                  </a:cubicBezTo>
                  <a:cubicBezTo>
                    <a:pt x="2832" y="941"/>
                    <a:pt x="2216" y="0"/>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7869885" y="3090226"/>
              <a:ext cx="106312" cy="119593"/>
            </a:xfrm>
            <a:custGeom>
              <a:avLst/>
              <a:gdLst/>
              <a:ahLst/>
              <a:cxnLst/>
              <a:rect l="l" t="t" r="r" b="b"/>
              <a:pathLst>
                <a:path w="1424" h="1602" extrusionOk="0">
                  <a:moveTo>
                    <a:pt x="463" y="0"/>
                  </a:moveTo>
                  <a:lnTo>
                    <a:pt x="463" y="0"/>
                  </a:lnTo>
                  <a:cubicBezTo>
                    <a:pt x="0" y="570"/>
                    <a:pt x="249" y="1423"/>
                    <a:pt x="961" y="1601"/>
                  </a:cubicBezTo>
                  <a:cubicBezTo>
                    <a:pt x="1423" y="1032"/>
                    <a:pt x="1139" y="214"/>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41"/>
          <p:cNvSpPr/>
          <p:nvPr/>
        </p:nvSpPr>
        <p:spPr>
          <a:xfrm flipH="1">
            <a:off x="1041348" y="4288308"/>
            <a:ext cx="86034" cy="86093"/>
          </a:xfrm>
          <a:custGeom>
            <a:avLst/>
            <a:gdLst/>
            <a:ahLst/>
            <a:cxnLst/>
            <a:rect l="l" t="t" r="r" b="b"/>
            <a:pathLst>
              <a:path w="1459" h="1460" extrusionOk="0">
                <a:moveTo>
                  <a:pt x="747" y="1"/>
                </a:moveTo>
                <a:cubicBezTo>
                  <a:pt x="320" y="1"/>
                  <a:pt x="0" y="321"/>
                  <a:pt x="0" y="712"/>
                </a:cubicBezTo>
                <a:cubicBezTo>
                  <a:pt x="0" y="1139"/>
                  <a:pt x="320" y="1460"/>
                  <a:pt x="747" y="1460"/>
                </a:cubicBezTo>
                <a:cubicBezTo>
                  <a:pt x="1139" y="1460"/>
                  <a:pt x="1459" y="1139"/>
                  <a:pt x="1459" y="712"/>
                </a:cubicBezTo>
                <a:cubicBezTo>
                  <a:pt x="1459" y="321"/>
                  <a:pt x="1139" y="1"/>
                  <a:pt x="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flipH="1">
            <a:off x="812615" y="3021048"/>
            <a:ext cx="67223" cy="57375"/>
          </a:xfrm>
          <a:custGeom>
            <a:avLst/>
            <a:gdLst/>
            <a:ahLst/>
            <a:cxnLst/>
            <a:rect l="l" t="t" r="r" b="b"/>
            <a:pathLst>
              <a:path w="1140" h="973" extrusionOk="0">
                <a:moveTo>
                  <a:pt x="641" y="1"/>
                </a:moveTo>
                <a:cubicBezTo>
                  <a:pt x="214" y="1"/>
                  <a:pt x="1" y="499"/>
                  <a:pt x="321" y="819"/>
                </a:cubicBezTo>
                <a:cubicBezTo>
                  <a:pt x="415" y="925"/>
                  <a:pt x="535" y="972"/>
                  <a:pt x="655" y="972"/>
                </a:cubicBezTo>
                <a:cubicBezTo>
                  <a:pt x="899" y="972"/>
                  <a:pt x="1139" y="774"/>
                  <a:pt x="1139" y="464"/>
                </a:cubicBezTo>
                <a:cubicBezTo>
                  <a:pt x="1139" y="214"/>
                  <a:pt x="926" y="1"/>
                  <a:pt x="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1"/>
          <p:cNvSpPr/>
          <p:nvPr/>
        </p:nvSpPr>
        <p:spPr>
          <a:xfrm flipH="1">
            <a:off x="1718997" y="887326"/>
            <a:ext cx="142760" cy="176313"/>
          </a:xfrm>
          <a:custGeom>
            <a:avLst/>
            <a:gdLst/>
            <a:ahLst/>
            <a:cxnLst/>
            <a:rect l="l" t="t" r="r" b="b"/>
            <a:pathLst>
              <a:path w="2421" h="2990" extrusionOk="0">
                <a:moveTo>
                  <a:pt x="1139" y="0"/>
                </a:moveTo>
                <a:cubicBezTo>
                  <a:pt x="926" y="0"/>
                  <a:pt x="1139" y="783"/>
                  <a:pt x="855" y="1103"/>
                </a:cubicBezTo>
                <a:cubicBezTo>
                  <a:pt x="570" y="1424"/>
                  <a:pt x="1" y="1317"/>
                  <a:pt x="1" y="1530"/>
                </a:cubicBezTo>
                <a:cubicBezTo>
                  <a:pt x="1" y="1637"/>
                  <a:pt x="570" y="1708"/>
                  <a:pt x="819" y="1922"/>
                </a:cubicBezTo>
                <a:cubicBezTo>
                  <a:pt x="1068" y="2100"/>
                  <a:pt x="1033" y="2989"/>
                  <a:pt x="1211" y="2989"/>
                </a:cubicBezTo>
                <a:cubicBezTo>
                  <a:pt x="1389" y="2989"/>
                  <a:pt x="1317" y="2349"/>
                  <a:pt x="1460" y="2064"/>
                </a:cubicBezTo>
                <a:cubicBezTo>
                  <a:pt x="1709" y="1602"/>
                  <a:pt x="2420" y="1673"/>
                  <a:pt x="2420" y="1530"/>
                </a:cubicBezTo>
                <a:cubicBezTo>
                  <a:pt x="2420" y="1352"/>
                  <a:pt x="1958" y="1352"/>
                  <a:pt x="1602" y="1139"/>
                </a:cubicBezTo>
                <a:cubicBezTo>
                  <a:pt x="1211" y="961"/>
                  <a:pt x="1353" y="0"/>
                  <a:pt x="1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1"/>
          <p:cNvSpPr/>
          <p:nvPr/>
        </p:nvSpPr>
        <p:spPr>
          <a:xfrm flipH="1">
            <a:off x="8605945" y="607866"/>
            <a:ext cx="140579" cy="178377"/>
          </a:xfrm>
          <a:custGeom>
            <a:avLst/>
            <a:gdLst/>
            <a:ahLst/>
            <a:cxnLst/>
            <a:rect l="l" t="t" r="r" b="b"/>
            <a:pathLst>
              <a:path w="2384" h="3025" extrusionOk="0">
                <a:moveTo>
                  <a:pt x="1103" y="0"/>
                </a:moveTo>
                <a:cubicBezTo>
                  <a:pt x="890" y="0"/>
                  <a:pt x="1103" y="783"/>
                  <a:pt x="818" y="1139"/>
                </a:cubicBezTo>
                <a:cubicBezTo>
                  <a:pt x="534" y="1459"/>
                  <a:pt x="0" y="1352"/>
                  <a:pt x="0" y="1530"/>
                </a:cubicBezTo>
                <a:cubicBezTo>
                  <a:pt x="0" y="1673"/>
                  <a:pt x="534" y="1744"/>
                  <a:pt x="783" y="1922"/>
                </a:cubicBezTo>
                <a:cubicBezTo>
                  <a:pt x="1032" y="2135"/>
                  <a:pt x="996" y="3025"/>
                  <a:pt x="1174" y="3025"/>
                </a:cubicBezTo>
                <a:cubicBezTo>
                  <a:pt x="1352" y="3025"/>
                  <a:pt x="1281" y="2349"/>
                  <a:pt x="1423" y="2064"/>
                </a:cubicBezTo>
                <a:cubicBezTo>
                  <a:pt x="1708" y="1637"/>
                  <a:pt x="2384" y="1673"/>
                  <a:pt x="2384" y="1530"/>
                </a:cubicBezTo>
                <a:cubicBezTo>
                  <a:pt x="2384" y="1388"/>
                  <a:pt x="1921" y="1388"/>
                  <a:pt x="1566" y="1174"/>
                </a:cubicBezTo>
                <a:cubicBezTo>
                  <a:pt x="1174" y="961"/>
                  <a:pt x="1352" y="0"/>
                  <a:pt x="1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1"/>
          <p:cNvSpPr/>
          <p:nvPr/>
        </p:nvSpPr>
        <p:spPr>
          <a:xfrm flipH="1">
            <a:off x="162635" y="841452"/>
            <a:ext cx="140637" cy="178436"/>
          </a:xfrm>
          <a:custGeom>
            <a:avLst/>
            <a:gdLst/>
            <a:ahLst/>
            <a:cxnLst/>
            <a:rect l="l" t="t" r="r" b="b"/>
            <a:pathLst>
              <a:path w="2385" h="3026" extrusionOk="0">
                <a:moveTo>
                  <a:pt x="1140" y="1"/>
                </a:moveTo>
                <a:cubicBezTo>
                  <a:pt x="890" y="1"/>
                  <a:pt x="1104" y="819"/>
                  <a:pt x="855" y="1139"/>
                </a:cubicBezTo>
                <a:cubicBezTo>
                  <a:pt x="570" y="1460"/>
                  <a:pt x="1" y="1353"/>
                  <a:pt x="1" y="1531"/>
                </a:cubicBezTo>
                <a:cubicBezTo>
                  <a:pt x="1" y="1673"/>
                  <a:pt x="570" y="1744"/>
                  <a:pt x="819" y="1922"/>
                </a:cubicBezTo>
                <a:cubicBezTo>
                  <a:pt x="1068" y="2136"/>
                  <a:pt x="1033" y="3025"/>
                  <a:pt x="1211" y="3025"/>
                </a:cubicBezTo>
                <a:cubicBezTo>
                  <a:pt x="1389" y="3025"/>
                  <a:pt x="1282" y="2385"/>
                  <a:pt x="1460" y="2100"/>
                </a:cubicBezTo>
                <a:cubicBezTo>
                  <a:pt x="1709" y="1638"/>
                  <a:pt x="2385" y="1709"/>
                  <a:pt x="2385" y="1531"/>
                </a:cubicBezTo>
                <a:cubicBezTo>
                  <a:pt x="2385" y="1389"/>
                  <a:pt x="1958" y="1389"/>
                  <a:pt x="1566" y="1175"/>
                </a:cubicBezTo>
                <a:cubicBezTo>
                  <a:pt x="1211" y="997"/>
                  <a:pt x="1353" y="1"/>
                  <a:pt x="1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1"/>
          <p:cNvSpPr/>
          <p:nvPr/>
        </p:nvSpPr>
        <p:spPr>
          <a:xfrm flipH="1">
            <a:off x="932200" y="3696633"/>
            <a:ext cx="104962" cy="134387"/>
          </a:xfrm>
          <a:custGeom>
            <a:avLst/>
            <a:gdLst/>
            <a:ahLst/>
            <a:cxnLst/>
            <a:rect l="l" t="t" r="r" b="b"/>
            <a:pathLst>
              <a:path w="1780" h="2279" extrusionOk="0">
                <a:moveTo>
                  <a:pt x="819" y="1"/>
                </a:moveTo>
                <a:cubicBezTo>
                  <a:pt x="676" y="1"/>
                  <a:pt x="819" y="606"/>
                  <a:pt x="605" y="819"/>
                </a:cubicBezTo>
                <a:cubicBezTo>
                  <a:pt x="392" y="1068"/>
                  <a:pt x="0" y="997"/>
                  <a:pt x="0" y="1140"/>
                </a:cubicBezTo>
                <a:cubicBezTo>
                  <a:pt x="0" y="1246"/>
                  <a:pt x="392" y="1317"/>
                  <a:pt x="569" y="1460"/>
                </a:cubicBezTo>
                <a:cubicBezTo>
                  <a:pt x="747" y="1602"/>
                  <a:pt x="747" y="2278"/>
                  <a:pt x="854" y="2278"/>
                </a:cubicBezTo>
                <a:cubicBezTo>
                  <a:pt x="996" y="2278"/>
                  <a:pt x="925" y="1780"/>
                  <a:pt x="1068" y="1566"/>
                </a:cubicBezTo>
                <a:cubicBezTo>
                  <a:pt x="1245" y="1211"/>
                  <a:pt x="1779" y="1282"/>
                  <a:pt x="1779" y="1140"/>
                </a:cubicBezTo>
                <a:cubicBezTo>
                  <a:pt x="1779" y="1033"/>
                  <a:pt x="1423" y="1033"/>
                  <a:pt x="1139" y="890"/>
                </a:cubicBezTo>
                <a:cubicBezTo>
                  <a:pt x="890" y="713"/>
                  <a:pt x="996"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1"/>
          <p:cNvSpPr/>
          <p:nvPr/>
        </p:nvSpPr>
        <p:spPr>
          <a:xfrm flipH="1">
            <a:off x="4394096" y="3172121"/>
            <a:ext cx="104962" cy="134328"/>
          </a:xfrm>
          <a:custGeom>
            <a:avLst/>
            <a:gdLst/>
            <a:ahLst/>
            <a:cxnLst/>
            <a:rect l="l" t="t" r="r" b="b"/>
            <a:pathLst>
              <a:path w="1780" h="2278" extrusionOk="0">
                <a:moveTo>
                  <a:pt x="855" y="1"/>
                </a:moveTo>
                <a:cubicBezTo>
                  <a:pt x="677" y="1"/>
                  <a:pt x="819" y="606"/>
                  <a:pt x="641" y="855"/>
                </a:cubicBezTo>
                <a:cubicBezTo>
                  <a:pt x="428" y="1104"/>
                  <a:pt x="1" y="1033"/>
                  <a:pt x="1" y="1175"/>
                </a:cubicBezTo>
                <a:cubicBezTo>
                  <a:pt x="1" y="1246"/>
                  <a:pt x="392" y="1317"/>
                  <a:pt x="606" y="1460"/>
                </a:cubicBezTo>
                <a:cubicBezTo>
                  <a:pt x="783" y="1602"/>
                  <a:pt x="748" y="2278"/>
                  <a:pt x="890" y="2278"/>
                </a:cubicBezTo>
                <a:cubicBezTo>
                  <a:pt x="1033" y="2278"/>
                  <a:pt x="961" y="1780"/>
                  <a:pt x="1068" y="1566"/>
                </a:cubicBezTo>
                <a:cubicBezTo>
                  <a:pt x="1282" y="1246"/>
                  <a:pt x="1780" y="1282"/>
                  <a:pt x="1780" y="1175"/>
                </a:cubicBezTo>
                <a:cubicBezTo>
                  <a:pt x="1780" y="1068"/>
                  <a:pt x="1424" y="1068"/>
                  <a:pt x="1175" y="890"/>
                </a:cubicBezTo>
                <a:cubicBezTo>
                  <a:pt x="926" y="748"/>
                  <a:pt x="1033" y="1"/>
                  <a:pt x="8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ounded Rectangle 6"/>
          <p:cNvSpPr/>
          <p:nvPr/>
        </p:nvSpPr>
        <p:spPr>
          <a:xfrm>
            <a:off x="2611180" y="1279795"/>
            <a:ext cx="5288219" cy="300499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lumMod val="10000"/>
                  </a:schemeClr>
                </a:solidFill>
                <a:latin typeface="Times New Roman" pitchFamily="18" charset="0"/>
                <a:cs typeface="Times New Roman" pitchFamily="18" charset="0"/>
              </a:rPr>
              <a:t>Mô</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phỏng</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hình</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vẽ</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trong</a:t>
            </a:r>
            <a:r>
              <a:rPr lang="en-US" sz="2400" b="1" dirty="0">
                <a:solidFill>
                  <a:schemeClr val="tx1">
                    <a:lumMod val="10000"/>
                  </a:schemeClr>
                </a:solidFill>
                <a:latin typeface="Times New Roman" pitchFamily="18" charset="0"/>
                <a:cs typeface="Times New Roman" pitchFamily="18" charset="0"/>
              </a:rPr>
              <a:t> hang </a:t>
            </a:r>
            <a:r>
              <a:rPr lang="en-US" sz="2400" b="1" dirty="0" err="1">
                <a:solidFill>
                  <a:schemeClr val="tx1">
                    <a:lumMod val="10000"/>
                  </a:schemeClr>
                </a:solidFill>
                <a:latin typeface="Times New Roman" pitchFamily="18" charset="0"/>
                <a:cs typeface="Times New Roman" pitchFamily="18" charset="0"/>
              </a:rPr>
              <a:t>động</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là</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một</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trong</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những</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cách</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tìm</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hiểu</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nghệ</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thuật</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tạo</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hình</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thời</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Tiền</a:t>
            </a:r>
            <a:r>
              <a:rPr lang="en-US" sz="2400" b="1" dirty="0">
                <a:solidFill>
                  <a:schemeClr val="tx1">
                    <a:lumMod val="10000"/>
                  </a:schemeClr>
                </a:solidFill>
                <a:latin typeface="Times New Roman" pitchFamily="18" charset="0"/>
                <a:cs typeface="Times New Roman" pitchFamily="18" charset="0"/>
              </a:rPr>
              <a:t> </a:t>
            </a:r>
            <a:r>
              <a:rPr lang="en-US" sz="2400" b="1" dirty="0" err="1">
                <a:solidFill>
                  <a:schemeClr val="tx1">
                    <a:lumMod val="10000"/>
                  </a:schemeClr>
                </a:solidFill>
                <a:latin typeface="Times New Roman" pitchFamily="18" charset="0"/>
                <a:cs typeface="Times New Roman" pitchFamily="18" charset="0"/>
              </a:rPr>
              <a:t>sử</a:t>
            </a:r>
            <a:r>
              <a:rPr lang="en-US" sz="2400" b="1" dirty="0">
                <a:solidFill>
                  <a:schemeClr val="tx1">
                    <a:lumMod val="10000"/>
                  </a:schemeClr>
                </a:solidFill>
                <a:latin typeface="Times New Roman" pitchFamily="18" charset="0"/>
                <a:cs typeface="Times New Roman" pitchFamily="18"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3872" y="630957"/>
            <a:ext cx="3716421" cy="3716421"/>
          </a:xfrm>
          <a:prstGeom prst="rect">
            <a:avLst/>
          </a:prstGeom>
        </p:spPr>
      </p:pic>
      <p:sp>
        <p:nvSpPr>
          <p:cNvPr id="3" name="Rectangle 2"/>
          <p:cNvSpPr/>
          <p:nvPr/>
        </p:nvSpPr>
        <p:spPr>
          <a:xfrm>
            <a:off x="3909364" y="589708"/>
            <a:ext cx="2048959" cy="523220"/>
          </a:xfrm>
          <a:prstGeom prst="rect">
            <a:avLst/>
          </a:prstGeom>
        </p:spPr>
        <p:txBody>
          <a:bodyPr wrap="none">
            <a:spAutoFit/>
          </a:bodyPr>
          <a:lstStyle/>
          <a:p>
            <a:pPr algn="ctr"/>
            <a:r>
              <a:rPr lang="en-US" sz="2800" b="1" dirty="0">
                <a:solidFill>
                  <a:srgbClr val="002060"/>
                </a:solidFill>
                <a:latin typeface="Times New Roman" pitchFamily="18" charset="0"/>
                <a:cs typeface="Times New Roman" pitchFamily="18" charset="0"/>
              </a:rPr>
              <a:t>KẾT LUẬN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08" y="1775384"/>
            <a:ext cx="5484478" cy="2331919"/>
          </a:xfrm>
          <a:prstGeom prst="rect">
            <a:avLst/>
          </a:prstGeom>
        </p:spPr>
      </p:pic>
      <p:sp>
        <p:nvSpPr>
          <p:cNvPr id="5" name="Rectangle 4"/>
          <p:cNvSpPr/>
          <p:nvPr/>
        </p:nvSpPr>
        <p:spPr>
          <a:xfrm>
            <a:off x="546100" y="1334397"/>
            <a:ext cx="4567194" cy="2031325"/>
          </a:xfrm>
          <a:prstGeom prst="rect">
            <a:avLst/>
          </a:prstGeom>
        </p:spPr>
        <p:txBody>
          <a:bodyPr wrap="square">
            <a:spAutoFit/>
          </a:bodyPr>
          <a:lstStyle/>
          <a:p>
            <a:pPr>
              <a:lnSpc>
                <a:spcPct val="150000"/>
              </a:lnSpc>
            </a:pPr>
            <a:r>
              <a:rPr lang="en-US" sz="2800" dirty="0" err="1" smtClean="0">
                <a:solidFill>
                  <a:schemeClr val="bg2">
                    <a:lumMod val="50000"/>
                  </a:schemeClr>
                </a:solidFill>
                <a:latin typeface="Times New Roman" pitchFamily="18" charset="0"/>
                <a:cs typeface="Times New Roman" pitchFamily="18" charset="0"/>
              </a:rPr>
              <a:t>Em</a:t>
            </a:r>
            <a:r>
              <a:rPr lang="en-US" sz="2800" dirty="0" smtClean="0">
                <a:solidFill>
                  <a:schemeClr val="bg2">
                    <a:lumMod val="50000"/>
                  </a:schemeClr>
                </a:solidFill>
                <a:latin typeface="Times New Roman" pitchFamily="18" charset="0"/>
                <a:cs typeface="Times New Roman" pitchFamily="18" charset="0"/>
              </a:rPr>
              <a:t> </a:t>
            </a:r>
            <a:r>
              <a:rPr lang="en-US" sz="2800" dirty="0" err="1" smtClean="0">
                <a:solidFill>
                  <a:schemeClr val="bg2">
                    <a:lumMod val="50000"/>
                  </a:schemeClr>
                </a:solidFill>
                <a:latin typeface="Times New Roman" pitchFamily="18" charset="0"/>
                <a:cs typeface="Times New Roman" pitchFamily="18" charset="0"/>
              </a:rPr>
              <a:t>hãy</a:t>
            </a:r>
            <a:r>
              <a:rPr lang="en-US" sz="2800" dirty="0" smtClean="0">
                <a:solidFill>
                  <a:schemeClr val="bg2">
                    <a:lumMod val="50000"/>
                  </a:schemeClr>
                </a:solidFill>
                <a:latin typeface="Times New Roman" pitchFamily="18" charset="0"/>
                <a:cs typeface="Times New Roman" pitchFamily="18" charset="0"/>
              </a:rPr>
              <a:t> </a:t>
            </a:r>
            <a:r>
              <a:rPr lang="en-US" sz="2800" dirty="0" err="1" smtClean="0">
                <a:solidFill>
                  <a:schemeClr val="bg2">
                    <a:lumMod val="50000"/>
                  </a:schemeClr>
                </a:solidFill>
                <a:latin typeface="Times New Roman" pitchFamily="18" charset="0"/>
                <a:cs typeface="Times New Roman" pitchFamily="18" charset="0"/>
              </a:rPr>
              <a:t>lựa</a:t>
            </a:r>
            <a:r>
              <a:rPr lang="en-US" sz="2800" dirty="0" smtClean="0">
                <a:solidFill>
                  <a:schemeClr val="bg2">
                    <a:lumMod val="50000"/>
                  </a:schemeClr>
                </a:solidFill>
                <a:latin typeface="Times New Roman" pitchFamily="18" charset="0"/>
                <a:cs typeface="Times New Roman" pitchFamily="18" charset="0"/>
              </a:rPr>
              <a:t> </a:t>
            </a:r>
            <a:r>
              <a:rPr lang="en-US" sz="2800" dirty="0" err="1" smtClean="0">
                <a:solidFill>
                  <a:schemeClr val="bg2">
                    <a:lumMod val="50000"/>
                  </a:schemeClr>
                </a:solidFill>
                <a:latin typeface="Times New Roman" pitchFamily="18" charset="0"/>
                <a:cs typeface="Times New Roman" pitchFamily="18" charset="0"/>
              </a:rPr>
              <a:t>chọn</a:t>
            </a:r>
            <a:r>
              <a:rPr lang="en-US" sz="2800" dirty="0" smtClean="0">
                <a:solidFill>
                  <a:schemeClr val="bg2">
                    <a:lumMod val="50000"/>
                  </a:schemeClr>
                </a:solidFill>
                <a:latin typeface="Times New Roman" pitchFamily="18" charset="0"/>
                <a:cs typeface="Times New Roman" pitchFamily="18" charset="0"/>
              </a:rPr>
              <a:t> </a:t>
            </a:r>
            <a:r>
              <a:rPr lang="vi-VN" sz="2800" dirty="0" smtClean="0">
                <a:solidFill>
                  <a:schemeClr val="bg2">
                    <a:lumMod val="50000"/>
                  </a:schemeClr>
                </a:solidFill>
                <a:latin typeface="Times New Roman" pitchFamily="18" charset="0"/>
                <a:cs typeface="Times New Roman" pitchFamily="18" charset="0"/>
              </a:rPr>
              <a:t>hình vẽ thời tiền sử mà e yêu thích </a:t>
            </a:r>
            <a:r>
              <a:rPr lang="en-US" sz="2800" dirty="0" err="1" smtClean="0">
                <a:solidFill>
                  <a:schemeClr val="bg2">
                    <a:lumMod val="50000"/>
                  </a:schemeClr>
                </a:solidFill>
                <a:latin typeface="Times New Roman" pitchFamily="18" charset="0"/>
                <a:cs typeface="Times New Roman" pitchFamily="18" charset="0"/>
              </a:rPr>
              <a:t>và</a:t>
            </a:r>
            <a:r>
              <a:rPr lang="en-US" sz="2800" dirty="0" smtClean="0">
                <a:solidFill>
                  <a:schemeClr val="bg2">
                    <a:lumMod val="50000"/>
                  </a:schemeClr>
                </a:solidFill>
                <a:latin typeface="Times New Roman" pitchFamily="18" charset="0"/>
                <a:cs typeface="Times New Roman" pitchFamily="18" charset="0"/>
              </a:rPr>
              <a:t> </a:t>
            </a:r>
            <a:r>
              <a:rPr lang="en-US" sz="2800" dirty="0" err="1" smtClean="0">
                <a:solidFill>
                  <a:schemeClr val="bg2">
                    <a:lumMod val="50000"/>
                  </a:schemeClr>
                </a:solidFill>
                <a:latin typeface="Times New Roman" pitchFamily="18" charset="0"/>
                <a:cs typeface="Times New Roman" pitchFamily="18" charset="0"/>
              </a:rPr>
              <a:t>mô</a:t>
            </a:r>
            <a:r>
              <a:rPr lang="en-US" sz="2800" dirty="0" smtClean="0">
                <a:solidFill>
                  <a:schemeClr val="bg2">
                    <a:lumMod val="50000"/>
                  </a:schemeClr>
                </a:solidFill>
                <a:latin typeface="Times New Roman" pitchFamily="18" charset="0"/>
                <a:cs typeface="Times New Roman" pitchFamily="18" charset="0"/>
              </a:rPr>
              <a:t> </a:t>
            </a:r>
            <a:r>
              <a:rPr lang="en-US" sz="2800" dirty="0" err="1">
                <a:solidFill>
                  <a:schemeClr val="bg2">
                    <a:lumMod val="50000"/>
                  </a:schemeClr>
                </a:solidFill>
                <a:latin typeface="Times New Roman" pitchFamily="18" charset="0"/>
                <a:cs typeface="Times New Roman" pitchFamily="18" charset="0"/>
              </a:rPr>
              <a:t>phỏng</a:t>
            </a:r>
            <a:r>
              <a:rPr lang="en-US" sz="2800" dirty="0">
                <a:solidFill>
                  <a:schemeClr val="bg2">
                    <a:lumMod val="50000"/>
                  </a:schemeClr>
                </a:solidFill>
                <a:latin typeface="Times New Roman" pitchFamily="18" charset="0"/>
                <a:cs typeface="Times New Roman" pitchFamily="18" charset="0"/>
              </a:rPr>
              <a:t> </a:t>
            </a:r>
            <a:r>
              <a:rPr lang="vi-VN" sz="2800" dirty="0" smtClean="0">
                <a:solidFill>
                  <a:schemeClr val="bg2">
                    <a:lumMod val="50000"/>
                  </a:schemeClr>
                </a:solidFill>
                <a:latin typeface="Times New Roman" pitchFamily="18" charset="0"/>
                <a:cs typeface="Times New Roman" pitchFamily="18" charset="0"/>
              </a:rPr>
              <a:t>lại theo ý thích!</a:t>
            </a:r>
            <a:endParaRPr lang="en-US" sz="2800" dirty="0">
              <a:solidFill>
                <a:schemeClr val="bg2">
                  <a:lumMod val="50000"/>
                </a:schemeClr>
              </a:solidFill>
              <a:latin typeface="Times New Roman" pitchFamily="18" charset="0"/>
              <a:cs typeface="Times New Roman" pitchFamily="18" charset="0"/>
            </a:endParaRPr>
          </a:p>
        </p:txBody>
      </p:sp>
      <p:sp>
        <p:nvSpPr>
          <p:cNvPr id="11" name="Google Shape;889;p40"/>
          <p:cNvSpPr txBox="1">
            <a:spLocks noGrp="1"/>
          </p:cNvSpPr>
          <p:nvPr>
            <p:ph type="title"/>
          </p:nvPr>
        </p:nvSpPr>
        <p:spPr>
          <a:xfrm>
            <a:off x="1379293" y="392870"/>
            <a:ext cx="6162410" cy="1047000"/>
          </a:xfrm>
          <a:prstGeom prst="rect">
            <a:avLst/>
          </a:prstGeom>
        </p:spPr>
        <p:txBody>
          <a:bodyPr spcFirstLastPara="1" wrap="square" lIns="91425" tIns="91425" rIns="91425" bIns="91425" anchor="t" anchorCtr="0">
            <a:noAutofit/>
          </a:bodyPr>
          <a:lstStyle/>
          <a:p>
            <a:pPr lvl="0" algn="ctr">
              <a:lnSpc>
                <a:spcPts val="4000"/>
              </a:lnSpc>
            </a:pPr>
            <a:r>
              <a:rPr lang="vi-VN" sz="2800" b="1" dirty="0" smtClean="0">
                <a:solidFill>
                  <a:schemeClr val="tx1">
                    <a:lumMod val="10000"/>
                  </a:schemeClr>
                </a:solidFill>
                <a:latin typeface="Times New Roman" pitchFamily="18" charset="0"/>
                <a:cs typeface="Times New Roman" pitchFamily="18" charset="0"/>
              </a:rPr>
              <a:t>3</a:t>
            </a:r>
            <a:r>
              <a:rPr lang="en-US" sz="2800" b="1" dirty="0" smtClean="0">
                <a:solidFill>
                  <a:schemeClr val="tx1">
                    <a:lumMod val="10000"/>
                  </a:schemeClr>
                </a:solidFill>
                <a:latin typeface="Times New Roman" pitchFamily="18" charset="0"/>
                <a:cs typeface="Times New Roman" pitchFamily="18" charset="0"/>
              </a:rPr>
              <a:t>. </a:t>
            </a:r>
            <a:r>
              <a:rPr lang="vi-VN" sz="2800" b="1" dirty="0" smtClean="0">
                <a:solidFill>
                  <a:schemeClr val="tx1">
                    <a:lumMod val="10000"/>
                  </a:schemeClr>
                </a:solidFill>
                <a:latin typeface="Times New Roman" pitchFamily="18" charset="0"/>
                <a:cs typeface="Times New Roman" pitchFamily="18" charset="0"/>
              </a:rPr>
              <a:t>Mô </a:t>
            </a:r>
            <a:r>
              <a:rPr lang="en-US" sz="2800" b="1" dirty="0" err="1" smtClean="0">
                <a:solidFill>
                  <a:schemeClr val="tx1">
                    <a:lumMod val="10000"/>
                  </a:schemeClr>
                </a:solidFill>
                <a:latin typeface="Times New Roman" pitchFamily="18" charset="0"/>
                <a:cs typeface="Times New Roman" pitchFamily="18" charset="0"/>
              </a:rPr>
              <a:t>phỏng</a:t>
            </a:r>
            <a:r>
              <a:rPr lang="en-US" sz="2800" b="1" dirty="0" smtClean="0">
                <a:solidFill>
                  <a:schemeClr val="tx1">
                    <a:lumMod val="10000"/>
                  </a:schemeClr>
                </a:solidFill>
                <a:latin typeface="Times New Roman" pitchFamily="18" charset="0"/>
                <a:cs typeface="Times New Roman" pitchFamily="18" charset="0"/>
              </a:rPr>
              <a:t> </a:t>
            </a:r>
            <a:r>
              <a:rPr lang="vi-VN" sz="2800" b="1" dirty="0" smtClean="0">
                <a:solidFill>
                  <a:schemeClr val="tx1">
                    <a:lumMod val="10000"/>
                  </a:schemeClr>
                </a:solidFill>
                <a:latin typeface="Times New Roman" pitchFamily="18" charset="0"/>
                <a:cs typeface="Times New Roman" pitchFamily="18" charset="0"/>
              </a:rPr>
              <a:t>hình vẽ Thời Tiền sử.</a:t>
            </a:r>
            <a:endParaRPr sz="2800" b="1" dirty="0">
              <a:solidFill>
                <a:schemeClr val="tx1">
                  <a:lumMod val="10000"/>
                </a:scheme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426" y="1136647"/>
            <a:ext cx="2943224" cy="400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4" name="Rectangle 3"/>
          <p:cNvSpPr/>
          <p:nvPr/>
        </p:nvSpPr>
        <p:spPr>
          <a:xfrm>
            <a:off x="2240834" y="1051103"/>
            <a:ext cx="6261457" cy="31393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2200" dirty="0" smtClean="0">
                <a:latin typeface="+mj-lt"/>
              </a:rPr>
              <a:t>Hình </a:t>
            </a:r>
            <a:r>
              <a:rPr lang="vi-VN" sz="2200" dirty="0">
                <a:latin typeface="+mj-lt"/>
              </a:rPr>
              <a:t>vẽ em mô phỏng là hình gì?</a:t>
            </a:r>
          </a:p>
          <a:p>
            <a:pPr marL="285750" indent="-285750" algn="just">
              <a:lnSpc>
                <a:spcPct val="150000"/>
              </a:lnSpc>
              <a:buFont typeface="Wingdings" panose="05000000000000000000" pitchFamily="2" charset="2"/>
              <a:buChar char="Ø"/>
            </a:pPr>
            <a:r>
              <a:rPr lang="vi-VN" sz="2200" dirty="0" smtClean="0">
                <a:latin typeface="+mj-lt"/>
              </a:rPr>
              <a:t>Em </a:t>
            </a:r>
            <a:r>
              <a:rPr lang="vi-VN" sz="2200" dirty="0">
                <a:latin typeface="+mj-lt"/>
              </a:rPr>
              <a:t>mô phỏng toàn bộ hay một phần hình vẽ thời Tiền sử ?</a:t>
            </a:r>
          </a:p>
          <a:p>
            <a:pPr marL="285750" indent="-285750" algn="just">
              <a:lnSpc>
                <a:spcPct val="150000"/>
              </a:lnSpc>
              <a:buFont typeface="Wingdings" panose="05000000000000000000" pitchFamily="2" charset="2"/>
              <a:buChar char="Ø"/>
            </a:pPr>
            <a:r>
              <a:rPr lang="vi-VN" sz="2200" dirty="0" smtClean="0">
                <a:latin typeface="+mj-lt"/>
              </a:rPr>
              <a:t>Em </a:t>
            </a:r>
            <a:r>
              <a:rPr lang="vi-VN" sz="2200" dirty="0">
                <a:latin typeface="+mj-lt"/>
              </a:rPr>
              <a:t>sẽ dùng màu nào cho hình vẽ đó?</a:t>
            </a:r>
          </a:p>
          <a:p>
            <a:pPr marL="285750" indent="-285750" algn="just">
              <a:lnSpc>
                <a:spcPct val="150000"/>
              </a:lnSpc>
              <a:buFont typeface="Wingdings" panose="05000000000000000000" pitchFamily="2" charset="2"/>
              <a:buChar char="Ø"/>
            </a:pPr>
            <a:r>
              <a:rPr lang="vi-VN" sz="2200" dirty="0" smtClean="0">
                <a:latin typeface="+mj-lt"/>
              </a:rPr>
              <a:t>Tỉ </a:t>
            </a:r>
            <a:r>
              <a:rPr lang="vi-VN" sz="2200" dirty="0">
                <a:latin typeface="+mj-lt"/>
              </a:rPr>
              <a:t>lệ của hình so với trang giấy như thế nào?</a:t>
            </a:r>
          </a:p>
          <a:p>
            <a:pPr marL="285750" indent="-285750" algn="just">
              <a:lnSpc>
                <a:spcPct val="150000"/>
              </a:lnSpc>
              <a:buFont typeface="Wingdings" panose="05000000000000000000" pitchFamily="2" charset="2"/>
              <a:buChar char="Ø"/>
            </a:pPr>
            <a:r>
              <a:rPr lang="vi-VN" sz="2200" dirty="0" smtClean="0">
                <a:latin typeface="+mj-lt"/>
              </a:rPr>
              <a:t>Vẽ </a:t>
            </a:r>
            <a:r>
              <a:rPr lang="vi-VN" sz="2200" dirty="0">
                <a:latin typeface="+mj-lt"/>
              </a:rPr>
              <a:t>màu cho hình và nền thêm sinh động.</a:t>
            </a:r>
          </a:p>
        </p:txBody>
      </p:sp>
      <p:sp>
        <p:nvSpPr>
          <p:cNvPr id="5" name="Pentagon 4"/>
          <p:cNvSpPr/>
          <p:nvPr/>
        </p:nvSpPr>
        <p:spPr>
          <a:xfrm>
            <a:off x="3481117" y="382257"/>
            <a:ext cx="1890445" cy="565078"/>
          </a:xfrm>
          <a:prstGeom prst="homePlate">
            <a:avLst/>
          </a:prstGeom>
          <a:solidFill>
            <a:schemeClr val="tx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imes New Roman" pitchFamily="18" charset="0"/>
                <a:cs typeface="Times New Roman" pitchFamily="18" charset="0"/>
              </a:rPr>
              <a:t>Gợi</a:t>
            </a:r>
            <a:r>
              <a:rPr lang="en-US" sz="2400" b="1" dirty="0" smtClean="0">
                <a:solidFill>
                  <a:srgbClr val="002060"/>
                </a:solidFill>
                <a:latin typeface="Times New Roman" pitchFamily="18" charset="0"/>
                <a:cs typeface="Times New Roman" pitchFamily="18" charset="0"/>
              </a:rPr>
              <a:t> ý</a:t>
            </a:r>
            <a:endParaRPr lang="en-US" sz="2400" b="1" dirty="0">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71909">
            <a:off x="2507760" y="468757"/>
            <a:ext cx="841321" cy="95715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50" y="1819402"/>
            <a:ext cx="1647843" cy="3324098"/>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7" name="TextBox 6"/>
          <p:cNvSpPr txBox="1"/>
          <p:nvPr/>
        </p:nvSpPr>
        <p:spPr>
          <a:xfrm>
            <a:off x="1839074" y="380144"/>
            <a:ext cx="5137079"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khảo</a:t>
            </a:r>
            <a:endParaRPr lang="en-US" sz="2400" b="1" dirty="0">
              <a:latin typeface="Times New Roman" pitchFamily="18" charset="0"/>
              <a:cs typeface="Times New Roman"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074" y="973617"/>
            <a:ext cx="5635414" cy="416988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717" y="3619625"/>
            <a:ext cx="1830026" cy="15238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7292">
            <a:off x="2051652" y="808643"/>
            <a:ext cx="576569" cy="5629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 presetClass="entr" presetSubtype="5"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7" name="TextBox 6"/>
          <p:cNvSpPr txBox="1"/>
          <p:nvPr/>
        </p:nvSpPr>
        <p:spPr>
          <a:xfrm>
            <a:off x="1839074" y="380144"/>
            <a:ext cx="5137079"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khảo</a:t>
            </a:r>
            <a:endParaRPr lang="en-US" sz="2400" b="1" dirty="0">
              <a:latin typeface="Times New Roman" pitchFamily="18" charset="0"/>
              <a:cs typeface="Times New Roman"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717" y="3619625"/>
            <a:ext cx="1830026" cy="1523875"/>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1119793"/>
            <a:ext cx="8261350" cy="373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39414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7" name="TextBox 6"/>
          <p:cNvSpPr txBox="1"/>
          <p:nvPr/>
        </p:nvSpPr>
        <p:spPr>
          <a:xfrm>
            <a:off x="1839074" y="380144"/>
            <a:ext cx="5137079"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khảo</a:t>
            </a:r>
            <a:endParaRPr lang="en-US" sz="2400" b="1" dirty="0">
              <a:latin typeface="Times New Roman" pitchFamily="18" charset="0"/>
              <a:cs typeface="Times New Roman"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717" y="3619625"/>
            <a:ext cx="1830026" cy="152387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38" y="883895"/>
            <a:ext cx="7524750" cy="425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008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7" name="TextBox 6"/>
          <p:cNvSpPr txBox="1"/>
          <p:nvPr/>
        </p:nvSpPr>
        <p:spPr>
          <a:xfrm>
            <a:off x="1839073" y="316644"/>
            <a:ext cx="5137079"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khảo</a:t>
            </a:r>
            <a:endParaRPr lang="en-US" sz="2400" b="1" dirty="0">
              <a:latin typeface="Times New Roman" pitchFamily="18" charset="0"/>
              <a:cs typeface="Times New Roman"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717" y="3619625"/>
            <a:ext cx="1830026" cy="1523875"/>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831912"/>
            <a:ext cx="6527800"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008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7" name="TextBox 6"/>
          <p:cNvSpPr txBox="1"/>
          <p:nvPr/>
        </p:nvSpPr>
        <p:spPr>
          <a:xfrm>
            <a:off x="1839074" y="380144"/>
            <a:ext cx="5137079"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khảo</a:t>
            </a:r>
            <a:endParaRPr lang="en-US" sz="2400" b="1" dirty="0">
              <a:latin typeface="Times New Roman" pitchFamily="18" charset="0"/>
              <a:cs typeface="Times New Roman"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717" y="3619625"/>
            <a:ext cx="1830026" cy="1523875"/>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57" y="968809"/>
            <a:ext cx="7021512" cy="406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008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vi-VN" b="1" dirty="0" smtClean="0">
                <a:latin typeface="+mj-lt"/>
              </a:rPr>
              <a:t>VI DEO</a:t>
            </a:r>
            <a:endParaRPr lang="en-SG" b="1" dirty="0">
              <a:latin typeface="+mj-lt"/>
            </a:endParaRPr>
          </a:p>
        </p:txBody>
      </p:sp>
    </p:spTree>
    <p:extLst>
      <p:ext uri="{BB962C8B-B14F-4D97-AF65-F5344CB8AC3E}">
        <p14:creationId xmlns:p14="http://schemas.microsoft.com/office/powerpoint/2010/main" val="3494465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18"/>
          </p:nvPr>
        </p:nvSpPr>
        <p:spPr>
          <a:xfrm>
            <a:off x="1918999" y="413275"/>
            <a:ext cx="3893459" cy="866940"/>
          </a:xfrm>
        </p:spPr>
        <p:txBody>
          <a:bodyPr/>
          <a:lstStyle/>
          <a:p>
            <a:r>
              <a:rPr lang="vi-VN" sz="3200" b="1" dirty="0" smtClean="0">
                <a:solidFill>
                  <a:schemeClr val="bg2"/>
                </a:solidFill>
                <a:latin typeface="+mj-lt"/>
              </a:rPr>
              <a:t>Yêu cầu cần đạt:</a:t>
            </a:r>
            <a:endParaRPr lang="en-SG" sz="3200" b="1" dirty="0">
              <a:solidFill>
                <a:schemeClr val="bg2"/>
              </a:solidFill>
              <a:latin typeface="+mj-lt"/>
            </a:endParaRPr>
          </a:p>
        </p:txBody>
      </p:sp>
      <p:sp>
        <p:nvSpPr>
          <p:cNvPr id="18" name="TextBox 17"/>
          <p:cNvSpPr txBox="1"/>
          <p:nvPr/>
        </p:nvSpPr>
        <p:spPr>
          <a:xfrm>
            <a:off x="1195734" y="1181928"/>
            <a:ext cx="7313266" cy="2677656"/>
          </a:xfrm>
          <a:prstGeom prst="rect">
            <a:avLst/>
          </a:prstGeom>
          <a:noFill/>
        </p:spPr>
        <p:txBody>
          <a:bodyPr wrap="square" rtlCol="0">
            <a:spAutoFit/>
          </a:bodyPr>
          <a:lstStyle/>
          <a:p>
            <a:pPr marL="285750" indent="-285750">
              <a:buFontTx/>
              <a:buChar char="-"/>
            </a:pPr>
            <a:r>
              <a:rPr lang="vi-VN" sz="2800" dirty="0" smtClean="0">
                <a:latin typeface="+mj-lt"/>
              </a:rPr>
              <a:t>Nêu được cách mô phỏng hình vẽ theo mẫu.</a:t>
            </a:r>
          </a:p>
          <a:p>
            <a:pPr marL="285750" indent="-285750">
              <a:buFontTx/>
              <a:buChar char="-"/>
            </a:pPr>
            <a:r>
              <a:rPr lang="vi-VN" sz="2800" dirty="0" smtClean="0">
                <a:latin typeface="+mj-lt"/>
              </a:rPr>
              <a:t>Mô phỏng được hình vẽ của người Tiền sử theo cảm nhận.</a:t>
            </a:r>
          </a:p>
          <a:p>
            <a:pPr marL="285750" indent="-285750">
              <a:buFontTx/>
              <a:buChar char="-"/>
            </a:pPr>
            <a:r>
              <a:rPr lang="vi-VN" sz="2800" dirty="0" smtClean="0">
                <a:latin typeface="+mj-lt"/>
              </a:rPr>
              <a:t>Cảm nhận được vẻ đẹp và giá trị của mĩ thuật thời Tiền sử. Có ý thức trân trọng, bảo tồn và phát triển văn hóa nghệ thuật của người xưa.</a:t>
            </a:r>
          </a:p>
        </p:txBody>
      </p:sp>
    </p:spTree>
    <p:extLst>
      <p:ext uri="{BB962C8B-B14F-4D97-AF65-F5344CB8AC3E}">
        <p14:creationId xmlns:p14="http://schemas.microsoft.com/office/powerpoint/2010/main" val="3030318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65" name="Google Shape;1318;p56"/>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olidFill>
                  <a:srgbClr val="002060"/>
                </a:solidFill>
                <a:latin typeface="Times New Roman" pitchFamily="18" charset="0"/>
                <a:cs typeface="Times New Roman" pitchFamily="18" charset="0"/>
              </a:rPr>
              <a:t>HƯỚNG DẪN VỀ NHÀ </a:t>
            </a:r>
            <a:endParaRPr sz="3200" b="1" dirty="0">
              <a:solidFill>
                <a:srgbClr val="002060"/>
              </a:solidFill>
              <a:latin typeface="Times New Roman" pitchFamily="18" charset="0"/>
              <a:cs typeface="Times New Roman" pitchFamily="18" charset="0"/>
            </a:endParaRPr>
          </a:p>
        </p:txBody>
      </p:sp>
      <p:sp>
        <p:nvSpPr>
          <p:cNvPr id="7" name="TextBox 6"/>
          <p:cNvSpPr txBox="1"/>
          <p:nvPr/>
        </p:nvSpPr>
        <p:spPr>
          <a:xfrm>
            <a:off x="996950" y="1365731"/>
            <a:ext cx="7353300" cy="2308324"/>
          </a:xfrm>
          <a:prstGeom prst="rect">
            <a:avLst/>
          </a:prstGeom>
          <a:noFill/>
        </p:spPr>
        <p:txBody>
          <a:bodyPr wrap="square" rtlCol="0">
            <a:spAutoFit/>
          </a:bodyPr>
          <a:lstStyle/>
          <a:p>
            <a:pPr algn="ctr">
              <a:lnSpc>
                <a:spcPct val="150000"/>
              </a:lnSpc>
            </a:pPr>
            <a:r>
              <a:rPr lang="vi-VN" sz="1800" dirty="0" smtClean="0"/>
              <a:t>-</a:t>
            </a:r>
            <a:r>
              <a:rPr lang="vi-VN" sz="2400" dirty="0" smtClean="0">
                <a:latin typeface="+mj-lt"/>
              </a:rPr>
              <a:t>Vẽ tiếp </a:t>
            </a:r>
            <a:r>
              <a:rPr lang="vi-VN" sz="2400" dirty="0" smtClean="0">
                <a:latin typeface="Times New Roman" pitchFamily="18" charset="0"/>
                <a:cs typeface="Times New Roman" pitchFamily="18" charset="0"/>
              </a:rPr>
              <a:t>bài </a:t>
            </a:r>
            <a:r>
              <a:rPr lang="en-US" sz="2400" dirty="0" err="1" smtClean="0">
                <a:latin typeface="Times New Roman" pitchFamily="18" charset="0"/>
                <a:cs typeface="Times New Roman" pitchFamily="18" charset="0"/>
              </a:rPr>
              <a:t>mô</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phỏng</a:t>
            </a:r>
            <a:r>
              <a:rPr lang="vi-VN" sz="2400" smtClean="0">
                <a:latin typeface="Times New Roman" pitchFamily="18" charset="0"/>
                <a:cs typeface="Times New Roman" pitchFamily="18" charset="0"/>
              </a:rPr>
              <a:t>, sưu </a:t>
            </a:r>
            <a:r>
              <a:rPr lang="vi-VN" sz="2400" dirty="0" smtClean="0">
                <a:latin typeface="Times New Roman" pitchFamily="18" charset="0"/>
                <a:cs typeface="Times New Roman" pitchFamily="18" charset="0"/>
              </a:rPr>
              <a:t>tầm tư liệu tranh ảnh liên qua tới nghệ thuật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endParaRPr lang="vi-VN" sz="2400" dirty="0" smtClean="0">
              <a:latin typeface="Times New Roman" pitchFamily="18" charset="0"/>
              <a:cs typeface="Times New Roman" pitchFamily="18" charset="0"/>
            </a:endParaRPr>
          </a:p>
          <a:p>
            <a:pPr algn="ctr">
              <a:lnSpc>
                <a:spcPct val="150000"/>
              </a:lnSpc>
            </a:pPr>
            <a:r>
              <a:rPr lang="vi-VN" sz="2400" dirty="0" smtClean="0">
                <a:latin typeface="Times New Roman" pitchFamily="18" charset="0"/>
                <a:cs typeface="Times New Roman" pitchFamily="18" charset="0"/>
              </a:rPr>
              <a:t>-Chuẩn bị đồ dùng học tập như tiết này, giờ sau học tiếp Bài 1 của chủ đề.</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2392516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65" name="Google Shape;1023;p46"/>
          <p:cNvSpPr/>
          <p:nvPr/>
        </p:nvSpPr>
        <p:spPr>
          <a:xfrm>
            <a:off x="1015188" y="360376"/>
            <a:ext cx="1311308" cy="1143268"/>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66" name="Google Shape;1024;p46"/>
          <p:cNvSpPr txBox="1">
            <a:spLocks noGrp="1"/>
          </p:cNvSpPr>
          <p:nvPr>
            <p:ph type="title"/>
          </p:nvPr>
        </p:nvSpPr>
        <p:spPr>
          <a:xfrm>
            <a:off x="2155582" y="228516"/>
            <a:ext cx="4480725" cy="78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b="1" dirty="0" err="1" smtClean="0">
                <a:solidFill>
                  <a:srgbClr val="C00000"/>
                </a:solidFill>
                <a:latin typeface="+mn-lt"/>
              </a:rPr>
              <a:t>Phân</a:t>
            </a:r>
            <a:r>
              <a:rPr lang="en-US" sz="2800" b="1" dirty="0" smtClean="0">
                <a:solidFill>
                  <a:srgbClr val="C00000"/>
                </a:solidFill>
                <a:latin typeface="+mn-lt"/>
              </a:rPr>
              <a:t> </a:t>
            </a:r>
            <a:r>
              <a:rPr lang="en-US" sz="2800" b="1" dirty="0" err="1" smtClean="0">
                <a:solidFill>
                  <a:srgbClr val="C00000"/>
                </a:solidFill>
                <a:latin typeface="+mn-lt"/>
              </a:rPr>
              <a:t>tích</a:t>
            </a:r>
            <a:r>
              <a:rPr lang="en-US" sz="2800" b="1" dirty="0" smtClean="0">
                <a:solidFill>
                  <a:srgbClr val="C00000"/>
                </a:solidFill>
                <a:latin typeface="+mn-lt"/>
              </a:rPr>
              <a:t> – </a:t>
            </a:r>
            <a:r>
              <a:rPr lang="en-US" sz="2800" b="1" dirty="0" err="1" smtClean="0">
                <a:solidFill>
                  <a:srgbClr val="C00000"/>
                </a:solidFill>
                <a:latin typeface="+mn-lt"/>
              </a:rPr>
              <a:t>Đánh</a:t>
            </a:r>
            <a:r>
              <a:rPr lang="en-US" sz="2800" b="1" dirty="0" smtClean="0">
                <a:solidFill>
                  <a:srgbClr val="C00000"/>
                </a:solidFill>
                <a:latin typeface="+mn-lt"/>
              </a:rPr>
              <a:t> </a:t>
            </a:r>
            <a:r>
              <a:rPr lang="en-US" sz="2800" b="1" dirty="0" err="1" smtClean="0">
                <a:solidFill>
                  <a:srgbClr val="C00000"/>
                </a:solidFill>
                <a:latin typeface="+mn-lt"/>
              </a:rPr>
              <a:t>giá</a:t>
            </a:r>
            <a:endParaRPr sz="2800" b="1" dirty="0">
              <a:solidFill>
                <a:srgbClr val="C00000"/>
              </a:solidFill>
              <a:latin typeface="+mn-lt"/>
            </a:endParaRPr>
          </a:p>
        </p:txBody>
      </p:sp>
      <p:sp>
        <p:nvSpPr>
          <p:cNvPr id="67" name="Google Shape;1025;p46"/>
          <p:cNvSpPr txBox="1">
            <a:spLocks noGrp="1"/>
          </p:cNvSpPr>
          <p:nvPr>
            <p:ph type="title" idx="2"/>
          </p:nvPr>
        </p:nvSpPr>
        <p:spPr>
          <a:xfrm>
            <a:off x="1186108" y="619416"/>
            <a:ext cx="969474" cy="62518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smtClean="0">
                <a:latin typeface="+mn-lt"/>
              </a:rPr>
              <a:t>04</a:t>
            </a:r>
            <a:endParaRPr sz="4000" dirty="0">
              <a:latin typeface="+mn-lt"/>
            </a:endParaRPr>
          </a:p>
        </p:txBody>
      </p:sp>
      <p:sp>
        <p:nvSpPr>
          <p:cNvPr id="68" name="TextBox 67"/>
          <p:cNvSpPr txBox="1"/>
          <p:nvPr/>
        </p:nvSpPr>
        <p:spPr>
          <a:xfrm>
            <a:off x="2475273" y="1006165"/>
            <a:ext cx="4161034" cy="400110"/>
          </a:xfrm>
          <a:prstGeom prst="rect">
            <a:avLst/>
          </a:prstGeom>
          <a:noFill/>
        </p:spPr>
        <p:txBody>
          <a:bodyPr wrap="square" rtlCol="0">
            <a:spAutoFit/>
          </a:bodyPr>
          <a:lstStyle/>
          <a:p>
            <a:r>
              <a:rPr lang="en-US" sz="2000" dirty="0" smtClean="0">
                <a:solidFill>
                  <a:srgbClr val="002060"/>
                </a:solidFill>
              </a:rPr>
              <a:t>(</a:t>
            </a:r>
            <a:r>
              <a:rPr lang="en-US" sz="2000" dirty="0" err="1" smtClean="0">
                <a:solidFill>
                  <a:srgbClr val="002060"/>
                </a:solidFill>
              </a:rPr>
              <a:t>Trưng</a:t>
            </a:r>
            <a:r>
              <a:rPr lang="en-US" sz="2000" dirty="0" smtClean="0">
                <a:solidFill>
                  <a:srgbClr val="002060"/>
                </a:solidFill>
              </a:rPr>
              <a:t> </a:t>
            </a:r>
            <a:r>
              <a:rPr lang="en-US" sz="2000" dirty="0" err="1" smtClean="0">
                <a:solidFill>
                  <a:srgbClr val="002060"/>
                </a:solidFill>
              </a:rPr>
              <a:t>bày</a:t>
            </a:r>
            <a:r>
              <a:rPr lang="en-US" sz="2000" dirty="0" smtClean="0">
                <a:solidFill>
                  <a:srgbClr val="002060"/>
                </a:solidFill>
              </a:rPr>
              <a:t> </a:t>
            </a:r>
            <a:r>
              <a:rPr lang="en-US" sz="2000" dirty="0" err="1" smtClean="0">
                <a:solidFill>
                  <a:srgbClr val="002060"/>
                </a:solidFill>
              </a:rPr>
              <a:t>sản</a:t>
            </a:r>
            <a:r>
              <a:rPr lang="en-US" sz="2000" dirty="0" smtClean="0">
                <a:solidFill>
                  <a:srgbClr val="002060"/>
                </a:solidFill>
              </a:rPr>
              <a:t> </a:t>
            </a:r>
            <a:r>
              <a:rPr lang="en-US" sz="2000" dirty="0" err="1" smtClean="0">
                <a:solidFill>
                  <a:srgbClr val="002060"/>
                </a:solidFill>
              </a:rPr>
              <a:t>phẩm</a:t>
            </a:r>
            <a:r>
              <a:rPr lang="en-US" sz="2000" dirty="0" smtClean="0">
                <a:solidFill>
                  <a:srgbClr val="002060"/>
                </a:solidFill>
              </a:rPr>
              <a:t> </a:t>
            </a:r>
            <a:r>
              <a:rPr lang="en-US" sz="2000" dirty="0" err="1" smtClean="0">
                <a:solidFill>
                  <a:srgbClr val="002060"/>
                </a:solidFill>
              </a:rPr>
              <a:t>và</a:t>
            </a:r>
            <a:r>
              <a:rPr lang="en-US" sz="2000" dirty="0" smtClean="0">
                <a:solidFill>
                  <a:srgbClr val="002060"/>
                </a:solidFill>
              </a:rPr>
              <a:t> chia </a:t>
            </a:r>
            <a:r>
              <a:rPr lang="en-US" sz="2000" dirty="0" err="1" smtClean="0">
                <a:solidFill>
                  <a:srgbClr val="002060"/>
                </a:solidFill>
              </a:rPr>
              <a:t>sẻ</a:t>
            </a:r>
            <a:r>
              <a:rPr lang="en-US" sz="2000" dirty="0" smtClean="0">
                <a:solidFill>
                  <a:srgbClr val="002060"/>
                </a:solidFill>
              </a:rPr>
              <a:t>)</a:t>
            </a:r>
            <a:endParaRPr lang="en-US" sz="2000"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910" y="1623316"/>
            <a:ext cx="5917915" cy="3226085"/>
          </a:xfrm>
          <a:prstGeom prst="rect">
            <a:avLst/>
          </a:prstGeom>
        </p:spPr>
      </p:pic>
      <p:sp>
        <p:nvSpPr>
          <p:cNvPr id="6" name="Rectangle 5"/>
          <p:cNvSpPr/>
          <p:nvPr/>
        </p:nvSpPr>
        <p:spPr>
          <a:xfrm>
            <a:off x="3236036" y="1828160"/>
            <a:ext cx="5157949" cy="2862322"/>
          </a:xfrm>
          <a:prstGeom prst="rect">
            <a:avLst/>
          </a:prstGeom>
        </p:spPr>
        <p:txBody>
          <a:bodyPr wrap="square">
            <a:spAutoFit/>
          </a:bodyPr>
          <a:lstStyle/>
          <a:p>
            <a:pPr algn="just">
              <a:lnSpc>
                <a:spcPct val="150000"/>
              </a:lnSpc>
            </a:pPr>
            <a:r>
              <a:rPr lang="en-US" sz="2000" i="1" dirty="0" err="1" smtClean="0"/>
              <a:t>Trưng</a:t>
            </a:r>
            <a:r>
              <a:rPr lang="en-US" sz="2000" i="1" dirty="0" smtClean="0"/>
              <a:t> </a:t>
            </a:r>
            <a:r>
              <a:rPr lang="en-US" sz="2000" i="1" dirty="0" err="1" smtClean="0"/>
              <a:t>bày</a:t>
            </a:r>
            <a:r>
              <a:rPr lang="en-US" sz="2000" i="1" dirty="0" smtClean="0"/>
              <a:t> </a:t>
            </a:r>
            <a:r>
              <a:rPr lang="en-US" sz="2000" i="1" dirty="0" err="1" smtClean="0"/>
              <a:t>bài</a:t>
            </a:r>
            <a:r>
              <a:rPr lang="en-US" sz="2000" i="1" dirty="0" smtClean="0"/>
              <a:t> </a:t>
            </a:r>
            <a:r>
              <a:rPr lang="en-US" sz="2000" i="1" dirty="0" err="1" smtClean="0"/>
              <a:t>vẽ</a:t>
            </a:r>
            <a:r>
              <a:rPr lang="en-US" sz="2000" i="1" dirty="0" smtClean="0"/>
              <a:t>, </a:t>
            </a:r>
            <a:r>
              <a:rPr lang="en-US" sz="2000" i="1" dirty="0" err="1" smtClean="0"/>
              <a:t>sau</a:t>
            </a:r>
            <a:r>
              <a:rPr lang="en-US" sz="2000" i="1" dirty="0" smtClean="0"/>
              <a:t> </a:t>
            </a:r>
            <a:r>
              <a:rPr lang="en-US" sz="2000" i="1" dirty="0" err="1" smtClean="0"/>
              <a:t>đó</a:t>
            </a:r>
            <a:r>
              <a:rPr lang="en-US" sz="2000" i="1" dirty="0" smtClean="0"/>
              <a:t> </a:t>
            </a:r>
            <a:r>
              <a:rPr lang="en-US" sz="2000" i="1" dirty="0" err="1" smtClean="0"/>
              <a:t>nêu</a:t>
            </a:r>
            <a:r>
              <a:rPr lang="en-US" sz="2000" i="1" dirty="0" smtClean="0"/>
              <a:t> </a:t>
            </a:r>
            <a:r>
              <a:rPr lang="en-US" sz="2000" i="1" dirty="0" err="1" smtClean="0"/>
              <a:t>cảm</a:t>
            </a:r>
            <a:r>
              <a:rPr lang="en-US" sz="2000" i="1" dirty="0" smtClean="0"/>
              <a:t> </a:t>
            </a:r>
            <a:r>
              <a:rPr lang="en-US" sz="2000" i="1" dirty="0" err="1" smtClean="0"/>
              <a:t>nhận</a:t>
            </a:r>
            <a:r>
              <a:rPr lang="en-US" sz="2000" i="1" dirty="0" smtClean="0"/>
              <a:t> </a:t>
            </a:r>
            <a:r>
              <a:rPr lang="en-US" sz="2000" i="1" dirty="0" err="1" smtClean="0"/>
              <a:t>và</a:t>
            </a:r>
            <a:r>
              <a:rPr lang="en-US" sz="2000" i="1" dirty="0" smtClean="0"/>
              <a:t> </a:t>
            </a:r>
            <a:r>
              <a:rPr lang="en-US" sz="2000" i="1" dirty="0" err="1" smtClean="0"/>
              <a:t>phân</a:t>
            </a:r>
            <a:r>
              <a:rPr lang="en-US" sz="2000" i="1" dirty="0" smtClean="0"/>
              <a:t> </a:t>
            </a:r>
            <a:r>
              <a:rPr lang="en-US" sz="2000" i="1" dirty="0" err="1" smtClean="0"/>
              <a:t>tích</a:t>
            </a:r>
            <a:r>
              <a:rPr lang="en-US" sz="2000" i="1" dirty="0" smtClean="0"/>
              <a:t>:</a:t>
            </a:r>
          </a:p>
          <a:p>
            <a:pPr algn="just">
              <a:lnSpc>
                <a:spcPct val="150000"/>
              </a:lnSpc>
            </a:pPr>
            <a:r>
              <a:rPr lang="en-US" sz="2000" dirty="0" smtClean="0"/>
              <a:t>+ </a:t>
            </a:r>
            <a:r>
              <a:rPr lang="en-US" sz="2000" dirty="0" err="1"/>
              <a:t>Bài</a:t>
            </a:r>
            <a:r>
              <a:rPr lang="en-US" sz="2000" dirty="0"/>
              <a:t> </a:t>
            </a:r>
            <a:r>
              <a:rPr lang="en-US" sz="2000" dirty="0" err="1" smtClean="0"/>
              <a:t>vẽ</a:t>
            </a:r>
            <a:r>
              <a:rPr lang="en-US" sz="2000" dirty="0" smtClean="0"/>
              <a:t> </a:t>
            </a:r>
            <a:r>
              <a:rPr lang="en-US" sz="2000" dirty="0" err="1" smtClean="0"/>
              <a:t>em</a:t>
            </a:r>
            <a:r>
              <a:rPr lang="en-US" sz="2000" dirty="0" smtClean="0"/>
              <a:t> </a:t>
            </a:r>
            <a:r>
              <a:rPr lang="en-US" sz="2000" dirty="0" err="1" smtClean="0"/>
              <a:t>thích</a:t>
            </a:r>
            <a:r>
              <a:rPr lang="en-US" sz="2000" dirty="0" smtClean="0"/>
              <a:t> </a:t>
            </a:r>
            <a:r>
              <a:rPr lang="en-US" sz="2000" dirty="0" err="1"/>
              <a:t>yêu</a:t>
            </a:r>
            <a:r>
              <a:rPr lang="en-US" sz="2000" dirty="0"/>
              <a:t> </a:t>
            </a:r>
            <a:r>
              <a:rPr lang="en-US" sz="2000" dirty="0" err="1"/>
              <a:t>thích</a:t>
            </a:r>
            <a:r>
              <a:rPr lang="en-US" sz="2000" dirty="0"/>
              <a:t>.</a:t>
            </a:r>
          </a:p>
          <a:p>
            <a:pPr algn="just">
              <a:lnSpc>
                <a:spcPct val="150000"/>
              </a:lnSpc>
            </a:pPr>
            <a:r>
              <a:rPr lang="en-US" sz="2000" dirty="0"/>
              <a:t>+ </a:t>
            </a:r>
            <a:r>
              <a:rPr lang="en-US" sz="2000" dirty="0" err="1"/>
              <a:t>Nội</a:t>
            </a:r>
            <a:r>
              <a:rPr lang="en-US" sz="2000" dirty="0"/>
              <a:t> dung, </a:t>
            </a:r>
            <a:r>
              <a:rPr lang="en-US" sz="2000" dirty="0" err="1"/>
              <a:t>nguồn</a:t>
            </a:r>
            <a:r>
              <a:rPr lang="en-US" sz="2000" dirty="0"/>
              <a:t> </a:t>
            </a:r>
            <a:r>
              <a:rPr lang="en-US" sz="2000" dirty="0" err="1"/>
              <a:t>gốc</a:t>
            </a:r>
            <a:r>
              <a:rPr lang="en-US" sz="2000" dirty="0"/>
              <a:t> </a:t>
            </a:r>
            <a:r>
              <a:rPr lang="en-US" sz="2000" dirty="0" err="1"/>
              <a:t>của</a:t>
            </a:r>
            <a:r>
              <a:rPr lang="en-US" sz="2000" dirty="0"/>
              <a:t> </a:t>
            </a:r>
            <a:r>
              <a:rPr lang="en-US" sz="2000" dirty="0" err="1"/>
              <a:t>hình</a:t>
            </a:r>
            <a:r>
              <a:rPr lang="en-US" sz="2000" dirty="0"/>
              <a:t> </a:t>
            </a:r>
            <a:r>
              <a:rPr lang="en-US" sz="2000" dirty="0" err="1"/>
              <a:t>mô</a:t>
            </a:r>
            <a:r>
              <a:rPr lang="en-US" sz="2000" dirty="0"/>
              <a:t> </a:t>
            </a:r>
            <a:r>
              <a:rPr lang="en-US" sz="2000" dirty="0" err="1"/>
              <a:t>phỏng</a:t>
            </a:r>
            <a:r>
              <a:rPr lang="en-US" sz="2000" dirty="0"/>
              <a:t>.</a:t>
            </a:r>
          </a:p>
          <a:p>
            <a:pPr algn="just">
              <a:lnSpc>
                <a:spcPct val="150000"/>
              </a:lnSpc>
            </a:pPr>
            <a:r>
              <a:rPr lang="en-US" sz="2000" dirty="0"/>
              <a:t>+ </a:t>
            </a:r>
            <a:r>
              <a:rPr lang="en-US" sz="2000" dirty="0" err="1"/>
              <a:t>Sự</a:t>
            </a:r>
            <a:r>
              <a:rPr lang="en-US" sz="2000" dirty="0"/>
              <a:t> </a:t>
            </a:r>
            <a:r>
              <a:rPr lang="en-US" sz="2000" dirty="0" err="1"/>
              <a:t>độc</a:t>
            </a:r>
            <a:r>
              <a:rPr lang="en-US" sz="2000" dirty="0"/>
              <a:t> </a:t>
            </a:r>
            <a:r>
              <a:rPr lang="en-US" sz="2000" dirty="0" err="1"/>
              <a:t>đáo</a:t>
            </a:r>
            <a:r>
              <a:rPr lang="en-US" sz="2000" dirty="0"/>
              <a:t> </a:t>
            </a:r>
            <a:r>
              <a:rPr lang="en-US" sz="2000" dirty="0" err="1"/>
              <a:t>của</a:t>
            </a:r>
            <a:r>
              <a:rPr lang="en-US" sz="2000" dirty="0"/>
              <a:t> </a:t>
            </a:r>
            <a:r>
              <a:rPr lang="en-US" sz="2000" dirty="0" err="1"/>
              <a:t>hình</a:t>
            </a:r>
            <a:r>
              <a:rPr lang="en-US" sz="2000" dirty="0"/>
              <a:t> </a:t>
            </a:r>
            <a:r>
              <a:rPr lang="en-US" sz="2000" dirty="0" err="1"/>
              <a:t>mẫu</a:t>
            </a:r>
            <a:r>
              <a:rPr lang="en-US" sz="2000" dirty="0"/>
              <a:t>.</a:t>
            </a:r>
          </a:p>
          <a:p>
            <a:pPr algn="just">
              <a:lnSpc>
                <a:spcPct val="150000"/>
              </a:lnSpc>
            </a:pPr>
            <a:r>
              <a:rPr lang="en-US" sz="2000" dirty="0"/>
              <a:t>+ </a:t>
            </a:r>
            <a:r>
              <a:rPr lang="en-US" sz="2000" dirty="0" err="1"/>
              <a:t>Nét</a:t>
            </a:r>
            <a:r>
              <a:rPr lang="en-US" sz="2000" dirty="0"/>
              <a:t>, </a:t>
            </a:r>
            <a:r>
              <a:rPr lang="en-US" sz="2000" dirty="0" err="1"/>
              <a:t>hình</a:t>
            </a:r>
            <a:r>
              <a:rPr lang="en-US" sz="2000" dirty="0"/>
              <a:t>, </a:t>
            </a:r>
            <a:r>
              <a:rPr lang="en-US" sz="2000" dirty="0" err="1"/>
              <a:t>màu</a:t>
            </a:r>
            <a:r>
              <a:rPr lang="en-US" sz="2000" dirty="0"/>
              <a:t> </a:t>
            </a:r>
            <a:r>
              <a:rPr lang="en-US" sz="2000" dirty="0" err="1"/>
              <a:t>trong</a:t>
            </a:r>
            <a:r>
              <a:rPr lang="en-US" sz="2000" dirty="0"/>
              <a:t> </a:t>
            </a:r>
            <a:r>
              <a:rPr lang="en-US" sz="2000" dirty="0" err="1"/>
              <a:t>bài</a:t>
            </a:r>
            <a:r>
              <a:rPr lang="en-US" sz="2000" dirty="0"/>
              <a:t> </a:t>
            </a:r>
            <a:r>
              <a:rPr lang="en-US" sz="2000" dirty="0" err="1"/>
              <a:t>vẽ</a:t>
            </a:r>
            <a:r>
              <a:rPr lang="en-US" sz="2000"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1116">
            <a:off x="7183730" y="171963"/>
            <a:ext cx="1742097" cy="104251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539" y="2022249"/>
            <a:ext cx="1911734" cy="2562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Scale>
                                      <p:cBhvr>
                                        <p:cTn id="18" dur="75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750" decel="50000" fill="hold">
                                          <p:stCondLst>
                                            <p:cond delay="0"/>
                                          </p:stCondLst>
                                        </p:cTn>
                                        <p:tgtEl>
                                          <p:spTgt spid="6">
                                            <p:txEl>
                                              <p:pRg st="1" end="1"/>
                                            </p:txEl>
                                          </p:spTgt>
                                        </p:tgtEl>
                                        <p:attrNameLst>
                                          <p:attrName>ppt_x</p:attrName>
                                          <p:attrName>ppt_y</p:attrName>
                                        </p:attrNameLst>
                                      </p:cBhvr>
                                    </p:animMotion>
                                    <p:animEffect transition="in" filter="fade">
                                      <p:cBhvr>
                                        <p:cTn id="20" dur="750"/>
                                        <p:tgtEl>
                                          <p:spTgt spid="6">
                                            <p:txEl>
                                              <p:pRg st="1" end="1"/>
                                            </p:txEl>
                                          </p:spTgt>
                                        </p:tgtEl>
                                      </p:cBhvr>
                                    </p:animEffect>
                                  </p:childTnLst>
                                </p:cTn>
                              </p:par>
                              <p:par>
                                <p:cTn id="21" presetID="52"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Scale>
                                      <p:cBhvr>
                                        <p:cTn id="23" dur="75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50" decel="50000" fill="hold">
                                          <p:stCondLst>
                                            <p:cond delay="0"/>
                                          </p:stCondLst>
                                        </p:cTn>
                                        <p:tgtEl>
                                          <p:spTgt spid="6">
                                            <p:txEl>
                                              <p:pRg st="2" end="2"/>
                                            </p:txEl>
                                          </p:spTgt>
                                        </p:tgtEl>
                                        <p:attrNameLst>
                                          <p:attrName>ppt_x</p:attrName>
                                          <p:attrName>ppt_y</p:attrName>
                                        </p:attrNameLst>
                                      </p:cBhvr>
                                    </p:animMotion>
                                    <p:animEffect transition="in" filter="fade">
                                      <p:cBhvr>
                                        <p:cTn id="25" dur="750"/>
                                        <p:tgtEl>
                                          <p:spTgt spid="6">
                                            <p:txEl>
                                              <p:pRg st="2" end="2"/>
                                            </p:txEl>
                                          </p:spTgt>
                                        </p:tgtEl>
                                      </p:cBhvr>
                                    </p:animEffect>
                                  </p:childTnLst>
                                </p:cTn>
                              </p:par>
                              <p:par>
                                <p:cTn id="26" presetID="52"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Scale>
                                      <p:cBhvr>
                                        <p:cTn id="28" dur="750" decel="50000" fill="hold">
                                          <p:stCondLst>
                                            <p:cond delay="0"/>
                                          </p:stCondLst>
                                        </p:cTn>
                                        <p:tgtEl>
                                          <p:spTgt spid="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750" decel="50000" fill="hold">
                                          <p:stCondLst>
                                            <p:cond delay="0"/>
                                          </p:stCondLst>
                                        </p:cTn>
                                        <p:tgtEl>
                                          <p:spTgt spid="6">
                                            <p:txEl>
                                              <p:pRg st="3" end="3"/>
                                            </p:txEl>
                                          </p:spTgt>
                                        </p:tgtEl>
                                        <p:attrNameLst>
                                          <p:attrName>ppt_x</p:attrName>
                                          <p:attrName>ppt_y</p:attrName>
                                        </p:attrNameLst>
                                      </p:cBhvr>
                                    </p:animMotion>
                                    <p:animEffect transition="in" filter="fade">
                                      <p:cBhvr>
                                        <p:cTn id="30" dur="750"/>
                                        <p:tgtEl>
                                          <p:spTgt spid="6">
                                            <p:txEl>
                                              <p:pRg st="3" end="3"/>
                                            </p:txEl>
                                          </p:spTgt>
                                        </p:tgtEl>
                                      </p:cBhvr>
                                    </p:animEffect>
                                  </p:childTnLst>
                                </p:cTn>
                              </p:par>
                              <p:par>
                                <p:cTn id="31" presetID="52"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Scale>
                                      <p:cBhvr>
                                        <p:cTn id="33" dur="75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750" decel="50000" fill="hold">
                                          <p:stCondLst>
                                            <p:cond delay="0"/>
                                          </p:stCondLst>
                                        </p:cTn>
                                        <p:tgtEl>
                                          <p:spTgt spid="6">
                                            <p:txEl>
                                              <p:pRg st="4" end="4"/>
                                            </p:txEl>
                                          </p:spTgt>
                                        </p:tgtEl>
                                        <p:attrNameLst>
                                          <p:attrName>ppt_x</p:attrName>
                                          <p:attrName>ppt_y</p:attrName>
                                        </p:attrNameLst>
                                      </p:cBhvr>
                                    </p:animMotion>
                                    <p:animEffect transition="in" filter="fade">
                                      <p:cBhvr>
                                        <p:cTn id="35" dur="7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3;p46"/>
          <p:cNvSpPr/>
          <p:nvPr/>
        </p:nvSpPr>
        <p:spPr>
          <a:xfrm>
            <a:off x="1015188" y="360376"/>
            <a:ext cx="1311308" cy="1143268"/>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7" name="Google Shape;1024;p46"/>
          <p:cNvSpPr txBox="1">
            <a:spLocks noGrp="1"/>
          </p:cNvSpPr>
          <p:nvPr>
            <p:ph type="title"/>
          </p:nvPr>
        </p:nvSpPr>
        <p:spPr>
          <a:xfrm>
            <a:off x="2155582" y="228516"/>
            <a:ext cx="4480725" cy="78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b="1" dirty="0" err="1" smtClean="0">
                <a:solidFill>
                  <a:srgbClr val="C00000"/>
                </a:solidFill>
                <a:latin typeface="+mn-lt"/>
              </a:rPr>
              <a:t>Vận</a:t>
            </a:r>
            <a:r>
              <a:rPr lang="en-US" sz="2800" b="1" dirty="0" smtClean="0">
                <a:solidFill>
                  <a:srgbClr val="C00000"/>
                </a:solidFill>
                <a:latin typeface="+mn-lt"/>
              </a:rPr>
              <a:t> </a:t>
            </a:r>
            <a:r>
              <a:rPr lang="en-US" sz="2800" b="1" dirty="0" err="1" smtClean="0">
                <a:solidFill>
                  <a:srgbClr val="C00000"/>
                </a:solidFill>
                <a:latin typeface="+mn-lt"/>
              </a:rPr>
              <a:t>dụng</a:t>
            </a:r>
            <a:r>
              <a:rPr lang="en-US" sz="2800" b="1" dirty="0" smtClean="0">
                <a:solidFill>
                  <a:srgbClr val="C00000"/>
                </a:solidFill>
                <a:latin typeface="+mn-lt"/>
              </a:rPr>
              <a:t> – </a:t>
            </a:r>
            <a:r>
              <a:rPr lang="en-US" sz="2800" b="1" dirty="0" err="1" smtClean="0">
                <a:solidFill>
                  <a:srgbClr val="C00000"/>
                </a:solidFill>
                <a:latin typeface="+mn-lt"/>
              </a:rPr>
              <a:t>Phát</a:t>
            </a:r>
            <a:r>
              <a:rPr lang="en-US" sz="2800" b="1" dirty="0" smtClean="0">
                <a:solidFill>
                  <a:srgbClr val="C00000"/>
                </a:solidFill>
                <a:latin typeface="+mn-lt"/>
              </a:rPr>
              <a:t> </a:t>
            </a:r>
            <a:r>
              <a:rPr lang="en-US" sz="2800" b="1" dirty="0" err="1" smtClean="0">
                <a:solidFill>
                  <a:srgbClr val="C00000"/>
                </a:solidFill>
                <a:latin typeface="+mn-lt"/>
              </a:rPr>
              <a:t>triển</a:t>
            </a:r>
            <a:endParaRPr sz="2800" b="1" dirty="0">
              <a:solidFill>
                <a:srgbClr val="C00000"/>
              </a:solidFill>
              <a:latin typeface="+mn-lt"/>
            </a:endParaRPr>
          </a:p>
        </p:txBody>
      </p:sp>
      <p:sp>
        <p:nvSpPr>
          <p:cNvPr id="8" name="Google Shape;1025;p46"/>
          <p:cNvSpPr txBox="1">
            <a:spLocks/>
          </p:cNvSpPr>
          <p:nvPr/>
        </p:nvSpPr>
        <p:spPr>
          <a:xfrm>
            <a:off x="1186108" y="619416"/>
            <a:ext cx="969474" cy="62518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smtClean="0">
                <a:solidFill>
                  <a:schemeClr val="bg1"/>
                </a:solidFill>
                <a:latin typeface="+mn-lt"/>
              </a:rPr>
              <a:t>05</a:t>
            </a:r>
            <a:endParaRPr lang="en" sz="4000" dirty="0">
              <a:solidFill>
                <a:schemeClr val="bg1"/>
              </a:solidFill>
              <a:latin typeface="+mn-lt"/>
            </a:endParaRPr>
          </a:p>
        </p:txBody>
      </p:sp>
      <p:sp>
        <p:nvSpPr>
          <p:cNvPr id="9" name="TextBox 8"/>
          <p:cNvSpPr txBox="1"/>
          <p:nvPr/>
        </p:nvSpPr>
        <p:spPr>
          <a:xfrm>
            <a:off x="2475273" y="1006165"/>
            <a:ext cx="4932394" cy="400110"/>
          </a:xfrm>
          <a:prstGeom prst="rect">
            <a:avLst/>
          </a:prstGeom>
          <a:noFill/>
        </p:spPr>
        <p:txBody>
          <a:bodyPr wrap="square" rtlCol="0">
            <a:spAutoFit/>
          </a:bodyPr>
          <a:lstStyle/>
          <a:p>
            <a:r>
              <a:rPr lang="en-US" sz="2000" dirty="0" smtClean="0">
                <a:solidFill>
                  <a:srgbClr val="002060"/>
                </a:solidFill>
              </a:rPr>
              <a:t>(</a:t>
            </a:r>
            <a:r>
              <a:rPr lang="en-US" sz="2000" dirty="0" err="1" smtClean="0">
                <a:solidFill>
                  <a:srgbClr val="002060"/>
                </a:solidFill>
              </a:rPr>
              <a:t>Tìm</a:t>
            </a:r>
            <a:r>
              <a:rPr lang="en-US" sz="2000" dirty="0" smtClean="0">
                <a:solidFill>
                  <a:srgbClr val="002060"/>
                </a:solidFill>
              </a:rPr>
              <a:t> </a:t>
            </a:r>
            <a:r>
              <a:rPr lang="en-US" sz="2000" dirty="0" err="1" smtClean="0">
                <a:solidFill>
                  <a:srgbClr val="002060"/>
                </a:solidFill>
              </a:rPr>
              <a:t>hiểu</a:t>
            </a:r>
            <a:r>
              <a:rPr lang="en-US" sz="2000" dirty="0" smtClean="0">
                <a:solidFill>
                  <a:srgbClr val="002060"/>
                </a:solidFill>
              </a:rPr>
              <a:t> </a:t>
            </a:r>
            <a:r>
              <a:rPr lang="en-US" sz="2000" dirty="0" err="1" smtClean="0">
                <a:solidFill>
                  <a:srgbClr val="002060"/>
                </a:solidFill>
              </a:rPr>
              <a:t>nghệ</a:t>
            </a:r>
            <a:r>
              <a:rPr lang="en-US" sz="2000" dirty="0" smtClean="0">
                <a:solidFill>
                  <a:srgbClr val="002060"/>
                </a:solidFill>
              </a:rPr>
              <a:t> </a:t>
            </a:r>
            <a:r>
              <a:rPr lang="en-US" sz="2000" dirty="0" err="1" smtClean="0">
                <a:solidFill>
                  <a:srgbClr val="002060"/>
                </a:solidFill>
              </a:rPr>
              <a:t>thuật</a:t>
            </a:r>
            <a:r>
              <a:rPr lang="en-US" sz="2000" dirty="0" smtClean="0">
                <a:solidFill>
                  <a:srgbClr val="002060"/>
                </a:solidFill>
              </a:rPr>
              <a:t> </a:t>
            </a:r>
            <a:r>
              <a:rPr lang="en-US" sz="2000" dirty="0" err="1" smtClean="0">
                <a:solidFill>
                  <a:srgbClr val="002060"/>
                </a:solidFill>
              </a:rPr>
              <a:t>của</a:t>
            </a:r>
            <a:r>
              <a:rPr lang="en-US" sz="2000" dirty="0" smtClean="0">
                <a:solidFill>
                  <a:srgbClr val="002060"/>
                </a:solidFill>
              </a:rPr>
              <a:t> </a:t>
            </a:r>
            <a:r>
              <a:rPr lang="en-US" sz="2000" dirty="0" err="1" smtClean="0">
                <a:solidFill>
                  <a:srgbClr val="002060"/>
                </a:solidFill>
              </a:rPr>
              <a:t>người</a:t>
            </a:r>
            <a:r>
              <a:rPr lang="en-US" sz="2000" dirty="0" smtClean="0">
                <a:solidFill>
                  <a:srgbClr val="002060"/>
                </a:solidFill>
              </a:rPr>
              <a:t> </a:t>
            </a:r>
            <a:r>
              <a:rPr lang="en-US" sz="2000" dirty="0" err="1" smtClean="0">
                <a:solidFill>
                  <a:srgbClr val="002060"/>
                </a:solidFill>
              </a:rPr>
              <a:t>tiền</a:t>
            </a:r>
            <a:r>
              <a:rPr lang="en-US" sz="2000" dirty="0" smtClean="0">
                <a:solidFill>
                  <a:srgbClr val="002060"/>
                </a:solidFill>
              </a:rPr>
              <a:t> </a:t>
            </a:r>
            <a:r>
              <a:rPr lang="en-US" sz="2000" dirty="0" err="1" smtClean="0">
                <a:solidFill>
                  <a:srgbClr val="002060"/>
                </a:solidFill>
              </a:rPr>
              <a:t>sử</a:t>
            </a:r>
            <a:r>
              <a:rPr lang="en-US" sz="2000" dirty="0" smtClean="0">
                <a:solidFill>
                  <a:srgbClr val="002060"/>
                </a:solidFill>
              </a:rPr>
              <a:t>)</a:t>
            </a:r>
            <a:endParaRPr lang="en-US" sz="2000" dirty="0">
              <a:solidFill>
                <a:srgbClr val="00206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90" y="1635504"/>
            <a:ext cx="1957806" cy="3367974"/>
          </a:xfrm>
          <a:prstGeom prst="rect">
            <a:avLst/>
          </a:prstGeom>
        </p:spPr>
      </p:pic>
      <p:sp>
        <p:nvSpPr>
          <p:cNvPr id="12" name="Rectangle 11"/>
          <p:cNvSpPr/>
          <p:nvPr/>
        </p:nvSpPr>
        <p:spPr>
          <a:xfrm>
            <a:off x="2943547" y="1635504"/>
            <a:ext cx="5563456" cy="3000821"/>
          </a:xfrm>
          <a:prstGeom prst="rect">
            <a:avLst/>
          </a:prstGeom>
        </p:spPr>
        <p:txBody>
          <a:bodyPr wrap="square">
            <a:spAutoFit/>
          </a:bodyPr>
          <a:lstStyle/>
          <a:p>
            <a:pPr algn="just">
              <a:lnSpc>
                <a:spcPct val="150000"/>
              </a:lnSpc>
            </a:pP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và</a:t>
            </a:r>
            <a:r>
              <a:rPr lang="en-US" sz="1800" b="1" i="1" dirty="0" smtClean="0"/>
              <a:t> </a:t>
            </a:r>
            <a:r>
              <a:rPr lang="vi-VN" sz="1800" b="1" i="1" dirty="0" smtClean="0"/>
              <a:t>đọc </a:t>
            </a:r>
            <a:r>
              <a:rPr lang="vi-VN" sz="1800" b="1" i="1" dirty="0"/>
              <a:t>nội dung ở trang </a:t>
            </a:r>
            <a:r>
              <a:rPr lang="vi-VN" sz="1800" b="1" i="1" dirty="0" smtClean="0"/>
              <a:t>2</a:t>
            </a:r>
            <a:r>
              <a:rPr lang="en-US" sz="1800" b="1" i="1" dirty="0" smtClean="0"/>
              <a:t>5</a:t>
            </a:r>
            <a:r>
              <a:rPr lang="vi-VN" sz="1800" b="1" i="1" dirty="0" smtClean="0"/>
              <a:t> SGK để </a:t>
            </a:r>
            <a:r>
              <a:rPr lang="vi-VN" sz="1800" b="1" i="1" dirty="0"/>
              <a:t>tìm hiểu thêm về nghệ thuật trong hang động thời </a:t>
            </a:r>
            <a:r>
              <a:rPr lang="en-US" sz="1800" b="1" i="1" dirty="0" smtClean="0"/>
              <a:t>t</a:t>
            </a:r>
            <a:r>
              <a:rPr lang="vi-VN" sz="1800" b="1" i="1" dirty="0" smtClean="0"/>
              <a:t>i</a:t>
            </a:r>
            <a:r>
              <a:rPr lang="en-US" sz="1800" b="1" i="1" dirty="0"/>
              <a:t>ề</a:t>
            </a:r>
            <a:r>
              <a:rPr lang="vi-VN" sz="1800" b="1" i="1" dirty="0" smtClean="0"/>
              <a:t>n sử</a:t>
            </a:r>
            <a:r>
              <a:rPr lang="en-US" sz="1800" b="1" i="1" dirty="0" smtClean="0"/>
              <a:t>:</a:t>
            </a:r>
            <a:endParaRPr lang="vi-VN" sz="1800" b="1" i="1" dirty="0"/>
          </a:p>
          <a:p>
            <a:pPr algn="just">
              <a:lnSpc>
                <a:spcPct val="150000"/>
              </a:lnSpc>
            </a:pPr>
            <a:r>
              <a:rPr lang="vi-VN" sz="1800" dirty="0"/>
              <a:t>+ Hình vẽ của người </a:t>
            </a:r>
            <a:r>
              <a:rPr lang="en-US" sz="1800" dirty="0" smtClean="0"/>
              <a:t>t</a:t>
            </a:r>
            <a:r>
              <a:rPr lang="vi-VN" sz="1800" dirty="0" smtClean="0"/>
              <a:t>iền </a:t>
            </a:r>
            <a:r>
              <a:rPr lang="vi-VN" sz="1800" dirty="0"/>
              <a:t>sử thường có ở những khu vực nào trên thế giới?</a:t>
            </a:r>
          </a:p>
          <a:p>
            <a:pPr algn="just">
              <a:lnSpc>
                <a:spcPct val="150000"/>
              </a:lnSpc>
            </a:pPr>
            <a:r>
              <a:rPr lang="vi-VN" sz="1800" dirty="0"/>
              <a:t>+ Người </a:t>
            </a:r>
            <a:r>
              <a:rPr lang="en-US" sz="1800" dirty="0" smtClean="0"/>
              <a:t>t</a:t>
            </a:r>
            <a:r>
              <a:rPr lang="vi-VN" sz="1800" dirty="0" smtClean="0"/>
              <a:t>iền </a:t>
            </a:r>
            <a:r>
              <a:rPr lang="vi-VN" sz="1800" dirty="0"/>
              <a:t>sử thường vẽ về những đối tượng nào?</a:t>
            </a:r>
          </a:p>
          <a:p>
            <a:pPr algn="just">
              <a:lnSpc>
                <a:spcPct val="150000"/>
              </a:lnSpc>
            </a:pPr>
            <a:r>
              <a:rPr lang="vi-VN" sz="1800" dirty="0"/>
              <a:t>+ Cách vẽ của người </a:t>
            </a:r>
            <a:r>
              <a:rPr lang="en-US" sz="1800" dirty="0" smtClean="0"/>
              <a:t>t</a:t>
            </a:r>
            <a:r>
              <a:rPr lang="vi-VN" sz="1800" dirty="0" smtClean="0"/>
              <a:t>iền </a:t>
            </a:r>
            <a:r>
              <a:rPr lang="vi-VN" sz="1800" dirty="0"/>
              <a:t>sử có gì đặc biệt?</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087" y="104957"/>
            <a:ext cx="1047831" cy="1028917"/>
          </a:xfrm>
          <a:prstGeom prst="rect">
            <a:avLst/>
          </a:prstGeom>
        </p:spPr>
      </p:pic>
    </p:spTree>
    <p:extLst>
      <p:ext uri="{BB962C8B-B14F-4D97-AF65-F5344CB8AC3E}">
        <p14:creationId xmlns:p14="http://schemas.microsoft.com/office/powerpoint/2010/main" val="55463797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7" dur="500"/>
                                        <p:tgtEl>
                                          <p:spTgt spid="12">
                                            <p:txEl>
                                              <p:pRg st="1" end="1"/>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checkerboard(across)">
                                      <p:cBhvr>
                                        <p:cTn id="20" dur="500"/>
                                        <p:tgtEl>
                                          <p:spTgt spid="12">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21" name="Rounded Rectangle 20"/>
          <p:cNvSpPr/>
          <p:nvPr/>
        </p:nvSpPr>
        <p:spPr>
          <a:xfrm>
            <a:off x="1582220" y="380144"/>
            <a:ext cx="6061752" cy="832207"/>
          </a:xfrm>
          <a:prstGeom prst="roundRect">
            <a:avLst/>
          </a:prstGeom>
          <a:solidFill>
            <a:schemeClr val="tx2">
              <a:lumMod val="20000"/>
              <a:lumOff val="8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đặc</a:t>
            </a:r>
            <a:r>
              <a:rPr lang="en-US" sz="1800" dirty="0">
                <a:solidFill>
                  <a:srgbClr val="002060"/>
                </a:solidFill>
              </a:rPr>
              <a:t> </a:t>
            </a:r>
            <a:r>
              <a:rPr lang="en-US" sz="1800" dirty="0" err="1">
                <a:solidFill>
                  <a:srgbClr val="002060"/>
                </a:solidFill>
              </a:rPr>
              <a:t>điểm</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màu</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kĩ</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nghệ</a:t>
            </a:r>
            <a:r>
              <a:rPr lang="en-US" sz="1800" dirty="0">
                <a:solidFill>
                  <a:srgbClr val="002060"/>
                </a:solidFill>
              </a:rPr>
              <a:t> </a:t>
            </a:r>
            <a:r>
              <a:rPr lang="en-US" sz="1800" dirty="0" err="1">
                <a:solidFill>
                  <a:srgbClr val="002060"/>
                </a:solidFill>
              </a:rPr>
              <a:t>thuật</a:t>
            </a:r>
            <a:r>
              <a:rPr lang="en-US" sz="1800" dirty="0">
                <a:solidFill>
                  <a:srgbClr val="002060"/>
                </a:solidFill>
              </a:rPr>
              <a:t> </a:t>
            </a:r>
            <a:r>
              <a:rPr lang="en-US" sz="1800" dirty="0" err="1">
                <a:solidFill>
                  <a:srgbClr val="002060"/>
                </a:solidFill>
              </a:rPr>
              <a:t>thời</a:t>
            </a:r>
            <a:r>
              <a:rPr lang="en-US" sz="1800" dirty="0">
                <a:solidFill>
                  <a:srgbClr val="002060"/>
                </a:solidFill>
              </a:rPr>
              <a:t> </a:t>
            </a:r>
            <a:r>
              <a:rPr lang="en-US" sz="1800" dirty="0" err="1">
                <a:solidFill>
                  <a:srgbClr val="002060"/>
                </a:solidFill>
              </a:rPr>
              <a:t>Tiền</a:t>
            </a:r>
            <a:r>
              <a:rPr lang="en-US" sz="1800" dirty="0">
                <a:solidFill>
                  <a:srgbClr val="002060"/>
                </a:solidFill>
              </a:rPr>
              <a:t> </a:t>
            </a:r>
            <a:r>
              <a:rPr lang="en-US" sz="1800" dirty="0" err="1">
                <a:solidFill>
                  <a:srgbClr val="002060"/>
                </a:solidFill>
              </a:rPr>
              <a:t>sử</a:t>
            </a:r>
            <a:r>
              <a:rPr lang="en-US" sz="1800" dirty="0">
                <a:solidFill>
                  <a:srgbClr val="002060"/>
                </a:solidFill>
              </a:rPr>
              <a:t>: </a:t>
            </a:r>
          </a:p>
        </p:txBody>
      </p:sp>
      <p:sp>
        <p:nvSpPr>
          <p:cNvPr id="25" name="Rectangle 24"/>
          <p:cNvSpPr/>
          <p:nvPr/>
        </p:nvSpPr>
        <p:spPr>
          <a:xfrm>
            <a:off x="1266290" y="1712374"/>
            <a:ext cx="6693613" cy="2118529"/>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a:t>Hội hoạ của người tiền sử có thể tìm thấy ở nhiều nơi trên thế giới. Có thể kể đến hàng trăm hang động để lại dấu vết mĩ thuật tạo hình, trong đó tiêu biểu là hang Altamira ở miền Bắc Tây Ban Nha và hang Lascaux (Lơ-xcâu) ở miền Nam nước Pháp vẫn còn lưu giữ nhiều hình vẽ đẹp. </a:t>
            </a:r>
            <a:endParaRPr lang="en-US" sz="1800" dirty="0" smtClean="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9903" y="3281037"/>
            <a:ext cx="1121761" cy="172531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3479" cy="1510301"/>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strips(downRight)">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43" name="Google Shape;1343;p56"/>
          <p:cNvSpPr/>
          <p:nvPr/>
        </p:nvSpPr>
        <p:spPr>
          <a:xfrm>
            <a:off x="1436484" y="2741147"/>
            <a:ext cx="14975" cy="11849"/>
          </a:xfrm>
          <a:custGeom>
            <a:avLst/>
            <a:gdLst/>
            <a:ahLst/>
            <a:cxnLst/>
            <a:rect l="l" t="t" r="r" b="b"/>
            <a:pathLst>
              <a:path w="570" h="451" extrusionOk="0">
                <a:moveTo>
                  <a:pt x="312" y="0"/>
                </a:moveTo>
                <a:cubicBezTo>
                  <a:pt x="266" y="0"/>
                  <a:pt x="218" y="15"/>
                  <a:pt x="174" y="48"/>
                </a:cubicBezTo>
                <a:cubicBezTo>
                  <a:pt x="1" y="180"/>
                  <a:pt x="91" y="451"/>
                  <a:pt x="313" y="451"/>
                </a:cubicBezTo>
                <a:cubicBezTo>
                  <a:pt x="410" y="451"/>
                  <a:pt x="500" y="381"/>
                  <a:pt x="528" y="284"/>
                </a:cubicBezTo>
                <a:cubicBezTo>
                  <a:pt x="570" y="129"/>
                  <a:pt x="448" y="0"/>
                  <a:pt x="3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07" y="1262219"/>
            <a:ext cx="4553363" cy="31133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613" y="1262219"/>
            <a:ext cx="4075082" cy="3113363"/>
          </a:xfrm>
          <a:prstGeom prst="rect">
            <a:avLst/>
          </a:prstGeom>
        </p:spPr>
      </p:pic>
      <p:sp>
        <p:nvSpPr>
          <p:cNvPr id="6" name="TextBox 5"/>
          <p:cNvSpPr txBox="1"/>
          <p:nvPr/>
        </p:nvSpPr>
        <p:spPr>
          <a:xfrm>
            <a:off x="1443971" y="615709"/>
            <a:ext cx="6385784" cy="400110"/>
          </a:xfrm>
          <a:prstGeom prst="rect">
            <a:avLst/>
          </a:prstGeom>
          <a:solidFill>
            <a:srgbClr val="FFC000"/>
          </a:solidFill>
          <a:effectLst>
            <a:outerShdw blurRad="50800" dist="38100" dir="8100000" algn="tr" rotWithShape="0">
              <a:prstClr val="black">
                <a:alpha val="40000"/>
              </a:prstClr>
            </a:outerShdw>
          </a:effectLst>
        </p:spPr>
        <p:txBody>
          <a:bodyPr wrap="square" rtlCol="0">
            <a:spAutoFit/>
          </a:bodyPr>
          <a:lstStyle/>
          <a:p>
            <a:pPr algn="ctr"/>
            <a:r>
              <a:rPr lang="en-US" sz="2000" dirty="0" err="1" smtClean="0"/>
              <a:t>Hình</a:t>
            </a:r>
            <a:r>
              <a:rPr lang="en-US" sz="2000" dirty="0" smtClean="0"/>
              <a:t> </a:t>
            </a:r>
            <a:r>
              <a:rPr lang="en-US" sz="2000" dirty="0" err="1" smtClean="0"/>
              <a:t>vẽ</a:t>
            </a:r>
            <a:r>
              <a:rPr lang="en-US" sz="2000" dirty="0" smtClean="0"/>
              <a:t> </a:t>
            </a:r>
            <a:r>
              <a:rPr lang="en-US" sz="2000" dirty="0" err="1" smtClean="0"/>
              <a:t>trong</a:t>
            </a:r>
            <a:r>
              <a:rPr lang="en-US" sz="2000" dirty="0" smtClean="0"/>
              <a:t> hang Altamira – </a:t>
            </a:r>
            <a:r>
              <a:rPr lang="en-US" sz="2000" dirty="0" err="1" smtClean="0"/>
              <a:t>miền</a:t>
            </a:r>
            <a:r>
              <a:rPr lang="en-US" sz="2000" dirty="0" smtClean="0"/>
              <a:t> </a:t>
            </a:r>
            <a:r>
              <a:rPr lang="en-US" sz="2000" dirty="0" err="1" smtClean="0"/>
              <a:t>Bắc</a:t>
            </a:r>
            <a:r>
              <a:rPr lang="en-US" sz="2000" dirty="0" smtClean="0"/>
              <a:t> </a:t>
            </a:r>
            <a:r>
              <a:rPr lang="en-US" sz="2000" dirty="0" err="1" smtClean="0"/>
              <a:t>Tây</a:t>
            </a:r>
            <a:r>
              <a:rPr lang="en-US" sz="2000" dirty="0" smtClean="0"/>
              <a:t> Ban </a:t>
            </a:r>
            <a:r>
              <a:rPr lang="en-US" sz="2000" dirty="0" err="1" smtClean="0"/>
              <a:t>Nha</a:t>
            </a:r>
            <a:r>
              <a:rPr lang="en-US" sz="2000" dirty="0" smtClean="0"/>
              <a:t> </a:t>
            </a: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32968" y="311661"/>
            <a:ext cx="7370929" cy="400110"/>
          </a:xfrm>
          <a:prstGeom prst="rect">
            <a:avLst/>
          </a:prstGeom>
          <a:solidFill>
            <a:srgbClr val="92D050"/>
          </a:solidFill>
          <a:effectLst>
            <a:outerShdw blurRad="50800" dist="38100" dir="2700000" algn="tl" rotWithShape="0">
              <a:prstClr val="black">
                <a:alpha val="40000"/>
              </a:prstClr>
            </a:outerShdw>
          </a:effectLst>
        </p:spPr>
        <p:txBody>
          <a:bodyPr wrap="none">
            <a:spAutoFit/>
          </a:bodyPr>
          <a:lstStyle/>
          <a:p>
            <a:r>
              <a:rPr lang="en-US" sz="2000" dirty="0" err="1" smtClean="0"/>
              <a:t>Hình</a:t>
            </a:r>
            <a:r>
              <a:rPr lang="en-US" sz="2000" dirty="0" smtClean="0"/>
              <a:t> </a:t>
            </a:r>
            <a:r>
              <a:rPr lang="en-US" sz="2000" dirty="0" err="1" smtClean="0"/>
              <a:t>vẽ</a:t>
            </a:r>
            <a:r>
              <a:rPr lang="en-US" sz="2000" dirty="0" smtClean="0"/>
              <a:t> </a:t>
            </a:r>
            <a:r>
              <a:rPr lang="en-US" sz="2000" dirty="0" err="1" smtClean="0"/>
              <a:t>trong</a:t>
            </a:r>
            <a:r>
              <a:rPr lang="en-US" sz="2000" dirty="0" smtClean="0"/>
              <a:t> hang </a:t>
            </a:r>
            <a:r>
              <a:rPr lang="vi-VN" sz="2000" dirty="0" smtClean="0"/>
              <a:t>Lascaux </a:t>
            </a:r>
            <a:r>
              <a:rPr lang="vi-VN" sz="2000" dirty="0"/>
              <a:t>(Lơ-xcâu</a:t>
            </a:r>
            <a:r>
              <a:rPr lang="vi-VN" sz="2000" dirty="0" smtClean="0"/>
              <a:t>)</a:t>
            </a:r>
            <a:r>
              <a:rPr lang="en-US" sz="2000" dirty="0" smtClean="0"/>
              <a:t> – </a:t>
            </a:r>
            <a:r>
              <a:rPr lang="en-US" sz="2000" dirty="0" err="1" smtClean="0"/>
              <a:t>miền</a:t>
            </a:r>
            <a:r>
              <a:rPr lang="en-US" sz="2000" dirty="0" smtClean="0"/>
              <a:t> Nam </a:t>
            </a:r>
            <a:r>
              <a:rPr lang="en-US" sz="2000" dirty="0" err="1" smtClean="0"/>
              <a:t>nước</a:t>
            </a:r>
            <a:r>
              <a:rPr lang="en-US" sz="2000" dirty="0" smtClean="0"/>
              <a:t> </a:t>
            </a:r>
            <a:r>
              <a:rPr lang="en-US" sz="2000" dirty="0" err="1" smtClean="0"/>
              <a:t>Pháp</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98" y="1026506"/>
            <a:ext cx="3943350" cy="26384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26" y="1565299"/>
            <a:ext cx="4178988" cy="3130976"/>
          </a:xfrm>
          <a:prstGeom prst="rect">
            <a:avLst/>
          </a:prstGeom>
        </p:spPr>
      </p:pic>
    </p:spTree>
    <p:extLst>
      <p:ext uri="{BB962C8B-B14F-4D97-AF65-F5344CB8AC3E}">
        <p14:creationId xmlns:p14="http://schemas.microsoft.com/office/powerpoint/2010/main" val="1515718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left)">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2" name="Google Shape;1202;p52"/>
          <p:cNvSpPr/>
          <p:nvPr/>
        </p:nvSpPr>
        <p:spPr>
          <a:xfrm>
            <a:off x="4776721" y="1196933"/>
            <a:ext cx="3449950" cy="3267457"/>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rgbClr val="CF4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3" name="Google Shape;1203;p52"/>
          <p:cNvPicPr preferRelativeResize="0"/>
          <p:nvPr/>
        </p:nvPicPr>
        <p:blipFill>
          <a:blip r:embed="rId3">
            <a:extLst>
              <a:ext uri="{28A0092B-C50C-407E-A947-70E740481C1C}">
                <a14:useLocalDpi xmlns:a14="http://schemas.microsoft.com/office/drawing/2010/main" val="0"/>
              </a:ext>
            </a:extLst>
          </a:blip>
          <a:stretch>
            <a:fillRect/>
          </a:stretch>
        </p:blipFill>
        <p:spPr>
          <a:xfrm>
            <a:off x="4999406" y="1376737"/>
            <a:ext cx="3004579" cy="2763748"/>
          </a:xfrm>
          <a:prstGeom prst="ellipse">
            <a:avLst/>
          </a:prstGeom>
          <a:noFill/>
          <a:ln>
            <a:noFill/>
          </a:ln>
        </p:spPr>
      </p:pic>
      <p:sp>
        <p:nvSpPr>
          <p:cNvPr id="5" name="Rectangle 4"/>
          <p:cNvSpPr/>
          <p:nvPr/>
        </p:nvSpPr>
        <p:spPr>
          <a:xfrm>
            <a:off x="714054" y="1011997"/>
            <a:ext cx="3744930" cy="300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a:t>Hình vẽ chủ yếu là các con thú như bò, ngựa, hươu, tuần lộc,... được diễn tả khái quát hoặc chân thực theo cách nhìn cửa người nguyên thuỷ. </a:t>
            </a:r>
          </a:p>
          <a:p>
            <a:pPr marL="285750" indent="-285750" algn="just">
              <a:lnSpc>
                <a:spcPct val="150000"/>
              </a:lnSpc>
              <a:buFont typeface="Wingdings" panose="05000000000000000000" pitchFamily="2" charset="2"/>
              <a:buChar char="Ø"/>
            </a:pPr>
            <a:r>
              <a:rPr lang="vi-VN" sz="1800" dirty="0"/>
              <a:t>Các đối tượng thường được thể hiện đơn lẻ hoặc theo nhóm.</a:t>
            </a: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03"/>
                                        </p:tgtEl>
                                        <p:attrNameLst>
                                          <p:attrName>style.visibility</p:attrName>
                                        </p:attrNameLst>
                                      </p:cBhvr>
                                      <p:to>
                                        <p:strVal val="visible"/>
                                      </p:to>
                                    </p:set>
                                    <p:animEffect transition="in" filter="circle(out)">
                                      <p:cBhvr>
                                        <p:cTn id="7" dur="500"/>
                                        <p:tgtEl>
                                          <p:spTgt spid="1203"/>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202"/>
                                        </p:tgtEl>
                                        <p:attrNameLst>
                                          <p:attrName>style.visibility</p:attrName>
                                        </p:attrNameLst>
                                      </p:cBhvr>
                                      <p:to>
                                        <p:strVal val="visible"/>
                                      </p:to>
                                    </p:set>
                                    <p:animEffect transition="in" filter="circle(out)">
                                      <p:cBhvr>
                                        <p:cTn id="10" dur="500"/>
                                        <p:tgtEl>
                                          <p:spTgt spid="1202"/>
                                        </p:tgtEl>
                                      </p:cBhvr>
                                    </p:animEffect>
                                  </p:childTnLst>
                                </p:cTn>
                              </p:par>
                              <p:par>
                                <p:cTn id="11" presetID="18" presetClass="entr" presetSubtype="6"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strips(downRight)">
                                      <p:cBhvr>
                                        <p:cTn id="13" dur="500"/>
                                        <p:tgtEl>
                                          <p:spTgt spid="5">
                                            <p:txEl>
                                              <p:pRg st="0" end="0"/>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strips(downRight)">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cxnSp>
        <p:nvCxnSpPr>
          <p:cNvPr id="1413" name="Google Shape;1413;p59"/>
          <p:cNvCxnSpPr/>
          <p:nvPr/>
        </p:nvCxnSpPr>
        <p:spPr>
          <a:xfrm>
            <a:off x="2053823" y="3023626"/>
            <a:ext cx="5273100" cy="0"/>
          </a:xfrm>
          <a:prstGeom prst="straightConnector1">
            <a:avLst/>
          </a:prstGeom>
          <a:noFill/>
          <a:ln w="19050" cap="flat" cmpd="sng">
            <a:solidFill>
              <a:schemeClr val="dk2"/>
            </a:solidFill>
            <a:prstDash val="solid"/>
            <a:round/>
            <a:headEnd type="none" w="med" len="med"/>
            <a:tailEnd type="none" w="med" len="med"/>
          </a:ln>
        </p:spPr>
      </p:cxnSp>
      <p:sp>
        <p:nvSpPr>
          <p:cNvPr id="1415" name="Google Shape;1415;p59"/>
          <p:cNvSpPr/>
          <p:nvPr/>
        </p:nvSpPr>
        <p:spPr>
          <a:xfrm flipH="1">
            <a:off x="1861369" y="2667035"/>
            <a:ext cx="753056" cy="713182"/>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9"/>
          <p:cNvSpPr/>
          <p:nvPr/>
        </p:nvSpPr>
        <p:spPr>
          <a:xfrm rot="10800000" flipH="1">
            <a:off x="4414397" y="2638211"/>
            <a:ext cx="753056" cy="713182"/>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9"/>
          <p:cNvSpPr/>
          <p:nvPr/>
        </p:nvSpPr>
        <p:spPr>
          <a:xfrm>
            <a:off x="6792173" y="2619721"/>
            <a:ext cx="753056" cy="713182"/>
          </a:xfrm>
          <a:custGeom>
            <a:avLst/>
            <a:gdLst/>
            <a:ahLst/>
            <a:cxnLst/>
            <a:rect l="l" t="t" r="r" b="b"/>
            <a:pathLst>
              <a:path w="37923" h="35915" extrusionOk="0">
                <a:moveTo>
                  <a:pt x="17391" y="0"/>
                </a:moveTo>
                <a:cubicBezTo>
                  <a:pt x="7126" y="0"/>
                  <a:pt x="1251" y="7910"/>
                  <a:pt x="670" y="18176"/>
                </a:cubicBezTo>
                <a:cubicBezTo>
                  <a:pt x="1" y="30331"/>
                  <a:pt x="10673" y="35915"/>
                  <a:pt x="20968" y="35915"/>
                </a:cubicBezTo>
                <a:cubicBezTo>
                  <a:pt x="31263" y="35915"/>
                  <a:pt x="37922" y="28470"/>
                  <a:pt x="37922" y="18176"/>
                </a:cubicBezTo>
                <a:cubicBezTo>
                  <a:pt x="37922" y="7881"/>
                  <a:pt x="27686" y="0"/>
                  <a:pt x="173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7" name="Google Shape;1427;p59"/>
          <p:cNvGrpSpPr/>
          <p:nvPr/>
        </p:nvGrpSpPr>
        <p:grpSpPr>
          <a:xfrm>
            <a:off x="2036072" y="2870626"/>
            <a:ext cx="403651" cy="305996"/>
            <a:chOff x="2970874" y="2329763"/>
            <a:chExt cx="403651" cy="305996"/>
          </a:xfrm>
        </p:grpSpPr>
        <p:sp>
          <p:nvSpPr>
            <p:cNvPr id="1428" name="Google Shape;1428;p59"/>
            <p:cNvSpPr/>
            <p:nvPr/>
          </p:nvSpPr>
          <p:spPr>
            <a:xfrm>
              <a:off x="3054158" y="2352909"/>
              <a:ext cx="98233" cy="259704"/>
            </a:xfrm>
            <a:custGeom>
              <a:avLst/>
              <a:gdLst/>
              <a:ahLst/>
              <a:cxnLst/>
              <a:rect l="l" t="t" r="r" b="b"/>
              <a:pathLst>
                <a:path w="3739" h="9885" extrusionOk="0">
                  <a:moveTo>
                    <a:pt x="3739" y="1"/>
                  </a:moveTo>
                  <a:lnTo>
                    <a:pt x="3572" y="49"/>
                  </a:lnTo>
                  <a:cubicBezTo>
                    <a:pt x="2053" y="507"/>
                    <a:pt x="777" y="1533"/>
                    <a:pt x="0" y="2914"/>
                  </a:cubicBezTo>
                  <a:lnTo>
                    <a:pt x="0" y="6964"/>
                  </a:lnTo>
                  <a:cubicBezTo>
                    <a:pt x="777" y="8352"/>
                    <a:pt x="2053" y="9378"/>
                    <a:pt x="3572" y="9836"/>
                  </a:cubicBezTo>
                  <a:lnTo>
                    <a:pt x="3739" y="9885"/>
                  </a:lnTo>
                  <a:lnTo>
                    <a:pt x="37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9"/>
            <p:cNvSpPr/>
            <p:nvPr/>
          </p:nvSpPr>
          <p:spPr>
            <a:xfrm>
              <a:off x="2970874" y="2429441"/>
              <a:ext cx="83310" cy="106456"/>
            </a:xfrm>
            <a:custGeom>
              <a:avLst/>
              <a:gdLst/>
              <a:ahLst/>
              <a:cxnLst/>
              <a:rect l="l" t="t" r="r" b="b"/>
              <a:pathLst>
                <a:path w="3171" h="4052" extrusionOk="0">
                  <a:moveTo>
                    <a:pt x="1381" y="1"/>
                  </a:moveTo>
                  <a:cubicBezTo>
                    <a:pt x="618" y="1"/>
                    <a:pt x="0" y="618"/>
                    <a:pt x="0" y="1381"/>
                  </a:cubicBezTo>
                  <a:lnTo>
                    <a:pt x="0" y="2678"/>
                  </a:lnTo>
                  <a:cubicBezTo>
                    <a:pt x="0" y="3434"/>
                    <a:pt x="618" y="4051"/>
                    <a:pt x="1381" y="4051"/>
                  </a:cubicBezTo>
                  <a:lnTo>
                    <a:pt x="3170" y="4051"/>
                  </a:lnTo>
                  <a:lnTo>
                    <a:pt x="3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9"/>
            <p:cNvSpPr/>
            <p:nvPr/>
          </p:nvSpPr>
          <p:spPr>
            <a:xfrm>
              <a:off x="3215760" y="2442156"/>
              <a:ext cx="33392" cy="81313"/>
            </a:xfrm>
            <a:custGeom>
              <a:avLst/>
              <a:gdLst/>
              <a:ahLst/>
              <a:cxnLst/>
              <a:rect l="l" t="t" r="r" b="b"/>
              <a:pathLst>
                <a:path w="1271" h="3095" extrusionOk="0">
                  <a:moveTo>
                    <a:pt x="308" y="0"/>
                  </a:moveTo>
                  <a:cubicBezTo>
                    <a:pt x="141" y="0"/>
                    <a:pt x="0" y="208"/>
                    <a:pt x="140" y="370"/>
                  </a:cubicBezTo>
                  <a:cubicBezTo>
                    <a:pt x="792" y="1022"/>
                    <a:pt x="792" y="2069"/>
                    <a:pt x="140" y="2721"/>
                  </a:cubicBezTo>
                  <a:cubicBezTo>
                    <a:pt x="57" y="2804"/>
                    <a:pt x="57" y="2943"/>
                    <a:pt x="140" y="3026"/>
                  </a:cubicBezTo>
                  <a:cubicBezTo>
                    <a:pt x="186" y="3072"/>
                    <a:pt x="245" y="3095"/>
                    <a:pt x="302" y="3095"/>
                  </a:cubicBezTo>
                  <a:cubicBezTo>
                    <a:pt x="358" y="3095"/>
                    <a:pt x="412" y="3074"/>
                    <a:pt x="452" y="3033"/>
                  </a:cubicBezTo>
                  <a:cubicBezTo>
                    <a:pt x="1271" y="2208"/>
                    <a:pt x="1271" y="883"/>
                    <a:pt x="452" y="58"/>
                  </a:cubicBezTo>
                  <a:cubicBezTo>
                    <a:pt x="406" y="18"/>
                    <a:pt x="356"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9"/>
            <p:cNvSpPr/>
            <p:nvPr/>
          </p:nvSpPr>
          <p:spPr>
            <a:xfrm>
              <a:off x="3256561" y="2401513"/>
              <a:ext cx="55829" cy="162627"/>
            </a:xfrm>
            <a:custGeom>
              <a:avLst/>
              <a:gdLst/>
              <a:ahLst/>
              <a:cxnLst/>
              <a:rect l="l" t="t" r="r" b="b"/>
              <a:pathLst>
                <a:path w="2125" h="6190" extrusionOk="0">
                  <a:moveTo>
                    <a:pt x="308" y="1"/>
                  </a:moveTo>
                  <a:cubicBezTo>
                    <a:pt x="141" y="1"/>
                    <a:pt x="1" y="207"/>
                    <a:pt x="141" y="363"/>
                  </a:cubicBezTo>
                  <a:cubicBezTo>
                    <a:pt x="1646" y="1875"/>
                    <a:pt x="1646" y="4310"/>
                    <a:pt x="141" y="5822"/>
                  </a:cubicBezTo>
                  <a:cubicBezTo>
                    <a:pt x="58" y="5905"/>
                    <a:pt x="58" y="6044"/>
                    <a:pt x="141" y="6127"/>
                  </a:cubicBezTo>
                  <a:cubicBezTo>
                    <a:pt x="183" y="6169"/>
                    <a:pt x="238" y="6190"/>
                    <a:pt x="294" y="6190"/>
                  </a:cubicBezTo>
                  <a:cubicBezTo>
                    <a:pt x="351" y="6190"/>
                    <a:pt x="408" y="6169"/>
                    <a:pt x="453" y="6127"/>
                  </a:cubicBezTo>
                  <a:cubicBezTo>
                    <a:pt x="2125" y="4449"/>
                    <a:pt x="2125" y="1737"/>
                    <a:pt x="453" y="58"/>
                  </a:cubicBezTo>
                  <a:cubicBezTo>
                    <a:pt x="407" y="18"/>
                    <a:pt x="356" y="1"/>
                    <a:pt x="3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9"/>
            <p:cNvSpPr/>
            <p:nvPr/>
          </p:nvSpPr>
          <p:spPr>
            <a:xfrm>
              <a:off x="3296653" y="2361421"/>
              <a:ext cx="77872" cy="242758"/>
            </a:xfrm>
            <a:custGeom>
              <a:avLst/>
              <a:gdLst/>
              <a:ahLst/>
              <a:cxnLst/>
              <a:rect l="l" t="t" r="r" b="b"/>
              <a:pathLst>
                <a:path w="2964" h="9240" extrusionOk="0">
                  <a:moveTo>
                    <a:pt x="302" y="1"/>
                  </a:moveTo>
                  <a:cubicBezTo>
                    <a:pt x="137" y="1"/>
                    <a:pt x="1" y="208"/>
                    <a:pt x="141" y="370"/>
                  </a:cubicBezTo>
                  <a:cubicBezTo>
                    <a:pt x="2478" y="2715"/>
                    <a:pt x="2478" y="6516"/>
                    <a:pt x="141" y="8867"/>
                  </a:cubicBezTo>
                  <a:cubicBezTo>
                    <a:pt x="51" y="8950"/>
                    <a:pt x="51" y="9089"/>
                    <a:pt x="141" y="9172"/>
                  </a:cubicBezTo>
                  <a:cubicBezTo>
                    <a:pt x="183" y="9217"/>
                    <a:pt x="238" y="9240"/>
                    <a:pt x="294" y="9240"/>
                  </a:cubicBezTo>
                  <a:cubicBezTo>
                    <a:pt x="349" y="9240"/>
                    <a:pt x="405" y="9217"/>
                    <a:pt x="446" y="9172"/>
                  </a:cubicBezTo>
                  <a:cubicBezTo>
                    <a:pt x="2964" y="6661"/>
                    <a:pt x="2964" y="2576"/>
                    <a:pt x="446" y="58"/>
                  </a:cubicBezTo>
                  <a:cubicBezTo>
                    <a:pt x="400" y="18"/>
                    <a:pt x="350"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9"/>
            <p:cNvSpPr/>
            <p:nvPr/>
          </p:nvSpPr>
          <p:spPr>
            <a:xfrm>
              <a:off x="3151287" y="2329763"/>
              <a:ext cx="37727" cy="305996"/>
            </a:xfrm>
            <a:custGeom>
              <a:avLst/>
              <a:gdLst/>
              <a:ahLst/>
              <a:cxnLst/>
              <a:rect l="l" t="t" r="r" b="b"/>
              <a:pathLst>
                <a:path w="1436" h="11647" extrusionOk="0">
                  <a:moveTo>
                    <a:pt x="458" y="1"/>
                  </a:moveTo>
                  <a:cubicBezTo>
                    <a:pt x="208" y="1"/>
                    <a:pt x="0" y="202"/>
                    <a:pt x="0" y="451"/>
                  </a:cubicBezTo>
                  <a:lnTo>
                    <a:pt x="0" y="11196"/>
                  </a:lnTo>
                  <a:cubicBezTo>
                    <a:pt x="0" y="11445"/>
                    <a:pt x="208" y="11646"/>
                    <a:pt x="458" y="11646"/>
                  </a:cubicBezTo>
                  <a:lnTo>
                    <a:pt x="985" y="11646"/>
                  </a:lnTo>
                  <a:cubicBezTo>
                    <a:pt x="1235" y="11646"/>
                    <a:pt x="1436" y="11445"/>
                    <a:pt x="1436" y="11196"/>
                  </a:cubicBezTo>
                  <a:lnTo>
                    <a:pt x="1436" y="451"/>
                  </a:lnTo>
                  <a:cubicBezTo>
                    <a:pt x="1436" y="202"/>
                    <a:pt x="1235" y="1"/>
                    <a:pt x="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9"/>
            <p:cNvSpPr/>
            <p:nvPr/>
          </p:nvSpPr>
          <p:spPr>
            <a:xfrm>
              <a:off x="3151287" y="2329763"/>
              <a:ext cx="30450" cy="305996"/>
            </a:xfrm>
            <a:custGeom>
              <a:avLst/>
              <a:gdLst/>
              <a:ahLst/>
              <a:cxnLst/>
              <a:rect l="l" t="t" r="r" b="b"/>
              <a:pathLst>
                <a:path w="1159" h="11647" extrusionOk="0">
                  <a:moveTo>
                    <a:pt x="458" y="1"/>
                  </a:moveTo>
                  <a:cubicBezTo>
                    <a:pt x="208" y="1"/>
                    <a:pt x="0" y="202"/>
                    <a:pt x="0" y="451"/>
                  </a:cubicBezTo>
                  <a:lnTo>
                    <a:pt x="0" y="11196"/>
                  </a:lnTo>
                  <a:cubicBezTo>
                    <a:pt x="0" y="11445"/>
                    <a:pt x="208" y="11646"/>
                    <a:pt x="458" y="11646"/>
                  </a:cubicBezTo>
                  <a:lnTo>
                    <a:pt x="985" y="11646"/>
                  </a:lnTo>
                  <a:cubicBezTo>
                    <a:pt x="1041" y="11646"/>
                    <a:pt x="1103" y="11633"/>
                    <a:pt x="1158" y="11612"/>
                  </a:cubicBezTo>
                  <a:cubicBezTo>
                    <a:pt x="985" y="11542"/>
                    <a:pt x="881" y="11376"/>
                    <a:pt x="881" y="11196"/>
                  </a:cubicBezTo>
                  <a:lnTo>
                    <a:pt x="881" y="451"/>
                  </a:lnTo>
                  <a:cubicBezTo>
                    <a:pt x="881" y="271"/>
                    <a:pt x="992" y="105"/>
                    <a:pt x="1158" y="35"/>
                  </a:cubicBezTo>
                  <a:cubicBezTo>
                    <a:pt x="1103" y="8"/>
                    <a:pt x="1048" y="1"/>
                    <a:pt x="9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59"/>
          <p:cNvGrpSpPr/>
          <p:nvPr/>
        </p:nvGrpSpPr>
        <p:grpSpPr>
          <a:xfrm>
            <a:off x="4608778" y="2819036"/>
            <a:ext cx="364294" cy="351552"/>
            <a:chOff x="4718468" y="2306984"/>
            <a:chExt cx="364294" cy="351552"/>
          </a:xfrm>
        </p:grpSpPr>
        <p:sp>
          <p:nvSpPr>
            <p:cNvPr id="1436" name="Google Shape;1436;p59"/>
            <p:cNvSpPr/>
            <p:nvPr/>
          </p:nvSpPr>
          <p:spPr>
            <a:xfrm>
              <a:off x="4718468" y="2472869"/>
              <a:ext cx="55593" cy="57195"/>
            </a:xfrm>
            <a:custGeom>
              <a:avLst/>
              <a:gdLst/>
              <a:ahLst/>
              <a:cxnLst/>
              <a:rect l="l" t="t" r="r" b="b"/>
              <a:pathLst>
                <a:path w="2116" h="2177" extrusionOk="0">
                  <a:moveTo>
                    <a:pt x="784" y="408"/>
                  </a:moveTo>
                  <a:cubicBezTo>
                    <a:pt x="930" y="449"/>
                    <a:pt x="1034" y="560"/>
                    <a:pt x="1082" y="699"/>
                  </a:cubicBezTo>
                  <a:cubicBezTo>
                    <a:pt x="1110" y="762"/>
                    <a:pt x="1124" y="824"/>
                    <a:pt x="1124" y="893"/>
                  </a:cubicBezTo>
                  <a:cubicBezTo>
                    <a:pt x="840" y="831"/>
                    <a:pt x="625" y="748"/>
                    <a:pt x="576" y="651"/>
                  </a:cubicBezTo>
                  <a:cubicBezTo>
                    <a:pt x="555" y="609"/>
                    <a:pt x="604" y="533"/>
                    <a:pt x="632" y="491"/>
                  </a:cubicBezTo>
                  <a:cubicBezTo>
                    <a:pt x="659" y="442"/>
                    <a:pt x="715" y="408"/>
                    <a:pt x="763" y="408"/>
                  </a:cubicBezTo>
                  <a:close/>
                  <a:moveTo>
                    <a:pt x="765" y="1"/>
                  </a:moveTo>
                  <a:cubicBezTo>
                    <a:pt x="584" y="1"/>
                    <a:pt x="415" y="89"/>
                    <a:pt x="306" y="241"/>
                  </a:cubicBezTo>
                  <a:cubicBezTo>
                    <a:pt x="111" y="498"/>
                    <a:pt x="146" y="706"/>
                    <a:pt x="208" y="831"/>
                  </a:cubicBezTo>
                  <a:cubicBezTo>
                    <a:pt x="312" y="1046"/>
                    <a:pt x="576" y="1192"/>
                    <a:pt x="1013" y="1289"/>
                  </a:cubicBezTo>
                  <a:cubicBezTo>
                    <a:pt x="999" y="1303"/>
                    <a:pt x="985" y="1323"/>
                    <a:pt x="971" y="1344"/>
                  </a:cubicBezTo>
                  <a:cubicBezTo>
                    <a:pt x="791" y="1587"/>
                    <a:pt x="514" y="1733"/>
                    <a:pt x="208" y="1746"/>
                  </a:cubicBezTo>
                  <a:cubicBezTo>
                    <a:pt x="91" y="1753"/>
                    <a:pt x="0" y="1844"/>
                    <a:pt x="0" y="1961"/>
                  </a:cubicBezTo>
                  <a:cubicBezTo>
                    <a:pt x="0" y="2079"/>
                    <a:pt x="91" y="2170"/>
                    <a:pt x="201" y="2177"/>
                  </a:cubicBezTo>
                  <a:lnTo>
                    <a:pt x="250" y="2177"/>
                  </a:lnTo>
                  <a:cubicBezTo>
                    <a:pt x="500" y="2177"/>
                    <a:pt x="909" y="2086"/>
                    <a:pt x="1297" y="1594"/>
                  </a:cubicBezTo>
                  <a:cubicBezTo>
                    <a:pt x="1353" y="1525"/>
                    <a:pt x="1401" y="1441"/>
                    <a:pt x="1443" y="1358"/>
                  </a:cubicBezTo>
                  <a:cubicBezTo>
                    <a:pt x="1700" y="1386"/>
                    <a:pt x="1901" y="1386"/>
                    <a:pt x="1908" y="1386"/>
                  </a:cubicBezTo>
                  <a:cubicBezTo>
                    <a:pt x="1912" y="1386"/>
                    <a:pt x="1916" y="1386"/>
                    <a:pt x="1920" y="1386"/>
                  </a:cubicBezTo>
                  <a:cubicBezTo>
                    <a:pt x="2032" y="1386"/>
                    <a:pt x="2116" y="1292"/>
                    <a:pt x="2116" y="1178"/>
                  </a:cubicBezTo>
                  <a:cubicBezTo>
                    <a:pt x="2116" y="1067"/>
                    <a:pt x="2019" y="977"/>
                    <a:pt x="1908" y="977"/>
                  </a:cubicBezTo>
                  <a:cubicBezTo>
                    <a:pt x="1790" y="977"/>
                    <a:pt x="1665" y="970"/>
                    <a:pt x="1540" y="956"/>
                  </a:cubicBezTo>
                  <a:cubicBezTo>
                    <a:pt x="1540" y="817"/>
                    <a:pt x="1519" y="678"/>
                    <a:pt x="1464" y="547"/>
                  </a:cubicBezTo>
                  <a:cubicBezTo>
                    <a:pt x="1346" y="255"/>
                    <a:pt x="1103" y="40"/>
                    <a:pt x="840" y="5"/>
                  </a:cubicBezTo>
                  <a:cubicBezTo>
                    <a:pt x="815" y="2"/>
                    <a:pt x="790"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9"/>
            <p:cNvSpPr/>
            <p:nvPr/>
          </p:nvSpPr>
          <p:spPr>
            <a:xfrm>
              <a:off x="4764392" y="2405927"/>
              <a:ext cx="318370" cy="252610"/>
            </a:xfrm>
            <a:custGeom>
              <a:avLst/>
              <a:gdLst/>
              <a:ahLst/>
              <a:cxnLst/>
              <a:rect l="l" t="t" r="r" b="b"/>
              <a:pathLst>
                <a:path w="12118" h="9615" extrusionOk="0">
                  <a:moveTo>
                    <a:pt x="5251" y="1"/>
                  </a:moveTo>
                  <a:cubicBezTo>
                    <a:pt x="2352" y="1"/>
                    <a:pt x="0" y="1326"/>
                    <a:pt x="0" y="4253"/>
                  </a:cubicBezTo>
                  <a:cubicBezTo>
                    <a:pt x="0" y="5938"/>
                    <a:pt x="826" y="7124"/>
                    <a:pt x="2109" y="7804"/>
                  </a:cubicBezTo>
                  <a:cubicBezTo>
                    <a:pt x="2137" y="7825"/>
                    <a:pt x="2157" y="7853"/>
                    <a:pt x="2164" y="7887"/>
                  </a:cubicBezTo>
                  <a:lnTo>
                    <a:pt x="2456" y="9379"/>
                  </a:lnTo>
                  <a:cubicBezTo>
                    <a:pt x="2476" y="9517"/>
                    <a:pt x="2601" y="9615"/>
                    <a:pt x="2747" y="9615"/>
                  </a:cubicBezTo>
                  <a:lnTo>
                    <a:pt x="3711" y="9615"/>
                  </a:lnTo>
                  <a:cubicBezTo>
                    <a:pt x="3857" y="9615"/>
                    <a:pt x="3975" y="9517"/>
                    <a:pt x="4002" y="9379"/>
                  </a:cubicBezTo>
                  <a:lnTo>
                    <a:pt x="4162" y="8546"/>
                  </a:lnTo>
                  <a:cubicBezTo>
                    <a:pt x="4168" y="8495"/>
                    <a:pt x="4222" y="8455"/>
                    <a:pt x="4280" y="8455"/>
                  </a:cubicBezTo>
                  <a:cubicBezTo>
                    <a:pt x="4285" y="8455"/>
                    <a:pt x="4289" y="8456"/>
                    <a:pt x="4294" y="8456"/>
                  </a:cubicBezTo>
                  <a:cubicBezTo>
                    <a:pt x="4613" y="8491"/>
                    <a:pt x="4932" y="8512"/>
                    <a:pt x="5251" y="8512"/>
                  </a:cubicBezTo>
                  <a:cubicBezTo>
                    <a:pt x="5688" y="8512"/>
                    <a:pt x="6125" y="8477"/>
                    <a:pt x="6562" y="8415"/>
                  </a:cubicBezTo>
                  <a:cubicBezTo>
                    <a:pt x="6570" y="8413"/>
                    <a:pt x="6578" y="8412"/>
                    <a:pt x="6586" y="8412"/>
                  </a:cubicBezTo>
                  <a:cubicBezTo>
                    <a:pt x="6638" y="8412"/>
                    <a:pt x="6682" y="8450"/>
                    <a:pt x="6694" y="8505"/>
                  </a:cubicBezTo>
                  <a:lnTo>
                    <a:pt x="6860" y="9372"/>
                  </a:lnTo>
                  <a:cubicBezTo>
                    <a:pt x="6888" y="9510"/>
                    <a:pt x="7006" y="9615"/>
                    <a:pt x="7151" y="9615"/>
                  </a:cubicBezTo>
                  <a:lnTo>
                    <a:pt x="8116" y="9615"/>
                  </a:lnTo>
                  <a:cubicBezTo>
                    <a:pt x="8261" y="9615"/>
                    <a:pt x="8379" y="9510"/>
                    <a:pt x="8407" y="9372"/>
                  </a:cubicBezTo>
                  <a:lnTo>
                    <a:pt x="8705" y="7797"/>
                  </a:lnTo>
                  <a:cubicBezTo>
                    <a:pt x="8712" y="7763"/>
                    <a:pt x="8733" y="7728"/>
                    <a:pt x="8768" y="7714"/>
                  </a:cubicBezTo>
                  <a:cubicBezTo>
                    <a:pt x="9524" y="7319"/>
                    <a:pt x="10155" y="6771"/>
                    <a:pt x="10557" y="6084"/>
                  </a:cubicBezTo>
                  <a:cubicBezTo>
                    <a:pt x="10606" y="5987"/>
                    <a:pt x="10696" y="5918"/>
                    <a:pt x="10793" y="5883"/>
                  </a:cubicBezTo>
                  <a:lnTo>
                    <a:pt x="11722" y="5592"/>
                  </a:lnTo>
                  <a:cubicBezTo>
                    <a:pt x="11958" y="5515"/>
                    <a:pt x="12118" y="5293"/>
                    <a:pt x="12118" y="5044"/>
                  </a:cubicBezTo>
                  <a:lnTo>
                    <a:pt x="12118" y="4093"/>
                  </a:lnTo>
                  <a:cubicBezTo>
                    <a:pt x="12118" y="3844"/>
                    <a:pt x="11958" y="3629"/>
                    <a:pt x="11722" y="3552"/>
                  </a:cubicBezTo>
                  <a:lnTo>
                    <a:pt x="11147" y="3372"/>
                  </a:lnTo>
                  <a:cubicBezTo>
                    <a:pt x="11008" y="3323"/>
                    <a:pt x="10904" y="3212"/>
                    <a:pt x="10862" y="3081"/>
                  </a:cubicBezTo>
                  <a:cubicBezTo>
                    <a:pt x="10196" y="965"/>
                    <a:pt x="7734" y="1"/>
                    <a:pt x="5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9"/>
            <p:cNvSpPr/>
            <p:nvPr/>
          </p:nvSpPr>
          <p:spPr>
            <a:xfrm>
              <a:off x="4952976" y="2394314"/>
              <a:ext cx="81129" cy="79816"/>
            </a:xfrm>
            <a:custGeom>
              <a:avLst/>
              <a:gdLst/>
              <a:ahLst/>
              <a:cxnLst/>
              <a:rect l="l" t="t" r="r" b="b"/>
              <a:pathLst>
                <a:path w="3088" h="3038" extrusionOk="0">
                  <a:moveTo>
                    <a:pt x="2505" y="1"/>
                  </a:moveTo>
                  <a:cubicBezTo>
                    <a:pt x="2032" y="1"/>
                    <a:pt x="1018" y="445"/>
                    <a:pt x="584" y="644"/>
                  </a:cubicBezTo>
                  <a:cubicBezTo>
                    <a:pt x="452" y="700"/>
                    <a:pt x="362" y="818"/>
                    <a:pt x="327" y="956"/>
                  </a:cubicBezTo>
                  <a:cubicBezTo>
                    <a:pt x="1" y="2513"/>
                    <a:pt x="965" y="3038"/>
                    <a:pt x="1698" y="3038"/>
                  </a:cubicBezTo>
                  <a:cubicBezTo>
                    <a:pt x="1915" y="3038"/>
                    <a:pt x="2112" y="2992"/>
                    <a:pt x="2249" y="2912"/>
                  </a:cubicBezTo>
                  <a:cubicBezTo>
                    <a:pt x="2873" y="2565"/>
                    <a:pt x="3088" y="249"/>
                    <a:pt x="2679" y="34"/>
                  </a:cubicBezTo>
                  <a:cubicBezTo>
                    <a:pt x="2636" y="11"/>
                    <a:pt x="2576" y="1"/>
                    <a:pt x="2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9"/>
            <p:cNvSpPr/>
            <p:nvPr/>
          </p:nvSpPr>
          <p:spPr>
            <a:xfrm>
              <a:off x="4993804" y="2493230"/>
              <a:ext cx="35205" cy="22988"/>
            </a:xfrm>
            <a:custGeom>
              <a:avLst/>
              <a:gdLst/>
              <a:ahLst/>
              <a:cxnLst/>
              <a:rect l="l" t="t" r="r" b="b"/>
              <a:pathLst>
                <a:path w="1340" h="875" extrusionOk="0">
                  <a:moveTo>
                    <a:pt x="206" y="0"/>
                  </a:moveTo>
                  <a:cubicBezTo>
                    <a:pt x="103" y="0"/>
                    <a:pt x="1" y="70"/>
                    <a:pt x="1" y="208"/>
                  </a:cubicBezTo>
                  <a:cubicBezTo>
                    <a:pt x="1" y="576"/>
                    <a:pt x="299" y="874"/>
                    <a:pt x="667" y="874"/>
                  </a:cubicBezTo>
                  <a:cubicBezTo>
                    <a:pt x="1034" y="874"/>
                    <a:pt x="1333" y="576"/>
                    <a:pt x="1340" y="208"/>
                  </a:cubicBezTo>
                  <a:cubicBezTo>
                    <a:pt x="1340" y="70"/>
                    <a:pt x="1237" y="0"/>
                    <a:pt x="1135" y="0"/>
                  </a:cubicBezTo>
                  <a:cubicBezTo>
                    <a:pt x="1033" y="0"/>
                    <a:pt x="930" y="70"/>
                    <a:pt x="930" y="208"/>
                  </a:cubicBezTo>
                  <a:cubicBezTo>
                    <a:pt x="930" y="382"/>
                    <a:pt x="800" y="469"/>
                    <a:pt x="670" y="469"/>
                  </a:cubicBezTo>
                  <a:cubicBezTo>
                    <a:pt x="540" y="469"/>
                    <a:pt x="410" y="382"/>
                    <a:pt x="410" y="208"/>
                  </a:cubicBezTo>
                  <a:cubicBezTo>
                    <a:pt x="410" y="70"/>
                    <a:pt x="308"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9"/>
            <p:cNvSpPr/>
            <p:nvPr/>
          </p:nvSpPr>
          <p:spPr>
            <a:xfrm>
              <a:off x="4829916" y="2432278"/>
              <a:ext cx="109793" cy="18470"/>
            </a:xfrm>
            <a:custGeom>
              <a:avLst/>
              <a:gdLst/>
              <a:ahLst/>
              <a:cxnLst/>
              <a:rect l="l" t="t" r="r" b="b"/>
              <a:pathLst>
                <a:path w="4179" h="703" extrusionOk="0">
                  <a:moveTo>
                    <a:pt x="2095" y="0"/>
                  </a:moveTo>
                  <a:cubicBezTo>
                    <a:pt x="1465" y="0"/>
                    <a:pt x="836" y="101"/>
                    <a:pt x="232" y="302"/>
                  </a:cubicBezTo>
                  <a:cubicBezTo>
                    <a:pt x="0" y="377"/>
                    <a:pt x="80" y="702"/>
                    <a:pt x="292" y="702"/>
                  </a:cubicBezTo>
                  <a:cubicBezTo>
                    <a:pt x="315" y="702"/>
                    <a:pt x="339" y="698"/>
                    <a:pt x="364" y="690"/>
                  </a:cubicBezTo>
                  <a:cubicBezTo>
                    <a:pt x="926" y="503"/>
                    <a:pt x="1510" y="409"/>
                    <a:pt x="2095" y="409"/>
                  </a:cubicBezTo>
                  <a:cubicBezTo>
                    <a:pt x="2681" y="409"/>
                    <a:pt x="3267" y="503"/>
                    <a:pt x="3832" y="690"/>
                  </a:cubicBezTo>
                  <a:cubicBezTo>
                    <a:pt x="3853" y="697"/>
                    <a:pt x="3874" y="697"/>
                    <a:pt x="3894" y="697"/>
                  </a:cubicBezTo>
                  <a:cubicBezTo>
                    <a:pt x="4130" y="697"/>
                    <a:pt x="4179" y="371"/>
                    <a:pt x="3957" y="302"/>
                  </a:cubicBezTo>
                  <a:cubicBezTo>
                    <a:pt x="3353" y="101"/>
                    <a:pt x="2724" y="0"/>
                    <a:pt x="2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9"/>
            <p:cNvSpPr/>
            <p:nvPr/>
          </p:nvSpPr>
          <p:spPr>
            <a:xfrm>
              <a:off x="4816859" y="2306984"/>
              <a:ext cx="136170" cy="135986"/>
            </a:xfrm>
            <a:custGeom>
              <a:avLst/>
              <a:gdLst/>
              <a:ahLst/>
              <a:cxnLst/>
              <a:rect l="l" t="t" r="r" b="b"/>
              <a:pathLst>
                <a:path w="5183" h="5176" extrusionOk="0">
                  <a:moveTo>
                    <a:pt x="2595" y="1"/>
                  </a:moveTo>
                  <a:cubicBezTo>
                    <a:pt x="1166" y="1"/>
                    <a:pt x="1" y="1159"/>
                    <a:pt x="1" y="2588"/>
                  </a:cubicBezTo>
                  <a:cubicBezTo>
                    <a:pt x="1" y="4017"/>
                    <a:pt x="1166" y="5175"/>
                    <a:pt x="2595" y="5175"/>
                  </a:cubicBezTo>
                  <a:cubicBezTo>
                    <a:pt x="4024" y="5175"/>
                    <a:pt x="5182" y="4017"/>
                    <a:pt x="5182" y="2588"/>
                  </a:cubicBezTo>
                  <a:cubicBezTo>
                    <a:pt x="5182" y="1159"/>
                    <a:pt x="4024" y="1"/>
                    <a:pt x="2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9"/>
            <p:cNvSpPr/>
            <p:nvPr/>
          </p:nvSpPr>
          <p:spPr>
            <a:xfrm>
              <a:off x="4966113" y="2402301"/>
              <a:ext cx="57616" cy="56775"/>
            </a:xfrm>
            <a:custGeom>
              <a:avLst/>
              <a:gdLst/>
              <a:ahLst/>
              <a:cxnLst/>
              <a:rect l="l" t="t" r="r" b="b"/>
              <a:pathLst>
                <a:path w="2193" h="2161" extrusionOk="0">
                  <a:moveTo>
                    <a:pt x="2005" y="0"/>
                  </a:moveTo>
                  <a:cubicBezTo>
                    <a:pt x="1721" y="0"/>
                    <a:pt x="1034" y="236"/>
                    <a:pt x="209" y="611"/>
                  </a:cubicBezTo>
                  <a:cubicBezTo>
                    <a:pt x="167" y="631"/>
                    <a:pt x="132" y="666"/>
                    <a:pt x="125" y="715"/>
                  </a:cubicBezTo>
                  <a:cubicBezTo>
                    <a:pt x="1" y="1283"/>
                    <a:pt x="63" y="1741"/>
                    <a:pt x="306" y="2039"/>
                  </a:cubicBezTo>
                  <a:cubicBezTo>
                    <a:pt x="334" y="2074"/>
                    <a:pt x="368" y="2109"/>
                    <a:pt x="403" y="2144"/>
                  </a:cubicBezTo>
                  <a:cubicBezTo>
                    <a:pt x="414" y="2155"/>
                    <a:pt x="429" y="2160"/>
                    <a:pt x="444" y="2160"/>
                  </a:cubicBezTo>
                  <a:cubicBezTo>
                    <a:pt x="474" y="2160"/>
                    <a:pt x="505" y="2139"/>
                    <a:pt x="514" y="2102"/>
                  </a:cubicBezTo>
                  <a:cubicBezTo>
                    <a:pt x="798" y="971"/>
                    <a:pt x="2192"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9"/>
            <p:cNvSpPr/>
            <p:nvPr/>
          </p:nvSpPr>
          <p:spPr>
            <a:xfrm>
              <a:off x="4864070" y="2336305"/>
              <a:ext cx="41931" cy="76611"/>
            </a:xfrm>
            <a:custGeom>
              <a:avLst/>
              <a:gdLst/>
              <a:ahLst/>
              <a:cxnLst/>
              <a:rect l="l" t="t" r="r" b="b"/>
              <a:pathLst>
                <a:path w="1596" h="2916" extrusionOk="0">
                  <a:moveTo>
                    <a:pt x="763" y="515"/>
                  </a:moveTo>
                  <a:lnTo>
                    <a:pt x="763" y="1160"/>
                  </a:lnTo>
                  <a:cubicBezTo>
                    <a:pt x="569" y="1090"/>
                    <a:pt x="417" y="1014"/>
                    <a:pt x="417" y="813"/>
                  </a:cubicBezTo>
                  <a:cubicBezTo>
                    <a:pt x="417" y="626"/>
                    <a:pt x="562" y="542"/>
                    <a:pt x="763" y="515"/>
                  </a:cubicBezTo>
                  <a:close/>
                  <a:moveTo>
                    <a:pt x="930" y="1624"/>
                  </a:moveTo>
                  <a:cubicBezTo>
                    <a:pt x="1103" y="1701"/>
                    <a:pt x="1242" y="1798"/>
                    <a:pt x="1242" y="2020"/>
                  </a:cubicBezTo>
                  <a:cubicBezTo>
                    <a:pt x="1242" y="2228"/>
                    <a:pt x="1117" y="2339"/>
                    <a:pt x="930" y="2374"/>
                  </a:cubicBezTo>
                  <a:lnTo>
                    <a:pt x="930" y="1624"/>
                  </a:lnTo>
                  <a:close/>
                  <a:moveTo>
                    <a:pt x="829" y="1"/>
                  </a:moveTo>
                  <a:cubicBezTo>
                    <a:pt x="784" y="1"/>
                    <a:pt x="742" y="40"/>
                    <a:pt x="736" y="85"/>
                  </a:cubicBezTo>
                  <a:lnTo>
                    <a:pt x="736" y="189"/>
                  </a:lnTo>
                  <a:cubicBezTo>
                    <a:pt x="403" y="230"/>
                    <a:pt x="63" y="404"/>
                    <a:pt x="63" y="854"/>
                  </a:cubicBezTo>
                  <a:cubicBezTo>
                    <a:pt x="63" y="1305"/>
                    <a:pt x="417" y="1430"/>
                    <a:pt x="736" y="1548"/>
                  </a:cubicBezTo>
                  <a:lnTo>
                    <a:pt x="736" y="2380"/>
                  </a:lnTo>
                  <a:cubicBezTo>
                    <a:pt x="375" y="2353"/>
                    <a:pt x="278" y="2103"/>
                    <a:pt x="160" y="2103"/>
                  </a:cubicBezTo>
                  <a:cubicBezTo>
                    <a:pt x="70" y="2103"/>
                    <a:pt x="0" y="2221"/>
                    <a:pt x="0" y="2311"/>
                  </a:cubicBezTo>
                  <a:cubicBezTo>
                    <a:pt x="0" y="2484"/>
                    <a:pt x="299" y="2720"/>
                    <a:pt x="736" y="2727"/>
                  </a:cubicBezTo>
                  <a:lnTo>
                    <a:pt x="736" y="2831"/>
                  </a:lnTo>
                  <a:cubicBezTo>
                    <a:pt x="742" y="2882"/>
                    <a:pt x="783" y="2915"/>
                    <a:pt x="827" y="2915"/>
                  </a:cubicBezTo>
                  <a:cubicBezTo>
                    <a:pt x="831" y="2915"/>
                    <a:pt x="835" y="2915"/>
                    <a:pt x="840" y="2915"/>
                  </a:cubicBezTo>
                  <a:cubicBezTo>
                    <a:pt x="895" y="2915"/>
                    <a:pt x="951" y="2880"/>
                    <a:pt x="951" y="2831"/>
                  </a:cubicBezTo>
                  <a:lnTo>
                    <a:pt x="951" y="2713"/>
                  </a:lnTo>
                  <a:cubicBezTo>
                    <a:pt x="1339" y="2658"/>
                    <a:pt x="1596" y="2415"/>
                    <a:pt x="1596" y="1978"/>
                  </a:cubicBezTo>
                  <a:cubicBezTo>
                    <a:pt x="1596" y="1493"/>
                    <a:pt x="1256" y="1340"/>
                    <a:pt x="951" y="1229"/>
                  </a:cubicBezTo>
                  <a:lnTo>
                    <a:pt x="951" y="515"/>
                  </a:lnTo>
                  <a:cubicBezTo>
                    <a:pt x="1200" y="528"/>
                    <a:pt x="1290" y="639"/>
                    <a:pt x="1374" y="639"/>
                  </a:cubicBezTo>
                  <a:cubicBezTo>
                    <a:pt x="1485" y="639"/>
                    <a:pt x="1533" y="508"/>
                    <a:pt x="1533" y="438"/>
                  </a:cubicBezTo>
                  <a:cubicBezTo>
                    <a:pt x="1533" y="265"/>
                    <a:pt x="1193" y="189"/>
                    <a:pt x="951" y="182"/>
                  </a:cubicBezTo>
                  <a:lnTo>
                    <a:pt x="951" y="85"/>
                  </a:lnTo>
                  <a:cubicBezTo>
                    <a:pt x="951" y="43"/>
                    <a:pt x="895" y="1"/>
                    <a:pt x="840" y="1"/>
                  </a:cubicBezTo>
                  <a:cubicBezTo>
                    <a:pt x="836" y="1"/>
                    <a:pt x="832"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59"/>
          <p:cNvGrpSpPr/>
          <p:nvPr/>
        </p:nvGrpSpPr>
        <p:grpSpPr>
          <a:xfrm>
            <a:off x="6995841" y="2803450"/>
            <a:ext cx="345720" cy="345720"/>
            <a:chOff x="5873617" y="2309901"/>
            <a:chExt cx="345720" cy="345720"/>
          </a:xfrm>
        </p:grpSpPr>
        <p:sp>
          <p:nvSpPr>
            <p:cNvPr id="1445" name="Google Shape;1445;p59"/>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9"/>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9"/>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9"/>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9"/>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9"/>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9"/>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9"/>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9"/>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9"/>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9"/>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9"/>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9"/>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9"/>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9"/>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9"/>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9"/>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9"/>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318;p56"/>
          <p:cNvSpPr txBox="1">
            <a:spLocks noGrp="1"/>
          </p:cNvSpPr>
          <p:nvPr>
            <p:ph type="title"/>
          </p:nvPr>
        </p:nvSpPr>
        <p:spPr>
          <a:xfrm>
            <a:off x="731550" y="445025"/>
            <a:ext cx="768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olidFill>
                  <a:srgbClr val="002060"/>
                </a:solidFill>
                <a:latin typeface="+mn-lt"/>
              </a:rPr>
              <a:t>HƯỚNG DẪN VỀ NHÀ </a:t>
            </a:r>
            <a:endParaRPr sz="3200" b="1" dirty="0">
              <a:solidFill>
                <a:srgbClr val="002060"/>
              </a:solidFill>
              <a:latin typeface="+mn-lt"/>
            </a:endParaRPr>
          </a:p>
        </p:txBody>
      </p:sp>
      <p:sp>
        <p:nvSpPr>
          <p:cNvPr id="7" name="TextBox 6"/>
          <p:cNvSpPr txBox="1"/>
          <p:nvPr/>
        </p:nvSpPr>
        <p:spPr>
          <a:xfrm>
            <a:off x="389090" y="1626081"/>
            <a:ext cx="3558763" cy="923330"/>
          </a:xfrm>
          <a:prstGeom prst="rect">
            <a:avLst/>
          </a:prstGeom>
          <a:noFill/>
        </p:spPr>
        <p:txBody>
          <a:bodyPr wrap="square" rtlCol="0">
            <a:spAutoFit/>
          </a:bodyPr>
          <a:lstStyle/>
          <a:p>
            <a:pPr algn="ctr">
              <a:lnSpc>
                <a:spcPct val="150000"/>
              </a:lnSpc>
            </a:pPr>
            <a:r>
              <a:rPr lang="en-US" sz="1800" dirty="0" err="1" smtClean="0"/>
              <a:t>Hoàn</a:t>
            </a:r>
            <a:r>
              <a:rPr lang="en-US" sz="1800" dirty="0" smtClean="0"/>
              <a:t> </a:t>
            </a:r>
            <a:r>
              <a:rPr lang="en-US" sz="1800" dirty="0" err="1" smtClean="0"/>
              <a:t>thành</a:t>
            </a:r>
            <a:r>
              <a:rPr lang="en-US" sz="1800" dirty="0" smtClean="0"/>
              <a:t> </a:t>
            </a:r>
            <a:r>
              <a:rPr lang="en-US" sz="1800" dirty="0" err="1" smtClean="0"/>
              <a:t>bức</a:t>
            </a:r>
            <a:r>
              <a:rPr lang="en-US" sz="1800" dirty="0" smtClean="0"/>
              <a:t> </a:t>
            </a:r>
            <a:r>
              <a:rPr lang="en-US" sz="1800" dirty="0" err="1" smtClean="0"/>
              <a:t>tranh</a:t>
            </a:r>
            <a:r>
              <a:rPr lang="en-US" sz="1800" dirty="0" smtClean="0"/>
              <a:t> </a:t>
            </a:r>
            <a:r>
              <a:rPr lang="en-US" sz="1800" dirty="0" err="1" smtClean="0"/>
              <a:t>mô</a:t>
            </a:r>
            <a:r>
              <a:rPr lang="en-US" sz="1800" dirty="0" smtClean="0"/>
              <a:t> </a:t>
            </a:r>
            <a:r>
              <a:rPr lang="en-US" sz="1800" dirty="0" err="1" smtClean="0"/>
              <a:t>phỏng</a:t>
            </a:r>
            <a:r>
              <a:rPr lang="en-US" sz="1800" dirty="0" smtClean="0"/>
              <a:t> </a:t>
            </a:r>
            <a:r>
              <a:rPr lang="en-US" sz="1800" dirty="0" err="1" smtClean="0"/>
              <a:t>hình</a:t>
            </a:r>
            <a:r>
              <a:rPr lang="en-US" sz="1800" dirty="0" smtClean="0"/>
              <a:t> </a:t>
            </a:r>
            <a:r>
              <a:rPr lang="en-US" sz="1800" dirty="0" err="1" smtClean="0"/>
              <a:t>vẽ</a:t>
            </a:r>
            <a:r>
              <a:rPr lang="en-US" sz="1800" dirty="0" smtClean="0"/>
              <a:t> </a:t>
            </a:r>
            <a:r>
              <a:rPr lang="en-US" sz="1800" dirty="0" err="1" smtClean="0"/>
              <a:t>thời</a:t>
            </a:r>
            <a:r>
              <a:rPr lang="en-US" sz="1800" dirty="0" smtClean="0"/>
              <a:t> </a:t>
            </a:r>
            <a:r>
              <a:rPr lang="en-US" sz="1800" dirty="0" err="1" smtClean="0"/>
              <a:t>Tiền</a:t>
            </a:r>
            <a:r>
              <a:rPr lang="en-US" sz="1800" dirty="0" smtClean="0"/>
              <a:t> </a:t>
            </a:r>
            <a:r>
              <a:rPr lang="en-US" sz="1800" dirty="0" err="1" smtClean="0"/>
              <a:t>sử</a:t>
            </a:r>
            <a:endParaRPr lang="en-US" sz="1800" dirty="0"/>
          </a:p>
        </p:txBody>
      </p:sp>
      <p:sp>
        <p:nvSpPr>
          <p:cNvPr id="8" name="TextBox 7"/>
          <p:cNvSpPr txBox="1"/>
          <p:nvPr/>
        </p:nvSpPr>
        <p:spPr>
          <a:xfrm>
            <a:off x="3778846" y="3398707"/>
            <a:ext cx="2291137" cy="1287532"/>
          </a:xfrm>
          <a:prstGeom prst="rect">
            <a:avLst/>
          </a:prstGeom>
          <a:noFill/>
        </p:spPr>
        <p:txBody>
          <a:bodyPr wrap="square" rtlCol="0">
            <a:spAutoFit/>
          </a:bodyPr>
          <a:lstStyle/>
          <a:p>
            <a:pPr algn="just">
              <a:lnSpc>
                <a:spcPct val="150000"/>
              </a:lnSpc>
            </a:pPr>
            <a:r>
              <a:rPr lang="en-US" sz="1800" dirty="0" err="1" smtClean="0"/>
              <a:t>Đọc</a:t>
            </a:r>
            <a:r>
              <a:rPr lang="en-US" sz="1800" dirty="0" smtClean="0"/>
              <a:t> </a:t>
            </a:r>
            <a:r>
              <a:rPr lang="en-US" sz="1800" dirty="0" err="1" smtClean="0"/>
              <a:t>trước</a:t>
            </a:r>
            <a:r>
              <a:rPr lang="en-US" sz="1800" dirty="0" smtClean="0"/>
              <a:t> </a:t>
            </a:r>
            <a:r>
              <a:rPr lang="en-US" sz="1800" dirty="0" err="1" smtClean="0"/>
              <a:t>nội</a:t>
            </a:r>
            <a:r>
              <a:rPr lang="en-US" sz="1800" dirty="0" smtClean="0"/>
              <a:t> dung </a:t>
            </a:r>
            <a:r>
              <a:rPr lang="en-US" sz="1800" dirty="0" err="1" smtClean="0"/>
              <a:t>bài</a:t>
            </a:r>
            <a:r>
              <a:rPr lang="en-US" sz="1800" dirty="0" smtClean="0"/>
              <a:t> 2: </a:t>
            </a:r>
            <a:r>
              <a:rPr lang="en-US" sz="1800" dirty="0" err="1" smtClean="0"/>
              <a:t>Thời</a:t>
            </a:r>
            <a:r>
              <a:rPr lang="en-US" sz="1800" dirty="0" smtClean="0"/>
              <a:t> </a:t>
            </a:r>
            <a:r>
              <a:rPr lang="en-US" sz="1800" dirty="0" err="1" smtClean="0"/>
              <a:t>trang</a:t>
            </a:r>
            <a:r>
              <a:rPr lang="en-US" sz="1800" dirty="0" smtClean="0"/>
              <a:t> </a:t>
            </a:r>
            <a:r>
              <a:rPr lang="en-US" sz="1800" dirty="0" err="1" smtClean="0"/>
              <a:t>với</a:t>
            </a:r>
            <a:r>
              <a:rPr lang="en-US" sz="1800" dirty="0" smtClean="0"/>
              <a:t> </a:t>
            </a:r>
            <a:r>
              <a:rPr lang="en-US" sz="1800" dirty="0" err="1" smtClean="0"/>
              <a:t>hình</a:t>
            </a:r>
            <a:r>
              <a:rPr lang="en-US" sz="1800" dirty="0" smtClean="0"/>
              <a:t> </a:t>
            </a:r>
            <a:r>
              <a:rPr lang="en-US" sz="1800" dirty="0" err="1" smtClean="0"/>
              <a:t>vẽ</a:t>
            </a:r>
            <a:r>
              <a:rPr lang="en-US" sz="1800" dirty="0" smtClean="0"/>
              <a:t> </a:t>
            </a:r>
            <a:r>
              <a:rPr lang="en-US" sz="1800" dirty="0" err="1" smtClean="0"/>
              <a:t>thời</a:t>
            </a:r>
            <a:r>
              <a:rPr lang="en-US" sz="1800" dirty="0" smtClean="0"/>
              <a:t> </a:t>
            </a:r>
            <a:r>
              <a:rPr lang="en-US" sz="1800" dirty="0" err="1" smtClean="0"/>
              <a:t>Tiền</a:t>
            </a:r>
            <a:r>
              <a:rPr lang="en-US" sz="1800" dirty="0" smtClean="0"/>
              <a:t> </a:t>
            </a:r>
            <a:r>
              <a:rPr lang="en-US" sz="1800" dirty="0" err="1" smtClean="0"/>
              <a:t>sử</a:t>
            </a:r>
            <a:r>
              <a:rPr lang="en-US" sz="1800" dirty="0" smtClean="0"/>
              <a:t>. </a:t>
            </a:r>
            <a:endParaRPr lang="en-US" sz="1800" dirty="0"/>
          </a:p>
        </p:txBody>
      </p:sp>
      <p:sp>
        <p:nvSpPr>
          <p:cNvPr id="9" name="TextBox 8"/>
          <p:cNvSpPr txBox="1"/>
          <p:nvPr/>
        </p:nvSpPr>
        <p:spPr>
          <a:xfrm>
            <a:off x="6114573" y="1579359"/>
            <a:ext cx="2032198" cy="923330"/>
          </a:xfrm>
          <a:prstGeom prst="rect">
            <a:avLst/>
          </a:prstGeom>
          <a:noFill/>
        </p:spPr>
        <p:txBody>
          <a:bodyPr wrap="square" rtlCol="0">
            <a:spAutoFit/>
          </a:bodyPr>
          <a:lstStyle/>
          <a:p>
            <a:pPr algn="just">
              <a:lnSpc>
                <a:spcPct val="150000"/>
              </a:lnSpc>
            </a:pPr>
            <a:r>
              <a:rPr lang="en-US" sz="1800" dirty="0" err="1" smtClean="0"/>
              <a:t>Chuẩn</a:t>
            </a:r>
            <a:r>
              <a:rPr lang="en-US" sz="1800" dirty="0" smtClean="0"/>
              <a:t> </a:t>
            </a:r>
            <a:r>
              <a:rPr lang="en-US" sz="1800" dirty="0" err="1" smtClean="0"/>
              <a:t>bị</a:t>
            </a:r>
            <a:r>
              <a:rPr lang="en-US" sz="1800" dirty="0" smtClean="0"/>
              <a:t> </a:t>
            </a:r>
            <a:r>
              <a:rPr lang="en-US" sz="1800" dirty="0" err="1" smtClean="0"/>
              <a:t>đồ</a:t>
            </a:r>
            <a:r>
              <a:rPr lang="en-US" sz="1800" dirty="0" smtClean="0"/>
              <a:t> </a:t>
            </a:r>
            <a:r>
              <a:rPr lang="en-US" sz="1800" dirty="0" err="1" smtClean="0"/>
              <a:t>dùng</a:t>
            </a:r>
            <a:r>
              <a:rPr lang="en-US" sz="1800" dirty="0" smtClean="0"/>
              <a:t> </a:t>
            </a:r>
            <a:r>
              <a:rPr lang="en-US" sz="1800" dirty="0" err="1" smtClean="0"/>
              <a:t>học</a:t>
            </a:r>
            <a:r>
              <a:rPr lang="en-US" sz="1800" dirty="0" smtClean="0"/>
              <a:t> </a:t>
            </a:r>
            <a:r>
              <a:rPr lang="en-US" sz="1800" dirty="0" err="1" smtClean="0"/>
              <a:t>tập</a:t>
            </a:r>
            <a:r>
              <a:rPr lang="en-US" sz="1800" dirty="0" smtClean="0"/>
              <a:t> </a:t>
            </a:r>
            <a:r>
              <a:rPr lang="en-US" sz="1800" dirty="0" err="1" smtClean="0"/>
              <a:t>cho</a:t>
            </a:r>
            <a:r>
              <a:rPr lang="en-US" sz="1800" dirty="0" smtClean="0"/>
              <a:t> </a:t>
            </a:r>
            <a:r>
              <a:rPr lang="en-US" sz="1800" dirty="0" err="1" smtClean="0"/>
              <a:t>bài</a:t>
            </a:r>
            <a:r>
              <a:rPr lang="en-US" sz="1800" dirty="0" smtClean="0"/>
              <a:t> 2.</a:t>
            </a:r>
            <a:endParaRPr lang="en-US" sz="1800"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15"/>
                                        </p:tgtEl>
                                        <p:attrNameLst>
                                          <p:attrName>style.visibility</p:attrName>
                                        </p:attrNameLst>
                                      </p:cBhvr>
                                      <p:to>
                                        <p:strVal val="visible"/>
                                      </p:to>
                                    </p:set>
                                    <p:animEffect transition="in" filter="barn(outVertical)">
                                      <p:cBhvr>
                                        <p:cTn id="7" dur="500"/>
                                        <p:tgtEl>
                                          <p:spTgt spid="1415"/>
                                        </p:tgtEl>
                                      </p:cBhvr>
                                    </p:animEffect>
                                  </p:childTnLst>
                                </p:cTn>
                              </p:par>
                              <p:par>
                                <p:cTn id="8" presetID="16" presetClass="entr" presetSubtype="37" fill="hold" nodeType="withEffect">
                                  <p:stCondLst>
                                    <p:cond delay="0"/>
                                  </p:stCondLst>
                                  <p:childTnLst>
                                    <p:set>
                                      <p:cBhvr>
                                        <p:cTn id="9" dur="1" fill="hold">
                                          <p:stCondLst>
                                            <p:cond delay="0"/>
                                          </p:stCondLst>
                                        </p:cTn>
                                        <p:tgtEl>
                                          <p:spTgt spid="1413"/>
                                        </p:tgtEl>
                                        <p:attrNameLst>
                                          <p:attrName>style.visibility</p:attrName>
                                        </p:attrNameLst>
                                      </p:cBhvr>
                                      <p:to>
                                        <p:strVal val="visible"/>
                                      </p:to>
                                    </p:set>
                                    <p:animEffect transition="in" filter="barn(outVertical)">
                                      <p:cBhvr>
                                        <p:cTn id="10" dur="500"/>
                                        <p:tgtEl>
                                          <p:spTgt spid="1413"/>
                                        </p:tgtEl>
                                      </p:cBhvr>
                                    </p:animEffect>
                                  </p:childTnLst>
                                </p:cTn>
                              </p:par>
                              <p:par>
                                <p:cTn id="11" presetID="16" presetClass="entr" presetSubtype="37" fill="hold" nodeType="withEffect">
                                  <p:stCondLst>
                                    <p:cond delay="0"/>
                                  </p:stCondLst>
                                  <p:childTnLst>
                                    <p:set>
                                      <p:cBhvr>
                                        <p:cTn id="12" dur="1" fill="hold">
                                          <p:stCondLst>
                                            <p:cond delay="0"/>
                                          </p:stCondLst>
                                        </p:cTn>
                                        <p:tgtEl>
                                          <p:spTgt spid="1435"/>
                                        </p:tgtEl>
                                        <p:attrNameLst>
                                          <p:attrName>style.visibility</p:attrName>
                                        </p:attrNameLst>
                                      </p:cBhvr>
                                      <p:to>
                                        <p:strVal val="visible"/>
                                      </p:to>
                                    </p:set>
                                    <p:animEffect transition="in" filter="barn(outVertical)">
                                      <p:cBhvr>
                                        <p:cTn id="13" dur="500"/>
                                        <p:tgtEl>
                                          <p:spTgt spid="143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16"/>
                                        </p:tgtEl>
                                        <p:attrNameLst>
                                          <p:attrName>style.visibility</p:attrName>
                                        </p:attrNameLst>
                                      </p:cBhvr>
                                      <p:to>
                                        <p:strVal val="visible"/>
                                      </p:to>
                                    </p:set>
                                    <p:animEffect transition="in" filter="barn(outVertical)">
                                      <p:cBhvr>
                                        <p:cTn id="16" dur="500"/>
                                        <p:tgtEl>
                                          <p:spTgt spid="1416"/>
                                        </p:tgtEl>
                                      </p:cBhvr>
                                    </p:animEffect>
                                  </p:childTnLst>
                                </p:cTn>
                              </p:par>
                              <p:par>
                                <p:cTn id="17" presetID="16" presetClass="entr" presetSubtype="37" fill="hold" nodeType="withEffect">
                                  <p:stCondLst>
                                    <p:cond delay="0"/>
                                  </p:stCondLst>
                                  <p:childTnLst>
                                    <p:set>
                                      <p:cBhvr>
                                        <p:cTn id="18" dur="1" fill="hold">
                                          <p:stCondLst>
                                            <p:cond delay="0"/>
                                          </p:stCondLst>
                                        </p:cTn>
                                        <p:tgtEl>
                                          <p:spTgt spid="1444"/>
                                        </p:tgtEl>
                                        <p:attrNameLst>
                                          <p:attrName>style.visibility</p:attrName>
                                        </p:attrNameLst>
                                      </p:cBhvr>
                                      <p:to>
                                        <p:strVal val="visible"/>
                                      </p:to>
                                    </p:set>
                                    <p:animEffect transition="in" filter="barn(outVertical)">
                                      <p:cBhvr>
                                        <p:cTn id="19" dur="500"/>
                                        <p:tgtEl>
                                          <p:spTgt spid="144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417"/>
                                        </p:tgtEl>
                                        <p:attrNameLst>
                                          <p:attrName>style.visibility</p:attrName>
                                        </p:attrNameLst>
                                      </p:cBhvr>
                                      <p:to>
                                        <p:strVal val="visible"/>
                                      </p:to>
                                    </p:set>
                                    <p:animEffect transition="in" filter="barn(outVertical)">
                                      <p:cBhvr>
                                        <p:cTn id="22" dur="500"/>
                                        <p:tgtEl>
                                          <p:spTgt spid="1417"/>
                                        </p:tgtEl>
                                      </p:cBhvr>
                                    </p:animEffect>
                                  </p:childTnLst>
                                </p:cTn>
                              </p:par>
                              <p:par>
                                <p:cTn id="23" presetID="16" presetClass="entr" presetSubtype="37" fill="hold" nodeType="withEffect">
                                  <p:stCondLst>
                                    <p:cond delay="0"/>
                                  </p:stCondLst>
                                  <p:childTnLst>
                                    <p:set>
                                      <p:cBhvr>
                                        <p:cTn id="24" dur="1" fill="hold">
                                          <p:stCondLst>
                                            <p:cond delay="0"/>
                                          </p:stCondLst>
                                        </p:cTn>
                                        <p:tgtEl>
                                          <p:spTgt spid="1427"/>
                                        </p:tgtEl>
                                        <p:attrNameLst>
                                          <p:attrName>style.visibility</p:attrName>
                                        </p:attrNameLst>
                                      </p:cBhvr>
                                      <p:to>
                                        <p:strVal val="visible"/>
                                      </p:to>
                                    </p:set>
                                    <p:animEffect transition="in" filter="barn(outVertical)">
                                      <p:cBhvr>
                                        <p:cTn id="25" dur="500"/>
                                        <p:tgtEl>
                                          <p:spTgt spid="14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5" grpId="0" animBg="1"/>
      <p:bldP spid="1416" grpId="0" animBg="1"/>
      <p:bldP spid="1417" grpId="0" animBg="1"/>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0432" y="1387011"/>
            <a:ext cx="6822040" cy="1651671"/>
          </a:xfrm>
          <a:prstGeom prst="rect">
            <a:avLst/>
          </a:prstGeom>
          <a:noFill/>
        </p:spPr>
        <p:txBody>
          <a:bodyPr wrap="square" rtlCol="0">
            <a:spAutoFit/>
          </a:bodyPr>
          <a:lstStyle/>
          <a:p>
            <a:pPr algn="ctr">
              <a:lnSpc>
                <a:spcPct val="150000"/>
              </a:lnSpc>
            </a:pPr>
            <a:r>
              <a:rPr lang="en-US" sz="3600" b="1" dirty="0" smtClean="0">
                <a:solidFill>
                  <a:srgbClr val="C00000"/>
                </a:solidFill>
              </a:rPr>
              <a:t>CẢM ƠN CÁC EM </a:t>
            </a:r>
          </a:p>
          <a:p>
            <a:pPr algn="ctr">
              <a:lnSpc>
                <a:spcPct val="150000"/>
              </a:lnSpc>
            </a:pPr>
            <a:r>
              <a:rPr lang="en-US" sz="3600" b="1" dirty="0" smtClean="0">
                <a:solidFill>
                  <a:srgbClr val="C00000"/>
                </a:solidFill>
              </a:rPr>
              <a:t>ĐÃ LẮNG NGHE BÀI GIẢNG!</a:t>
            </a:r>
            <a:endParaRPr lang="en-US" sz="3600" b="1" dirty="0">
              <a:solidFill>
                <a:srgbClr val="C00000"/>
              </a:solidFill>
            </a:endParaRPr>
          </a:p>
        </p:txBody>
      </p:sp>
    </p:spTree>
    <p:extLst>
      <p:ext uri="{BB962C8B-B14F-4D97-AF65-F5344CB8AC3E}">
        <p14:creationId xmlns:p14="http://schemas.microsoft.com/office/powerpoint/2010/main" val="217002252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4" name="Rectangle 3"/>
          <p:cNvSpPr/>
          <p:nvPr/>
        </p:nvSpPr>
        <p:spPr>
          <a:xfrm>
            <a:off x="1392932" y="95346"/>
            <a:ext cx="5933326" cy="1200329"/>
          </a:xfrm>
          <a:prstGeom prst="rect">
            <a:avLst/>
          </a:prstGeom>
        </p:spPr>
        <p:txBody>
          <a:bodyPr wrap="square">
            <a:spAutoFit/>
          </a:bodyPr>
          <a:lstStyle/>
          <a:p>
            <a:pPr algn="ctr">
              <a:lnSpc>
                <a:spcPct val="150000"/>
              </a:lnSpc>
            </a:pPr>
            <a:r>
              <a:rPr lang="en-US" sz="2400" b="1" dirty="0">
                <a:solidFill>
                  <a:srgbClr val="002060"/>
                </a:solidFill>
                <a:latin typeface="Times New Roman" pitchFamily="18" charset="0"/>
                <a:cs typeface="Times New Roman" pitchFamily="18" charset="0"/>
              </a:rPr>
              <a:t>CHỦ </a:t>
            </a:r>
            <a:r>
              <a:rPr lang="en-US" sz="2400" b="1" dirty="0" smtClean="0">
                <a:solidFill>
                  <a:srgbClr val="002060"/>
                </a:solidFill>
                <a:latin typeface="Times New Roman" pitchFamily="18" charset="0"/>
                <a:cs typeface="Times New Roman" pitchFamily="18" charset="0"/>
              </a:rPr>
              <a:t>ĐỀ: </a:t>
            </a:r>
            <a:r>
              <a:rPr lang="en-US" sz="2400" b="1" dirty="0">
                <a:solidFill>
                  <a:srgbClr val="002060"/>
                </a:solidFill>
                <a:latin typeface="Times New Roman" pitchFamily="18" charset="0"/>
                <a:cs typeface="Times New Roman" pitchFamily="18" charset="0"/>
              </a:rPr>
              <a:t>NGHỆ THUẬT TIỀN SỬ THẾ GIỚI VÀ VIỆT NAM</a:t>
            </a:r>
          </a:p>
        </p:txBody>
      </p:sp>
      <p:sp>
        <p:nvSpPr>
          <p:cNvPr id="5" name="TextBox 4"/>
          <p:cNvSpPr txBox="1"/>
          <p:nvPr/>
        </p:nvSpPr>
        <p:spPr>
          <a:xfrm>
            <a:off x="971550" y="1238525"/>
            <a:ext cx="7746999" cy="553998"/>
          </a:xfrm>
          <a:prstGeom prst="rect">
            <a:avLst/>
          </a:prstGeom>
          <a:noFill/>
        </p:spPr>
        <p:txBody>
          <a:bodyPr wrap="square" rtlCol="0">
            <a:spAutoFit/>
          </a:bodyPr>
          <a:lstStyle/>
          <a:p>
            <a:pPr algn="ctr">
              <a:lnSpc>
                <a:spcPct val="150000"/>
              </a:lnSpc>
            </a:pPr>
            <a:r>
              <a:rPr lang="en-US" sz="2000" b="1" dirty="0" smtClean="0">
                <a:solidFill>
                  <a:srgbClr val="C00000"/>
                </a:solidFill>
                <a:latin typeface="Times New Roman" pitchFamily="18" charset="0"/>
                <a:cs typeface="Times New Roman" pitchFamily="18" charset="0"/>
              </a:rPr>
              <a:t>BÀI 1: NHỮNG HÌNH VẼ TRONG HANG ĐỘNG</a:t>
            </a:r>
            <a:r>
              <a:rPr lang="vi-VN" sz="2000" b="1" dirty="0" smtClean="0">
                <a:solidFill>
                  <a:srgbClr val="C00000"/>
                </a:solidFill>
                <a:latin typeface="Times New Roman" pitchFamily="18" charset="0"/>
                <a:cs typeface="Times New Roman" pitchFamily="18" charset="0"/>
              </a:rPr>
              <a:t>(tiết 9-KHDH)</a:t>
            </a:r>
            <a:endParaRPr lang="en-US" sz="2000" b="1" dirty="0">
              <a:solidFill>
                <a:srgbClr val="C00000"/>
              </a:solidFill>
              <a:latin typeface="Times New Roman" pitchFamily="18" charset="0"/>
              <a:cs typeface="Times New Roman" pitchFamily="18" charset="0"/>
            </a:endParaRPr>
          </a:p>
        </p:txBody>
      </p:sp>
      <p:sp>
        <p:nvSpPr>
          <p:cNvPr id="2" name="Rectangle 1"/>
          <p:cNvSpPr/>
          <p:nvPr/>
        </p:nvSpPr>
        <p:spPr>
          <a:xfrm>
            <a:off x="1189742" y="1792523"/>
            <a:ext cx="4592924" cy="461665"/>
          </a:xfrm>
          <a:prstGeom prst="rect">
            <a:avLst/>
          </a:prstGeom>
        </p:spPr>
        <p:txBody>
          <a:bodyPr wrap="none">
            <a:spAutoFit/>
          </a:bodyPr>
          <a:lstStyle/>
          <a:p>
            <a:r>
              <a:rPr lang="vi-VN" sz="2400" b="1" dirty="0">
                <a:solidFill>
                  <a:schemeClr val="tx1">
                    <a:lumMod val="10000"/>
                  </a:schemeClr>
                </a:solidFill>
                <a:latin typeface="+mj-lt"/>
              </a:rPr>
              <a:t>1. Khám phá hình vẽ thời Tiền sử</a:t>
            </a:r>
            <a:endParaRPr lang="en-SG" sz="2400" b="1" dirty="0">
              <a:latin typeface="+mj-lt"/>
            </a:endParaRPr>
          </a:p>
        </p:txBody>
      </p:sp>
      <p:sp>
        <p:nvSpPr>
          <p:cNvPr id="6" name="Rectangle 5"/>
          <p:cNvSpPr/>
          <p:nvPr/>
        </p:nvSpPr>
        <p:spPr>
          <a:xfrm>
            <a:off x="3753103" y="2425638"/>
            <a:ext cx="1422184" cy="461665"/>
          </a:xfrm>
          <a:prstGeom prst="rect">
            <a:avLst/>
          </a:prstGeom>
        </p:spPr>
        <p:txBody>
          <a:bodyPr wrap="none">
            <a:spAutoFit/>
          </a:bodyPr>
          <a:lstStyle/>
          <a:p>
            <a:r>
              <a:rPr lang="vi-VN" sz="2400" b="1" dirty="0" smtClean="0">
                <a:solidFill>
                  <a:schemeClr val="tx1">
                    <a:lumMod val="50000"/>
                  </a:schemeClr>
                </a:solidFill>
                <a:latin typeface="+mj-lt"/>
              </a:rPr>
              <a:t>Trò chơi!</a:t>
            </a:r>
            <a:endParaRPr lang="en-SG" sz="2400" b="1" dirty="0">
              <a:solidFill>
                <a:schemeClr val="tx1">
                  <a:lumMod val="50000"/>
                </a:schemeClr>
              </a:solidFill>
              <a:latin typeface="+mj-lt"/>
            </a:endParaRPr>
          </a:p>
        </p:txBody>
      </p:sp>
    </p:spTree>
    <p:extLst>
      <p:ext uri="{BB962C8B-B14F-4D97-AF65-F5344CB8AC3E}">
        <p14:creationId xmlns:p14="http://schemas.microsoft.com/office/powerpoint/2010/main" val="96555122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18"/>
          </p:nvPr>
        </p:nvSpPr>
        <p:spPr/>
        <p:txBody>
          <a:bodyPr/>
          <a:lstStyle/>
          <a:p>
            <a:pPr algn="ctr"/>
            <a:r>
              <a:rPr lang="vi-VN" b="1" dirty="0" smtClean="0">
                <a:latin typeface="+mj-lt"/>
              </a:rPr>
              <a:t>Luật chơi</a:t>
            </a:r>
            <a:endParaRPr lang="en-SG" b="1" dirty="0">
              <a:latin typeface="+mj-lt"/>
            </a:endParaRPr>
          </a:p>
        </p:txBody>
      </p:sp>
      <p:sp>
        <p:nvSpPr>
          <p:cNvPr id="18" name="TextBox 17"/>
          <p:cNvSpPr txBox="1"/>
          <p:nvPr/>
        </p:nvSpPr>
        <p:spPr>
          <a:xfrm>
            <a:off x="801757" y="1404730"/>
            <a:ext cx="7229060" cy="1323439"/>
          </a:xfrm>
          <a:prstGeom prst="rect">
            <a:avLst/>
          </a:prstGeom>
          <a:noFill/>
        </p:spPr>
        <p:txBody>
          <a:bodyPr wrap="square" rtlCol="0">
            <a:spAutoFit/>
          </a:bodyPr>
          <a:lstStyle/>
          <a:p>
            <a:pPr marL="285750" indent="-285750">
              <a:buFontTx/>
              <a:buChar char="-"/>
            </a:pPr>
            <a:r>
              <a:rPr lang="vi-VN" sz="2000" i="1" dirty="0" smtClean="0">
                <a:latin typeface="Times New Roman" pitchFamily="18" charset="0"/>
                <a:cs typeface="Times New Roman" pitchFamily="18" charset="0"/>
              </a:rPr>
              <a:t>Em hãy trả lời câu hỏi. </a:t>
            </a:r>
          </a:p>
          <a:p>
            <a:pPr marL="285750" indent="-285750">
              <a:buFontTx/>
              <a:buChar char="-"/>
            </a:pPr>
            <a:r>
              <a:rPr lang="vi-VN" sz="2000" dirty="0" smtClean="0">
                <a:latin typeface="Times New Roman" pitchFamily="18" charset="0"/>
                <a:cs typeface="Times New Roman" pitchFamily="18" charset="0"/>
              </a:rPr>
              <a:t>Trong thời gian 5 giây, em suy nghĩ và đưa ra câu trả lời. Câu trả lời đúng em sẽ nhận được một điểm tốt, nếu trả lời sai quyền trả lời sẽ thuộc về bạn khác.</a:t>
            </a:r>
          </a:p>
        </p:txBody>
      </p:sp>
    </p:spTree>
    <p:extLst>
      <p:ext uri="{BB962C8B-B14F-4D97-AF65-F5344CB8AC3E}">
        <p14:creationId xmlns:p14="http://schemas.microsoft.com/office/powerpoint/2010/main" val="729632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427" y="795129"/>
            <a:ext cx="7613373" cy="830997"/>
          </a:xfrm>
          <a:prstGeom prst="rect">
            <a:avLst/>
          </a:prstGeom>
          <a:noFill/>
        </p:spPr>
        <p:txBody>
          <a:bodyPr wrap="square" rtlCol="0">
            <a:spAutoFit/>
          </a:bodyPr>
          <a:lstStyle/>
          <a:p>
            <a:r>
              <a:rPr lang="vi-VN" sz="2400" b="1" dirty="0" smtClean="0">
                <a:latin typeface="+mj-lt"/>
              </a:rPr>
              <a:t>Câu 1</a:t>
            </a:r>
            <a:r>
              <a:rPr lang="vi-VN" sz="2400" dirty="0" smtClean="0">
                <a:latin typeface="+mj-lt"/>
              </a:rPr>
              <a:t>: Em hãy nêu khái quát về cuộc sống của con người thời Tiền sử? </a:t>
            </a:r>
            <a:endParaRPr lang="en-SG" sz="2400" dirty="0">
              <a:latin typeface="+mj-lt"/>
            </a:endParaRPr>
          </a:p>
        </p:txBody>
      </p:sp>
      <p:sp>
        <p:nvSpPr>
          <p:cNvPr id="3" name="TextBox 2"/>
          <p:cNvSpPr txBox="1"/>
          <p:nvPr/>
        </p:nvSpPr>
        <p:spPr>
          <a:xfrm>
            <a:off x="4658117" y="2005986"/>
            <a:ext cx="4479786" cy="1938992"/>
          </a:xfrm>
          <a:prstGeom prst="rect">
            <a:avLst/>
          </a:prstGeom>
          <a:noFill/>
        </p:spPr>
        <p:txBody>
          <a:bodyPr wrap="square" rtlCol="0">
            <a:spAutoFit/>
          </a:bodyPr>
          <a:lstStyle/>
          <a:p>
            <a:r>
              <a:rPr lang="vi-VN" sz="2400" b="1" dirty="0" smtClean="0">
                <a:solidFill>
                  <a:schemeClr val="tx1">
                    <a:lumMod val="50000"/>
                  </a:schemeClr>
                </a:solidFill>
                <a:latin typeface="+mj-lt"/>
              </a:rPr>
              <a:t>Đáp án</a:t>
            </a:r>
            <a:r>
              <a:rPr lang="vi-VN" sz="2400" dirty="0" smtClean="0">
                <a:latin typeface="+mj-lt"/>
              </a:rPr>
              <a:t>: Con người thời Tiền sử sống cách đây khoảng 3 đến 4 triệu năm, họ sống thành bầy đàn, trú ngụ trong hang động, săn bắt các con thú và hái lượm.</a:t>
            </a:r>
            <a:endParaRPr lang="en-SG" sz="2400" dirty="0">
              <a:latin typeface="+mj-lt"/>
            </a:endParaRPr>
          </a:p>
        </p:txBody>
      </p:sp>
      <p:sp>
        <p:nvSpPr>
          <p:cNvPr id="4" name="Rectangle 3"/>
          <p:cNvSpPr/>
          <p:nvPr/>
        </p:nvSpPr>
        <p:spPr>
          <a:xfrm>
            <a:off x="3409949" y="279338"/>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pic>
        <p:nvPicPr>
          <p:cNvPr id="5" name="Picture 2" descr="D:\HINH NEN PPT\van-hoa-son-v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923222"/>
            <a:ext cx="4381500" cy="275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846" y="802558"/>
            <a:ext cx="7398854" cy="830997"/>
          </a:xfrm>
          <a:prstGeom prst="rect">
            <a:avLst/>
          </a:prstGeom>
          <a:noFill/>
        </p:spPr>
        <p:txBody>
          <a:bodyPr wrap="square" rtlCol="0">
            <a:spAutoFit/>
          </a:bodyPr>
          <a:lstStyle/>
          <a:p>
            <a:r>
              <a:rPr lang="vi-VN" sz="2400" b="1" dirty="0" smtClean="0">
                <a:latin typeface="Times New Roman" pitchFamily="18" charset="0"/>
                <a:cs typeface="Times New Roman" pitchFamily="18" charset="0"/>
              </a:rPr>
              <a:t>Câu 2</a:t>
            </a:r>
            <a:r>
              <a:rPr lang="vi-VN" sz="2400" dirty="0" smtClean="0">
                <a:latin typeface="Times New Roman" pitchFamily="18" charset="0"/>
                <a:cs typeface="Times New Roman" pitchFamily="18" charset="0"/>
              </a:rPr>
              <a:t>: Quan sát hình ảnh H1 và cho biết đối tượng nội dung thể hiện?</a:t>
            </a:r>
            <a:endParaRPr lang="en-SG" sz="2400" dirty="0">
              <a:latin typeface="Times New Roman" pitchFamily="18" charset="0"/>
              <a:cs typeface="Times New Roman" pitchFamily="18" charset="0"/>
            </a:endParaRPr>
          </a:p>
        </p:txBody>
      </p:sp>
      <p:sp>
        <p:nvSpPr>
          <p:cNvPr id="3" name="TextBox 2"/>
          <p:cNvSpPr txBox="1"/>
          <p:nvPr/>
        </p:nvSpPr>
        <p:spPr>
          <a:xfrm>
            <a:off x="5124450" y="1798655"/>
            <a:ext cx="3657600" cy="1938992"/>
          </a:xfrm>
          <a:prstGeom prst="rect">
            <a:avLst/>
          </a:prstGeom>
          <a:noFill/>
        </p:spPr>
        <p:txBody>
          <a:bodyPr wrap="square" rtlCol="0">
            <a:spAutoFit/>
          </a:bodyPr>
          <a:lstStyle/>
          <a:p>
            <a:r>
              <a:rPr lang="vi-VN" sz="2400" b="1" dirty="0" smtClean="0">
                <a:solidFill>
                  <a:schemeClr val="tx1">
                    <a:lumMod val="50000"/>
                  </a:schemeClr>
                </a:solidFill>
                <a:latin typeface="+mj-lt"/>
              </a:rPr>
              <a:t>Đáp án</a:t>
            </a:r>
            <a:r>
              <a:rPr lang="vi-VN" sz="2400" dirty="0" smtClean="0">
                <a:latin typeface="+mj-lt"/>
              </a:rPr>
              <a:t>: Hình mặt người và mặt thú khắc trên đá trong hang Đồng Nội, Hòa Bình, Việt Nam. Cách đây khoảng 8000 năm</a:t>
            </a:r>
            <a:r>
              <a:rPr lang="vi-VN" sz="2400" dirty="0">
                <a:latin typeface="Times New Roman" pitchFamily="18" charset="0"/>
                <a:cs typeface="Times New Roman" pitchFamily="18" charset="0"/>
              </a:rPr>
              <a:t> TCN</a:t>
            </a:r>
            <a:endParaRPr lang="en-SG" sz="2400" dirty="0">
              <a:latin typeface="+mj-lt"/>
            </a:endParaRPr>
          </a:p>
        </p:txBody>
      </p:sp>
      <p:sp>
        <p:nvSpPr>
          <p:cNvPr id="5" name="Rectangle 4"/>
          <p:cNvSpPr/>
          <p:nvPr/>
        </p:nvSpPr>
        <p:spPr>
          <a:xfrm>
            <a:off x="3409949" y="279338"/>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pic>
        <p:nvPicPr>
          <p:cNvPr id="6" name="Picture 7" descr="D:\HINH NEN PPT\tải xuống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1820162"/>
            <a:ext cx="4605167" cy="304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4166" y="686628"/>
            <a:ext cx="5177184" cy="830997"/>
          </a:xfrm>
          <a:prstGeom prst="rect">
            <a:avLst/>
          </a:prstGeom>
          <a:noFill/>
        </p:spPr>
        <p:txBody>
          <a:bodyPr wrap="square" rtlCol="0">
            <a:spAutoFit/>
          </a:bodyPr>
          <a:lstStyle/>
          <a:p>
            <a:r>
              <a:rPr lang="vi-VN" sz="2400" b="1" dirty="0" smtClean="0">
                <a:latin typeface="Times New Roman" pitchFamily="18" charset="0"/>
                <a:cs typeface="Times New Roman" pitchFamily="18" charset="0"/>
              </a:rPr>
              <a:t>Câu 3</a:t>
            </a:r>
            <a:r>
              <a:rPr lang="vi-VN" sz="2400" dirty="0" smtClean="0">
                <a:latin typeface="Times New Roman" pitchFamily="18" charset="0"/>
                <a:cs typeface="Times New Roman" pitchFamily="18" charset="0"/>
              </a:rPr>
              <a:t>: Quan sát hình H2 và cho biết đối tượng, nội dung thể hiện của bức tranh?</a:t>
            </a:r>
            <a:endParaRPr lang="en-SG" sz="2400" dirty="0">
              <a:latin typeface="Times New Roman" pitchFamily="18" charset="0"/>
              <a:cs typeface="Times New Roman" pitchFamily="18" charset="0"/>
            </a:endParaRPr>
          </a:p>
        </p:txBody>
      </p:sp>
      <p:sp>
        <p:nvSpPr>
          <p:cNvPr id="4" name="TextBox 3"/>
          <p:cNvSpPr txBox="1"/>
          <p:nvPr/>
        </p:nvSpPr>
        <p:spPr>
          <a:xfrm>
            <a:off x="4787900" y="2585777"/>
            <a:ext cx="4165600" cy="1569660"/>
          </a:xfrm>
          <a:prstGeom prst="rect">
            <a:avLst/>
          </a:prstGeom>
          <a:noFill/>
        </p:spPr>
        <p:txBody>
          <a:bodyPr wrap="square" rtlCol="0">
            <a:spAutoFit/>
          </a:bodyPr>
          <a:lstStyle/>
          <a:p>
            <a:r>
              <a:rPr lang="vi-VN" sz="2400" b="1" dirty="0" smtClean="0">
                <a:solidFill>
                  <a:schemeClr val="tx1">
                    <a:lumMod val="50000"/>
                  </a:schemeClr>
                </a:solidFill>
                <a:latin typeface="Times New Roman" pitchFamily="18" charset="0"/>
                <a:cs typeface="Times New Roman" pitchFamily="18" charset="0"/>
              </a:rPr>
              <a:t>Đáp án</a:t>
            </a:r>
            <a:r>
              <a:rPr lang="vi-VN" sz="2400" dirty="0" smtClean="0">
                <a:latin typeface="Times New Roman" pitchFamily="18" charset="0"/>
                <a:cs typeface="Times New Roman" pitchFamily="18" charset="0"/>
              </a:rPr>
              <a:t>: Tranh vẽ những con bò rừng trong hang Altamira (A-ta-mi-ra), Tây Ban Nha. Cách đây khoảng 13000 năm TCN.</a:t>
            </a:r>
            <a:endParaRPr lang="en-SG" sz="2400" dirty="0">
              <a:latin typeface="Times New Roman" pitchFamily="18" charset="0"/>
              <a:cs typeface="Times New Roman" pitchFamily="18"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32" y="1597715"/>
            <a:ext cx="4301368" cy="354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09949" y="76138"/>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spTree>
    <p:extLst>
      <p:ext uri="{BB962C8B-B14F-4D97-AF65-F5344CB8AC3E}">
        <p14:creationId xmlns:p14="http://schemas.microsoft.com/office/powerpoint/2010/main" val="8261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0174" y="736984"/>
            <a:ext cx="4985026" cy="830997"/>
          </a:xfrm>
          <a:prstGeom prst="rect">
            <a:avLst/>
          </a:prstGeom>
          <a:noFill/>
        </p:spPr>
        <p:txBody>
          <a:bodyPr wrap="square" rtlCol="0">
            <a:spAutoFit/>
          </a:bodyPr>
          <a:lstStyle/>
          <a:p>
            <a:r>
              <a:rPr lang="vi-VN" sz="2400" b="1" dirty="0" smtClean="0">
                <a:latin typeface="Times New Roman" pitchFamily="18" charset="0"/>
                <a:cs typeface="Times New Roman" pitchFamily="18" charset="0"/>
              </a:rPr>
              <a:t>Câu 4</a:t>
            </a:r>
            <a:r>
              <a:rPr lang="vi-VN" sz="2400" dirty="0" smtClean="0">
                <a:latin typeface="Times New Roman" pitchFamily="18" charset="0"/>
                <a:cs typeface="Times New Roman" pitchFamily="18" charset="0"/>
              </a:rPr>
              <a:t>: Quan sát hình H3 và cho biết </a:t>
            </a:r>
            <a:r>
              <a:rPr lang="vi-VN" sz="2400" dirty="0">
                <a:latin typeface="Times New Roman" pitchFamily="18" charset="0"/>
                <a:cs typeface="Times New Roman" pitchFamily="18" charset="0"/>
              </a:rPr>
              <a:t>đối</a:t>
            </a:r>
            <a:r>
              <a:rPr lang="vi-VN" sz="2400" dirty="0" smtClean="0">
                <a:latin typeface="Times New Roman" pitchFamily="18" charset="0"/>
                <a:cs typeface="Times New Roman" pitchFamily="18" charset="0"/>
              </a:rPr>
              <a:t> tượng, nội dung thể hiện?</a:t>
            </a:r>
            <a:endParaRPr lang="en-SG" sz="2400" dirty="0">
              <a:latin typeface="Times New Roman" pitchFamily="18" charset="0"/>
              <a:cs typeface="Times New Roman" pitchFamily="18" charset="0"/>
            </a:endParaRPr>
          </a:p>
        </p:txBody>
      </p:sp>
      <p:sp>
        <p:nvSpPr>
          <p:cNvPr id="4" name="TextBox 3"/>
          <p:cNvSpPr txBox="1"/>
          <p:nvPr/>
        </p:nvSpPr>
        <p:spPr>
          <a:xfrm>
            <a:off x="4629150" y="2400851"/>
            <a:ext cx="4514850" cy="1200329"/>
          </a:xfrm>
          <a:prstGeom prst="rect">
            <a:avLst/>
          </a:prstGeom>
          <a:noFill/>
        </p:spPr>
        <p:txBody>
          <a:bodyPr wrap="square" rtlCol="0">
            <a:spAutoFit/>
          </a:bodyPr>
          <a:lstStyle/>
          <a:p>
            <a:r>
              <a:rPr lang="vi-VN" sz="2400" b="1" dirty="0" smtClean="0">
                <a:solidFill>
                  <a:schemeClr val="tx1">
                    <a:lumMod val="50000"/>
                  </a:schemeClr>
                </a:solidFill>
                <a:latin typeface="Times New Roman" pitchFamily="18" charset="0"/>
                <a:cs typeface="Times New Roman" pitchFamily="18" charset="0"/>
              </a:rPr>
              <a:t>Đáp án</a:t>
            </a:r>
            <a:r>
              <a:rPr lang="vi-VN" sz="2400" dirty="0" smtClean="0">
                <a:latin typeface="Times New Roman" pitchFamily="18" charset="0"/>
                <a:cs typeface="Times New Roman" pitchFamily="18" charset="0"/>
              </a:rPr>
              <a:t>: Hình vẽ con </a:t>
            </a:r>
            <a:r>
              <a:rPr lang="vi-VN" sz="2400" dirty="0" smtClean="0">
                <a:latin typeface="Times New Roman" pitchFamily="18" charset="0"/>
                <a:cs typeface="Times New Roman" pitchFamily="18" charset="0"/>
              </a:rPr>
              <a:t>hươu </a:t>
            </a:r>
            <a:r>
              <a:rPr lang="vi-VN" sz="2400" dirty="0" smtClean="0">
                <a:latin typeface="Times New Roman" pitchFamily="18" charset="0"/>
                <a:cs typeface="Times New Roman" pitchFamily="18" charset="0"/>
              </a:rPr>
              <a:t>trong hang Cosquer (Cót-xcơ). Cách đây khoảng 27000 </a:t>
            </a:r>
            <a:r>
              <a:rPr lang="vi-VN" sz="2400" dirty="0">
                <a:latin typeface="Times New Roman" pitchFamily="18" charset="0"/>
                <a:cs typeface="Times New Roman" pitchFamily="18" charset="0"/>
              </a:rPr>
              <a:t>năm TCN</a:t>
            </a:r>
            <a:endParaRPr lang="en-SG" sz="24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902" y="2089150"/>
            <a:ext cx="3339198"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09949" y="175602"/>
            <a:ext cx="1714501" cy="523220"/>
          </a:xfrm>
          <a:prstGeom prst="rect">
            <a:avLst/>
          </a:prstGeom>
        </p:spPr>
        <p:txBody>
          <a:bodyPr wrap="square">
            <a:spAutoFit/>
          </a:bodyPr>
          <a:lstStyle/>
          <a:p>
            <a:r>
              <a:rPr lang="vi-VN" sz="2800" b="1" dirty="0" smtClean="0">
                <a:solidFill>
                  <a:schemeClr val="tx1">
                    <a:lumMod val="50000"/>
                  </a:schemeClr>
                </a:solidFill>
                <a:latin typeface="+mj-lt"/>
              </a:rPr>
              <a:t>Trò chơi!</a:t>
            </a:r>
            <a:endParaRPr lang="en-SG" sz="2800" b="1" dirty="0">
              <a:solidFill>
                <a:schemeClr val="tx1">
                  <a:lumMod val="50000"/>
                </a:schemeClr>
              </a:solidFill>
              <a:latin typeface="+mj-lt"/>
            </a:endParaRPr>
          </a:p>
        </p:txBody>
      </p:sp>
    </p:spTree>
    <p:extLst>
      <p:ext uri="{BB962C8B-B14F-4D97-AF65-F5344CB8AC3E}">
        <p14:creationId xmlns:p14="http://schemas.microsoft.com/office/powerpoint/2010/main" val="826110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57133772"/>
</p:tagLst>
</file>

<file path=ppt/theme/theme1.xml><?xml version="1.0" encoding="utf-8"?>
<a:theme xmlns:a="http://schemas.openxmlformats.org/drawingml/2006/main" name="Thanksgiving Newsletter by Slidesgo">
  <a:themeElements>
    <a:clrScheme name="Simple Light">
      <a:dk1>
        <a:srgbClr val="FFE7DC"/>
      </a:dk1>
      <a:lt1>
        <a:srgbClr val="FFFFFF"/>
      </a:lt1>
      <a:dk2>
        <a:srgbClr val="483461"/>
      </a:dk2>
      <a:lt2>
        <a:srgbClr val="665779"/>
      </a:lt2>
      <a:accent1>
        <a:srgbClr val="E67D4C"/>
      </a:accent1>
      <a:accent2>
        <a:srgbClr val="E69873"/>
      </a:accent2>
      <a:accent3>
        <a:srgbClr val="CF4F5F"/>
      </a:accent3>
      <a:accent4>
        <a:srgbClr val="DA717E"/>
      </a:accent4>
      <a:accent5>
        <a:srgbClr val="AC4F6F"/>
      </a:accent5>
      <a:accent6>
        <a:srgbClr val="AC6C82"/>
      </a:accent6>
      <a:hlink>
        <a:srgbClr val="4834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TotalTime>
  <Words>1491</Words>
  <Application>Microsoft Office PowerPoint</Application>
  <PresentationFormat>On-screen Show (16:9)</PresentationFormat>
  <Paragraphs>117</Paragraphs>
  <Slides>38</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Comfortaa Regular</vt:lpstr>
      <vt:lpstr>Tenor Sans</vt:lpstr>
      <vt:lpstr>Sofia</vt:lpstr>
      <vt:lpstr>Times New Roman</vt:lpstr>
      <vt:lpstr>Catamaran</vt:lpstr>
      <vt:lpstr>Montserrat</vt:lpstr>
      <vt:lpstr>Comfortaa</vt:lpstr>
      <vt:lpstr>Calibri</vt:lpstr>
      <vt:lpstr>Wingdings</vt:lpstr>
      <vt:lpstr>Thanksgiving Newsletter by Slidesgo</vt:lpstr>
      <vt:lpstr>CHÀO MỪNG CÁC THẦY CÔ GIÁO VÀ CÁC EM HỌC SINH ĐẾN VỚI TIẾT HỌC MĨ THUẬT LỚP 6A!</vt:lpstr>
      <vt:lpstr>PowerPoint Presentation</vt:lpstr>
      <vt:lpstr>Yêu cầu cần đạt:</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Cách vẽ mô phỏng theo hình mẫu</vt:lpstr>
      <vt:lpstr>PowerPoint Presentation</vt:lpstr>
      <vt:lpstr>PowerPoint Presentation</vt:lpstr>
      <vt:lpstr>PowerPoint Presentation</vt:lpstr>
      <vt:lpstr>PowerPoint Presentation</vt:lpstr>
      <vt:lpstr>3. Mô phỏng hình vẽ Thời Tiền sử.</vt:lpstr>
      <vt:lpstr>PowerPoint Presentation</vt:lpstr>
      <vt:lpstr>PowerPoint Presentation</vt:lpstr>
      <vt:lpstr>PowerPoint Presentation</vt:lpstr>
      <vt:lpstr>PowerPoint Presentation</vt:lpstr>
      <vt:lpstr>PowerPoint Presentation</vt:lpstr>
      <vt:lpstr>PowerPoint Presentation</vt:lpstr>
      <vt:lpstr>VI DEO</vt:lpstr>
      <vt:lpstr>HƯỚNG DẪN VỀ NHÀ </vt:lpstr>
      <vt:lpstr>Phân tích – Đánh giá</vt:lpstr>
      <vt:lpstr>Vận dụng – Phát triển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THANKSGIVING NEWSLETTER</dc:title>
  <dc:creator>User</dc:creator>
  <cp:lastModifiedBy>admin</cp:lastModifiedBy>
  <cp:revision>168</cp:revision>
  <dcterms:modified xsi:type="dcterms:W3CDTF">2023-11-07T13:45:26Z</dcterms:modified>
</cp:coreProperties>
</file>