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4" r:id="rId1"/>
  </p:sldMasterIdLst>
  <p:notesMasterIdLst>
    <p:notesMasterId r:id="rId23"/>
  </p:notesMasterIdLst>
  <p:sldIdLst>
    <p:sldId id="302" r:id="rId2"/>
    <p:sldId id="303" r:id="rId3"/>
    <p:sldId id="296" r:id="rId4"/>
    <p:sldId id="258" r:id="rId5"/>
    <p:sldId id="262" r:id="rId6"/>
    <p:sldId id="260" r:id="rId7"/>
    <p:sldId id="261" r:id="rId8"/>
    <p:sldId id="263" r:id="rId9"/>
    <p:sldId id="264" r:id="rId10"/>
    <p:sldId id="268" r:id="rId11"/>
    <p:sldId id="270" r:id="rId12"/>
    <p:sldId id="267" r:id="rId13"/>
    <p:sldId id="279" r:id="rId14"/>
    <p:sldId id="271" r:id="rId15"/>
    <p:sldId id="297" r:id="rId16"/>
    <p:sldId id="298" r:id="rId17"/>
    <p:sldId id="299" r:id="rId18"/>
    <p:sldId id="300" r:id="rId19"/>
    <p:sldId id="301" r:id="rId20"/>
    <p:sldId id="272" r:id="rId21"/>
    <p:sldId id="281" r:id="rId22"/>
  </p:sldIdLst>
  <p:sldSz cx="9144000" cy="5143500" type="screen16x9"/>
  <p:notesSz cx="6858000" cy="9144000"/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B854F4-DAD3-4796-B587-69EDEEDD8DB9}">
  <a:tblStyle styleId="{11B854F4-DAD3-4796-B587-69EDEEDD8D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5A5818-91DA-4400-851C-00DBC44C59E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96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79D0F-F5E0-4AEE-AD36-7BBD71946A8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CC2A41-FC65-4458-ADCB-062C6527E503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nội</a:t>
          </a:r>
          <a:r>
            <a: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dung, </a:t>
          </a:r>
          <a:r>
            <a:rPr lang="en-US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kiểu</a:t>
          </a:r>
          <a:r>
            <a: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chữ</a:t>
          </a:r>
          <a:endParaRPr lang="en-US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E04EA9-0237-4754-A49B-76A0EF201B43}" type="parTrans" cxnId="{CF39CA81-0B1B-4DFA-923B-F2EC3229FC9A}">
      <dgm:prSet/>
      <dgm:spPr/>
      <dgm:t>
        <a:bodyPr/>
        <a:lstStyle/>
        <a:p>
          <a:endParaRPr lang="en-US"/>
        </a:p>
      </dgm:t>
    </dgm:pt>
    <dgm:pt modelId="{86485554-38FA-4AF0-98E8-F7009EFCA223}" type="sibTrans" cxnId="{CF39CA81-0B1B-4DFA-923B-F2EC3229FC9A}">
      <dgm:prSet/>
      <dgm:spPr/>
      <dgm:t>
        <a:bodyPr/>
        <a:lstStyle/>
        <a:p>
          <a:endParaRPr lang="en-US"/>
        </a:p>
      </dgm:t>
    </dgm:pt>
    <dgm:pt modelId="{95341614-2702-451E-930F-16B1BB3FD1D7}">
      <dgm:prSet phldrT="[Text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thiệp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ngang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51FB592-6783-4575-A7F4-EDBA0EAB0CE0}" type="parTrans" cxnId="{A3AFE23D-610D-4FA2-A704-E64C04C2AFF2}">
      <dgm:prSet/>
      <dgm:spPr/>
      <dgm:t>
        <a:bodyPr/>
        <a:lstStyle/>
        <a:p>
          <a:endParaRPr lang="en-US"/>
        </a:p>
      </dgm:t>
    </dgm:pt>
    <dgm:pt modelId="{2EA311E8-BEEC-4760-825C-5DB650927577}" type="sibTrans" cxnId="{A3AFE23D-610D-4FA2-A704-E64C04C2AFF2}">
      <dgm:prSet/>
      <dgm:spPr/>
      <dgm:t>
        <a:bodyPr/>
        <a:lstStyle/>
        <a:p>
          <a:endParaRPr lang="en-US"/>
        </a:p>
      </dgm:t>
    </dgm:pt>
    <dgm:pt modelId="{4A03BF0B-BFC4-440E-9AB5-9D1B6C3FF488}">
      <dgm:prSet phldrT="[Text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Nội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dung: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mừng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ngày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lễ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mừng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nhật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B124CAE-7C4B-4370-8E74-FF8C58E581B0}" type="parTrans" cxnId="{8138CA3D-4DE3-4B92-8CC6-F121C34298ED}">
      <dgm:prSet/>
      <dgm:spPr/>
      <dgm:t>
        <a:bodyPr/>
        <a:lstStyle/>
        <a:p>
          <a:endParaRPr lang="en-US"/>
        </a:p>
      </dgm:t>
    </dgm:pt>
    <dgm:pt modelId="{91AAD029-3C4C-4548-9FEC-E8D519C9072E}" type="sibTrans" cxnId="{8138CA3D-4DE3-4B92-8CC6-F121C34298ED}">
      <dgm:prSet/>
      <dgm:spPr/>
      <dgm:t>
        <a:bodyPr/>
        <a:lstStyle/>
        <a:p>
          <a:endParaRPr lang="en-US"/>
        </a:p>
      </dgm:t>
    </dgm:pt>
    <dgm:pt modelId="{4F4C240C-987A-47F3-B38B-85B6F5C740D6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Cách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sắp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xếp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ch</a:t>
          </a:r>
          <a:r>
            <a:rPr lang="vi-VN" smtClean="0">
              <a:latin typeface="Times New Roman" pitchFamily="18" charset="0"/>
              <a:cs typeface="Times New Roman" pitchFamily="18" charset="0"/>
            </a:rPr>
            <a:t>ữ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màu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51A6668-BE81-4BAF-88CC-C4779B813B4C}" type="parTrans" cxnId="{A7A8FB52-F3CE-41B7-BA27-2A1989A07AF1}">
      <dgm:prSet/>
      <dgm:spPr/>
      <dgm:t>
        <a:bodyPr/>
        <a:lstStyle/>
        <a:p>
          <a:endParaRPr lang="en-US"/>
        </a:p>
      </dgm:t>
    </dgm:pt>
    <dgm:pt modelId="{AC66524C-0CEA-41F6-BF74-299A9386C3A4}" type="sibTrans" cxnId="{A7A8FB52-F3CE-41B7-BA27-2A1989A07AF1}">
      <dgm:prSet/>
      <dgm:spPr/>
      <dgm:t>
        <a:bodyPr/>
        <a:lstStyle/>
        <a:p>
          <a:endParaRPr lang="en-US"/>
        </a:p>
      </dgm:t>
    </dgm:pt>
    <dgm:pt modelId="{94487FAC-296E-4BDD-A0D1-B373680ECC90}">
      <dgm:prSet phldrT="[Text]"/>
      <dgm:spPr/>
      <dgm:t>
        <a:bodyPr/>
        <a:lstStyle/>
        <a:p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thiệp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cả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số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977800A-C823-4A69-9910-0692482092BE}" type="parTrans" cxnId="{7A298DCA-694F-4E5C-9DB7-D1278BB64E63}">
      <dgm:prSet/>
      <dgm:spPr/>
      <dgm:t>
        <a:bodyPr/>
        <a:lstStyle/>
        <a:p>
          <a:endParaRPr lang="en-US"/>
        </a:p>
      </dgm:t>
    </dgm:pt>
    <dgm:pt modelId="{CBE16A18-56C3-44C6-B4A1-C4B6D073FA6E}" type="sibTrans" cxnId="{7A298DCA-694F-4E5C-9DB7-D1278BB64E63}">
      <dgm:prSet/>
      <dgm:spPr/>
      <dgm:t>
        <a:bodyPr/>
        <a:lstStyle/>
        <a:p>
          <a:endParaRPr lang="en-US"/>
        </a:p>
      </dgm:t>
    </dgm:pt>
    <dgm:pt modelId="{F88AE964-814B-4202-982B-6FF511C48280}">
      <dgm:prSet phldrT="[Text]"/>
      <dgm:spPr/>
      <dgm:t>
        <a:bodyPr/>
        <a:lstStyle/>
        <a:p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thiệp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fr-FR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mtClean="0">
              <a:latin typeface="Times New Roman" pitchFamily="18" charset="0"/>
              <a:cs typeface="Times New Roman" pitchFamily="18" charset="0"/>
            </a:rPr>
            <a:t>hoặc</a:t>
          </a:r>
          <a:r>
            <a:rPr lang="fr-FR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có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01F63FA-7540-460C-A811-92AE2F4684B4}" type="parTrans" cxnId="{DDF98648-2B06-4878-B792-535BA9A7753E}">
      <dgm:prSet/>
      <dgm:spPr/>
      <dgm:t>
        <a:bodyPr/>
        <a:lstStyle/>
        <a:p>
          <a:endParaRPr lang="en-US"/>
        </a:p>
      </dgm:t>
    </dgm:pt>
    <dgm:pt modelId="{6016D9AE-A627-485F-AC9A-E36D65A326B0}" type="sibTrans" cxnId="{DDF98648-2B06-4878-B792-535BA9A7753E}">
      <dgm:prSet/>
      <dgm:spPr/>
      <dgm:t>
        <a:bodyPr/>
        <a:lstStyle/>
        <a:p>
          <a:endParaRPr lang="en-US"/>
        </a:p>
      </dgm:t>
    </dgm:pt>
    <dgm:pt modelId="{3F6121EC-2C9A-4C71-BF80-BF3ED21B9488}">
      <dgm:prSet phldrT="[Text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Kiểu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: in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hoa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in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điệu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3C707F70-1B3F-46CB-B166-C6CC7BEB341B}" type="parTrans" cxnId="{C8EEC19C-C782-4404-ABBD-44B74B5C507B}">
      <dgm:prSet/>
      <dgm:spPr/>
      <dgm:t>
        <a:bodyPr/>
        <a:lstStyle/>
        <a:p>
          <a:endParaRPr lang="en-US"/>
        </a:p>
      </dgm:t>
    </dgm:pt>
    <dgm:pt modelId="{DA2D812A-5A24-4353-8B86-56D016F7688E}" type="sibTrans" cxnId="{C8EEC19C-C782-4404-ABBD-44B74B5C507B}">
      <dgm:prSet/>
      <dgm:spPr/>
      <dgm:t>
        <a:bodyPr/>
        <a:lstStyle/>
        <a:p>
          <a:endParaRPr lang="en-US"/>
        </a:p>
      </dgm:t>
    </dgm:pt>
    <dgm:pt modelId="{B336E659-1EAD-4DC4-97D3-95F117FFD687}">
      <dgm:prSet/>
      <dgm:spPr/>
      <dgm:t>
        <a:bodyPr/>
        <a:lstStyle/>
        <a:p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thiệp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chỉ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mà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dirty="0" err="1" smtClean="0">
              <a:latin typeface="Times New Roman" pitchFamily="18" charset="0"/>
              <a:cs typeface="Times New Roman" pitchFamily="18" charset="0"/>
            </a:rPr>
            <a:t>chữ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81C18ED-063F-4F3B-A3B1-1E18C8697148}" type="parTrans" cxnId="{5336CBF3-4A99-4D9A-B1B2-066E9BDCEB75}">
      <dgm:prSet/>
      <dgm:spPr/>
      <dgm:t>
        <a:bodyPr/>
        <a:lstStyle/>
        <a:p>
          <a:endParaRPr lang="en-US"/>
        </a:p>
      </dgm:t>
    </dgm:pt>
    <dgm:pt modelId="{7EF4B535-C20F-492C-B0A0-E027C6BF5B87}" type="sibTrans" cxnId="{5336CBF3-4A99-4D9A-B1B2-066E9BDCEB75}">
      <dgm:prSet/>
      <dgm:spPr/>
      <dgm:t>
        <a:bodyPr/>
        <a:lstStyle/>
        <a:p>
          <a:endParaRPr lang="en-US"/>
        </a:p>
      </dgm:t>
    </dgm:pt>
    <dgm:pt modelId="{FF074309-5B5E-49C7-858A-D784FBCCC7AE}" type="pres">
      <dgm:prSet presAssocID="{6DD79D0F-F5E0-4AEE-AD36-7BBD71946A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A9E3C398-0E70-4723-87EC-A7AF223D707D}" type="pres">
      <dgm:prSet presAssocID="{FCCC2A41-FC65-4458-ADCB-062C6527E503}" presName="root" presStyleCnt="0"/>
      <dgm:spPr/>
    </dgm:pt>
    <dgm:pt modelId="{7BDE6C3B-1B69-4645-9329-CAF3BAC8C0B5}" type="pres">
      <dgm:prSet presAssocID="{FCCC2A41-FC65-4458-ADCB-062C6527E503}" presName="rootComposite" presStyleCnt="0"/>
      <dgm:spPr/>
    </dgm:pt>
    <dgm:pt modelId="{6C764868-FFFF-46A6-A974-DA6A79F8451C}" type="pres">
      <dgm:prSet presAssocID="{FCCC2A41-FC65-4458-ADCB-062C6527E503}" presName="rootText" presStyleLbl="node1" presStyleIdx="0" presStyleCnt="2" custScaleX="126011" custLinFactNeighborX="-46709" custLinFactNeighborY="-73"/>
      <dgm:spPr/>
      <dgm:t>
        <a:bodyPr/>
        <a:lstStyle/>
        <a:p>
          <a:endParaRPr lang="en-US"/>
        </a:p>
      </dgm:t>
    </dgm:pt>
    <dgm:pt modelId="{95FCFAE4-6D48-4021-B815-9ED32D7BFA6D}" type="pres">
      <dgm:prSet presAssocID="{FCCC2A41-FC65-4458-ADCB-062C6527E503}" presName="rootConnector" presStyleLbl="node1" presStyleIdx="0" presStyleCnt="2"/>
      <dgm:spPr/>
      <dgm:t>
        <a:bodyPr/>
        <a:lstStyle/>
        <a:p>
          <a:endParaRPr lang="en-SG"/>
        </a:p>
      </dgm:t>
    </dgm:pt>
    <dgm:pt modelId="{37AF6996-48F6-42AE-BFF6-8064A44200C1}" type="pres">
      <dgm:prSet presAssocID="{FCCC2A41-FC65-4458-ADCB-062C6527E503}" presName="childShape" presStyleCnt="0"/>
      <dgm:spPr/>
    </dgm:pt>
    <dgm:pt modelId="{E44B27B1-71F4-4A1F-8DB2-E6E0CFB2A98F}" type="pres">
      <dgm:prSet presAssocID="{851FB592-6783-4575-A7F4-EDBA0EAB0CE0}" presName="Name13" presStyleLbl="parChTrans1D2" presStyleIdx="0" presStyleCnt="6"/>
      <dgm:spPr/>
      <dgm:t>
        <a:bodyPr/>
        <a:lstStyle/>
        <a:p>
          <a:endParaRPr lang="en-SG"/>
        </a:p>
      </dgm:t>
    </dgm:pt>
    <dgm:pt modelId="{60F291AB-89C1-4DDC-BF01-B7B5A3BF24BB}" type="pres">
      <dgm:prSet presAssocID="{95341614-2702-451E-930F-16B1BB3FD1D7}" presName="childText" presStyleLbl="bgAcc1" presStyleIdx="0" presStyleCnt="6" custScaleX="142916" custLinFactNeighborX="-63596" custLinFactNeighborY="-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7480E-BD85-4B5F-8EF7-FCE18AEB95F8}" type="pres">
      <dgm:prSet presAssocID="{1B124CAE-7C4B-4370-8E74-FF8C58E581B0}" presName="Name13" presStyleLbl="parChTrans1D2" presStyleIdx="1" presStyleCnt="6"/>
      <dgm:spPr/>
      <dgm:t>
        <a:bodyPr/>
        <a:lstStyle/>
        <a:p>
          <a:endParaRPr lang="en-SG"/>
        </a:p>
      </dgm:t>
    </dgm:pt>
    <dgm:pt modelId="{F7C141B1-3A6F-437E-B5C3-1109E13308D3}" type="pres">
      <dgm:prSet presAssocID="{4A03BF0B-BFC4-440E-9AB5-9D1B6C3FF488}" presName="childText" presStyleLbl="bgAcc1" presStyleIdx="1" presStyleCnt="6" custScaleX="143958" custScaleY="151716" custLinFactNeighborX="-63596" custLinFactNeighborY="-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92836-6051-44A8-AFED-9C547D0D656F}" type="pres">
      <dgm:prSet presAssocID="{3C707F70-1B3F-46CB-B166-C6CC7BEB341B}" presName="Name13" presStyleLbl="parChTrans1D2" presStyleIdx="2" presStyleCnt="6"/>
      <dgm:spPr/>
      <dgm:t>
        <a:bodyPr/>
        <a:lstStyle/>
        <a:p>
          <a:endParaRPr lang="en-SG"/>
        </a:p>
      </dgm:t>
    </dgm:pt>
    <dgm:pt modelId="{84698F8A-81E5-4E2E-B97B-6DB71CE00EAB}" type="pres">
      <dgm:prSet presAssocID="{3F6121EC-2C9A-4C71-BF80-BF3ED21B9488}" presName="childText" presStyleLbl="bgAcc1" presStyleIdx="2" presStyleCnt="6" custScaleX="145292" custScaleY="97785" custLinFactNeighborX="-63596" custLinFactNeighborY="-5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C9041-2341-42CB-ABE2-AE94D567B45F}" type="pres">
      <dgm:prSet presAssocID="{4F4C240C-987A-47F3-B38B-85B6F5C740D6}" presName="root" presStyleCnt="0"/>
      <dgm:spPr/>
    </dgm:pt>
    <dgm:pt modelId="{4AB36C68-475C-4834-A7A7-FB9F6DA35DA0}" type="pres">
      <dgm:prSet presAssocID="{4F4C240C-987A-47F3-B38B-85B6F5C740D6}" presName="rootComposite" presStyleCnt="0"/>
      <dgm:spPr/>
    </dgm:pt>
    <dgm:pt modelId="{CB3DEF72-C00E-4975-B5F5-DB4939A69155}" type="pres">
      <dgm:prSet presAssocID="{4F4C240C-987A-47F3-B38B-85B6F5C740D6}" presName="rootText" presStyleLbl="node1" presStyleIdx="1" presStyleCnt="2" custScaleX="124197"/>
      <dgm:spPr/>
      <dgm:t>
        <a:bodyPr/>
        <a:lstStyle/>
        <a:p>
          <a:endParaRPr lang="en-US"/>
        </a:p>
      </dgm:t>
    </dgm:pt>
    <dgm:pt modelId="{B7CE7D61-3D0C-4F98-A8B5-B3B1D9C841EF}" type="pres">
      <dgm:prSet presAssocID="{4F4C240C-987A-47F3-B38B-85B6F5C740D6}" presName="rootConnector" presStyleLbl="node1" presStyleIdx="1" presStyleCnt="2"/>
      <dgm:spPr/>
      <dgm:t>
        <a:bodyPr/>
        <a:lstStyle/>
        <a:p>
          <a:endParaRPr lang="en-SG"/>
        </a:p>
      </dgm:t>
    </dgm:pt>
    <dgm:pt modelId="{4BA59F30-AF8E-4CA2-A698-FF45DC91FFF3}" type="pres">
      <dgm:prSet presAssocID="{4F4C240C-987A-47F3-B38B-85B6F5C740D6}" presName="childShape" presStyleCnt="0"/>
      <dgm:spPr/>
    </dgm:pt>
    <dgm:pt modelId="{034023FF-DB6D-4477-B0A8-85040945751A}" type="pres">
      <dgm:prSet presAssocID="{6977800A-C823-4A69-9910-0692482092BE}" presName="Name13" presStyleLbl="parChTrans1D2" presStyleIdx="3" presStyleCnt="6"/>
      <dgm:spPr/>
      <dgm:t>
        <a:bodyPr/>
        <a:lstStyle/>
        <a:p>
          <a:endParaRPr lang="en-SG"/>
        </a:p>
      </dgm:t>
    </dgm:pt>
    <dgm:pt modelId="{AABA089D-8EB2-44E1-95F7-1B46E232C0F9}" type="pres">
      <dgm:prSet presAssocID="{94487FAC-296E-4BDD-A0D1-B373680ECC90}" presName="childText" presStyleLbl="bgAcc1" presStyleIdx="3" presStyleCnt="6" custScaleX="139016" custLinFactNeighborX="3126" custLinFactNeighborY="11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9D6D0-AB51-4CCF-BA73-2F9E8EA4A3D8}" type="pres">
      <dgm:prSet presAssocID="{201F63FA-7540-460C-A811-92AE2F4684B4}" presName="Name13" presStyleLbl="parChTrans1D2" presStyleIdx="4" presStyleCnt="6"/>
      <dgm:spPr/>
      <dgm:t>
        <a:bodyPr/>
        <a:lstStyle/>
        <a:p>
          <a:endParaRPr lang="en-SG"/>
        </a:p>
      </dgm:t>
    </dgm:pt>
    <dgm:pt modelId="{6E61C2F0-D3A5-4E63-86D1-7CA0BD7522AF}" type="pres">
      <dgm:prSet presAssocID="{F88AE964-814B-4202-982B-6FF511C48280}" presName="childText" presStyleLbl="bgAcc1" presStyleIdx="4" presStyleCnt="6" custScaleX="138787" custLinFactNeighborX="3126" custLinFactNeighborY="18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8B588-58EB-4D67-9610-9E682D72A845}" type="pres">
      <dgm:prSet presAssocID="{081C18ED-063F-4F3B-A3B1-1E18C8697148}" presName="Name13" presStyleLbl="parChTrans1D2" presStyleIdx="5" presStyleCnt="6"/>
      <dgm:spPr/>
      <dgm:t>
        <a:bodyPr/>
        <a:lstStyle/>
        <a:p>
          <a:endParaRPr lang="en-SG"/>
        </a:p>
      </dgm:t>
    </dgm:pt>
    <dgm:pt modelId="{4811DCD0-09FD-4982-A2B5-9677CAEE030B}" type="pres">
      <dgm:prSet presAssocID="{B336E659-1EAD-4DC4-97D3-95F117FFD687}" presName="childText" presStyleLbl="bgAcc1" presStyleIdx="5" presStyleCnt="6" custScaleX="144458" custScaleY="127718" custLinFactNeighborX="521" custLinFactNeighborY="1667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E03492F4-0D27-4C20-9B0F-9AB9A4522822}" type="presOf" srcId="{B336E659-1EAD-4DC4-97D3-95F117FFD687}" destId="{4811DCD0-09FD-4982-A2B5-9677CAEE030B}" srcOrd="0" destOrd="0" presId="urn:microsoft.com/office/officeart/2005/8/layout/hierarchy3"/>
    <dgm:cxn modelId="{16B2AA2A-DFCC-4176-B6C1-35F6D7D486E8}" type="presOf" srcId="{95341614-2702-451E-930F-16B1BB3FD1D7}" destId="{60F291AB-89C1-4DDC-BF01-B7B5A3BF24BB}" srcOrd="0" destOrd="0" presId="urn:microsoft.com/office/officeart/2005/8/layout/hierarchy3"/>
    <dgm:cxn modelId="{07B3621F-1ED1-4398-A5F4-4101C8673BCE}" type="presOf" srcId="{6DD79D0F-F5E0-4AEE-AD36-7BBD71946A83}" destId="{FF074309-5B5E-49C7-858A-D784FBCCC7AE}" srcOrd="0" destOrd="0" presId="urn:microsoft.com/office/officeart/2005/8/layout/hierarchy3"/>
    <dgm:cxn modelId="{0B912077-C4BB-49F7-973D-D7BC1D936ACC}" type="presOf" srcId="{FCCC2A41-FC65-4458-ADCB-062C6527E503}" destId="{6C764868-FFFF-46A6-A974-DA6A79F8451C}" srcOrd="0" destOrd="0" presId="urn:microsoft.com/office/officeart/2005/8/layout/hierarchy3"/>
    <dgm:cxn modelId="{ADF915BC-D259-432B-A25F-1ABDBF87ACC4}" type="presOf" srcId="{3F6121EC-2C9A-4C71-BF80-BF3ED21B9488}" destId="{84698F8A-81E5-4E2E-B97B-6DB71CE00EAB}" srcOrd="0" destOrd="0" presId="urn:microsoft.com/office/officeart/2005/8/layout/hierarchy3"/>
    <dgm:cxn modelId="{DDF98648-2B06-4878-B792-535BA9A7753E}" srcId="{4F4C240C-987A-47F3-B38B-85B6F5C740D6}" destId="{F88AE964-814B-4202-982B-6FF511C48280}" srcOrd="1" destOrd="0" parTransId="{201F63FA-7540-460C-A811-92AE2F4684B4}" sibTransId="{6016D9AE-A627-485F-AC9A-E36D65A326B0}"/>
    <dgm:cxn modelId="{B1E05B94-0A72-47E5-92AF-59C21F8157BC}" type="presOf" srcId="{081C18ED-063F-4F3B-A3B1-1E18C8697148}" destId="{2D68B588-58EB-4D67-9610-9E682D72A845}" srcOrd="0" destOrd="0" presId="urn:microsoft.com/office/officeart/2005/8/layout/hierarchy3"/>
    <dgm:cxn modelId="{A3AFE23D-610D-4FA2-A704-E64C04C2AFF2}" srcId="{FCCC2A41-FC65-4458-ADCB-062C6527E503}" destId="{95341614-2702-451E-930F-16B1BB3FD1D7}" srcOrd="0" destOrd="0" parTransId="{851FB592-6783-4575-A7F4-EDBA0EAB0CE0}" sibTransId="{2EA311E8-BEEC-4760-825C-5DB650927577}"/>
    <dgm:cxn modelId="{13AA6566-74F5-4D56-89B2-5C2915DC5ED7}" type="presOf" srcId="{4F4C240C-987A-47F3-B38B-85B6F5C740D6}" destId="{CB3DEF72-C00E-4975-B5F5-DB4939A69155}" srcOrd="0" destOrd="0" presId="urn:microsoft.com/office/officeart/2005/8/layout/hierarchy3"/>
    <dgm:cxn modelId="{6ADA7268-86CD-4AE1-B2CE-88B15FE7F286}" type="presOf" srcId="{851FB592-6783-4575-A7F4-EDBA0EAB0CE0}" destId="{E44B27B1-71F4-4A1F-8DB2-E6E0CFB2A98F}" srcOrd="0" destOrd="0" presId="urn:microsoft.com/office/officeart/2005/8/layout/hierarchy3"/>
    <dgm:cxn modelId="{E18843A1-FF65-48BF-A501-D314873912B4}" type="presOf" srcId="{F88AE964-814B-4202-982B-6FF511C48280}" destId="{6E61C2F0-D3A5-4E63-86D1-7CA0BD7522AF}" srcOrd="0" destOrd="0" presId="urn:microsoft.com/office/officeart/2005/8/layout/hierarchy3"/>
    <dgm:cxn modelId="{9E3C3A31-491C-4F4A-A04F-21B52E870689}" type="presOf" srcId="{FCCC2A41-FC65-4458-ADCB-062C6527E503}" destId="{95FCFAE4-6D48-4021-B815-9ED32D7BFA6D}" srcOrd="1" destOrd="0" presId="urn:microsoft.com/office/officeart/2005/8/layout/hierarchy3"/>
    <dgm:cxn modelId="{5336CBF3-4A99-4D9A-B1B2-066E9BDCEB75}" srcId="{4F4C240C-987A-47F3-B38B-85B6F5C740D6}" destId="{B336E659-1EAD-4DC4-97D3-95F117FFD687}" srcOrd="2" destOrd="0" parTransId="{081C18ED-063F-4F3B-A3B1-1E18C8697148}" sibTransId="{7EF4B535-C20F-492C-B0A0-E027C6BF5B87}"/>
    <dgm:cxn modelId="{2103CA03-126F-4EF5-A698-D8FB3C03278F}" type="presOf" srcId="{6977800A-C823-4A69-9910-0692482092BE}" destId="{034023FF-DB6D-4477-B0A8-85040945751A}" srcOrd="0" destOrd="0" presId="urn:microsoft.com/office/officeart/2005/8/layout/hierarchy3"/>
    <dgm:cxn modelId="{C8EEC19C-C782-4404-ABBD-44B74B5C507B}" srcId="{FCCC2A41-FC65-4458-ADCB-062C6527E503}" destId="{3F6121EC-2C9A-4C71-BF80-BF3ED21B9488}" srcOrd="2" destOrd="0" parTransId="{3C707F70-1B3F-46CB-B166-C6CC7BEB341B}" sibTransId="{DA2D812A-5A24-4353-8B86-56D016F7688E}"/>
    <dgm:cxn modelId="{9C93EDA7-C79E-40C7-BCED-F3DE8980EDC0}" type="presOf" srcId="{94487FAC-296E-4BDD-A0D1-B373680ECC90}" destId="{AABA089D-8EB2-44E1-95F7-1B46E232C0F9}" srcOrd="0" destOrd="0" presId="urn:microsoft.com/office/officeart/2005/8/layout/hierarchy3"/>
    <dgm:cxn modelId="{C940C062-0D26-4D8C-BB8D-D7613EA6F7E6}" type="presOf" srcId="{4A03BF0B-BFC4-440E-9AB5-9D1B6C3FF488}" destId="{F7C141B1-3A6F-437E-B5C3-1109E13308D3}" srcOrd="0" destOrd="0" presId="urn:microsoft.com/office/officeart/2005/8/layout/hierarchy3"/>
    <dgm:cxn modelId="{1925B61E-DEF9-40C1-ACDA-E4A6FEB3557E}" type="presOf" srcId="{4F4C240C-987A-47F3-B38B-85B6F5C740D6}" destId="{B7CE7D61-3D0C-4F98-A8B5-B3B1D9C841EF}" srcOrd="1" destOrd="0" presId="urn:microsoft.com/office/officeart/2005/8/layout/hierarchy3"/>
    <dgm:cxn modelId="{7A298DCA-694F-4E5C-9DB7-D1278BB64E63}" srcId="{4F4C240C-987A-47F3-B38B-85B6F5C740D6}" destId="{94487FAC-296E-4BDD-A0D1-B373680ECC90}" srcOrd="0" destOrd="0" parTransId="{6977800A-C823-4A69-9910-0692482092BE}" sibTransId="{CBE16A18-56C3-44C6-B4A1-C4B6D073FA6E}"/>
    <dgm:cxn modelId="{CF39CA81-0B1B-4DFA-923B-F2EC3229FC9A}" srcId="{6DD79D0F-F5E0-4AEE-AD36-7BBD71946A83}" destId="{FCCC2A41-FC65-4458-ADCB-062C6527E503}" srcOrd="0" destOrd="0" parTransId="{A1E04EA9-0237-4754-A49B-76A0EF201B43}" sibTransId="{86485554-38FA-4AF0-98E8-F7009EFCA223}"/>
    <dgm:cxn modelId="{A7A8FB52-F3CE-41B7-BA27-2A1989A07AF1}" srcId="{6DD79D0F-F5E0-4AEE-AD36-7BBD71946A83}" destId="{4F4C240C-987A-47F3-B38B-85B6F5C740D6}" srcOrd="1" destOrd="0" parTransId="{151A6668-BE81-4BAF-88CC-C4779B813B4C}" sibTransId="{AC66524C-0CEA-41F6-BF74-299A9386C3A4}"/>
    <dgm:cxn modelId="{AE29567D-956B-40D1-B8FF-88A0EFB346CC}" type="presOf" srcId="{201F63FA-7540-460C-A811-92AE2F4684B4}" destId="{E019D6D0-AB51-4CCF-BA73-2F9E8EA4A3D8}" srcOrd="0" destOrd="0" presId="urn:microsoft.com/office/officeart/2005/8/layout/hierarchy3"/>
    <dgm:cxn modelId="{B0B91F22-DB98-4835-A441-5F2089B3AA13}" type="presOf" srcId="{1B124CAE-7C4B-4370-8E74-FF8C58E581B0}" destId="{FFC7480E-BD85-4B5F-8EF7-FCE18AEB95F8}" srcOrd="0" destOrd="0" presId="urn:microsoft.com/office/officeart/2005/8/layout/hierarchy3"/>
    <dgm:cxn modelId="{8138CA3D-4DE3-4B92-8CC6-F121C34298ED}" srcId="{FCCC2A41-FC65-4458-ADCB-062C6527E503}" destId="{4A03BF0B-BFC4-440E-9AB5-9D1B6C3FF488}" srcOrd="1" destOrd="0" parTransId="{1B124CAE-7C4B-4370-8E74-FF8C58E581B0}" sibTransId="{91AAD029-3C4C-4548-9FEC-E8D519C9072E}"/>
    <dgm:cxn modelId="{A771C567-73B0-4920-93A8-1A7E0AD6A4F7}" type="presOf" srcId="{3C707F70-1B3F-46CB-B166-C6CC7BEB341B}" destId="{95F92836-6051-44A8-AFED-9C547D0D656F}" srcOrd="0" destOrd="0" presId="urn:microsoft.com/office/officeart/2005/8/layout/hierarchy3"/>
    <dgm:cxn modelId="{50F201D0-F640-409E-B64B-054AB135FC68}" type="presParOf" srcId="{FF074309-5B5E-49C7-858A-D784FBCCC7AE}" destId="{A9E3C398-0E70-4723-87EC-A7AF223D707D}" srcOrd="0" destOrd="0" presId="urn:microsoft.com/office/officeart/2005/8/layout/hierarchy3"/>
    <dgm:cxn modelId="{DF967E23-E761-490D-8A73-D229559372AB}" type="presParOf" srcId="{A9E3C398-0E70-4723-87EC-A7AF223D707D}" destId="{7BDE6C3B-1B69-4645-9329-CAF3BAC8C0B5}" srcOrd="0" destOrd="0" presId="urn:microsoft.com/office/officeart/2005/8/layout/hierarchy3"/>
    <dgm:cxn modelId="{96995457-A947-483D-9877-19F99FE197A3}" type="presParOf" srcId="{7BDE6C3B-1B69-4645-9329-CAF3BAC8C0B5}" destId="{6C764868-FFFF-46A6-A974-DA6A79F8451C}" srcOrd="0" destOrd="0" presId="urn:microsoft.com/office/officeart/2005/8/layout/hierarchy3"/>
    <dgm:cxn modelId="{FC4F1A0E-82CD-474E-BBD1-7F040C4ED6EA}" type="presParOf" srcId="{7BDE6C3B-1B69-4645-9329-CAF3BAC8C0B5}" destId="{95FCFAE4-6D48-4021-B815-9ED32D7BFA6D}" srcOrd="1" destOrd="0" presId="urn:microsoft.com/office/officeart/2005/8/layout/hierarchy3"/>
    <dgm:cxn modelId="{6126C15F-E348-485B-AEFF-9D8B3E5522C5}" type="presParOf" srcId="{A9E3C398-0E70-4723-87EC-A7AF223D707D}" destId="{37AF6996-48F6-42AE-BFF6-8064A44200C1}" srcOrd="1" destOrd="0" presId="urn:microsoft.com/office/officeart/2005/8/layout/hierarchy3"/>
    <dgm:cxn modelId="{6D368912-FEEB-4434-B6E6-C4012DF84F2A}" type="presParOf" srcId="{37AF6996-48F6-42AE-BFF6-8064A44200C1}" destId="{E44B27B1-71F4-4A1F-8DB2-E6E0CFB2A98F}" srcOrd="0" destOrd="0" presId="urn:microsoft.com/office/officeart/2005/8/layout/hierarchy3"/>
    <dgm:cxn modelId="{08916B3B-5F7D-4F7F-8D6A-54FA439373DB}" type="presParOf" srcId="{37AF6996-48F6-42AE-BFF6-8064A44200C1}" destId="{60F291AB-89C1-4DDC-BF01-B7B5A3BF24BB}" srcOrd="1" destOrd="0" presId="urn:microsoft.com/office/officeart/2005/8/layout/hierarchy3"/>
    <dgm:cxn modelId="{5CFA3C73-610B-4EA2-9515-8A635F9B32A6}" type="presParOf" srcId="{37AF6996-48F6-42AE-BFF6-8064A44200C1}" destId="{FFC7480E-BD85-4B5F-8EF7-FCE18AEB95F8}" srcOrd="2" destOrd="0" presId="urn:microsoft.com/office/officeart/2005/8/layout/hierarchy3"/>
    <dgm:cxn modelId="{CE6FF7EC-BC86-4FDB-ADDE-1A87C42EAB72}" type="presParOf" srcId="{37AF6996-48F6-42AE-BFF6-8064A44200C1}" destId="{F7C141B1-3A6F-437E-B5C3-1109E13308D3}" srcOrd="3" destOrd="0" presId="urn:microsoft.com/office/officeart/2005/8/layout/hierarchy3"/>
    <dgm:cxn modelId="{08305B9E-B25A-468B-AE36-BA6A5DEBC6B6}" type="presParOf" srcId="{37AF6996-48F6-42AE-BFF6-8064A44200C1}" destId="{95F92836-6051-44A8-AFED-9C547D0D656F}" srcOrd="4" destOrd="0" presId="urn:microsoft.com/office/officeart/2005/8/layout/hierarchy3"/>
    <dgm:cxn modelId="{3280FDD0-8C45-4D0F-8FE5-0F1003175618}" type="presParOf" srcId="{37AF6996-48F6-42AE-BFF6-8064A44200C1}" destId="{84698F8A-81E5-4E2E-B97B-6DB71CE00EAB}" srcOrd="5" destOrd="0" presId="urn:microsoft.com/office/officeart/2005/8/layout/hierarchy3"/>
    <dgm:cxn modelId="{38E9A286-46E2-428A-87EC-83D1775A6F9D}" type="presParOf" srcId="{FF074309-5B5E-49C7-858A-D784FBCCC7AE}" destId="{033C9041-2341-42CB-ABE2-AE94D567B45F}" srcOrd="1" destOrd="0" presId="urn:microsoft.com/office/officeart/2005/8/layout/hierarchy3"/>
    <dgm:cxn modelId="{EC97AC7C-1D14-4EB1-9912-CE21B3BDEE67}" type="presParOf" srcId="{033C9041-2341-42CB-ABE2-AE94D567B45F}" destId="{4AB36C68-475C-4834-A7A7-FB9F6DA35DA0}" srcOrd="0" destOrd="0" presId="urn:microsoft.com/office/officeart/2005/8/layout/hierarchy3"/>
    <dgm:cxn modelId="{4F3F6A67-F2A3-4ECB-927B-90686984BDF0}" type="presParOf" srcId="{4AB36C68-475C-4834-A7A7-FB9F6DA35DA0}" destId="{CB3DEF72-C00E-4975-B5F5-DB4939A69155}" srcOrd="0" destOrd="0" presId="urn:microsoft.com/office/officeart/2005/8/layout/hierarchy3"/>
    <dgm:cxn modelId="{6B4A6E9F-D682-4CED-8CDC-C9E2A0400519}" type="presParOf" srcId="{4AB36C68-475C-4834-A7A7-FB9F6DA35DA0}" destId="{B7CE7D61-3D0C-4F98-A8B5-B3B1D9C841EF}" srcOrd="1" destOrd="0" presId="urn:microsoft.com/office/officeart/2005/8/layout/hierarchy3"/>
    <dgm:cxn modelId="{FC389A06-3C13-487A-A441-3C9DB3B1B61E}" type="presParOf" srcId="{033C9041-2341-42CB-ABE2-AE94D567B45F}" destId="{4BA59F30-AF8E-4CA2-A698-FF45DC91FFF3}" srcOrd="1" destOrd="0" presId="urn:microsoft.com/office/officeart/2005/8/layout/hierarchy3"/>
    <dgm:cxn modelId="{DA474DC3-C28C-406B-941D-677DF985CFAF}" type="presParOf" srcId="{4BA59F30-AF8E-4CA2-A698-FF45DC91FFF3}" destId="{034023FF-DB6D-4477-B0A8-85040945751A}" srcOrd="0" destOrd="0" presId="urn:microsoft.com/office/officeart/2005/8/layout/hierarchy3"/>
    <dgm:cxn modelId="{A3F97073-8506-48CE-9F72-0732E21C1C72}" type="presParOf" srcId="{4BA59F30-AF8E-4CA2-A698-FF45DC91FFF3}" destId="{AABA089D-8EB2-44E1-95F7-1B46E232C0F9}" srcOrd="1" destOrd="0" presId="urn:microsoft.com/office/officeart/2005/8/layout/hierarchy3"/>
    <dgm:cxn modelId="{97EDACC4-EB1B-4233-A861-5D7917AD1711}" type="presParOf" srcId="{4BA59F30-AF8E-4CA2-A698-FF45DC91FFF3}" destId="{E019D6D0-AB51-4CCF-BA73-2F9E8EA4A3D8}" srcOrd="2" destOrd="0" presId="urn:microsoft.com/office/officeart/2005/8/layout/hierarchy3"/>
    <dgm:cxn modelId="{01DFDB19-B186-4F7D-87F9-83D40D07C7EE}" type="presParOf" srcId="{4BA59F30-AF8E-4CA2-A698-FF45DC91FFF3}" destId="{6E61C2F0-D3A5-4E63-86D1-7CA0BD7522AF}" srcOrd="3" destOrd="0" presId="urn:microsoft.com/office/officeart/2005/8/layout/hierarchy3"/>
    <dgm:cxn modelId="{0BB119FB-6BC2-41D0-883B-D85AFA775405}" type="presParOf" srcId="{4BA59F30-AF8E-4CA2-A698-FF45DC91FFF3}" destId="{2D68B588-58EB-4D67-9610-9E682D72A845}" srcOrd="4" destOrd="0" presId="urn:microsoft.com/office/officeart/2005/8/layout/hierarchy3"/>
    <dgm:cxn modelId="{651B00A6-8D14-4832-8CB8-BA0A05D1BD3B}" type="presParOf" srcId="{4BA59F30-AF8E-4CA2-A698-FF45DC91FFF3}" destId="{4811DCD0-09FD-4982-A2B5-9677CAEE030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64868-FFFF-46A6-A974-DA6A79F8451C}">
      <dsp:nvSpPr>
        <dsp:cNvPr id="0" name=""/>
        <dsp:cNvSpPr/>
      </dsp:nvSpPr>
      <dsp:spPr>
        <a:xfrm>
          <a:off x="260968" y="0"/>
          <a:ext cx="2211482" cy="877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nội</a:t>
          </a:r>
          <a:r>
            <a:rPr lang="en-US" sz="2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dung, </a:t>
          </a:r>
          <a:r>
            <a:rPr lang="en-US" sz="260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kiểu</a:t>
          </a:r>
          <a:r>
            <a:rPr lang="en-US" sz="2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chữ</a:t>
          </a:r>
          <a:endParaRPr lang="en-US" sz="2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669" y="25701"/>
        <a:ext cx="2160080" cy="826093"/>
      </dsp:txXfrm>
    </dsp:sp>
    <dsp:sp modelId="{E44B27B1-71F4-4A1F-8DB2-E6E0CFB2A98F}">
      <dsp:nvSpPr>
        <dsp:cNvPr id="0" name=""/>
        <dsp:cNvSpPr/>
      </dsp:nvSpPr>
      <dsp:spPr>
        <a:xfrm>
          <a:off x="482116" y="877495"/>
          <a:ext cx="148003" cy="65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119"/>
              </a:lnTo>
              <a:lnTo>
                <a:pt x="148003" y="6581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291AB-89C1-4DDC-BF01-B7B5A3BF24BB}">
      <dsp:nvSpPr>
        <dsp:cNvPr id="0" name=""/>
        <dsp:cNvSpPr/>
      </dsp:nvSpPr>
      <dsp:spPr>
        <a:xfrm>
          <a:off x="630120" y="1096866"/>
          <a:ext cx="2006531" cy="877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thiệp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ngang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5821" y="1122567"/>
        <a:ext cx="1955129" cy="826093"/>
      </dsp:txXfrm>
    </dsp:sp>
    <dsp:sp modelId="{FFC7480E-BD85-4B5F-8EF7-FCE18AEB95F8}">
      <dsp:nvSpPr>
        <dsp:cNvPr id="0" name=""/>
        <dsp:cNvSpPr/>
      </dsp:nvSpPr>
      <dsp:spPr>
        <a:xfrm>
          <a:off x="482116" y="877495"/>
          <a:ext cx="148003" cy="198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891"/>
              </a:lnTo>
              <a:lnTo>
                <a:pt x="148003" y="19818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141B1-3A6F-437E-B5C3-1109E13308D3}">
      <dsp:nvSpPr>
        <dsp:cNvPr id="0" name=""/>
        <dsp:cNvSpPr/>
      </dsp:nvSpPr>
      <dsp:spPr>
        <a:xfrm>
          <a:off x="630120" y="2193736"/>
          <a:ext cx="2021160" cy="1331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Nội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dung: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mừng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ngày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lễ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mừng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nhật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112" y="2232728"/>
        <a:ext cx="1943176" cy="1253317"/>
      </dsp:txXfrm>
    </dsp:sp>
    <dsp:sp modelId="{95F92836-6051-44A8-AFED-9C547D0D656F}">
      <dsp:nvSpPr>
        <dsp:cNvPr id="0" name=""/>
        <dsp:cNvSpPr/>
      </dsp:nvSpPr>
      <dsp:spPr>
        <a:xfrm>
          <a:off x="482116" y="877495"/>
          <a:ext cx="148003" cy="325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053"/>
              </a:lnTo>
              <a:lnTo>
                <a:pt x="148003" y="32520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98F8A-81E5-4E2E-B97B-6DB71CE00EAB}">
      <dsp:nvSpPr>
        <dsp:cNvPr id="0" name=""/>
        <dsp:cNvSpPr/>
      </dsp:nvSpPr>
      <dsp:spPr>
        <a:xfrm>
          <a:off x="630120" y="3700520"/>
          <a:ext cx="2039890" cy="858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Kiểu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: in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hoa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in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điệu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5252" y="3725652"/>
        <a:ext cx="1989626" cy="807795"/>
      </dsp:txXfrm>
    </dsp:sp>
    <dsp:sp modelId="{CB3DEF72-C00E-4975-B5F5-DB4939A69155}">
      <dsp:nvSpPr>
        <dsp:cNvPr id="0" name=""/>
        <dsp:cNvSpPr/>
      </dsp:nvSpPr>
      <dsp:spPr>
        <a:xfrm>
          <a:off x="3730937" y="637"/>
          <a:ext cx="2179647" cy="87749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sắp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err="1" smtClean="0">
              <a:latin typeface="Times New Roman" pitchFamily="18" charset="0"/>
              <a:cs typeface="Times New Roman" pitchFamily="18" charset="0"/>
            </a:rPr>
            <a:t>xếp</a:t>
          </a:r>
          <a:r>
            <a:rPr lang="en-US" sz="2600" kern="1200" smtClean="0">
              <a:latin typeface="Times New Roman" pitchFamily="18" charset="0"/>
              <a:cs typeface="Times New Roman" pitchFamily="18" charset="0"/>
            </a:rPr>
            <a:t> ch</a:t>
          </a:r>
          <a:r>
            <a:rPr lang="vi-VN" sz="2600" kern="1200" smtClean="0">
              <a:latin typeface="Times New Roman" pitchFamily="18" charset="0"/>
              <a:cs typeface="Times New Roman" pitchFamily="18" charset="0"/>
            </a:rPr>
            <a:t>ữ</a:t>
          </a:r>
          <a:r>
            <a:rPr lang="en-US" sz="2600" kern="120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màu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6638" y="26338"/>
        <a:ext cx="2128245" cy="826093"/>
      </dsp:txXfrm>
    </dsp:sp>
    <dsp:sp modelId="{034023FF-DB6D-4477-B0A8-85040945751A}">
      <dsp:nvSpPr>
        <dsp:cNvPr id="0" name=""/>
        <dsp:cNvSpPr/>
      </dsp:nvSpPr>
      <dsp:spPr>
        <a:xfrm>
          <a:off x="3948902" y="878133"/>
          <a:ext cx="261853" cy="760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534"/>
              </a:lnTo>
              <a:lnTo>
                <a:pt x="261853" y="7605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A089D-8EB2-44E1-95F7-1B46E232C0F9}">
      <dsp:nvSpPr>
        <dsp:cNvPr id="0" name=""/>
        <dsp:cNvSpPr/>
      </dsp:nvSpPr>
      <dsp:spPr>
        <a:xfrm>
          <a:off x="4210755" y="1199920"/>
          <a:ext cx="1951775" cy="877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thiệp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cả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số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36456" y="1225621"/>
        <a:ext cx="1900373" cy="826093"/>
      </dsp:txXfrm>
    </dsp:sp>
    <dsp:sp modelId="{E019D6D0-AB51-4CCF-BA73-2F9E8EA4A3D8}">
      <dsp:nvSpPr>
        <dsp:cNvPr id="0" name=""/>
        <dsp:cNvSpPr/>
      </dsp:nvSpPr>
      <dsp:spPr>
        <a:xfrm>
          <a:off x="3948902" y="878133"/>
          <a:ext cx="261853" cy="1915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924"/>
              </a:lnTo>
              <a:lnTo>
                <a:pt x="261853" y="19159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1C2F0-D3A5-4E63-86D1-7CA0BD7522AF}">
      <dsp:nvSpPr>
        <dsp:cNvPr id="0" name=""/>
        <dsp:cNvSpPr/>
      </dsp:nvSpPr>
      <dsp:spPr>
        <a:xfrm>
          <a:off x="4210755" y="2355310"/>
          <a:ext cx="1948560" cy="877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thiệp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err="1" smtClean="0">
              <a:latin typeface="Times New Roman" pitchFamily="18" charset="0"/>
              <a:cs typeface="Times New Roman" pitchFamily="18" charset="0"/>
            </a:rPr>
            <a:t>chữ</a:t>
          </a:r>
          <a:r>
            <a:rPr lang="fr-FR" sz="2200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200" kern="1200" smtClean="0">
              <a:latin typeface="Times New Roman" pitchFamily="18" charset="0"/>
              <a:cs typeface="Times New Roman" pitchFamily="18" charset="0"/>
            </a:rPr>
            <a:t>hoặc</a:t>
          </a:r>
          <a:r>
            <a:rPr lang="fr-FR" sz="2200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36456" y="2381011"/>
        <a:ext cx="1897158" cy="826093"/>
      </dsp:txXfrm>
    </dsp:sp>
    <dsp:sp modelId="{2D68B588-58EB-4D67-9610-9E682D72A845}">
      <dsp:nvSpPr>
        <dsp:cNvPr id="0" name=""/>
        <dsp:cNvSpPr/>
      </dsp:nvSpPr>
      <dsp:spPr>
        <a:xfrm>
          <a:off x="3948902" y="878133"/>
          <a:ext cx="225279" cy="311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9778"/>
              </a:lnTo>
              <a:lnTo>
                <a:pt x="225279" y="31197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1DCD0-09FD-4982-A2B5-9677CAEE030B}">
      <dsp:nvSpPr>
        <dsp:cNvPr id="0" name=""/>
        <dsp:cNvSpPr/>
      </dsp:nvSpPr>
      <dsp:spPr>
        <a:xfrm>
          <a:off x="4174181" y="3437552"/>
          <a:ext cx="2028180" cy="1120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thiệp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chỉ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mà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chữ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7006" y="3470377"/>
        <a:ext cx="1962530" cy="1055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2488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79e8ef7b3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79e8ef7b3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79e8ef7b3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79e8ef7b3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19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1202-644F-4F41-9852-54FF03A0B6DE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AF1B-E1EF-4E70-90F1-D73B362E0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1202-644F-4F41-9852-54FF03A0B6DE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AF1B-E1EF-4E70-90F1-D73B362E0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1202-644F-4F41-9852-54FF03A0B6DE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AF1B-E1EF-4E70-90F1-D73B362E0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367500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322348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288089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354375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1202-644F-4F41-9852-54FF03A0B6DE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AF1B-E1EF-4E70-90F1-D73B362E0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1202-644F-4F41-9852-54FF03A0B6DE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AF1B-E1EF-4E70-90F1-D73B362E0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1_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1_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1_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1_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1_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1_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1_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1_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1_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007497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756088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1497331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5A3B696-73B3-4DD9-BA70-3B94ADB5D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5A3B696-73B3-4DD9-BA70-3B94ADB5D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5A3B696-73B3-4DD9-BA70-3B94ADB5D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5A3B696-73B3-4DD9-BA70-3B94ADB5D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>
            <a:spLocks noGrp="1"/>
          </p:cNvSpPr>
          <p:nvPr>
            <p:ph type="ctrTitle"/>
          </p:nvPr>
        </p:nvSpPr>
        <p:spPr>
          <a:xfrm>
            <a:off x="713363" y="3790851"/>
            <a:ext cx="22788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407" name="Google Shape;407;p18"/>
          <p:cNvSpPr txBox="1">
            <a:spLocks noGrp="1"/>
          </p:cNvSpPr>
          <p:nvPr>
            <p:ph type="subTitle" idx="1"/>
          </p:nvPr>
        </p:nvSpPr>
        <p:spPr>
          <a:xfrm>
            <a:off x="713225" y="4141300"/>
            <a:ext cx="22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title" idx="2" hasCustomPrompt="1"/>
          </p:nvPr>
        </p:nvSpPr>
        <p:spPr>
          <a:xfrm>
            <a:off x="1349813" y="3129035"/>
            <a:ext cx="10059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409" name="Google Shape;409;p18"/>
          <p:cNvSpPr txBox="1">
            <a:spLocks noGrp="1"/>
          </p:cNvSpPr>
          <p:nvPr>
            <p:ph type="ctrTitle" idx="3"/>
          </p:nvPr>
        </p:nvSpPr>
        <p:spPr>
          <a:xfrm>
            <a:off x="3432600" y="3790850"/>
            <a:ext cx="22788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410" name="Google Shape;410;p18"/>
          <p:cNvSpPr txBox="1">
            <a:spLocks noGrp="1"/>
          </p:cNvSpPr>
          <p:nvPr>
            <p:ph type="subTitle" idx="4"/>
          </p:nvPr>
        </p:nvSpPr>
        <p:spPr>
          <a:xfrm>
            <a:off x="3432450" y="4141300"/>
            <a:ext cx="22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1" name="Google Shape;411;p18"/>
          <p:cNvSpPr txBox="1">
            <a:spLocks noGrp="1"/>
          </p:cNvSpPr>
          <p:nvPr>
            <p:ph type="title" idx="5" hasCustomPrompt="1"/>
          </p:nvPr>
        </p:nvSpPr>
        <p:spPr>
          <a:xfrm>
            <a:off x="4070250" y="3129026"/>
            <a:ext cx="10035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412" name="Google Shape;412;p18"/>
          <p:cNvSpPr txBox="1">
            <a:spLocks noGrp="1"/>
          </p:cNvSpPr>
          <p:nvPr>
            <p:ph type="ctrTitle" idx="6"/>
          </p:nvPr>
        </p:nvSpPr>
        <p:spPr>
          <a:xfrm>
            <a:off x="6133662" y="3790851"/>
            <a:ext cx="22788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subTitle" idx="7"/>
          </p:nvPr>
        </p:nvSpPr>
        <p:spPr>
          <a:xfrm>
            <a:off x="6133650" y="4141300"/>
            <a:ext cx="22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4" name="Google Shape;414;p18"/>
          <p:cNvSpPr txBox="1">
            <a:spLocks noGrp="1"/>
          </p:cNvSpPr>
          <p:nvPr>
            <p:ph type="title" idx="8" hasCustomPrompt="1"/>
          </p:nvPr>
        </p:nvSpPr>
        <p:spPr>
          <a:xfrm>
            <a:off x="6771312" y="3129026"/>
            <a:ext cx="10035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415" name="Google Shape;415;p18"/>
          <p:cNvSpPr txBox="1">
            <a:spLocks noGrp="1"/>
          </p:cNvSpPr>
          <p:nvPr>
            <p:ph type="ctrTitle" idx="9"/>
          </p:nvPr>
        </p:nvSpPr>
        <p:spPr>
          <a:xfrm>
            <a:off x="713363" y="1968725"/>
            <a:ext cx="22788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416" name="Google Shape;416;p18"/>
          <p:cNvSpPr txBox="1">
            <a:spLocks noGrp="1"/>
          </p:cNvSpPr>
          <p:nvPr>
            <p:ph type="subTitle" idx="13"/>
          </p:nvPr>
        </p:nvSpPr>
        <p:spPr>
          <a:xfrm>
            <a:off x="713375" y="2317950"/>
            <a:ext cx="22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7" name="Google Shape;417;p18"/>
          <p:cNvSpPr txBox="1">
            <a:spLocks noGrp="1"/>
          </p:cNvSpPr>
          <p:nvPr>
            <p:ph type="title" idx="14" hasCustomPrompt="1"/>
          </p:nvPr>
        </p:nvSpPr>
        <p:spPr>
          <a:xfrm>
            <a:off x="1351013" y="1306899"/>
            <a:ext cx="10035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418" name="Google Shape;418;p18"/>
          <p:cNvSpPr txBox="1">
            <a:spLocks noGrp="1"/>
          </p:cNvSpPr>
          <p:nvPr>
            <p:ph type="ctrTitle" idx="15"/>
          </p:nvPr>
        </p:nvSpPr>
        <p:spPr>
          <a:xfrm>
            <a:off x="6133662" y="1968725"/>
            <a:ext cx="22788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Tenor Sans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419" name="Google Shape;419;p18"/>
          <p:cNvSpPr txBox="1">
            <a:spLocks noGrp="1"/>
          </p:cNvSpPr>
          <p:nvPr>
            <p:ph type="subTitle" idx="16"/>
          </p:nvPr>
        </p:nvSpPr>
        <p:spPr>
          <a:xfrm>
            <a:off x="6133650" y="2317950"/>
            <a:ext cx="22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0" name="Google Shape;420;p18"/>
          <p:cNvSpPr txBox="1">
            <a:spLocks noGrp="1"/>
          </p:cNvSpPr>
          <p:nvPr>
            <p:ph type="title" idx="17" hasCustomPrompt="1"/>
          </p:nvPr>
        </p:nvSpPr>
        <p:spPr>
          <a:xfrm>
            <a:off x="6771312" y="1306899"/>
            <a:ext cx="10035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Comfortaa"/>
              <a:buNone/>
              <a:defRPr sz="22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Comfortaa"/>
              <a:buNone/>
              <a:defRPr sz="22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Comfortaa"/>
              <a:buNone/>
              <a:defRPr sz="22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Comfortaa"/>
              <a:buNone/>
              <a:defRPr sz="22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Comfortaa"/>
              <a:buNone/>
              <a:defRPr sz="22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Comfortaa"/>
              <a:buNone/>
              <a:defRPr sz="22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Comfortaa"/>
              <a:buNone/>
              <a:defRPr sz="22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Comfortaa"/>
              <a:buNone/>
              <a:defRPr sz="22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18"/>
          <p:cNvSpPr txBox="1">
            <a:spLocks noGrp="1"/>
          </p:cNvSpPr>
          <p:nvPr>
            <p:ph type="title" idx="18"/>
          </p:nvPr>
        </p:nvSpPr>
        <p:spPr>
          <a:xfrm>
            <a:off x="731550" y="445025"/>
            <a:ext cx="768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 Regular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2" name="Google Shape;422;p18"/>
          <p:cNvSpPr/>
          <p:nvPr/>
        </p:nvSpPr>
        <p:spPr>
          <a:xfrm rot="10800000">
            <a:off x="7416337" y="-19957"/>
            <a:ext cx="1747584" cy="1384561"/>
          </a:xfrm>
          <a:custGeom>
            <a:avLst/>
            <a:gdLst/>
            <a:ahLst/>
            <a:cxnLst/>
            <a:rect l="l" t="t" r="r" b="b"/>
            <a:pathLst>
              <a:path w="51938" h="41149" extrusionOk="0">
                <a:moveTo>
                  <a:pt x="73" y="1"/>
                </a:moveTo>
                <a:cubicBezTo>
                  <a:pt x="25" y="1"/>
                  <a:pt x="0" y="1"/>
                  <a:pt x="0" y="1"/>
                </a:cubicBezTo>
                <a:lnTo>
                  <a:pt x="0" y="41116"/>
                </a:lnTo>
                <a:lnTo>
                  <a:pt x="49623" y="41116"/>
                </a:lnTo>
                <a:cubicBezTo>
                  <a:pt x="34629" y="40224"/>
                  <a:pt x="36451" y="21460"/>
                  <a:pt x="25510" y="10519"/>
                </a:cubicBezTo>
                <a:cubicBezTo>
                  <a:pt x="15203" y="212"/>
                  <a:pt x="1203" y="1"/>
                  <a:pt x="73" y="1"/>
                </a:cubicBezTo>
                <a:close/>
                <a:moveTo>
                  <a:pt x="49623" y="41116"/>
                </a:moveTo>
                <a:cubicBezTo>
                  <a:pt x="49990" y="41138"/>
                  <a:pt x="50368" y="41149"/>
                  <a:pt x="50756" y="41149"/>
                </a:cubicBezTo>
                <a:cubicBezTo>
                  <a:pt x="51139" y="41149"/>
                  <a:pt x="51533" y="41138"/>
                  <a:pt x="51938" y="41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8"/>
          <p:cNvGrpSpPr/>
          <p:nvPr/>
        </p:nvGrpSpPr>
        <p:grpSpPr>
          <a:xfrm>
            <a:off x="7977765" y="273652"/>
            <a:ext cx="1017875" cy="989622"/>
            <a:chOff x="7977765" y="273652"/>
            <a:chExt cx="1017875" cy="989622"/>
          </a:xfrm>
        </p:grpSpPr>
        <p:sp>
          <p:nvSpPr>
            <p:cNvPr id="424" name="Google Shape;424;p18"/>
            <p:cNvSpPr/>
            <p:nvPr/>
          </p:nvSpPr>
          <p:spPr>
            <a:xfrm rot="-5400000" flipH="1">
              <a:off x="8121995" y="312479"/>
              <a:ext cx="912473" cy="834818"/>
            </a:xfrm>
            <a:custGeom>
              <a:avLst/>
              <a:gdLst/>
              <a:ahLst/>
              <a:cxnLst/>
              <a:rect l="l" t="t" r="r" b="b"/>
              <a:pathLst>
                <a:path w="18119" h="16577" extrusionOk="0">
                  <a:moveTo>
                    <a:pt x="3171" y="0"/>
                  </a:moveTo>
                  <a:lnTo>
                    <a:pt x="3171" y="0"/>
                  </a:lnTo>
                  <a:cubicBezTo>
                    <a:pt x="3403" y="2821"/>
                    <a:pt x="3287" y="5642"/>
                    <a:pt x="2734" y="8434"/>
                  </a:cubicBezTo>
                  <a:cubicBezTo>
                    <a:pt x="2211" y="11196"/>
                    <a:pt x="1309" y="13872"/>
                    <a:pt x="1" y="16402"/>
                  </a:cubicBezTo>
                  <a:lnTo>
                    <a:pt x="350" y="16576"/>
                  </a:lnTo>
                  <a:cubicBezTo>
                    <a:pt x="1280" y="15035"/>
                    <a:pt x="2414" y="13610"/>
                    <a:pt x="3694" y="12331"/>
                  </a:cubicBezTo>
                  <a:cubicBezTo>
                    <a:pt x="7562" y="8492"/>
                    <a:pt x="12651" y="6078"/>
                    <a:pt x="18118" y="5497"/>
                  </a:cubicBezTo>
                  <a:lnTo>
                    <a:pt x="18118" y="5497"/>
                  </a:lnTo>
                  <a:cubicBezTo>
                    <a:pt x="16286" y="5584"/>
                    <a:pt x="14483" y="5904"/>
                    <a:pt x="12738" y="6456"/>
                  </a:cubicBezTo>
                  <a:cubicBezTo>
                    <a:pt x="9219" y="7561"/>
                    <a:pt x="6050" y="9481"/>
                    <a:pt x="3432" y="12069"/>
                  </a:cubicBezTo>
                  <a:cubicBezTo>
                    <a:pt x="2664" y="12804"/>
                    <a:pt x="1963" y="13596"/>
                    <a:pt x="1329" y="14435"/>
                  </a:cubicBezTo>
                  <a:lnTo>
                    <a:pt x="1329" y="14435"/>
                  </a:lnTo>
                  <a:cubicBezTo>
                    <a:pt x="2118" y="12522"/>
                    <a:pt x="2687" y="10522"/>
                    <a:pt x="3025" y="8492"/>
                  </a:cubicBezTo>
                  <a:cubicBezTo>
                    <a:pt x="3258" y="7067"/>
                    <a:pt x="3403" y="5671"/>
                    <a:pt x="3432" y="4246"/>
                  </a:cubicBezTo>
                  <a:cubicBezTo>
                    <a:pt x="3432" y="2821"/>
                    <a:pt x="3345" y="1396"/>
                    <a:pt x="3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 rot="-5400000" flipH="1">
              <a:off x="8244294" y="229712"/>
              <a:ext cx="667874" cy="796746"/>
            </a:xfrm>
            <a:custGeom>
              <a:avLst/>
              <a:gdLst/>
              <a:ahLst/>
              <a:cxnLst/>
              <a:rect l="l" t="t" r="r" b="b"/>
              <a:pathLst>
                <a:path w="13262" h="15821" extrusionOk="0">
                  <a:moveTo>
                    <a:pt x="13262" y="0"/>
                  </a:moveTo>
                  <a:lnTo>
                    <a:pt x="13262" y="0"/>
                  </a:lnTo>
                  <a:cubicBezTo>
                    <a:pt x="12884" y="233"/>
                    <a:pt x="12535" y="466"/>
                    <a:pt x="12157" y="727"/>
                  </a:cubicBezTo>
                  <a:lnTo>
                    <a:pt x="11110" y="1513"/>
                  </a:lnTo>
                  <a:lnTo>
                    <a:pt x="10121" y="2356"/>
                  </a:lnTo>
                  <a:lnTo>
                    <a:pt x="9132" y="3199"/>
                  </a:lnTo>
                  <a:cubicBezTo>
                    <a:pt x="7824" y="4362"/>
                    <a:pt x="6602" y="5642"/>
                    <a:pt x="5497" y="6980"/>
                  </a:cubicBezTo>
                  <a:cubicBezTo>
                    <a:pt x="4363" y="8317"/>
                    <a:pt x="3345" y="9742"/>
                    <a:pt x="2415" y="11226"/>
                  </a:cubicBezTo>
                  <a:lnTo>
                    <a:pt x="1746" y="12331"/>
                  </a:lnTo>
                  <a:lnTo>
                    <a:pt x="1135" y="13465"/>
                  </a:lnTo>
                  <a:lnTo>
                    <a:pt x="553" y="14628"/>
                  </a:lnTo>
                  <a:cubicBezTo>
                    <a:pt x="379" y="15035"/>
                    <a:pt x="175" y="15442"/>
                    <a:pt x="1" y="15820"/>
                  </a:cubicBezTo>
                  <a:cubicBezTo>
                    <a:pt x="234" y="15442"/>
                    <a:pt x="437" y="15064"/>
                    <a:pt x="641" y="14657"/>
                  </a:cubicBezTo>
                  <a:lnTo>
                    <a:pt x="1310" y="13552"/>
                  </a:lnTo>
                  <a:lnTo>
                    <a:pt x="1978" y="12447"/>
                  </a:lnTo>
                  <a:lnTo>
                    <a:pt x="2676" y="11371"/>
                  </a:lnTo>
                  <a:cubicBezTo>
                    <a:pt x="3636" y="9917"/>
                    <a:pt x="4683" y="8550"/>
                    <a:pt x="5788" y="7212"/>
                  </a:cubicBezTo>
                  <a:cubicBezTo>
                    <a:pt x="6893" y="5875"/>
                    <a:pt x="8085" y="4624"/>
                    <a:pt x="9336" y="3432"/>
                  </a:cubicBezTo>
                  <a:lnTo>
                    <a:pt x="10296" y="2530"/>
                  </a:lnTo>
                  <a:lnTo>
                    <a:pt x="11255" y="1687"/>
                  </a:lnTo>
                  <a:lnTo>
                    <a:pt x="12244" y="815"/>
                  </a:lnTo>
                  <a:cubicBezTo>
                    <a:pt x="12564" y="553"/>
                    <a:pt x="12913" y="291"/>
                    <a:pt x="13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 rot="-5400000" flipH="1">
              <a:off x="8166665" y="620731"/>
              <a:ext cx="104044" cy="314951"/>
            </a:xfrm>
            <a:custGeom>
              <a:avLst/>
              <a:gdLst/>
              <a:ahLst/>
              <a:cxnLst/>
              <a:rect l="l" t="t" r="r" b="b"/>
              <a:pathLst>
                <a:path w="2066" h="6254" extrusionOk="0">
                  <a:moveTo>
                    <a:pt x="1833" y="1"/>
                  </a:moveTo>
                  <a:cubicBezTo>
                    <a:pt x="1775" y="1077"/>
                    <a:pt x="1571" y="2153"/>
                    <a:pt x="1280" y="3229"/>
                  </a:cubicBezTo>
                  <a:cubicBezTo>
                    <a:pt x="960" y="4276"/>
                    <a:pt x="524" y="5294"/>
                    <a:pt x="1" y="6253"/>
                  </a:cubicBezTo>
                  <a:cubicBezTo>
                    <a:pt x="786" y="5439"/>
                    <a:pt x="1339" y="4421"/>
                    <a:pt x="1658" y="3345"/>
                  </a:cubicBezTo>
                  <a:cubicBezTo>
                    <a:pt x="2007" y="2269"/>
                    <a:pt x="2066" y="1106"/>
                    <a:pt x="1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 rot="-5400000" flipH="1">
              <a:off x="8076848" y="357627"/>
              <a:ext cx="141663" cy="120159"/>
            </a:xfrm>
            <a:custGeom>
              <a:avLst/>
              <a:gdLst/>
              <a:ahLst/>
              <a:cxnLst/>
              <a:rect l="l" t="t" r="r" b="b"/>
              <a:pathLst>
                <a:path w="2813" h="2386" extrusionOk="0">
                  <a:moveTo>
                    <a:pt x="1600" y="0"/>
                  </a:moveTo>
                  <a:cubicBezTo>
                    <a:pt x="524" y="0"/>
                    <a:pt x="1" y="1280"/>
                    <a:pt x="757" y="2036"/>
                  </a:cubicBezTo>
                  <a:cubicBezTo>
                    <a:pt x="999" y="2278"/>
                    <a:pt x="1297" y="2385"/>
                    <a:pt x="1589" y="2385"/>
                  </a:cubicBezTo>
                  <a:cubicBezTo>
                    <a:pt x="2213" y="2385"/>
                    <a:pt x="2812" y="1896"/>
                    <a:pt x="2793" y="1163"/>
                  </a:cubicBezTo>
                  <a:cubicBezTo>
                    <a:pt x="2793" y="524"/>
                    <a:pt x="2240" y="0"/>
                    <a:pt x="1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 rot="-5400000" flipH="1">
              <a:off x="8075840" y="911132"/>
              <a:ext cx="140253" cy="119756"/>
            </a:xfrm>
            <a:custGeom>
              <a:avLst/>
              <a:gdLst/>
              <a:ahLst/>
              <a:cxnLst/>
              <a:rect l="l" t="t" r="r" b="b"/>
              <a:pathLst>
                <a:path w="2785" h="2378" extrusionOk="0">
                  <a:moveTo>
                    <a:pt x="1585" y="1"/>
                  </a:moveTo>
                  <a:cubicBezTo>
                    <a:pt x="533" y="1"/>
                    <a:pt x="1" y="1260"/>
                    <a:pt x="749" y="2008"/>
                  </a:cubicBezTo>
                  <a:cubicBezTo>
                    <a:pt x="995" y="2264"/>
                    <a:pt x="1297" y="2377"/>
                    <a:pt x="1592" y="2377"/>
                  </a:cubicBezTo>
                  <a:cubicBezTo>
                    <a:pt x="2203" y="2377"/>
                    <a:pt x="2784" y="1890"/>
                    <a:pt x="2784" y="1164"/>
                  </a:cubicBezTo>
                  <a:cubicBezTo>
                    <a:pt x="2784" y="525"/>
                    <a:pt x="2261" y="1"/>
                    <a:pt x="1621" y="1"/>
                  </a:cubicBezTo>
                  <a:cubicBezTo>
                    <a:pt x="1609" y="1"/>
                    <a:pt x="1597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 rot="-5400000" flipH="1">
              <a:off x="7967265" y="739606"/>
              <a:ext cx="141663" cy="120663"/>
            </a:xfrm>
            <a:custGeom>
              <a:avLst/>
              <a:gdLst/>
              <a:ahLst/>
              <a:cxnLst/>
              <a:rect l="l" t="t" r="r" b="b"/>
              <a:pathLst>
                <a:path w="2813" h="2396" extrusionOk="0">
                  <a:moveTo>
                    <a:pt x="1600" y="0"/>
                  </a:moveTo>
                  <a:cubicBezTo>
                    <a:pt x="553" y="0"/>
                    <a:pt x="1" y="1309"/>
                    <a:pt x="757" y="2065"/>
                  </a:cubicBezTo>
                  <a:cubicBezTo>
                    <a:pt x="1004" y="2294"/>
                    <a:pt x="1300" y="2396"/>
                    <a:pt x="1588" y="2396"/>
                  </a:cubicBezTo>
                  <a:cubicBezTo>
                    <a:pt x="2218" y="2396"/>
                    <a:pt x="2813" y="1910"/>
                    <a:pt x="2793" y="1193"/>
                  </a:cubicBezTo>
                  <a:cubicBezTo>
                    <a:pt x="2793" y="524"/>
                    <a:pt x="2269" y="0"/>
                    <a:pt x="1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 rot="-5400000" flipH="1">
              <a:off x="8349243" y="1132363"/>
              <a:ext cx="141663" cy="120159"/>
            </a:xfrm>
            <a:custGeom>
              <a:avLst/>
              <a:gdLst/>
              <a:ahLst/>
              <a:cxnLst/>
              <a:rect l="l" t="t" r="r" b="b"/>
              <a:pathLst>
                <a:path w="2813" h="2386" extrusionOk="0">
                  <a:moveTo>
                    <a:pt x="1600" y="0"/>
                  </a:moveTo>
                  <a:cubicBezTo>
                    <a:pt x="553" y="0"/>
                    <a:pt x="1" y="1280"/>
                    <a:pt x="757" y="2036"/>
                  </a:cubicBezTo>
                  <a:cubicBezTo>
                    <a:pt x="1008" y="2278"/>
                    <a:pt x="1309" y="2386"/>
                    <a:pt x="1602" y="2386"/>
                  </a:cubicBezTo>
                  <a:cubicBezTo>
                    <a:pt x="2226" y="2386"/>
                    <a:pt x="2812" y="1896"/>
                    <a:pt x="2792" y="1164"/>
                  </a:cubicBezTo>
                  <a:cubicBezTo>
                    <a:pt x="2792" y="524"/>
                    <a:pt x="2269" y="0"/>
                    <a:pt x="1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938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4102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0324-0A6A-412E-9F7D-0E0791C8635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788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3" r:id="rId2"/>
    <p:sldLayoutId id="2147483713" r:id="rId3"/>
    <p:sldLayoutId id="2147483676" r:id="rId4"/>
    <p:sldLayoutId id="2147483715" r:id="rId5"/>
    <p:sldLayoutId id="2147483677" r:id="rId6"/>
    <p:sldLayoutId id="2147483678" r:id="rId7"/>
    <p:sldLayoutId id="2147483679" r:id="rId8"/>
    <p:sldLayoutId id="2147483680" r:id="rId9"/>
    <p:sldLayoutId id="2147483760" r:id="rId10"/>
    <p:sldLayoutId id="2147483753" r:id="rId11"/>
    <p:sldLayoutId id="2147483750" r:id="rId12"/>
    <p:sldLayoutId id="2147483743" r:id="rId13"/>
    <p:sldLayoutId id="2147483738" r:id="rId14"/>
    <p:sldLayoutId id="2147483733" r:id="rId15"/>
    <p:sldLayoutId id="2147483730" r:id="rId16"/>
    <p:sldLayoutId id="2147483721" r:id="rId17"/>
    <p:sldLayoutId id="2147483717" r:id="rId18"/>
    <p:sldLayoutId id="2147483711" r:id="rId19"/>
    <p:sldLayoutId id="2147483704" r:id="rId20"/>
    <p:sldLayoutId id="2147483696" r:id="rId21"/>
    <p:sldLayoutId id="2147483681" r:id="rId22"/>
    <p:sldLayoutId id="2147483755" r:id="rId23"/>
    <p:sldLayoutId id="2147483745" r:id="rId24"/>
    <p:sldLayoutId id="2147483740" r:id="rId25"/>
    <p:sldLayoutId id="2147483725" r:id="rId26"/>
    <p:sldLayoutId id="2147483723" r:id="rId27"/>
    <p:sldLayoutId id="2147483706" r:id="rId28"/>
    <p:sldLayoutId id="2147483698" r:id="rId29"/>
    <p:sldLayoutId id="2147483682" r:id="rId30"/>
    <p:sldLayoutId id="2147483683" r:id="rId31"/>
    <p:sldLayoutId id="2147483684" r:id="rId32"/>
    <p:sldLayoutId id="2147483685" r:id="rId33"/>
    <p:sldLayoutId id="2147483751" r:id="rId34"/>
    <p:sldLayoutId id="2147483741" r:id="rId35"/>
    <p:sldLayoutId id="2147483735" r:id="rId36"/>
    <p:sldLayoutId id="2147483731" r:id="rId37"/>
    <p:sldLayoutId id="2147483719" r:id="rId38"/>
    <p:sldLayoutId id="2147483694" r:id="rId39"/>
    <p:sldLayoutId id="2147483687" r:id="rId40"/>
    <p:sldLayoutId id="2147483752" r:id="rId41"/>
    <p:sldLayoutId id="2147483742" r:id="rId42"/>
    <p:sldLayoutId id="2147483737" r:id="rId43"/>
    <p:sldLayoutId id="2147483736" r:id="rId44"/>
    <p:sldLayoutId id="2147483732" r:id="rId45"/>
    <p:sldLayoutId id="2147483720" r:id="rId46"/>
    <p:sldLayoutId id="2147483703" r:id="rId47"/>
    <p:sldLayoutId id="2147483695" r:id="rId48"/>
    <p:sldLayoutId id="2147483688" r:id="rId49"/>
    <p:sldLayoutId id="2147483762" r:id="rId50"/>
    <p:sldLayoutId id="2147483754" r:id="rId51"/>
    <p:sldLayoutId id="2147483744" r:id="rId52"/>
    <p:sldLayoutId id="2147483739" r:id="rId53"/>
    <p:sldLayoutId id="2147483734" r:id="rId54"/>
    <p:sldLayoutId id="2147483724" r:id="rId55"/>
    <p:sldLayoutId id="2147483722" r:id="rId56"/>
    <p:sldLayoutId id="2147483705" r:id="rId57"/>
    <p:sldLayoutId id="2147483697" r:id="rId58"/>
    <p:sldLayoutId id="2147483689" r:id="rId59"/>
    <p:sldLayoutId id="2147483756" r:id="rId60"/>
    <p:sldLayoutId id="2147483746" r:id="rId61"/>
    <p:sldLayoutId id="2147483726" r:id="rId62"/>
    <p:sldLayoutId id="2147483707" r:id="rId63"/>
    <p:sldLayoutId id="2147483699" r:id="rId64"/>
    <p:sldLayoutId id="2147483690" r:id="rId65"/>
    <p:sldLayoutId id="2147483761" r:id="rId66"/>
    <p:sldLayoutId id="2147483757" r:id="rId67"/>
    <p:sldLayoutId id="2147483747" r:id="rId68"/>
    <p:sldLayoutId id="2147483727" r:id="rId69"/>
    <p:sldLayoutId id="2147483712" r:id="rId70"/>
    <p:sldLayoutId id="2147483708" r:id="rId71"/>
    <p:sldLayoutId id="2147483700" r:id="rId72"/>
    <p:sldLayoutId id="2147483691" r:id="rId73"/>
    <p:sldLayoutId id="2147483758" r:id="rId74"/>
    <p:sldLayoutId id="2147483748" r:id="rId75"/>
    <p:sldLayoutId id="2147483728" r:id="rId76"/>
    <p:sldLayoutId id="2147483709" r:id="rId77"/>
    <p:sldLayoutId id="2147483701" r:id="rId78"/>
    <p:sldLayoutId id="2147483692" r:id="rId79"/>
    <p:sldLayoutId id="2147483759" r:id="rId80"/>
    <p:sldLayoutId id="2147483749" r:id="rId81"/>
    <p:sldLayoutId id="2147483729" r:id="rId82"/>
    <p:sldLayoutId id="2147483710" r:id="rId83"/>
    <p:sldLayoutId id="2147483702" r:id="rId84"/>
    <p:sldLayoutId id="2147483693" r:id="rId85"/>
    <p:sldLayoutId id="2147483764" r:id="rId86"/>
    <p:sldLayoutId id="2147483716" r:id="rId87"/>
    <p:sldLayoutId id="2147483714" r:id="rId88"/>
    <p:sldLayoutId id="2147483718" r:id="rId8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7.gif"/><Relationship Id="rId7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28.png"/><Relationship Id="rId9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gif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gif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10" Type="http://schemas.openxmlformats.org/officeDocument/2006/relationships/slide" Target="slide15.xml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549702" y="1920600"/>
            <a:ext cx="7069884" cy="77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" sz="3600" b="1" dirty="0"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" sz="36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" sz="3600" b="1" dirty="0">
                <a:latin typeface="Times New Roman" pitchFamily="18" charset="0"/>
                <a:cs typeface="Times New Roman" pitchFamily="18" charset="0"/>
              </a:rPr>
              <a:t>Thiệp chúc </a:t>
            </a:r>
            <a:r>
              <a:rPr lang="en" sz="3600" b="1" dirty="0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7KHDH)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1600" smtClean="0">
                <a:latin typeface="Times New Roman" pitchFamily="18" charset="0"/>
                <a:cs typeface="Times New Roman" pitchFamily="18" charset="0"/>
              </a:rPr>
              <a:t>soạn:24/9/2024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sz="2800" i="1" dirty="0">
              <a:solidFill>
                <a:srgbClr val="3F5378"/>
              </a:solidFill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702" y="302595"/>
            <a:ext cx="7848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Chủ</a:t>
            </a:r>
            <a:r>
              <a:rPr lang="en-US" sz="4400" dirty="0" smtClean="0"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đề</a:t>
            </a:r>
            <a:r>
              <a:rPr lang="en-US" sz="4400" dirty="0" smtClean="0"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 1: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Biểu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cảm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màu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Neuton"/>
                <a:cs typeface="Times New Roman" pitchFamily="18" charset="0"/>
                <a:sym typeface="Neuton"/>
              </a:rPr>
              <a:t>sắc</a:t>
            </a:r>
            <a:endParaRPr lang="en-SG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2420" y="381080"/>
            <a:ext cx="693651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fr-FR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ạo</a:t>
            </a:r>
            <a:r>
              <a:rPr lang="fr-FR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chúc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mừng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sẵn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bước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Trổ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khung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kích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thước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phù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lựa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trang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trí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mặt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chính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chuyển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khung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in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hoa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lá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phù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chúc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mừng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ý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thích</a:t>
            </a:r>
            <a:endParaRPr lang="en-US" sz="2000" dirty="0"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2" y="2516429"/>
            <a:ext cx="2167804" cy="230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051" y="2677364"/>
            <a:ext cx="2421949" cy="225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937" y="2615136"/>
            <a:ext cx="2156114" cy="231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296" y="2615136"/>
            <a:ext cx="2459615" cy="205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509" y="0"/>
            <a:ext cx="5382491" cy="258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827" y="2458204"/>
            <a:ext cx="4416137" cy="268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193" y="72736"/>
            <a:ext cx="1856316" cy="295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536" y="2803814"/>
            <a:ext cx="1956828" cy="233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65" y="2584580"/>
            <a:ext cx="1672406" cy="255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00" y="256536"/>
            <a:ext cx="6902100" cy="460500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912" y="1194845"/>
            <a:ext cx="852952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trưng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bày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sẻ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trước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thích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Vì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sắc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hoa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kiểu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thế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thích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sử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phù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đối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tiợng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Điều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đó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muốn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điều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chỉnh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trình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hoặc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đẹp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lí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8"/>
          <p:cNvSpPr txBox="1">
            <a:spLocks noGrp="1"/>
          </p:cNvSpPr>
          <p:nvPr>
            <p:ph type="title"/>
          </p:nvPr>
        </p:nvSpPr>
        <p:spPr>
          <a:xfrm>
            <a:off x="309455" y="169729"/>
            <a:ext cx="3774173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j-lt"/>
              </a:rPr>
              <a:t>5. </a:t>
            </a:r>
            <a:r>
              <a:rPr lang="en-US" sz="2400" dirty="0" err="1" smtClean="0">
                <a:latin typeface="+mj-lt"/>
              </a:rPr>
              <a:t>Ứng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dụng</a:t>
            </a:r>
            <a:r>
              <a:rPr lang="en-US" sz="2400" dirty="0" smtClean="0">
                <a:latin typeface="+mj-lt"/>
              </a:rPr>
              <a:t> – </a:t>
            </a:r>
            <a:r>
              <a:rPr lang="en-US" sz="2400" dirty="0" err="1" smtClean="0">
                <a:latin typeface="+mj-lt"/>
              </a:rPr>
              <a:t>phát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triển</a:t>
            </a:r>
            <a:endParaRPr sz="2400" dirty="0">
              <a:latin typeface="+mj-lt"/>
            </a:endParaRPr>
          </a:p>
        </p:txBody>
      </p:sp>
      <p:sp>
        <p:nvSpPr>
          <p:cNvPr id="1048" name="Google Shape;1048;p38"/>
          <p:cNvSpPr txBox="1">
            <a:spLocks noGrp="1"/>
          </p:cNvSpPr>
          <p:nvPr>
            <p:ph type="body" idx="1"/>
          </p:nvPr>
        </p:nvSpPr>
        <p:spPr>
          <a:xfrm>
            <a:off x="309455" y="1030431"/>
            <a:ext cx="6902100" cy="5801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sz="2200" i="1" dirty="0" err="1">
                <a:latin typeface="+mj-lt"/>
              </a:rPr>
              <a:t>Thiệp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thường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được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sử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dụng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trong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những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dịp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nào</a:t>
            </a:r>
            <a:r>
              <a:rPr lang="fr-FR" sz="2200" i="1" dirty="0">
                <a:latin typeface="+mj-lt"/>
              </a:rPr>
              <a:t>?</a:t>
            </a:r>
            <a:endParaRPr sz="2200" dirty="0">
              <a:latin typeface="+mj-lt"/>
            </a:endParaRPr>
          </a:p>
        </p:txBody>
      </p:sp>
      <p:sp>
        <p:nvSpPr>
          <p:cNvPr id="1049" name="Google Shape;1049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7" y="2699882"/>
            <a:ext cx="3713452" cy="235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6" y="2644791"/>
            <a:ext cx="2351966" cy="2570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292" y="2657780"/>
            <a:ext cx="1872961" cy="2485720"/>
          </a:xfrm>
          <a:prstGeom prst="rect">
            <a:avLst/>
          </a:prstGeom>
        </p:spPr>
      </p:pic>
      <p:sp>
        <p:nvSpPr>
          <p:cNvPr id="9" name="Google Shape;1048;p38"/>
          <p:cNvSpPr txBox="1">
            <a:spLocks/>
          </p:cNvSpPr>
          <p:nvPr/>
        </p:nvSpPr>
        <p:spPr>
          <a:xfrm>
            <a:off x="693919" y="1719520"/>
            <a:ext cx="5686100" cy="5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vi-VN" sz="2000" dirty="0" smtClean="0">
                <a:latin typeface="+mn-lt"/>
              </a:rPr>
              <a:t>Thiệp thường được sử dụng trong những dịp </a:t>
            </a:r>
            <a:r>
              <a:rPr lang="en-US" sz="2000" dirty="0" err="1" smtClean="0">
                <a:latin typeface="+mn-lt"/>
              </a:rPr>
              <a:t>Tết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ngày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lễ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8/3, 20/11, ….</a:t>
            </a:r>
            <a:endParaRPr lang="vi-VN" sz="20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6" y="2686893"/>
            <a:ext cx="2351966" cy="2570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292" y="2699882"/>
            <a:ext cx="1872961" cy="248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256" y="2610868"/>
            <a:ext cx="2844623" cy="253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37" y="2752337"/>
            <a:ext cx="5851219" cy="2249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295" y="420117"/>
            <a:ext cx="2200275" cy="2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954" y="244609"/>
            <a:ext cx="2066925" cy="2400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274" y="244609"/>
            <a:ext cx="3925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fr-FR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ai?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586" y="447633"/>
            <a:ext cx="385211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274" y="1143000"/>
            <a:ext cx="3925637" cy="15019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Vẻ</a:t>
            </a:r>
            <a:r>
              <a:rPr lang="en-US" sz="1800" dirty="0" smtClean="0"/>
              <a:t> </a:t>
            </a:r>
            <a:r>
              <a:rPr lang="en-US" sz="1800" dirty="0" err="1" smtClean="0"/>
              <a:t>đẹp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lời</a:t>
            </a:r>
            <a:r>
              <a:rPr lang="en-US" sz="1800" dirty="0" smtClean="0"/>
              <a:t> </a:t>
            </a:r>
            <a:r>
              <a:rPr lang="en-US" sz="1800" dirty="0" err="1" smtClean="0"/>
              <a:t>chúc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đẹp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thiệp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gửi</a:t>
            </a:r>
            <a:r>
              <a:rPr lang="en-US" sz="1800" dirty="0" smtClean="0"/>
              <a:t> </a:t>
            </a:r>
            <a:r>
              <a:rPr lang="en-US" sz="1800" dirty="0" err="1" smtClean="0"/>
              <a:t>gắm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tình</a:t>
            </a:r>
            <a:r>
              <a:rPr lang="en-US" sz="1800" dirty="0" smtClean="0"/>
              <a:t> </a:t>
            </a:r>
            <a:r>
              <a:rPr lang="en-US" sz="1800" dirty="0" err="1" smtClean="0"/>
              <a:t>cảm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tặng</a:t>
            </a:r>
            <a:r>
              <a:rPr lang="en-US" sz="1800" dirty="0" smtClean="0"/>
              <a:t> </a:t>
            </a:r>
            <a:r>
              <a:rPr lang="en-US" sz="1800" dirty="0" err="1" smtClean="0"/>
              <a:t>tới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thân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</a:t>
            </a:r>
            <a:r>
              <a:rPr lang="en-US" sz="1800" dirty="0" err="1" smtClean="0"/>
              <a:t>bè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71701" y="171451"/>
            <a:ext cx="5040630" cy="807244"/>
          </a:xfrm>
          <a:prstGeom prst="rect">
            <a:avLst/>
          </a:prstGeom>
        </p:spPr>
        <p:txBody>
          <a:bodyPr wrap="none" lIns="76410" tIns="38205" rIns="76410" bIns="38205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04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Ô SỐ MAY MẮN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93470"/>
            <a:ext cx="8229600" cy="25003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825" y="1398696"/>
            <a:ext cx="3474893" cy="3005535"/>
          </a:xfrm>
          <a:prstGeom prst="rect">
            <a:avLst/>
          </a:prstGeom>
        </p:spPr>
      </p:pic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1375852"/>
            <a:ext cx="1693718" cy="15128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pPr algn="ctr" eaLnBrk="0" hangingPunct="0"/>
            <a:r>
              <a:rPr lang="en-US" sz="738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90825" y="1350103"/>
            <a:ext cx="1801957" cy="1538569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pPr algn="ctr" eaLnBrk="0" hangingPunct="0"/>
            <a:r>
              <a:rPr lang="en-US" sz="738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 2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790825" y="2888671"/>
            <a:ext cx="1801957" cy="1515559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pPr algn="ctr" eaLnBrk="0" hangingPunct="0"/>
            <a:r>
              <a:rPr lang="en-US" sz="738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592782" y="2901462"/>
            <a:ext cx="1672936" cy="150276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pPr algn="ctr" eaLnBrk="0" hangingPunct="0"/>
            <a:r>
              <a:rPr lang="en-US" sz="738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Rounded Rectangle 2">
            <a:hlinkClick r:id="rId9" action="ppaction://hlinksldjump"/>
          </p:cNvPr>
          <p:cNvSpPr/>
          <p:nvPr/>
        </p:nvSpPr>
        <p:spPr>
          <a:xfrm>
            <a:off x="0" y="4561609"/>
            <a:ext cx="602673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203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29151"/>
            <a:ext cx="8229600" cy="250032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554038" y="0"/>
          <a:ext cx="9572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lip" r:id="rId5" imgW="1278360" imgH="1274040" progId="">
                  <p:embed/>
                </p:oleObj>
              </mc:Choice>
              <mc:Fallback>
                <p:oleObj name="Clip" r:id="rId5" imgW="1278360" imgH="1274040" progId="">
                  <p:embed/>
                  <p:pic>
                    <p:nvPicPr>
                      <p:cNvPr id="173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0"/>
                        <a:ext cx="957262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127678" y="-62507"/>
            <a:ext cx="1496616" cy="162163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7259" y="1412719"/>
            <a:ext cx="7972452" cy="686554"/>
          </a:xfrm>
          <a:prstGeom prst="rect">
            <a:avLst/>
          </a:prstGeom>
        </p:spPr>
        <p:txBody>
          <a:bodyPr wrap="square" lIns="76410" tIns="38205" rIns="76410" bIns="38205">
            <a:spAutoFit/>
          </a:bodyPr>
          <a:lstStyle/>
          <a:p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960" dirty="0">
                <a:latin typeface="Times New Roman" pitchFamily="18" charset="0"/>
                <a:cs typeface="Times New Roman" pitchFamily="18" charset="0"/>
              </a:rPr>
              <a:t>gì?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1" y="2374918"/>
            <a:ext cx="8229599" cy="1757616"/>
          </a:xfrm>
          <a:prstGeom prst="rect">
            <a:avLst/>
          </a:prstGeom>
        </p:spPr>
        <p:txBody>
          <a:bodyPr wrap="square" lIns="76410" tIns="38205" rIns="76410" bIns="38205">
            <a:spAutoFit/>
          </a:bodyPr>
          <a:lstStyle/>
          <a:p>
            <a:pPr algn="just"/>
            <a:r>
              <a:rPr lang="en-US" sz="396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9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96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9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accent4"/>
                </a:solidFill>
              </a:rPr>
              <a:t>T</a:t>
            </a:r>
            <a:r>
              <a:rPr lang="en" sz="3000" dirty="0">
                <a:solidFill>
                  <a:schemeClr val="accent4"/>
                </a:solidFill>
              </a:rPr>
              <a:t>hiệp là sản phẩm Mĩ thuật ứng dụng được thiết kế đồ họa, gồm phần hình và chữ</a:t>
            </a:r>
            <a:r>
              <a:rPr lang="en-US" sz="396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96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485878" y="107139"/>
            <a:ext cx="1988820" cy="1257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pPr algn="ctr" eaLnBrk="0" hangingPunct="0"/>
            <a:r>
              <a:rPr lang="en-US" sz="738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Rounded Rectangle 1">
            <a:hlinkClick r:id="rId9" action="ppaction://hlinksldjump"/>
          </p:cNvPr>
          <p:cNvSpPr/>
          <p:nvPr/>
        </p:nvSpPr>
        <p:spPr>
          <a:xfrm>
            <a:off x="93518" y="4551218"/>
            <a:ext cx="488373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5021"/>
      </p:ext>
    </p:extLst>
  </p:cSld>
  <p:clrMapOvr>
    <a:masterClrMapping/>
  </p:clrMapOvr>
  <p:transition>
    <p:cover dir="d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29151"/>
            <a:ext cx="8229600" cy="250032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554038" y="0"/>
          <a:ext cx="9572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lip" r:id="rId5" imgW="1278360" imgH="1274040" progId="">
                  <p:embed/>
                </p:oleObj>
              </mc:Choice>
              <mc:Fallback>
                <p:oleObj name="Clip" r:id="rId5" imgW="1278360" imgH="1274040" progId="">
                  <p:embed/>
                  <p:pic>
                    <p:nvPicPr>
                      <p:cNvPr id="173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0"/>
                        <a:ext cx="957262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127678" y="-62507"/>
            <a:ext cx="1496616" cy="162163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7232" y="1285867"/>
            <a:ext cx="7136656" cy="1295951"/>
          </a:xfrm>
          <a:prstGeom prst="rect">
            <a:avLst/>
          </a:prstGeom>
        </p:spPr>
        <p:txBody>
          <a:bodyPr wrap="square" lIns="76410" tIns="38205" rIns="76410" bIns="38205">
            <a:spAutoFit/>
          </a:bodyPr>
          <a:lstStyle/>
          <a:p>
            <a:pPr algn="just"/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6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96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96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8680" y="2874409"/>
            <a:ext cx="7136656" cy="1462151"/>
          </a:xfrm>
          <a:prstGeom prst="rect">
            <a:avLst/>
          </a:prstGeom>
        </p:spPr>
        <p:txBody>
          <a:bodyPr wrap="square" lIns="76410" tIns="38205" rIns="76410" bIns="38205">
            <a:spAutoFit/>
          </a:bodyPr>
          <a:lstStyle/>
          <a:p>
            <a:r>
              <a:rPr lang="en-US" sz="3000" b="1" dirty="0" err="1">
                <a:latin typeface="+mj-lt"/>
                <a:cs typeface="Times New Roman" pitchFamily="18" charset="0"/>
              </a:rPr>
              <a:t>Đáp</a:t>
            </a:r>
            <a:r>
              <a:rPr lang="en-US" sz="3000" b="1" dirty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>
                <a:latin typeface="+mj-lt"/>
                <a:cs typeface="Times New Roman" pitchFamily="18" charset="0"/>
              </a:rPr>
              <a:t>án</a:t>
            </a:r>
            <a:r>
              <a:rPr lang="en-US" sz="3000" b="1" dirty="0">
                <a:latin typeface="+mj-lt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Thiệp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" sz="3000" dirty="0" smtClean="0">
                <a:solidFill>
                  <a:schemeClr val="accent4"/>
                </a:solidFill>
              </a:rPr>
              <a:t>được </a:t>
            </a:r>
            <a:r>
              <a:rPr lang="en" sz="3000" dirty="0">
                <a:solidFill>
                  <a:schemeClr val="accent4"/>
                </a:solidFill>
              </a:rPr>
              <a:t>sử dụng để phục vụ đời sống tính thần của con người vào các dịp lễ, tết</a:t>
            </a:r>
            <a:r>
              <a:rPr lang="en" sz="3000" dirty="0" smtClean="0">
                <a:solidFill>
                  <a:schemeClr val="accent4"/>
                </a:solidFill>
              </a:rPr>
              <a:t>.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50173" y="107139"/>
            <a:ext cx="1988820" cy="1257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pPr algn="ctr" eaLnBrk="0" hangingPunct="0"/>
            <a:r>
              <a:rPr lang="en-US" sz="738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93518" y="4551218"/>
            <a:ext cx="488373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95674"/>
      </p:ext>
    </p:extLst>
  </p:cSld>
  <p:clrMapOvr>
    <a:masterClrMapping/>
  </p:clrMapOvr>
  <p:transition>
    <p:cover dir="d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86301"/>
            <a:ext cx="8229600" cy="250032"/>
          </a:xfrm>
          <a:prstGeom prst="rect">
            <a:avLst/>
          </a:prstGeom>
          <a:noFill/>
        </p:spPr>
      </p:pic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457201" y="1"/>
          <a:ext cx="1150144" cy="95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Clip" r:id="rId5" imgW="1278360" imgH="1274040" progId="">
                  <p:embed/>
                </p:oleObj>
              </mc:Choice>
              <mc:Fallback>
                <p:oleObj name="Clip" r:id="rId5" imgW="1278360" imgH="1274040" progId="">
                  <p:embed/>
                  <p:pic>
                    <p:nvPicPr>
                      <p:cNvPr id="179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"/>
                        <a:ext cx="1150144" cy="956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204" name="Picture 4" descr="FSTV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127678" y="-62507"/>
            <a:ext cx="1496616" cy="1621631"/>
          </a:xfrm>
          <a:prstGeom prst="rect">
            <a:avLst/>
          </a:prstGeom>
          <a:noFill/>
        </p:spPr>
      </p:pic>
      <p:pic>
        <p:nvPicPr>
          <p:cNvPr id="179205" name="Picture 5" descr="k_anhdong_amnha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40280" y="2284825"/>
            <a:ext cx="4526280" cy="2376488"/>
          </a:xfrm>
          <a:prstGeom prst="rect">
            <a:avLst/>
          </a:prstGeom>
          <a:noFill/>
        </p:spPr>
      </p:pic>
      <p:sp>
        <p:nvSpPr>
          <p:cNvPr id="179206" name="WordArt 6"/>
          <p:cNvSpPr>
            <a:spLocks noChangeArrowheads="1" noChangeShapeType="1" noTextEdit="1"/>
          </p:cNvSpPr>
          <p:nvPr/>
        </p:nvSpPr>
        <p:spPr bwMode="auto">
          <a:xfrm>
            <a:off x="2034540" y="1185858"/>
            <a:ext cx="5143500" cy="742950"/>
          </a:xfrm>
          <a:prstGeom prst="rect">
            <a:avLst/>
          </a:prstGeom>
        </p:spPr>
        <p:txBody>
          <a:bodyPr wrap="none" lIns="76410" tIns="38205" rIns="76410" bIns="38205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0" b="1" kern="10" spc="25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Ô số may mắn</a:t>
            </a:r>
          </a:p>
        </p:txBody>
      </p:sp>
      <p:pic>
        <p:nvPicPr>
          <p:cNvPr id="8" name="Picture 7" descr="Hinh phao hoa (11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" y="1484724"/>
            <a:ext cx="2571750" cy="1428750"/>
          </a:xfrm>
          <a:prstGeom prst="rect">
            <a:avLst/>
          </a:prstGeom>
        </p:spPr>
      </p:pic>
      <p:pic>
        <p:nvPicPr>
          <p:cNvPr id="9" name="Picture 8" descr="Hinh phao hoa (11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051" y="1520433"/>
            <a:ext cx="2571750" cy="1428750"/>
          </a:xfrm>
          <a:prstGeom prst="rect">
            <a:avLst/>
          </a:prstGeom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 rot="20226833">
            <a:off x="7128036" y="2862263"/>
            <a:ext cx="820103" cy="514350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20197978">
            <a:off x="1230155" y="3955258"/>
            <a:ext cx="678656" cy="473869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20226833">
            <a:off x="7650958" y="4326732"/>
            <a:ext cx="701516" cy="534591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20226833">
            <a:off x="2796064" y="3373042"/>
            <a:ext cx="617220" cy="458391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20197978">
            <a:off x="3072044" y="414373"/>
            <a:ext cx="704374" cy="572691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1241727">
            <a:off x="790388" y="831859"/>
            <a:ext cx="655797" cy="458391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rot="2177429">
            <a:off x="1773079" y="2343151"/>
            <a:ext cx="685800" cy="515541"/>
          </a:xfrm>
          <a:prstGeom prst="star5">
            <a:avLst/>
          </a:prstGeom>
          <a:gradFill rotWithShape="1">
            <a:gsLst>
              <a:gs pos="0">
                <a:srgbClr val="66FF33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20197978">
            <a:off x="4165047" y="575108"/>
            <a:ext cx="704374" cy="572691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20226833">
            <a:off x="6331390" y="648413"/>
            <a:ext cx="820103" cy="514350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 rot="20226833">
            <a:off x="6855133" y="3628797"/>
            <a:ext cx="701516" cy="534591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20226833">
            <a:off x="5535565" y="-49522"/>
            <a:ext cx="820103" cy="514350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1241727">
            <a:off x="2976391" y="1903429"/>
            <a:ext cx="655797" cy="458391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endParaRPr lang="en-US" sz="1260"/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93518" y="4551218"/>
            <a:ext cx="488373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7863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15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29151"/>
            <a:ext cx="8229600" cy="250032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554038" y="0"/>
          <a:ext cx="9572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lip" r:id="rId5" imgW="1278360" imgH="1274040" progId="">
                  <p:embed/>
                </p:oleObj>
              </mc:Choice>
              <mc:Fallback>
                <p:oleObj name="Clip" r:id="rId5" imgW="1278360" imgH="1274040" progId="">
                  <p:embed/>
                  <p:pic>
                    <p:nvPicPr>
                      <p:cNvPr id="173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0"/>
                        <a:ext cx="957262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127678" y="-62507"/>
            <a:ext cx="1496616" cy="162163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14348" y="1426483"/>
            <a:ext cx="7972452" cy="477266"/>
          </a:xfrm>
          <a:prstGeom prst="rect">
            <a:avLst/>
          </a:prstGeom>
        </p:spPr>
        <p:txBody>
          <a:bodyPr wrap="square" lIns="76410" tIns="38205" rIns="76410" bIns="38205">
            <a:spAutoFit/>
          </a:bodyPr>
          <a:lstStyle/>
          <a:p>
            <a:r>
              <a:rPr lang="en-US" sz="2600" dirty="0" err="1" smtClean="0">
                <a:latin typeface="+mj-lt"/>
                <a:cs typeface="Times New Roman" pitchFamily="18" charset="0"/>
              </a:rPr>
              <a:t>Nêu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bước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tạo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thiệp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chúc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mừng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với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hình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sẵn</a:t>
            </a:r>
            <a:r>
              <a:rPr lang="vi-VN" sz="2600" dirty="0" smtClean="0">
                <a:latin typeface="+mj-lt"/>
                <a:cs typeface="Times New Roman" pitchFamily="18" charset="0"/>
              </a:rPr>
              <a:t>?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endParaRPr lang="vi-VN" sz="26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748" y="1965793"/>
            <a:ext cx="8201052" cy="2493202"/>
          </a:xfrm>
          <a:prstGeom prst="rect">
            <a:avLst/>
          </a:prstGeom>
        </p:spPr>
        <p:txBody>
          <a:bodyPr wrap="square" lIns="76410" tIns="38205" rIns="76410" bIns="38205">
            <a:spAutoFit/>
          </a:bodyPr>
          <a:lstStyle/>
          <a:p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Trổ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endParaRPr lang="en-US" sz="2200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2200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2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2200" dirty="0" err="1" smtClean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2200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550173" y="107139"/>
            <a:ext cx="1988820" cy="12573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6410" tIns="38205" rIns="76410" bIns="38205" anchor="ctr"/>
          <a:lstStyle/>
          <a:p>
            <a:pPr algn="ctr" eaLnBrk="0" hangingPunct="0"/>
            <a:r>
              <a:rPr lang="en-US" sz="738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93518" y="4551218"/>
            <a:ext cx="488373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40850"/>
      </p:ext>
    </p:extLst>
  </p:cSld>
  <p:clrMapOvr>
    <a:masterClrMapping/>
  </p:clrMapOvr>
  <p:transition>
    <p:cover dir="d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Yêu cầu tham gia tiết học</a:t>
            </a:r>
            <a:endParaRPr lang="en-SG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122" y="1338470"/>
            <a:ext cx="7042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Chuẩn bị đầy đủ sách vở.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Đồ dùng học tập: </a:t>
            </a:r>
          </a:p>
          <a:p>
            <a:r>
              <a:rPr lang="vi-VN" sz="2800" dirty="0" smtClean="0">
                <a:latin typeface="+mj-lt"/>
              </a:rPr>
              <a:t>  + Màu vẽ, bút vẽ, giấy vẽ, tẩy, hồ dán.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Tập trung lắng nghe, chủ động ghi chép.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Thực hành theo yêu cầu của giáo viên.</a:t>
            </a:r>
          </a:p>
        </p:txBody>
      </p:sp>
    </p:spTree>
    <p:extLst>
      <p:ext uri="{BB962C8B-B14F-4D97-AF65-F5344CB8AC3E}">
        <p14:creationId xmlns:p14="http://schemas.microsoft.com/office/powerpoint/2010/main" val="28917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</a:t>
            </a:r>
            <a:r>
              <a:rPr lang="en" dirty="0" smtClean="0"/>
              <a:t>ướng dẫn về nhà</a:t>
            </a:r>
            <a:endParaRPr dirty="0"/>
          </a:p>
        </p:txBody>
      </p:sp>
      <p:sp>
        <p:nvSpPr>
          <p:cNvPr id="944" name="Google Shape;944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945" name="Google Shape;945;p31"/>
          <p:cNvGrpSpPr/>
          <p:nvPr/>
        </p:nvGrpSpPr>
        <p:grpSpPr>
          <a:xfrm>
            <a:off x="366164" y="2236824"/>
            <a:ext cx="3352208" cy="1701107"/>
            <a:chOff x="943069" y="1999537"/>
            <a:chExt cx="3040276" cy="1542815"/>
          </a:xfrm>
        </p:grpSpPr>
        <p:sp>
          <p:nvSpPr>
            <p:cNvPr id="946" name="Google Shape;946;p31"/>
            <p:cNvSpPr/>
            <p:nvPr/>
          </p:nvSpPr>
          <p:spPr>
            <a:xfrm rot="2700000">
              <a:off x="2035224" y="907382"/>
              <a:ext cx="855966" cy="3040276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1349713" y="3100181"/>
              <a:ext cx="522015" cy="442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sz="1200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8" name="Google Shape;948;p31"/>
            <p:cNvSpPr txBox="1"/>
            <p:nvPr/>
          </p:nvSpPr>
          <p:spPr>
            <a:xfrm rot="18900000">
              <a:off x="1413109" y="213602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lt1"/>
                  </a:solidFill>
                  <a:latin typeface="+mj-lt"/>
                  <a:ea typeface="Nunito"/>
                  <a:cs typeface="Nunito"/>
                  <a:sym typeface="Nunito"/>
                </a:rPr>
                <a:t>L</a:t>
              </a:r>
              <a:r>
                <a:rPr lang="en" sz="1800" b="1" dirty="0" smtClean="0">
                  <a:solidFill>
                    <a:schemeClr val="lt1"/>
                  </a:solidFill>
                  <a:latin typeface="+mj-lt"/>
                  <a:ea typeface="Nunito"/>
                  <a:cs typeface="Nunito"/>
                  <a:sym typeface="Nunito"/>
                </a:rPr>
                <a:t>àm thiệp tặng người thân vào dịp đặc biệt</a:t>
              </a:r>
              <a:endParaRPr sz="1800" b="1" dirty="0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0" name="Google Shape;950;p31"/>
          <p:cNvGrpSpPr/>
          <p:nvPr/>
        </p:nvGrpSpPr>
        <p:grpSpPr>
          <a:xfrm>
            <a:off x="2402848" y="2068969"/>
            <a:ext cx="3706590" cy="1868961"/>
            <a:chOff x="2790234" y="1847303"/>
            <a:chExt cx="3361681" cy="1695050"/>
          </a:xfrm>
        </p:grpSpPr>
        <p:sp>
          <p:nvSpPr>
            <p:cNvPr id="951" name="Google Shape;951;p31"/>
            <p:cNvSpPr/>
            <p:nvPr/>
          </p:nvSpPr>
          <p:spPr>
            <a:xfrm rot="2700000">
              <a:off x="4020480" y="617057"/>
              <a:ext cx="901189" cy="3361681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3324107" y="316825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sz="1200" b="1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3" name="Google Shape;953;p31"/>
            <p:cNvSpPr txBox="1"/>
            <p:nvPr/>
          </p:nvSpPr>
          <p:spPr>
            <a:xfrm rot="18900000">
              <a:off x="3235140" y="1941770"/>
              <a:ext cx="288204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lt1"/>
                  </a:solidFill>
                  <a:latin typeface="+mj-lt"/>
                  <a:ea typeface="Nunito"/>
                  <a:cs typeface="Nunito"/>
                  <a:sym typeface="Nunito"/>
                </a:rPr>
                <a:t>C</a:t>
              </a:r>
              <a:r>
                <a:rPr lang="en" sz="1800" b="1" dirty="0" smtClean="0">
                  <a:solidFill>
                    <a:schemeClr val="lt1"/>
                  </a:solidFill>
                  <a:latin typeface="+mj-lt"/>
                  <a:ea typeface="Nunito"/>
                  <a:cs typeface="Nunito"/>
                  <a:sym typeface="Nunito"/>
                </a:rPr>
                <a:t>huẩn bị dụng cụ, vật liệu theo hướng dẫn của GV</a:t>
              </a:r>
              <a:endParaRPr sz="1800" b="1" dirty="0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5" name="Google Shape;955;p31"/>
          <p:cNvGrpSpPr/>
          <p:nvPr/>
        </p:nvGrpSpPr>
        <p:grpSpPr>
          <a:xfrm>
            <a:off x="4501041" y="2023544"/>
            <a:ext cx="3816424" cy="1923628"/>
            <a:chOff x="4693187" y="1806104"/>
            <a:chExt cx="3461296" cy="1744630"/>
          </a:xfrm>
        </p:grpSpPr>
        <p:sp>
          <p:nvSpPr>
            <p:cNvPr id="956" name="Google Shape;956;p31"/>
            <p:cNvSpPr/>
            <p:nvPr/>
          </p:nvSpPr>
          <p:spPr>
            <a:xfrm rot="2700000">
              <a:off x="5969737" y="529554"/>
              <a:ext cx="908196" cy="346129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5234358" y="3176634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sz="12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8" name="Google Shape;958;p31"/>
            <p:cNvSpPr txBox="1"/>
            <p:nvPr/>
          </p:nvSpPr>
          <p:spPr>
            <a:xfrm rot="18900000">
              <a:off x="5156822" y="1961815"/>
              <a:ext cx="289561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lt1"/>
                  </a:solidFill>
                  <a:latin typeface="+mj-lt"/>
                  <a:ea typeface="Nunito"/>
                  <a:cs typeface="Nunito"/>
                  <a:sym typeface="Nunito"/>
                </a:rPr>
                <a:t>Đọc nội dung bài 5: Những hình vẽ trong hang động</a:t>
              </a:r>
              <a:endParaRPr sz="1800" b="1" dirty="0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0"/>
          <p:cNvSpPr txBox="1">
            <a:spLocks noGrp="1"/>
          </p:cNvSpPr>
          <p:nvPr>
            <p:ph type="ctrTitle"/>
          </p:nvPr>
        </p:nvSpPr>
        <p:spPr>
          <a:xfrm>
            <a:off x="732018" y="1053414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j-lt"/>
              </a:rPr>
              <a:t>C</a:t>
            </a:r>
            <a:r>
              <a:rPr lang="en" dirty="0" smtClean="0">
                <a:latin typeface="+mj-lt"/>
              </a:rPr>
              <a:t>ảm ơn quý thầy cô và các em đã lắng nghe</a:t>
            </a:r>
            <a:endParaRPr dirty="0"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74;p16"/>
          <p:cNvSpPr txBox="1">
            <a:spLocks noGrp="1"/>
          </p:cNvSpPr>
          <p:nvPr>
            <p:ph type="title"/>
          </p:nvPr>
        </p:nvSpPr>
        <p:spPr>
          <a:xfrm>
            <a:off x="2822289" y="373047"/>
            <a:ext cx="3261995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" sz="3000" b="1" dirty="0" smtClean="0">
                <a:latin typeface="Times New Roman" pitchFamily="18" charset="0"/>
                <a:cs typeface="Times New Roman" pitchFamily="18" charset="0"/>
              </a:rPr>
              <a:t>ội dung bài học</a:t>
            </a:r>
            <a:endParaRPr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5" name="Google Shape;1115;p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17" name="Google Shape;1117;p42"/>
          <p:cNvSpPr/>
          <p:nvPr/>
        </p:nvSpPr>
        <p:spPr>
          <a:xfrm>
            <a:off x="0" y="228255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8" name="Google Shape;1118;p42"/>
          <p:cNvGrpSpPr/>
          <p:nvPr/>
        </p:nvGrpSpPr>
        <p:grpSpPr>
          <a:xfrm>
            <a:off x="1731439" y="2282558"/>
            <a:ext cx="473400" cy="473400"/>
            <a:chOff x="1786339" y="1703401"/>
            <a:chExt cx="473400" cy="473400"/>
          </a:xfrm>
        </p:grpSpPr>
        <p:sp>
          <p:nvSpPr>
            <p:cNvPr id="1119" name="Google Shape;1119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Times New Roman" pitchFamily="18" charset="0"/>
                  <a:ea typeface="Nunito"/>
                  <a:cs typeface="Times New Roman" pitchFamily="18" charset="0"/>
                  <a:sym typeface="Nunito"/>
                </a:rPr>
                <a:t>1</a:t>
              </a:r>
              <a:endParaRPr sz="1200" b="1" dirty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endParaRPr>
            </a:p>
          </p:txBody>
        </p:sp>
      </p:grpSp>
      <p:grpSp>
        <p:nvGrpSpPr>
          <p:cNvPr id="1121" name="Google Shape;1121;p42"/>
          <p:cNvGrpSpPr/>
          <p:nvPr/>
        </p:nvGrpSpPr>
        <p:grpSpPr>
          <a:xfrm>
            <a:off x="6527401" y="2156799"/>
            <a:ext cx="473400" cy="473400"/>
            <a:chOff x="3814414" y="1703401"/>
            <a:chExt cx="473400" cy="473400"/>
          </a:xfrm>
        </p:grpSpPr>
        <p:sp>
          <p:nvSpPr>
            <p:cNvPr id="1122" name="Google Shape;1122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200" b="1" dirty="0" smtClean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3</a:t>
              </a:r>
              <a:endParaRPr sz="1200" b="1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24" name="Google Shape;1124;p42"/>
          <p:cNvGrpSpPr/>
          <p:nvPr/>
        </p:nvGrpSpPr>
        <p:grpSpPr>
          <a:xfrm>
            <a:off x="5529516" y="3214587"/>
            <a:ext cx="473400" cy="473400"/>
            <a:chOff x="5842489" y="1703401"/>
            <a:chExt cx="473400" cy="473400"/>
          </a:xfrm>
        </p:grpSpPr>
        <p:sp>
          <p:nvSpPr>
            <p:cNvPr id="1125" name="Google Shape;1125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Times New Roman" pitchFamily="18" charset="0"/>
                  <a:ea typeface="Nunito"/>
                  <a:cs typeface="Times New Roman" pitchFamily="18" charset="0"/>
                  <a:sym typeface="Nunito"/>
                </a:rPr>
                <a:t>5</a:t>
              </a:r>
              <a:endParaRPr sz="1200" b="1" dirty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endParaRPr>
            </a:p>
          </p:txBody>
        </p:sp>
      </p:grpSp>
      <p:grpSp>
        <p:nvGrpSpPr>
          <p:cNvPr id="1130" name="Google Shape;1130;p42"/>
          <p:cNvGrpSpPr/>
          <p:nvPr/>
        </p:nvGrpSpPr>
        <p:grpSpPr>
          <a:xfrm>
            <a:off x="3018611" y="3280517"/>
            <a:ext cx="473400" cy="473400"/>
            <a:chOff x="4852739" y="3576300"/>
            <a:chExt cx="473400" cy="473400"/>
          </a:xfrm>
        </p:grpSpPr>
        <p:sp>
          <p:nvSpPr>
            <p:cNvPr id="1131" name="Google Shape;1131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32" name="Google Shape;1132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Times New Roman" pitchFamily="18" charset="0"/>
                  <a:ea typeface="Nunito"/>
                  <a:cs typeface="Times New Roman" pitchFamily="18" charset="0"/>
                  <a:sym typeface="Nunito"/>
                </a:rPr>
                <a:t>4</a:t>
              </a:r>
              <a:endParaRPr sz="1200" b="1" dirty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endParaRPr>
            </a:p>
          </p:txBody>
        </p:sp>
      </p:grpSp>
      <p:grpSp>
        <p:nvGrpSpPr>
          <p:cNvPr id="1133" name="Google Shape;1133;p42"/>
          <p:cNvGrpSpPr/>
          <p:nvPr/>
        </p:nvGrpSpPr>
        <p:grpSpPr>
          <a:xfrm>
            <a:off x="4140794" y="1473930"/>
            <a:ext cx="334744" cy="334744"/>
            <a:chOff x="2893992" y="3970883"/>
            <a:chExt cx="334744" cy="334744"/>
          </a:xfrm>
        </p:grpSpPr>
        <p:sp>
          <p:nvSpPr>
            <p:cNvPr id="1134" name="Google Shape;1134;p42"/>
            <p:cNvSpPr/>
            <p:nvPr/>
          </p:nvSpPr>
          <p:spPr>
            <a:xfrm rot="18900000">
              <a:off x="2893992" y="3970883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35" name="Google Shape;1135;p42"/>
            <p:cNvSpPr/>
            <p:nvPr/>
          </p:nvSpPr>
          <p:spPr>
            <a:xfrm flipH="1">
              <a:off x="2977094" y="4073953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Times New Roman" pitchFamily="18" charset="0"/>
                  <a:ea typeface="Nunito"/>
                  <a:cs typeface="Times New Roman" pitchFamily="18" charset="0"/>
                  <a:sym typeface="Nunito"/>
                </a:rPr>
                <a:t>2</a:t>
              </a:r>
              <a:endParaRPr sz="1200" b="1" dirty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endParaRPr>
            </a:p>
          </p:txBody>
        </p:sp>
      </p:grpSp>
      <p:sp>
        <p:nvSpPr>
          <p:cNvPr id="1136" name="Google Shape;1136;p42"/>
          <p:cNvSpPr txBox="1"/>
          <p:nvPr/>
        </p:nvSpPr>
        <p:spPr>
          <a:xfrm>
            <a:off x="1346536" y="1644050"/>
            <a:ext cx="170361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K</a:t>
            </a:r>
            <a:r>
              <a:rPr lang="en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hám phá hình thức thiệp</a:t>
            </a:r>
            <a:endParaRPr sz="2000" dirty="0">
              <a:solidFill>
                <a:schemeClr val="dk1"/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1137" name="Google Shape;1137;p42"/>
          <p:cNvSpPr txBox="1"/>
          <p:nvPr/>
        </p:nvSpPr>
        <p:spPr>
          <a:xfrm>
            <a:off x="5747184" y="1641302"/>
            <a:ext cx="226505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T</a:t>
            </a:r>
            <a:r>
              <a:rPr lang="en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ạo thiệp chúc mừng với hình có sẵn</a:t>
            </a:r>
            <a:endParaRPr sz="2000" dirty="0">
              <a:solidFill>
                <a:schemeClr val="dk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1138" name="Google Shape;1138;p42"/>
          <p:cNvSpPr txBox="1"/>
          <p:nvPr/>
        </p:nvSpPr>
        <p:spPr>
          <a:xfrm>
            <a:off x="4638984" y="3601276"/>
            <a:ext cx="255472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Ứng</a:t>
            </a: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dụng</a:t>
            </a: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 – </a:t>
            </a:r>
            <a:r>
              <a:rPr lang="en-US" sz="2000" dirty="0" err="1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phát</a:t>
            </a: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triển</a:t>
            </a:r>
            <a:endParaRPr sz="2000" dirty="0">
              <a:solidFill>
                <a:schemeClr val="dk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1139" name="Google Shape;1139;p42"/>
          <p:cNvSpPr txBox="1"/>
          <p:nvPr/>
        </p:nvSpPr>
        <p:spPr>
          <a:xfrm>
            <a:off x="3423177" y="1990900"/>
            <a:ext cx="1869639" cy="138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C</a:t>
            </a:r>
            <a:r>
              <a:rPr lang="en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ách tạo thiệp chúc mừng</a:t>
            </a:r>
            <a:endParaRPr sz="2000" dirty="0">
              <a:solidFill>
                <a:schemeClr val="dk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1140" name="Google Shape;1140;p42"/>
          <p:cNvSpPr txBox="1"/>
          <p:nvPr/>
        </p:nvSpPr>
        <p:spPr>
          <a:xfrm>
            <a:off x="2081722" y="3835365"/>
            <a:ext cx="227615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Phân tích – đánh giá</a:t>
            </a:r>
            <a:endParaRPr sz="2000" dirty="0">
              <a:solidFill>
                <a:schemeClr val="dk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624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" grpId="0"/>
      <p:bldP spid="1137" grpId="0"/>
      <p:bldP spid="1138" grpId="0"/>
      <p:bldP spid="1139" grpId="0"/>
      <p:bldP spid="1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717030" y="142010"/>
            <a:ext cx="7761287" cy="5159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" sz="3000" b="1" dirty="0" smtClean="0">
                <a:latin typeface="Times New Roman" pitchFamily="18" charset="0"/>
                <a:cs typeface="Times New Roman" pitchFamily="18" charset="0"/>
              </a:rPr>
              <a:t>hám phá hình thức của thiệp chúc mừng</a:t>
            </a:r>
            <a:endParaRPr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70" y="952440"/>
            <a:ext cx="2027659" cy="2014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306" y="952441"/>
            <a:ext cx="2713939" cy="1951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046" y="2978209"/>
            <a:ext cx="5193723" cy="2165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536" y="1046343"/>
            <a:ext cx="30810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hỏi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Cấu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trúc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gồm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bộ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phận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vai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sống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vi-VN" sz="22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th</a:t>
            </a:r>
            <a:r>
              <a:rPr lang="vi-VN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ứ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trình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bày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thế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14" name="Google Shape;814;p21"/>
          <p:cNvSpPr txBox="1">
            <a:spLocks noGrp="1"/>
          </p:cNvSpPr>
          <p:nvPr>
            <p:ph type="ctrTitle" idx="4294967295"/>
          </p:nvPr>
        </p:nvSpPr>
        <p:spPr>
          <a:xfrm>
            <a:off x="476339" y="977579"/>
            <a:ext cx="4754285" cy="1057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hiệp là sản phẩm Mĩ thuật ứng dụng được thiết kế đồ họa, gồm phần hình và chữ.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339" y="3584088"/>
            <a:ext cx="475428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01" y="2171997"/>
            <a:ext cx="473642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Vai trò: được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sử dụng để phục vụ đời sống tính thần của con người vào các dịp lễ, tết.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783;p17"/>
          <p:cNvSpPr txBox="1">
            <a:spLocks/>
          </p:cNvSpPr>
          <p:nvPr/>
        </p:nvSpPr>
        <p:spPr>
          <a:xfrm>
            <a:off x="476339" y="127000"/>
            <a:ext cx="7761287" cy="515938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endParaRPr lang="en-SG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24" y="799301"/>
            <a:ext cx="3867255" cy="4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2289491"/>
              </p:ext>
            </p:extLst>
          </p:nvPr>
        </p:nvGraphicFramePr>
        <p:xfrm>
          <a:off x="881983" y="341457"/>
          <a:ext cx="7275755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148935" y="841248"/>
            <a:ext cx="6064829" cy="6999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148935" y="-54530"/>
            <a:ext cx="4412674" cy="8599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j-lt"/>
              </a:rPr>
              <a:t/>
            </a:r>
            <a:br>
              <a:rPr lang="en" sz="2400" dirty="0" smtClean="0">
                <a:latin typeface="+mj-lt"/>
              </a:rPr>
            </a:br>
            <a:endParaRPr sz="2800" b="1" dirty="0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5" y="1893558"/>
            <a:ext cx="2278440" cy="2895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758" y="1893558"/>
            <a:ext cx="1442072" cy="2895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050" y="1893558"/>
            <a:ext cx="1456821" cy="289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915" y="1893557"/>
            <a:ext cx="2399996" cy="2895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116" y="365545"/>
            <a:ext cx="3951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" sz="2400" b="1" dirty="0"/>
              <a:t>.</a:t>
            </a:r>
            <a:r>
              <a:rPr lang="en" sz="2400" b="1" dirty="0">
                <a:latin typeface="Times New Roman" pitchFamily="18" charset="0"/>
                <a:cs typeface="Times New Roman" pitchFamily="18" charset="0"/>
              </a:rPr>
              <a:t>Cách tạo thiệp chúc mừng 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1323" y="671066"/>
            <a:ext cx="4114785" cy="3420900"/>
          </a:xfrm>
        </p:spPr>
        <p:txBody>
          <a:bodyPr/>
          <a:lstStyle/>
          <a:p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thiệp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thiệp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thiệp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49" y="1419225"/>
            <a:ext cx="2486025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tagon 6"/>
          <p:cNvSpPr/>
          <p:nvPr/>
        </p:nvSpPr>
        <p:spPr>
          <a:xfrm>
            <a:off x="271323" y="4229907"/>
            <a:ext cx="4732704" cy="8404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249" y="147384"/>
            <a:ext cx="2869019" cy="241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46603" y="213221"/>
            <a:ext cx="3951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" sz="2400" b="1" dirty="0"/>
              <a:t>.</a:t>
            </a:r>
            <a:r>
              <a:rPr lang="en" sz="2400" b="1" dirty="0">
                <a:latin typeface="Times New Roman" pitchFamily="18" charset="0"/>
                <a:cs typeface="Times New Roman" pitchFamily="18" charset="0"/>
              </a:rPr>
              <a:t>Cách tạo thiệp chúc mừng 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3"/>
          <p:cNvSpPr txBox="1">
            <a:spLocks noGrp="1"/>
          </p:cNvSpPr>
          <p:nvPr>
            <p:ph type="title"/>
          </p:nvPr>
        </p:nvSpPr>
        <p:spPr>
          <a:xfrm>
            <a:off x="136638" y="234369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Times New Roman" pitchFamily="18" charset="0"/>
                <a:cs typeface="Times New Roman" pitchFamily="18" charset="0"/>
              </a:rPr>
              <a:t>3. Tạo thiệp chúc mừng với hình có sẵn</a:t>
            </a:r>
            <a:endParaRPr sz="2400" b="1" dirty="0"/>
          </a:p>
        </p:txBody>
      </p:sp>
      <p:sp>
        <p:nvSpPr>
          <p:cNvPr id="834" name="Google Shape;834;p23"/>
          <p:cNvSpPr txBox="1">
            <a:spLocks noGrp="1"/>
          </p:cNvSpPr>
          <p:nvPr>
            <p:ph type="body" idx="1"/>
          </p:nvPr>
        </p:nvSpPr>
        <p:spPr>
          <a:xfrm>
            <a:off x="1223800" y="695474"/>
            <a:ext cx="6356453" cy="5838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7" name="Google Shape;83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20669" y="1839128"/>
            <a:ext cx="8250255" cy="30931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thiết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nhân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đối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tượng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lựa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“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hoa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lá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sử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kiểu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sắp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xếp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thế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sắc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fr-FR" sz="22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vi-VN" sz="22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ền</a:t>
            </a:r>
            <a:r>
              <a:rPr lang="fr-FR" sz="22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sử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thế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phù</a:t>
            </a:r>
            <a:r>
              <a:rPr lang="en-US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fr-FR" sz="2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nội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dung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đối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tượng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hướng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thiệp</a:t>
            </a:r>
            <a:r>
              <a:rPr lang="fr-FR" sz="2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76441" y="1198833"/>
            <a:ext cx="1807284" cy="53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GỢI 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 build="p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402120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982</Words>
  <Application>Microsoft Office PowerPoint</Application>
  <PresentationFormat>On-screen Show (16:9)</PresentationFormat>
  <Paragraphs>105</Paragraphs>
  <Slides>21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Clip</vt:lpstr>
      <vt:lpstr>PowerPoint Presentation</vt:lpstr>
      <vt:lpstr>Yêu cầu tham gia tiết học</vt:lpstr>
      <vt:lpstr>Nội dung bài học</vt:lpstr>
      <vt:lpstr>1. Khám phá hình thức của thiệp chúc mừng</vt:lpstr>
      <vt:lpstr>Thiệp là sản phẩm Mĩ thuật ứng dụng được thiết kế đồ họa, gồm phần hình và chữ.</vt:lpstr>
      <vt:lpstr>PowerPoint Presentation</vt:lpstr>
      <vt:lpstr> </vt:lpstr>
      <vt:lpstr>PowerPoint Presentation</vt:lpstr>
      <vt:lpstr>3. Tạo thiệp chúc mừng với hình có sẵn</vt:lpstr>
      <vt:lpstr>PowerPoint Presentation</vt:lpstr>
      <vt:lpstr>PowerPoint Presentation</vt:lpstr>
      <vt:lpstr>4. Phân tích – đánh giá</vt:lpstr>
      <vt:lpstr>5. Ứng dụng – phát triển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quý thầy cô và các em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Mai Duyen</dc:creator>
  <cp:lastModifiedBy>admin</cp:lastModifiedBy>
  <cp:revision>70</cp:revision>
  <dcterms:modified xsi:type="dcterms:W3CDTF">2024-10-24T01:08:13Z</dcterms:modified>
</cp:coreProperties>
</file>