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x-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1"/>
  </p:notesMasterIdLst>
  <p:sldIdLst>
    <p:sldId id="259" r:id="rId2"/>
    <p:sldId id="287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88" r:id="rId15"/>
    <p:sldId id="294" r:id="rId16"/>
    <p:sldId id="295" r:id="rId17"/>
    <p:sldId id="296" r:id="rId18"/>
    <p:sldId id="297" r:id="rId19"/>
    <p:sldId id="272" r:id="rId20"/>
  </p:sldIdLst>
  <p:sldSz cx="9144000" cy="5143500" type="screen16x9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Arvo" charset="0"/>
      <p:regular r:id="rId26"/>
      <p:bold r:id="rId27"/>
      <p:italic r:id="rId28"/>
      <p:boldItalic r:id="rId29"/>
    </p:embeddedFont>
    <p:embeddedFont>
      <p:font typeface="Neuton" charset="0"/>
      <p:regular r:id="rId30"/>
      <p:bold r:id="rId31"/>
      <p:italic r:id="rId32"/>
    </p:embeddedFont>
    <p:embeddedFont>
      <p:font typeface="Roboto Condensed Light" charset="0"/>
      <p:regular r:id="rId33"/>
      <p:bold r:id="rId34"/>
      <p:italic r:id="rId35"/>
      <p:boldItalic r:id="rId36"/>
    </p:embeddedFont>
    <p:embeddedFont>
      <p:font typeface="Roboto Condensed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7665BA-8202-44FC-AD62-C9F0E3EA811A}">
  <a:tblStyle styleId="{E27665BA-8202-44FC-AD62-C9F0E3EA81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5DE48A-E3B5-44D0-98CB-AE0B3FDC037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-696" y="-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FC769F-9C75-40D4-9EB2-B07EECD7AD8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AAB1B37-E881-4DDA-A2C0-B766645391C5}">
      <dgm:prSet phldrT="[Text]" custT="1"/>
      <dgm:spPr/>
      <dgm:t>
        <a:bodyPr/>
        <a:lstStyle/>
        <a:p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Lựa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chọn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hoặc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liệu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bề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mặt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nổi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khuôn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in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1C4DFE95-B8D0-4C77-A96D-A8E3455E32D7}" type="parTrans" cxnId="{AC47C185-D8CF-4242-A42D-DC46D5A11F9E}">
      <dgm:prSet/>
      <dgm:spPr/>
      <dgm:t>
        <a:bodyPr/>
        <a:lstStyle/>
        <a:p>
          <a:endParaRPr lang="en-US"/>
        </a:p>
      </dgm:t>
    </dgm:pt>
    <dgm:pt modelId="{21B77A2C-FF7F-4DF5-B55A-98575E7DEE72}" type="sibTrans" cxnId="{AC47C185-D8CF-4242-A42D-DC46D5A11F9E}">
      <dgm:prSet/>
      <dgm:spPr/>
      <dgm:t>
        <a:bodyPr/>
        <a:lstStyle/>
        <a:p>
          <a:endParaRPr lang="en-US"/>
        </a:p>
      </dgm:t>
    </dgm:pt>
    <dgm:pt modelId="{46EF5309-1018-42E9-9EF7-2C1D88866394}">
      <dgm:prSet phldrT="[Text]" custT="1"/>
      <dgm:spPr/>
      <dgm:t>
        <a:bodyPr/>
        <a:lstStyle/>
        <a:p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In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thêm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sự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hài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hoà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nhịp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điệu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bức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tranh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FFFC487F-D394-4487-A7FA-85D57888F50F}" type="parTrans" cxnId="{6185D250-117D-48FD-868F-C7E94C753EFC}">
      <dgm:prSet/>
      <dgm:spPr/>
      <dgm:t>
        <a:bodyPr/>
        <a:lstStyle/>
        <a:p>
          <a:endParaRPr lang="en-US"/>
        </a:p>
      </dgm:t>
    </dgm:pt>
    <dgm:pt modelId="{3DAAE52D-60E4-4E09-B2F1-0EE4E71CF343}" type="sibTrans" cxnId="{6185D250-117D-48FD-868F-C7E94C753EFC}">
      <dgm:prSet/>
      <dgm:spPr/>
      <dgm:t>
        <a:bodyPr/>
        <a:lstStyle/>
        <a:p>
          <a:endParaRPr lang="en-US"/>
        </a:p>
      </dgm:t>
    </dgm:pt>
    <dgm:pt modelId="{9CD70E55-5BB2-41A3-8C2D-0DF8FE32D907}">
      <dgm:prSet phldrT="[Text]" custT="1"/>
      <dgm:spPr/>
      <dgm:t>
        <a:bodyPr/>
        <a:lstStyle/>
        <a:p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Hoàn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thiện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bức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tranh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97C74F7F-A544-4B53-AFF6-03328CDCFF1F}" type="parTrans" cxnId="{FF8A2EBE-405E-4847-9241-31A8168803C5}">
      <dgm:prSet/>
      <dgm:spPr/>
      <dgm:t>
        <a:bodyPr/>
        <a:lstStyle/>
        <a:p>
          <a:endParaRPr lang="en-US"/>
        </a:p>
      </dgm:t>
    </dgm:pt>
    <dgm:pt modelId="{4A64AB52-D97C-4D51-8174-5F5C146F08CE}" type="sibTrans" cxnId="{FF8A2EBE-405E-4847-9241-31A8168803C5}">
      <dgm:prSet/>
      <dgm:spPr/>
      <dgm:t>
        <a:bodyPr/>
        <a:lstStyle/>
        <a:p>
          <a:endParaRPr lang="en-US"/>
        </a:p>
      </dgm:t>
    </dgm:pt>
    <dgm:pt modelId="{8BA044D6-B2DA-4FD3-87B4-69CA2ED3EEE1}">
      <dgm:prSet phldrT="[Text]" custT="1"/>
      <dgm:spPr/>
      <dgm:t>
        <a:bodyPr/>
        <a:lstStyle/>
        <a:p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Bôi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khuôn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in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hìnhlên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giấy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bức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dirty="0" err="1" smtClean="0">
              <a:latin typeface="Times New Roman" pitchFamily="18" charset="0"/>
              <a:cs typeface="Times New Roman" pitchFamily="18" charset="0"/>
            </a:rPr>
            <a:t>tranh</a:t>
          </a:r>
          <a:r>
            <a:rPr lang="fr-FR" sz="20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AE9E1793-212C-41A8-8E8E-41C25BFE96F4}" type="parTrans" cxnId="{2B2C3648-6AF5-40E2-A6D9-F0CBECA00B9E}">
      <dgm:prSet/>
      <dgm:spPr/>
      <dgm:t>
        <a:bodyPr/>
        <a:lstStyle/>
        <a:p>
          <a:endParaRPr lang="en-US"/>
        </a:p>
      </dgm:t>
    </dgm:pt>
    <dgm:pt modelId="{7CCA6BE9-CAEE-4259-84F0-27A551A02138}" type="sibTrans" cxnId="{2B2C3648-6AF5-40E2-A6D9-F0CBECA00B9E}">
      <dgm:prSet/>
      <dgm:spPr/>
      <dgm:t>
        <a:bodyPr/>
        <a:lstStyle/>
        <a:p>
          <a:endParaRPr lang="en-US"/>
        </a:p>
      </dgm:t>
    </dgm:pt>
    <dgm:pt modelId="{8AF3DBFB-7150-452C-AAAE-E0BFBF6B341D}" type="pres">
      <dgm:prSet presAssocID="{C4FC769F-9C75-40D4-9EB2-B07EECD7AD8E}" presName="arrowDiagram" presStyleCnt="0">
        <dgm:presLayoutVars>
          <dgm:chMax val="5"/>
          <dgm:dir/>
          <dgm:resizeHandles val="exact"/>
        </dgm:presLayoutVars>
      </dgm:prSet>
      <dgm:spPr/>
    </dgm:pt>
    <dgm:pt modelId="{1CBB1E70-25D8-4BE7-AFD1-A4BC8F005668}" type="pres">
      <dgm:prSet presAssocID="{C4FC769F-9C75-40D4-9EB2-B07EECD7AD8E}" presName="arrow" presStyleLbl="bgShp" presStyleIdx="0" presStyleCnt="1"/>
      <dgm:spPr/>
    </dgm:pt>
    <dgm:pt modelId="{1551DB64-AA42-46A0-8962-49FA29AEDA42}" type="pres">
      <dgm:prSet presAssocID="{C4FC769F-9C75-40D4-9EB2-B07EECD7AD8E}" presName="arrowDiagram4" presStyleCnt="0"/>
      <dgm:spPr/>
    </dgm:pt>
    <dgm:pt modelId="{F8A86A80-10A5-4262-B51F-9A50E9DA081C}" type="pres">
      <dgm:prSet presAssocID="{FAAB1B37-E881-4DDA-A2C0-B766645391C5}" presName="bullet4a" presStyleLbl="node1" presStyleIdx="0" presStyleCnt="4"/>
      <dgm:spPr/>
    </dgm:pt>
    <dgm:pt modelId="{31E191DD-F8CB-4FA3-9097-7A831FDC32A9}" type="pres">
      <dgm:prSet presAssocID="{FAAB1B37-E881-4DDA-A2C0-B766645391C5}" presName="textBox4a" presStyleLbl="revTx" presStyleIdx="0" presStyleCnt="4" custScaleX="149775" custLinFactNeighborX="4037" custLinFactNeighborY="126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6D073E-6243-46BD-A43D-F09F6B98FFEE}" type="pres">
      <dgm:prSet presAssocID="{8BA044D6-B2DA-4FD3-87B4-69CA2ED3EEE1}" presName="bullet4b" presStyleLbl="node1" presStyleIdx="1" presStyleCnt="4"/>
      <dgm:spPr/>
    </dgm:pt>
    <dgm:pt modelId="{52B4C7A2-C303-443C-8F0F-9B755F47103E}" type="pres">
      <dgm:prSet presAssocID="{8BA044D6-B2DA-4FD3-87B4-69CA2ED3EEE1}" presName="textBox4b" presStyleLbl="revTx" presStyleIdx="1" presStyleCnt="4" custScaleX="117729" custLinFactNeighborX="4808" custLinFactNeighborY="24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91BB25-B2F8-4C0B-B419-9305DCA68127}" type="pres">
      <dgm:prSet presAssocID="{46EF5309-1018-42E9-9EF7-2C1D88866394}" presName="bullet4c" presStyleLbl="node1" presStyleIdx="2" presStyleCnt="4"/>
      <dgm:spPr/>
    </dgm:pt>
    <dgm:pt modelId="{C2CBE428-BCB3-4B6E-9D75-8ED0B1C1AFE7}" type="pres">
      <dgm:prSet presAssocID="{46EF5309-1018-42E9-9EF7-2C1D88866394}" presName="textBox4c" presStyleLbl="revTx" presStyleIdx="2" presStyleCnt="4" custScaleY="64796" custLinFactNeighborX="11767" custLinFactNeighborY="-89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FD7FE-4B74-49EB-88E3-80C9A0AEBB5A}" type="pres">
      <dgm:prSet presAssocID="{9CD70E55-5BB2-41A3-8C2D-0DF8FE32D907}" presName="bullet4d" presStyleLbl="node1" presStyleIdx="3" presStyleCnt="4"/>
      <dgm:spPr/>
    </dgm:pt>
    <dgm:pt modelId="{1ED324BB-FC3E-4AA9-B052-599B1D6CB4F9}" type="pres">
      <dgm:prSet presAssocID="{9CD70E55-5BB2-41A3-8C2D-0DF8FE32D907}" presName="textBox4d" presStyleLbl="revTx" presStyleIdx="3" presStyleCnt="4" custScaleY="36184" custLinFactNeighborX="2060" custLinFactNeighborY="-251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0FD718-F38D-43A5-8327-EE21EEBDB516}" type="presOf" srcId="{46EF5309-1018-42E9-9EF7-2C1D88866394}" destId="{C2CBE428-BCB3-4B6E-9D75-8ED0B1C1AFE7}" srcOrd="0" destOrd="0" presId="urn:microsoft.com/office/officeart/2005/8/layout/arrow2"/>
    <dgm:cxn modelId="{6185D250-117D-48FD-868F-C7E94C753EFC}" srcId="{C4FC769F-9C75-40D4-9EB2-B07EECD7AD8E}" destId="{46EF5309-1018-42E9-9EF7-2C1D88866394}" srcOrd="2" destOrd="0" parTransId="{FFFC487F-D394-4487-A7FA-85D57888F50F}" sibTransId="{3DAAE52D-60E4-4E09-B2F1-0EE4E71CF343}"/>
    <dgm:cxn modelId="{AC47C185-D8CF-4242-A42D-DC46D5A11F9E}" srcId="{C4FC769F-9C75-40D4-9EB2-B07EECD7AD8E}" destId="{FAAB1B37-E881-4DDA-A2C0-B766645391C5}" srcOrd="0" destOrd="0" parTransId="{1C4DFE95-B8D0-4C77-A96D-A8E3455E32D7}" sibTransId="{21B77A2C-FF7F-4DF5-B55A-98575E7DEE72}"/>
    <dgm:cxn modelId="{DC838549-0306-4711-B420-F4DC486F1845}" type="presOf" srcId="{9CD70E55-5BB2-41A3-8C2D-0DF8FE32D907}" destId="{1ED324BB-FC3E-4AA9-B052-599B1D6CB4F9}" srcOrd="0" destOrd="0" presId="urn:microsoft.com/office/officeart/2005/8/layout/arrow2"/>
    <dgm:cxn modelId="{FF8A2EBE-405E-4847-9241-31A8168803C5}" srcId="{C4FC769F-9C75-40D4-9EB2-B07EECD7AD8E}" destId="{9CD70E55-5BB2-41A3-8C2D-0DF8FE32D907}" srcOrd="3" destOrd="0" parTransId="{97C74F7F-A544-4B53-AFF6-03328CDCFF1F}" sibTransId="{4A64AB52-D97C-4D51-8174-5F5C146F08CE}"/>
    <dgm:cxn modelId="{2B2C3648-6AF5-40E2-A6D9-F0CBECA00B9E}" srcId="{C4FC769F-9C75-40D4-9EB2-B07EECD7AD8E}" destId="{8BA044D6-B2DA-4FD3-87B4-69CA2ED3EEE1}" srcOrd="1" destOrd="0" parTransId="{AE9E1793-212C-41A8-8E8E-41C25BFE96F4}" sibTransId="{7CCA6BE9-CAEE-4259-84F0-27A551A02138}"/>
    <dgm:cxn modelId="{D005A426-B969-4620-8479-57F62DEB93F3}" type="presOf" srcId="{8BA044D6-B2DA-4FD3-87B4-69CA2ED3EEE1}" destId="{52B4C7A2-C303-443C-8F0F-9B755F47103E}" srcOrd="0" destOrd="0" presId="urn:microsoft.com/office/officeart/2005/8/layout/arrow2"/>
    <dgm:cxn modelId="{136EE04B-5157-4032-828F-3EEC954515E3}" type="presOf" srcId="{FAAB1B37-E881-4DDA-A2C0-B766645391C5}" destId="{31E191DD-F8CB-4FA3-9097-7A831FDC32A9}" srcOrd="0" destOrd="0" presId="urn:microsoft.com/office/officeart/2005/8/layout/arrow2"/>
    <dgm:cxn modelId="{2341E1BF-A069-4908-BE1D-E261A195A8CB}" type="presOf" srcId="{C4FC769F-9C75-40D4-9EB2-B07EECD7AD8E}" destId="{8AF3DBFB-7150-452C-AAAE-E0BFBF6B341D}" srcOrd="0" destOrd="0" presId="urn:microsoft.com/office/officeart/2005/8/layout/arrow2"/>
    <dgm:cxn modelId="{2D0A5894-9C55-4F0A-BA2F-E25B2AE6A75C}" type="presParOf" srcId="{8AF3DBFB-7150-452C-AAAE-E0BFBF6B341D}" destId="{1CBB1E70-25D8-4BE7-AFD1-A4BC8F005668}" srcOrd="0" destOrd="0" presId="urn:microsoft.com/office/officeart/2005/8/layout/arrow2"/>
    <dgm:cxn modelId="{211641C7-1B0B-4708-8ECC-255ECA84EDE4}" type="presParOf" srcId="{8AF3DBFB-7150-452C-AAAE-E0BFBF6B341D}" destId="{1551DB64-AA42-46A0-8962-49FA29AEDA42}" srcOrd="1" destOrd="0" presId="urn:microsoft.com/office/officeart/2005/8/layout/arrow2"/>
    <dgm:cxn modelId="{D1EFA756-292F-4E01-9F71-A8E5232E4776}" type="presParOf" srcId="{1551DB64-AA42-46A0-8962-49FA29AEDA42}" destId="{F8A86A80-10A5-4262-B51F-9A50E9DA081C}" srcOrd="0" destOrd="0" presId="urn:microsoft.com/office/officeart/2005/8/layout/arrow2"/>
    <dgm:cxn modelId="{C54592B8-2ABD-46F2-8B31-C29062B358FC}" type="presParOf" srcId="{1551DB64-AA42-46A0-8962-49FA29AEDA42}" destId="{31E191DD-F8CB-4FA3-9097-7A831FDC32A9}" srcOrd="1" destOrd="0" presId="urn:microsoft.com/office/officeart/2005/8/layout/arrow2"/>
    <dgm:cxn modelId="{A103DB24-E5FD-49FE-B1A7-91ED880C5DC9}" type="presParOf" srcId="{1551DB64-AA42-46A0-8962-49FA29AEDA42}" destId="{2E6D073E-6243-46BD-A43D-F09F6B98FFEE}" srcOrd="2" destOrd="0" presId="urn:microsoft.com/office/officeart/2005/8/layout/arrow2"/>
    <dgm:cxn modelId="{26C0E5E6-2FE8-4F90-884D-4790255F9963}" type="presParOf" srcId="{1551DB64-AA42-46A0-8962-49FA29AEDA42}" destId="{52B4C7A2-C303-443C-8F0F-9B755F47103E}" srcOrd="3" destOrd="0" presId="urn:microsoft.com/office/officeart/2005/8/layout/arrow2"/>
    <dgm:cxn modelId="{450B36FD-17AD-4BDF-8D2E-D26055E7D0AB}" type="presParOf" srcId="{1551DB64-AA42-46A0-8962-49FA29AEDA42}" destId="{F291BB25-B2F8-4C0B-B419-9305DCA68127}" srcOrd="4" destOrd="0" presId="urn:microsoft.com/office/officeart/2005/8/layout/arrow2"/>
    <dgm:cxn modelId="{929E8777-B130-4DE4-B0B0-94D0457CD791}" type="presParOf" srcId="{1551DB64-AA42-46A0-8962-49FA29AEDA42}" destId="{C2CBE428-BCB3-4B6E-9D75-8ED0B1C1AFE7}" srcOrd="5" destOrd="0" presId="urn:microsoft.com/office/officeart/2005/8/layout/arrow2"/>
    <dgm:cxn modelId="{45F7FA72-D724-4276-9E5C-3FB0AD8581E3}" type="presParOf" srcId="{1551DB64-AA42-46A0-8962-49FA29AEDA42}" destId="{12EFD7FE-4B74-49EB-88E3-80C9A0AEBB5A}" srcOrd="6" destOrd="0" presId="urn:microsoft.com/office/officeart/2005/8/layout/arrow2"/>
    <dgm:cxn modelId="{368E150C-EB6F-42B4-95D8-0F2D8BCB8A5E}" type="presParOf" srcId="{1551DB64-AA42-46A0-8962-49FA29AEDA42}" destId="{1ED324BB-FC3E-4AA9-B052-599B1D6CB4F9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B1E70-25D8-4BE7-AFD1-A4BC8F005668}">
      <dsp:nvSpPr>
        <dsp:cNvPr id="0" name=""/>
        <dsp:cNvSpPr/>
      </dsp:nvSpPr>
      <dsp:spPr>
        <a:xfrm>
          <a:off x="0" y="50511"/>
          <a:ext cx="7204364" cy="450272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86A80-10A5-4262-B51F-9A50E9DA081C}">
      <dsp:nvSpPr>
        <dsp:cNvPr id="0" name=""/>
        <dsp:cNvSpPr/>
      </dsp:nvSpPr>
      <dsp:spPr>
        <a:xfrm>
          <a:off x="709629" y="3398739"/>
          <a:ext cx="165700" cy="165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191DD-F8CB-4FA3-9097-7A831FDC32A9}">
      <dsp:nvSpPr>
        <dsp:cNvPr id="0" name=""/>
        <dsp:cNvSpPr/>
      </dsp:nvSpPr>
      <dsp:spPr>
        <a:xfrm>
          <a:off x="535613" y="3532100"/>
          <a:ext cx="1845147" cy="1071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01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Lựa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chọn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hoặc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liệu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bề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mặt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nổi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khuôn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in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5613" y="3532100"/>
        <a:ext cx="1845147" cy="1071649"/>
      </dsp:txXfrm>
    </dsp:sp>
    <dsp:sp modelId="{2E6D073E-6243-46BD-A43D-F09F6B98FFEE}">
      <dsp:nvSpPr>
        <dsp:cNvPr id="0" name=""/>
        <dsp:cNvSpPr/>
      </dsp:nvSpPr>
      <dsp:spPr>
        <a:xfrm>
          <a:off x="1880339" y="2351405"/>
          <a:ext cx="288174" cy="2881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4C7A2-C303-443C-8F0F-9B755F47103E}">
      <dsp:nvSpPr>
        <dsp:cNvPr id="0" name=""/>
        <dsp:cNvSpPr/>
      </dsp:nvSpPr>
      <dsp:spPr>
        <a:xfrm>
          <a:off x="1963054" y="2546003"/>
          <a:ext cx="1781141" cy="2057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698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Bôi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khuôn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in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hìnhlên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giấy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bức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tranh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63054" y="2546003"/>
        <a:ext cx="1781141" cy="2057746"/>
      </dsp:txXfrm>
    </dsp:sp>
    <dsp:sp modelId="{F291BB25-B2F8-4C0B-B419-9305DCA68127}">
      <dsp:nvSpPr>
        <dsp:cNvPr id="0" name=""/>
        <dsp:cNvSpPr/>
      </dsp:nvSpPr>
      <dsp:spPr>
        <a:xfrm>
          <a:off x="3375244" y="1579637"/>
          <a:ext cx="381831" cy="3818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BE428-BCB3-4B6E-9D75-8ED0B1C1AFE7}">
      <dsp:nvSpPr>
        <dsp:cNvPr id="0" name=""/>
        <dsp:cNvSpPr/>
      </dsp:nvSpPr>
      <dsp:spPr>
        <a:xfrm>
          <a:off x="3744185" y="2010977"/>
          <a:ext cx="1512916" cy="1803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324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In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thêm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sự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hài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hoà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nhịp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điệu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bức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tranh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44185" y="2010977"/>
        <a:ext cx="1512916" cy="1803068"/>
      </dsp:txXfrm>
    </dsp:sp>
    <dsp:sp modelId="{12EFD7FE-4B74-49EB-88E3-80C9A0AEBB5A}">
      <dsp:nvSpPr>
        <dsp:cNvPr id="0" name=""/>
        <dsp:cNvSpPr/>
      </dsp:nvSpPr>
      <dsp:spPr>
        <a:xfrm>
          <a:off x="5003430" y="1069028"/>
          <a:ext cx="511509" cy="5115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324BB-FC3E-4AA9-B052-599B1D6CB4F9}">
      <dsp:nvSpPr>
        <dsp:cNvPr id="0" name=""/>
        <dsp:cNvSpPr/>
      </dsp:nvSpPr>
      <dsp:spPr>
        <a:xfrm>
          <a:off x="5290351" y="1544447"/>
          <a:ext cx="1512916" cy="1168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038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Hoàn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thiện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bức</a:t>
          </a:r>
          <a:r>
            <a:rPr lang="fr-FR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2000" kern="1200" dirty="0" err="1" smtClean="0">
              <a:latin typeface="Times New Roman" pitchFamily="18" charset="0"/>
              <a:cs typeface="Times New Roman" pitchFamily="18" charset="0"/>
            </a:rPr>
            <a:t>tranh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90351" y="1544447"/>
        <a:ext cx="1512916" cy="1168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4381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D2D68-7D14-46B3-A841-E4C04971C1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03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2713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debaa7b3a2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debaa7b3a2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5"/>
                </a:solidFill>
              </a:rPr>
              <a:t>“</a:t>
            </a:r>
            <a:endParaRPr sz="7200" b="1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5"/>
                </a:solidFill>
              </a:rPr>
              <a:t>“</a:t>
            </a:r>
            <a:endParaRPr sz="7200" b="1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1_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1_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1_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1_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1_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1_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1_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1_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1202-644F-4F41-9852-54FF03A0B6D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AF1B-E1EF-4E70-90F1-D73B362E08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9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1202-644F-4F41-9852-54FF03A0B6D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AF1B-E1EF-4E70-90F1-D73B362E08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9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1202-644F-4F41-9852-54FF03A0B6D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AF1B-E1EF-4E70-90F1-D73B362E08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9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5"/>
                </a:solidFill>
              </a:rPr>
              <a:t>“</a:t>
            </a:r>
            <a:endParaRPr sz="7200" b="1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5"/>
                </a:solidFill>
              </a:rPr>
              <a:t>“</a:t>
            </a:r>
            <a:endParaRPr sz="7200" b="1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5"/>
                </a:solidFill>
              </a:rPr>
              <a:t>“</a:t>
            </a:r>
            <a:endParaRPr sz="7200" b="1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5"/>
                </a:solidFill>
              </a:rPr>
              <a:t>“</a:t>
            </a:r>
            <a:endParaRPr sz="7200" b="1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684" r:id="rId3"/>
    <p:sldLayoutId id="2147483668" r:id="rId4"/>
    <p:sldLayoutId id="2147483659" r:id="rId5"/>
    <p:sldLayoutId id="2147483650" r:id="rId6"/>
    <p:sldLayoutId id="2147483697" r:id="rId7"/>
    <p:sldLayoutId id="2147483689" r:id="rId8"/>
    <p:sldLayoutId id="2147483688" r:id="rId9"/>
    <p:sldLayoutId id="2147483672" r:id="rId10"/>
    <p:sldLayoutId id="2147483663" r:id="rId11"/>
    <p:sldLayoutId id="2147483651" r:id="rId12"/>
    <p:sldLayoutId id="2147483700" r:id="rId13"/>
    <p:sldLayoutId id="2147483698" r:id="rId14"/>
    <p:sldLayoutId id="2147483692" r:id="rId15"/>
    <p:sldLayoutId id="2147483690" r:id="rId16"/>
    <p:sldLayoutId id="2147483675" r:id="rId17"/>
    <p:sldLayoutId id="2147483673" r:id="rId18"/>
    <p:sldLayoutId id="2147483666" r:id="rId19"/>
    <p:sldLayoutId id="2147483664" r:id="rId20"/>
    <p:sldLayoutId id="2147483652" r:id="rId21"/>
    <p:sldLayoutId id="2147483695" r:id="rId22"/>
    <p:sldLayoutId id="2147483686" r:id="rId23"/>
    <p:sldLayoutId id="2147483670" r:id="rId24"/>
    <p:sldLayoutId id="2147483661" r:id="rId25"/>
    <p:sldLayoutId id="2147483653" r:id="rId26"/>
    <p:sldLayoutId id="2147483707" r:id="rId27"/>
    <p:sldLayoutId id="2147483706" r:id="rId28"/>
    <p:sldLayoutId id="2147483705" r:id="rId29"/>
    <p:sldLayoutId id="2147483704" r:id="rId30"/>
    <p:sldLayoutId id="2147483682" r:id="rId31"/>
    <p:sldLayoutId id="2147483681" r:id="rId32"/>
    <p:sldLayoutId id="2147483680" r:id="rId33"/>
    <p:sldLayoutId id="2147483679" r:id="rId34"/>
    <p:sldLayoutId id="2147483654" r:id="rId35"/>
    <p:sldLayoutId id="2147483708" r:id="rId36"/>
    <p:sldLayoutId id="2147483702" r:id="rId37"/>
    <p:sldLayoutId id="2147483701" r:id="rId38"/>
    <p:sldLayoutId id="2147483694" r:id="rId39"/>
    <p:sldLayoutId id="2147483685" r:id="rId40"/>
    <p:sldLayoutId id="2147483683" r:id="rId41"/>
    <p:sldLayoutId id="2147483677" r:id="rId42"/>
    <p:sldLayoutId id="2147483676" r:id="rId43"/>
    <p:sldLayoutId id="2147483669" r:id="rId44"/>
    <p:sldLayoutId id="2147483667" r:id="rId45"/>
    <p:sldLayoutId id="2147483660" r:id="rId46"/>
    <p:sldLayoutId id="2147483656" r:id="rId47"/>
    <p:sldLayoutId id="2147483699" r:id="rId48"/>
    <p:sldLayoutId id="2147483696" r:id="rId49"/>
    <p:sldLayoutId id="2147483691" r:id="rId50"/>
    <p:sldLayoutId id="2147483687" r:id="rId51"/>
    <p:sldLayoutId id="2147483674" r:id="rId52"/>
    <p:sldLayoutId id="2147483671" r:id="rId53"/>
    <p:sldLayoutId id="2147483665" r:id="rId54"/>
    <p:sldLayoutId id="2147483662" r:id="rId55"/>
    <p:sldLayoutId id="2147483658" r:id="rId56"/>
    <p:sldLayoutId id="2147483703" r:id="rId57"/>
    <p:sldLayoutId id="2147483678" r:id="rId5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32.png"/><Relationship Id="rId7" Type="http://schemas.openxmlformats.org/officeDocument/2006/relationships/slide" Target="slide16.xml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5.png"/><Relationship Id="rId2" Type="http://schemas.openxmlformats.org/officeDocument/2006/relationships/audio" Target="../media/media2.wma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microsoft.com/office/2007/relationships/media" Target="../media/media2.wma"/><Relationship Id="rId6" Type="http://schemas.openxmlformats.org/officeDocument/2006/relationships/image" Target="../media/image20.png"/><Relationship Id="rId11" Type="http://schemas.openxmlformats.org/officeDocument/2006/relationships/slide" Target="slide19.xml"/><Relationship Id="rId24" Type="http://schemas.openxmlformats.org/officeDocument/2006/relationships/slide" Target="slide18.xml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10" Type="http://schemas.openxmlformats.org/officeDocument/2006/relationships/image" Target="../media/image23.png"/><Relationship Id="rId19" Type="http://schemas.openxmlformats.org/officeDocument/2006/relationships/slide" Target="slide15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24" name="Google Shape;224;p14"/>
          <p:cNvSpPr txBox="1"/>
          <p:nvPr/>
        </p:nvSpPr>
        <p:spPr>
          <a:xfrm>
            <a:off x="1172498" y="1013497"/>
            <a:ext cx="7069884" cy="994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3F5378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B</a:t>
            </a:r>
            <a:r>
              <a:rPr lang="en" sz="3600" b="1" dirty="0" smtClean="0">
                <a:solidFill>
                  <a:srgbClr val="3F5378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ài 3: Tranh in hoa, lá</a:t>
            </a:r>
            <a:endParaRPr sz="3600" b="1" dirty="0">
              <a:solidFill>
                <a:srgbClr val="3F5378"/>
              </a:solidFill>
              <a:latin typeface="Times New Roman" pitchFamily="18" charset="0"/>
              <a:ea typeface="Roboto Condensed"/>
              <a:cs typeface="Times New Roman" pitchFamily="18" charset="0"/>
              <a:sym typeface="Roboto Condense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736" y="551313"/>
            <a:ext cx="75632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Chủ</a:t>
            </a:r>
            <a:r>
              <a:rPr lang="en-US" sz="4400" dirty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4400" dirty="0" err="1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đề</a:t>
            </a:r>
            <a:r>
              <a:rPr lang="en-US" sz="4400" dirty="0"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1: </a:t>
            </a:r>
            <a:r>
              <a:rPr lang="en-US" sz="4400" dirty="0" err="1">
                <a:solidFill>
                  <a:srgbClr val="C00000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Biểu</a:t>
            </a:r>
            <a:r>
              <a:rPr lang="en-US" sz="4400" dirty="0">
                <a:solidFill>
                  <a:srgbClr val="C00000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cảm</a:t>
            </a:r>
            <a:r>
              <a:rPr lang="en-US" sz="4400" dirty="0">
                <a:solidFill>
                  <a:srgbClr val="C00000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của</a:t>
            </a:r>
            <a:r>
              <a:rPr lang="en-US" sz="4400" dirty="0">
                <a:solidFill>
                  <a:srgbClr val="C00000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màu</a:t>
            </a:r>
            <a:r>
              <a:rPr lang="en-US" sz="4400" dirty="0">
                <a:solidFill>
                  <a:srgbClr val="C00000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itchFamily="18" charset="0"/>
                <a:ea typeface="Neuton"/>
                <a:cs typeface="Times New Roman" pitchFamily="18" charset="0"/>
                <a:sym typeface="Neuton"/>
              </a:rPr>
              <a:t>sắc</a:t>
            </a:r>
            <a:endParaRPr lang="en-SG" sz="44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362" y="200785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soạn:15/10/2024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Ngày dạy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từ:17/10/2024 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030" y="1275396"/>
            <a:ext cx="5243625" cy="3145500"/>
          </a:xfrm>
        </p:spPr>
        <p:txBody>
          <a:bodyPr/>
          <a:lstStyle/>
          <a:p>
            <a:pPr marL="7620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fr-FR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078" y="137680"/>
            <a:ext cx="1952625" cy="1543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078" y="1757363"/>
            <a:ext cx="1952625" cy="1628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324" y="3386138"/>
            <a:ext cx="3712586" cy="176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4" y="392575"/>
            <a:ext cx="6580797" cy="766200"/>
          </a:xfrm>
        </p:spPr>
        <p:txBody>
          <a:bodyPr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819" y="1680983"/>
            <a:ext cx="49668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Thảo</a:t>
            </a:r>
            <a:r>
              <a:rPr lang="fr-FR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luận</a:t>
            </a:r>
            <a:r>
              <a:rPr lang="fr-FR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cặp</a:t>
            </a:r>
            <a:r>
              <a:rPr lang="fr-FR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fr-FR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lười</a:t>
            </a:r>
            <a:r>
              <a:rPr lang="fr-FR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fr-FR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fr-FR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thích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Vì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Theo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kĩ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ứng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đời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Nhịp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điệu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đậm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sắp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xếp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mang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791" y="775675"/>
            <a:ext cx="2414155" cy="1810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064" y="2586291"/>
            <a:ext cx="2344882" cy="2392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1727" y="1504133"/>
            <a:ext cx="831272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đường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tạo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Hai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thuộc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lĩnh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vực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tạo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tiếp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khuôn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lên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mặt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giấy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tưởng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trí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phù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khác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nhau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888017" y="3554361"/>
            <a:ext cx="5815125" cy="14859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456"/>
            <a:ext cx="3761509" cy="28743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624" y="103909"/>
            <a:ext cx="317479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367" y="3074843"/>
            <a:ext cx="6276975" cy="2152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1078" y="850712"/>
            <a:ext cx="16105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97" y="257817"/>
            <a:ext cx="6169805" cy="4629668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82" y="4207384"/>
            <a:ext cx="597791" cy="6737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8" y="-400838"/>
            <a:ext cx="891960" cy="4090466"/>
          </a:xfrm>
          <a:prstGeom prst="rect">
            <a:avLst/>
          </a:prstGeom>
        </p:spPr>
      </p:pic>
      <p:pic>
        <p:nvPicPr>
          <p:cNvPr id="2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79470" y="-453296"/>
            <a:ext cx="308610" cy="411480"/>
          </a:xfrm>
          <a:prstGeom prst="rect">
            <a:avLst/>
          </a:prstGeom>
        </p:spPr>
      </p:pic>
      <p:pic>
        <p:nvPicPr>
          <p:cNvPr id="36" name="Picture 3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58" y="4201083"/>
            <a:ext cx="597791" cy="673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5450" y="1093798"/>
            <a:ext cx="2008320" cy="2807168"/>
          </a:xfrm>
          <a:prstGeom prst="rect">
            <a:avLst/>
          </a:prstGeom>
        </p:spPr>
      </p:pic>
      <p:pic>
        <p:nvPicPr>
          <p:cNvPr id="37" name="den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28" y="736303"/>
            <a:ext cx="1342571" cy="1790094"/>
          </a:xfrm>
          <a:prstGeom prst="rect">
            <a:avLst/>
          </a:prstGeom>
        </p:spPr>
      </p:pic>
      <p:pic>
        <p:nvPicPr>
          <p:cNvPr id="38" name="den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92" y="966558"/>
            <a:ext cx="1336405" cy="1781872"/>
          </a:xfrm>
          <a:prstGeom prst="rect">
            <a:avLst/>
          </a:prstGeom>
        </p:spPr>
      </p:pic>
      <p:pic>
        <p:nvPicPr>
          <p:cNvPr id="39" name="den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55" y="746030"/>
            <a:ext cx="1336405" cy="1785978"/>
          </a:xfrm>
          <a:prstGeom prst="rect">
            <a:avLst/>
          </a:prstGeom>
        </p:spPr>
      </p:pic>
      <p:pic>
        <p:nvPicPr>
          <p:cNvPr id="40" name="den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70" y="2286419"/>
            <a:ext cx="1342571" cy="1790094"/>
          </a:xfrm>
          <a:prstGeom prst="rect">
            <a:avLst/>
          </a:prstGeom>
        </p:spPr>
      </p:pic>
      <p:pic>
        <p:nvPicPr>
          <p:cNvPr id="41" name="den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29" y="2523630"/>
            <a:ext cx="1336405" cy="1781872"/>
          </a:xfrm>
          <a:prstGeom prst="rect">
            <a:avLst/>
          </a:prstGeom>
        </p:spPr>
      </p:pic>
      <p:pic>
        <p:nvPicPr>
          <p:cNvPr id="42" name="den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24" y="2279159"/>
            <a:ext cx="1342571" cy="1790094"/>
          </a:xfrm>
          <a:prstGeom prst="rect">
            <a:avLst/>
          </a:prstGeom>
        </p:spPr>
      </p:pic>
      <p:pic>
        <p:nvPicPr>
          <p:cNvPr id="43" name="mau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21" y="746678"/>
            <a:ext cx="1342571" cy="1790094"/>
          </a:xfrm>
          <a:prstGeom prst="rect">
            <a:avLst/>
          </a:prstGeom>
        </p:spPr>
      </p:pic>
      <p:pic>
        <p:nvPicPr>
          <p:cNvPr id="44" name="mau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32" y="969264"/>
            <a:ext cx="1326258" cy="1781872"/>
          </a:xfrm>
          <a:prstGeom prst="rect">
            <a:avLst/>
          </a:prstGeom>
        </p:spPr>
      </p:pic>
      <p:pic>
        <p:nvPicPr>
          <p:cNvPr id="45" name="mau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55" y="752841"/>
            <a:ext cx="1336405" cy="1781872"/>
          </a:xfrm>
          <a:prstGeom prst="rect">
            <a:avLst/>
          </a:prstGeom>
        </p:spPr>
      </p:pic>
      <p:pic>
        <p:nvPicPr>
          <p:cNvPr id="46" name="mau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18" y="2289125"/>
            <a:ext cx="1342571" cy="1790094"/>
          </a:xfrm>
          <a:prstGeom prst="rect">
            <a:avLst/>
          </a:prstGeom>
        </p:spPr>
      </p:pic>
      <p:pic>
        <p:nvPicPr>
          <p:cNvPr id="47" name="mau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96" y="2500084"/>
            <a:ext cx="1333332" cy="1781872"/>
          </a:xfrm>
          <a:prstGeom prst="rect">
            <a:avLst/>
          </a:prstGeom>
        </p:spPr>
      </p:pic>
      <p:pic>
        <p:nvPicPr>
          <p:cNvPr id="48" name="mau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18" y="2281865"/>
            <a:ext cx="1342571" cy="17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nip Diagonal Corner Rectangle 24"/>
          <p:cNvSpPr/>
          <p:nvPr/>
        </p:nvSpPr>
        <p:spPr>
          <a:xfrm>
            <a:off x="638610" y="1402214"/>
            <a:ext cx="6822063" cy="138255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8610" y="3314699"/>
            <a:ext cx="4592781" cy="111182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tạo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ấn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tượng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fr-FR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29" y="4031674"/>
            <a:ext cx="1215152" cy="99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946133" y="1360372"/>
            <a:ext cx="6582010" cy="102953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702563" y="2577282"/>
            <a:ext cx="5964377" cy="222190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B1.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in.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B2,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B3. In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B4.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7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516022" y="1407395"/>
            <a:ext cx="7337494" cy="147088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17220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17220">
              <a:defRPr/>
            </a:pPr>
            <a:r>
              <a:rPr lang="vi-VN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17220">
              <a:defRPr/>
            </a:pPr>
            <a:endParaRPr lang="en-US" sz="2160" b="1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56" y="3958938"/>
            <a:ext cx="1215152" cy="9910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0784" y="3491347"/>
            <a:ext cx="6377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catong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3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787237" y="1484225"/>
            <a:ext cx="5660698" cy="1184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0042" y="2953146"/>
            <a:ext cx="5870864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Đáp</a:t>
            </a:r>
            <a:r>
              <a:rPr lang="fr-FR" sz="24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</a:t>
            </a:r>
            <a:r>
              <a:rPr lang="fr-FR" sz="2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fr-FR" sz="2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fr-FR" sz="2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tạo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2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mĩ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nâng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cao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trị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fr-FR" sz="2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thẩm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mĩ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sản</a:t>
            </a:r>
            <a:r>
              <a:rPr lang="fr-FR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2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47" y="4051535"/>
            <a:ext cx="1215152" cy="99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" name="Google Shape;419;p2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420" name="Google Shape;420;p27"/>
          <p:cNvGrpSpPr/>
          <p:nvPr/>
        </p:nvGrpSpPr>
        <p:grpSpPr>
          <a:xfrm rot="10800000">
            <a:off x="76825" y="1505894"/>
            <a:ext cx="2983465" cy="2790684"/>
            <a:chOff x="185742" y="1697030"/>
            <a:chExt cx="5165698" cy="1658130"/>
          </a:xfrm>
        </p:grpSpPr>
        <p:sp>
          <p:nvSpPr>
            <p:cNvPr id="421" name="Google Shape;421;p27"/>
            <p:cNvSpPr/>
            <p:nvPr/>
          </p:nvSpPr>
          <p:spPr>
            <a:xfrm rot="10800000" flipH="1">
              <a:off x="1426312" y="1697030"/>
              <a:ext cx="2693400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 smtClean="0">
                  <a:solidFill>
                    <a:srgbClr val="263248"/>
                  </a:solidFill>
                  <a:latin typeface="Times New Roman" pitchFamily="18" charset="0"/>
                  <a:ea typeface="Roboto Condensed"/>
                  <a:cs typeface="Times New Roman" pitchFamily="18" charset="0"/>
                  <a:sym typeface="Roboto Condensed"/>
                </a:rPr>
                <a:t>Tạo tranh in từ vật liệu mà em yêu thích</a:t>
              </a:r>
              <a:endParaRPr sz="2400" dirty="0">
                <a:solidFill>
                  <a:srgbClr val="263248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endParaRPr>
            </a:p>
          </p:txBody>
        </p:sp>
        <p:sp>
          <p:nvSpPr>
            <p:cNvPr id="422" name="Google Shape;422;p27"/>
            <p:cNvSpPr/>
            <p:nvPr/>
          </p:nvSpPr>
          <p:spPr>
            <a:xfrm rot="10800000" flipH="1">
              <a:off x="4107640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23" name="Google Shape;423;p27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24" name="Google Shape;424;p27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425" name="Google Shape;425;p27"/>
          <p:cNvGrpSpPr/>
          <p:nvPr/>
        </p:nvGrpSpPr>
        <p:grpSpPr>
          <a:xfrm rot="10800000">
            <a:off x="2496086" y="1505893"/>
            <a:ext cx="3182840" cy="2790662"/>
            <a:chOff x="185742" y="1697030"/>
            <a:chExt cx="5165698" cy="1658130"/>
          </a:xfrm>
        </p:grpSpPr>
        <p:sp>
          <p:nvSpPr>
            <p:cNvPr id="426" name="Google Shape;426;p27"/>
            <p:cNvSpPr/>
            <p:nvPr/>
          </p:nvSpPr>
          <p:spPr>
            <a:xfrm rot="10800000" flipH="1">
              <a:off x="1426315" y="1697030"/>
              <a:ext cx="2697111" cy="1243800"/>
            </a:xfrm>
            <a:prstGeom prst="rect">
              <a:avLst/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smtClean="0">
                  <a:solidFill>
                    <a:srgbClr val="263248"/>
                  </a:solidFill>
                  <a:latin typeface="Times New Roman" pitchFamily="18" charset="0"/>
                  <a:ea typeface="Roboto Condensed"/>
                  <a:cs typeface="Times New Roman" pitchFamily="18" charset="0"/>
                  <a:sym typeface="Roboto Condensed"/>
                </a:rPr>
                <a:t>C</a:t>
              </a:r>
              <a:r>
                <a:rPr lang="en" sz="2400" dirty="0" smtClean="0">
                  <a:solidFill>
                    <a:srgbClr val="263248"/>
                  </a:solidFill>
                  <a:latin typeface="Times New Roman" pitchFamily="18" charset="0"/>
                  <a:ea typeface="Roboto Condensed"/>
                  <a:cs typeface="Times New Roman" pitchFamily="18" charset="0"/>
                  <a:sym typeface="Roboto Condensed"/>
                </a:rPr>
                <a:t>huẩn bị dụng cụ, vật liệu theo hướng dẫn của GV</a:t>
              </a:r>
              <a:endParaRPr sz="2400" dirty="0">
                <a:solidFill>
                  <a:srgbClr val="263248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endParaRPr>
            </a:p>
          </p:txBody>
        </p:sp>
        <p:sp>
          <p:nvSpPr>
            <p:cNvPr id="427" name="Google Shape;427;p27"/>
            <p:cNvSpPr/>
            <p:nvPr/>
          </p:nvSpPr>
          <p:spPr>
            <a:xfrm rot="10800000" flipH="1">
              <a:off x="4107640" y="1697043"/>
              <a:ext cx="1243800" cy="1243800"/>
            </a:xfrm>
            <a:prstGeom prst="rtTriangle">
              <a:avLst/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28" name="Google Shape;428;p27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29" name="Google Shape;429;p27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430" name="Google Shape;430;p27"/>
          <p:cNvGrpSpPr/>
          <p:nvPr/>
        </p:nvGrpSpPr>
        <p:grpSpPr>
          <a:xfrm rot="10800000">
            <a:off x="5114727" y="1505893"/>
            <a:ext cx="3132955" cy="2790640"/>
            <a:chOff x="185742" y="1697030"/>
            <a:chExt cx="5165698" cy="1658130"/>
          </a:xfrm>
        </p:grpSpPr>
        <p:sp>
          <p:nvSpPr>
            <p:cNvPr id="431" name="Google Shape;431;p27"/>
            <p:cNvSpPr/>
            <p:nvPr/>
          </p:nvSpPr>
          <p:spPr>
            <a:xfrm rot="10800000" flipH="1">
              <a:off x="1426312" y="1697030"/>
              <a:ext cx="2693400" cy="12438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smtClean="0">
                  <a:solidFill>
                    <a:srgbClr val="FFFFFF"/>
                  </a:solidFill>
                  <a:latin typeface="Times New Roman" pitchFamily="18" charset="0"/>
                  <a:ea typeface="Roboto Condensed"/>
                  <a:cs typeface="Times New Roman" pitchFamily="18" charset="0"/>
                  <a:sym typeface="Roboto Condensed"/>
                </a:rPr>
                <a:t>Đ</a:t>
              </a:r>
              <a:r>
                <a:rPr lang="en" sz="2400" dirty="0" smtClean="0">
                  <a:solidFill>
                    <a:srgbClr val="FFFFFF"/>
                  </a:solidFill>
                  <a:latin typeface="Times New Roman" pitchFamily="18" charset="0"/>
                  <a:ea typeface="Roboto Condensed"/>
                  <a:cs typeface="Times New Roman" pitchFamily="18" charset="0"/>
                  <a:sym typeface="Roboto Condensed"/>
                </a:rPr>
                <a:t>ọc trước nội dung bài 4</a:t>
              </a:r>
              <a:endParaRPr sz="2400" dirty="0">
                <a:solidFill>
                  <a:srgbClr val="FFFFFF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endParaRPr>
            </a:p>
          </p:txBody>
        </p:sp>
        <p:sp>
          <p:nvSpPr>
            <p:cNvPr id="432" name="Google Shape;432;p27"/>
            <p:cNvSpPr/>
            <p:nvPr/>
          </p:nvSpPr>
          <p:spPr>
            <a:xfrm rot="10800000" flipH="1">
              <a:off x="4107640" y="1697043"/>
              <a:ext cx="1243800" cy="12438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33" name="Google Shape;433;p27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34" name="Google Shape;434;p27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2"/>
          <p:cNvSpPr txBox="1">
            <a:spLocks noGrp="1"/>
          </p:cNvSpPr>
          <p:nvPr>
            <p:ph type="sldNum" idx="12"/>
          </p:nvPr>
        </p:nvSpPr>
        <p:spPr>
          <a:xfrm>
            <a:off x="7776845" y="4725927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718" name="Google Shape;718;p42"/>
          <p:cNvGrpSpPr/>
          <p:nvPr/>
        </p:nvGrpSpPr>
        <p:grpSpPr>
          <a:xfrm>
            <a:off x="780323" y="1427940"/>
            <a:ext cx="2763997" cy="3024116"/>
            <a:chOff x="3778727" y="4460423"/>
            <a:chExt cx="720160" cy="552426"/>
          </a:xfrm>
        </p:grpSpPr>
        <p:sp>
          <p:nvSpPr>
            <p:cNvPr id="719" name="Google Shape;719;p42"/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 dirty="0" smtClean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5</a:t>
              </a:r>
              <a:endParaRPr sz="1200" b="1" i="0" u="none" strike="noStrike" cap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721" name="Google Shape;721;p42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 dirty="0" smtClean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1</a:t>
              </a:r>
              <a:endParaRPr sz="1200" b="1" i="0" u="none" strike="noStrike" cap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722" name="Google Shape;722;p42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 dirty="0" smtClean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3</a:t>
              </a:r>
              <a:endParaRPr sz="1200" b="1" i="0" u="none" strike="noStrike" cap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723" name="Google Shape;723;p42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 dirty="0" smtClean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</a:t>
              </a:r>
              <a:endParaRPr sz="1200" b="1" i="0" u="none" strike="noStrike" cap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724" name="Google Shape;724;p42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 dirty="0" smtClean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4</a:t>
              </a:r>
              <a:endParaRPr sz="1200" b="1" i="0" u="none" strike="noStrike" cap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725" name="Google Shape;725;p42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cxnSp>
        <p:nvCxnSpPr>
          <p:cNvPr id="726" name="Google Shape;726;p42"/>
          <p:cNvCxnSpPr/>
          <p:nvPr/>
        </p:nvCxnSpPr>
        <p:spPr>
          <a:xfrm>
            <a:off x="3230407" y="2035251"/>
            <a:ext cx="927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27" name="Google Shape;727;p42"/>
          <p:cNvSpPr txBox="1"/>
          <p:nvPr/>
        </p:nvSpPr>
        <p:spPr>
          <a:xfrm>
            <a:off x="4265543" y="1884351"/>
            <a:ext cx="3238829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Khám phá tranh hoa, lá</a:t>
            </a:r>
            <a:endParaRPr sz="2400" dirty="0">
              <a:solidFill>
                <a:schemeClr val="dk2"/>
              </a:solidFill>
              <a:latin typeface="Times New Roman" pitchFamily="18" charset="0"/>
              <a:ea typeface="Roboto Condensed"/>
              <a:cs typeface="Times New Roman" pitchFamily="18" charset="0"/>
              <a:sym typeface="Roboto Condensed"/>
            </a:endParaRPr>
          </a:p>
        </p:txBody>
      </p:sp>
      <p:cxnSp>
        <p:nvCxnSpPr>
          <p:cNvPr id="728" name="Google Shape;728;p42"/>
          <p:cNvCxnSpPr/>
          <p:nvPr/>
        </p:nvCxnSpPr>
        <p:spPr>
          <a:xfrm>
            <a:off x="3147953" y="2544058"/>
            <a:ext cx="10635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29" name="Google Shape;729;p42"/>
          <p:cNvSpPr txBox="1"/>
          <p:nvPr/>
        </p:nvSpPr>
        <p:spPr>
          <a:xfrm>
            <a:off x="4321200" y="2413669"/>
            <a:ext cx="4255002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Kiến tạo kiến thức – kĩ năng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(các</a:t>
            </a:r>
            <a:r>
              <a:rPr lang="vi-VN" sz="18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h</a:t>
            </a:r>
            <a:r>
              <a:rPr lang="en" sz="18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 tạo bức tranh bằng hình thức in)</a:t>
            </a:r>
            <a:endParaRPr sz="1800" b="1" i="1" dirty="0">
              <a:solidFill>
                <a:schemeClr val="dk2"/>
              </a:solidFill>
              <a:latin typeface="Times New Roman" pitchFamily="18" charset="0"/>
              <a:ea typeface="Roboto Condensed"/>
              <a:cs typeface="Times New Roman" pitchFamily="18" charset="0"/>
              <a:sym typeface="Roboto Condensed"/>
            </a:endParaRPr>
          </a:p>
        </p:txBody>
      </p:sp>
      <p:cxnSp>
        <p:nvCxnSpPr>
          <p:cNvPr id="730" name="Google Shape;730;p42"/>
          <p:cNvCxnSpPr/>
          <p:nvPr/>
        </p:nvCxnSpPr>
        <p:spPr>
          <a:xfrm>
            <a:off x="2953915" y="3097614"/>
            <a:ext cx="12576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31" name="Google Shape;731;p42"/>
          <p:cNvSpPr txBox="1"/>
          <p:nvPr/>
        </p:nvSpPr>
        <p:spPr>
          <a:xfrm>
            <a:off x="4321200" y="3018379"/>
            <a:ext cx="4369302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Luyện tập – sáng tạo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 smtClean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(</a:t>
            </a:r>
            <a:r>
              <a:rPr lang="en" sz="20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tạo bức tranh in hoa, lá)</a:t>
            </a:r>
            <a:endParaRPr sz="2000" b="1" i="1" dirty="0">
              <a:solidFill>
                <a:schemeClr val="dk2"/>
              </a:solidFill>
              <a:latin typeface="Times New Roman" pitchFamily="18" charset="0"/>
              <a:ea typeface="Roboto Condensed"/>
              <a:cs typeface="Times New Roman" pitchFamily="18" charset="0"/>
              <a:sym typeface="Roboto Condensed"/>
            </a:endParaRPr>
          </a:p>
        </p:txBody>
      </p:sp>
      <p:cxnSp>
        <p:nvCxnSpPr>
          <p:cNvPr id="732" name="Google Shape;732;p42"/>
          <p:cNvCxnSpPr/>
          <p:nvPr/>
        </p:nvCxnSpPr>
        <p:spPr>
          <a:xfrm>
            <a:off x="2734507" y="3676213"/>
            <a:ext cx="14229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33" name="Google Shape;733;p42"/>
          <p:cNvSpPr txBox="1"/>
          <p:nvPr/>
        </p:nvSpPr>
        <p:spPr>
          <a:xfrm>
            <a:off x="4321200" y="3525313"/>
            <a:ext cx="2927632" cy="301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Phân tích – đánh giá</a:t>
            </a:r>
            <a:endParaRPr sz="2400" dirty="0">
              <a:solidFill>
                <a:schemeClr val="dk2"/>
              </a:solidFill>
              <a:latin typeface="Times New Roman" pitchFamily="18" charset="0"/>
              <a:ea typeface="Roboto Condensed"/>
              <a:cs typeface="Times New Roman" pitchFamily="18" charset="0"/>
              <a:sym typeface="Roboto Condensed"/>
            </a:endParaRPr>
          </a:p>
        </p:txBody>
      </p:sp>
      <p:cxnSp>
        <p:nvCxnSpPr>
          <p:cNvPr id="734" name="Google Shape;734;p42"/>
          <p:cNvCxnSpPr/>
          <p:nvPr/>
        </p:nvCxnSpPr>
        <p:spPr>
          <a:xfrm>
            <a:off x="2554858" y="4113170"/>
            <a:ext cx="16026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35" name="Google Shape;735;p42"/>
          <p:cNvSpPr txBox="1"/>
          <p:nvPr/>
        </p:nvSpPr>
        <p:spPr>
          <a:xfrm>
            <a:off x="4157459" y="4033684"/>
            <a:ext cx="4986542" cy="53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Ứng</a:t>
            </a:r>
            <a:r>
              <a:rPr lang="en-US" sz="2400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dụng</a:t>
            </a:r>
            <a:r>
              <a:rPr lang="en-US" sz="2400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 – </a:t>
            </a:r>
            <a:r>
              <a:rPr lang="en-US" sz="2400" dirty="0" err="1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phát</a:t>
            </a:r>
            <a:r>
              <a:rPr lang="en-US" sz="2400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 </a:t>
            </a:r>
            <a:r>
              <a:rPr lang="en-US" sz="2400" dirty="0" err="1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triển</a:t>
            </a:r>
            <a:endParaRPr lang="en-US" sz="2400" dirty="0" smtClean="0">
              <a:solidFill>
                <a:schemeClr val="dk2"/>
              </a:solidFill>
              <a:latin typeface="Times New Roman" pitchFamily="18" charset="0"/>
              <a:ea typeface="Roboto Condensed"/>
              <a:cs typeface="Times New Roman" pitchFamily="18" charset="0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(</a:t>
            </a:r>
            <a:r>
              <a:rPr lang="en-US" sz="2000" b="1" i="1" dirty="0" err="1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tìm</a:t>
            </a:r>
            <a:r>
              <a:rPr lang="en-US" sz="20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 </a:t>
            </a:r>
            <a:r>
              <a:rPr lang="en-US" sz="2000" b="1" i="1" dirty="0" err="1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hiểu</a:t>
            </a:r>
            <a:r>
              <a:rPr lang="en-US" sz="20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 </a:t>
            </a:r>
            <a:r>
              <a:rPr lang="en-US" sz="2000" b="1" i="1" dirty="0" err="1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nghệ</a:t>
            </a:r>
            <a:r>
              <a:rPr lang="en-US" sz="20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 </a:t>
            </a:r>
            <a:r>
              <a:rPr lang="en-US" sz="2000" b="1" i="1" dirty="0" err="1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thuật</a:t>
            </a:r>
            <a:r>
              <a:rPr lang="en-US" sz="20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 </a:t>
            </a:r>
            <a:r>
              <a:rPr lang="en-US" sz="2000" b="1" i="1" dirty="0" err="1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tranh</a:t>
            </a:r>
            <a:r>
              <a:rPr lang="en-US" sz="20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  in </a:t>
            </a:r>
            <a:r>
              <a:rPr lang="en-US" sz="2000" b="1" i="1" dirty="0" err="1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trong</a:t>
            </a:r>
            <a:r>
              <a:rPr lang="en-US" sz="20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 </a:t>
            </a:r>
            <a:r>
              <a:rPr lang="en-US" sz="2000" b="1" i="1" dirty="0" err="1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đời</a:t>
            </a:r>
            <a:r>
              <a:rPr lang="en-US" sz="20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 </a:t>
            </a:r>
            <a:r>
              <a:rPr lang="en-US" sz="2000" b="1" i="1" dirty="0" err="1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sống</a:t>
            </a:r>
            <a:r>
              <a:rPr lang="en-US" sz="2000" b="1" i="1" dirty="0" smtClean="0">
                <a:solidFill>
                  <a:schemeClr val="dk2"/>
                </a:solidFill>
                <a:latin typeface="Times New Roman" pitchFamily="18" charset="0"/>
                <a:ea typeface="Roboto Condensed"/>
                <a:cs typeface="Times New Roman" pitchFamily="18" charset="0"/>
                <a:sym typeface="Roboto Condensed"/>
              </a:rPr>
              <a:t>)</a:t>
            </a:r>
            <a:endParaRPr sz="2000" b="1" i="1" dirty="0">
              <a:solidFill>
                <a:schemeClr val="dk2"/>
              </a:solidFill>
              <a:latin typeface="Times New Roman" pitchFamily="18" charset="0"/>
              <a:ea typeface="Roboto Condensed"/>
              <a:cs typeface="Times New Roman" pitchFamily="18" charset="0"/>
              <a:sym typeface="Roboto Condensed"/>
            </a:endParaRPr>
          </a:p>
        </p:txBody>
      </p:sp>
      <p:sp>
        <p:nvSpPr>
          <p:cNvPr id="738" name="Google Shape;738;p42"/>
          <p:cNvSpPr/>
          <p:nvPr/>
        </p:nvSpPr>
        <p:spPr>
          <a:xfrm>
            <a:off x="315223" y="623918"/>
            <a:ext cx="303511" cy="303511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15120" y="356329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3000" dirty="0" err="1" smtClean="0">
                <a:latin typeface="+mj-lt"/>
              </a:rPr>
              <a:t>Nội</a:t>
            </a:r>
            <a:r>
              <a:rPr lang="en-US" sz="3000" dirty="0" smtClean="0">
                <a:latin typeface="+mj-lt"/>
              </a:rPr>
              <a:t> dung </a:t>
            </a:r>
            <a:r>
              <a:rPr lang="en-US" sz="3000" dirty="0" err="1" smtClean="0">
                <a:latin typeface="+mj-lt"/>
              </a:rPr>
              <a:t>bài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err="1" smtClean="0">
                <a:latin typeface="+mj-lt"/>
              </a:rPr>
              <a:t>học</a:t>
            </a:r>
            <a:endParaRPr lang="en-US" sz="3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" grpId="0"/>
      <p:bldP spid="729" grpId="0"/>
      <p:bldP spid="731" grpId="0"/>
      <p:bldP spid="733" grpId="0" animBg="1"/>
      <p:bldP spid="7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84" y="1819052"/>
            <a:ext cx="2381250" cy="3190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593" y="1830519"/>
            <a:ext cx="5807598" cy="3078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275" y="1288473"/>
            <a:ext cx="4838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7" y="1918681"/>
            <a:ext cx="4686734" cy="31377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028" y="587222"/>
            <a:ext cx="82711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tạo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ra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đời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hằng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ngày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5936" y="197427"/>
            <a:ext cx="3834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785231" y="3293918"/>
            <a:ext cx="649214" cy="841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43550" y="1039993"/>
            <a:ext cx="3413414" cy="40164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xen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yếu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tố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đậm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hài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hòa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Hai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gam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nóng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đỏ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)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gam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chủ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tạo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ra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nước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lên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giấy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7680380" cy="616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i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" b="1" i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ách tạo bức tranh bằng hình thức in</a:t>
            </a:r>
            <a:endParaRPr b="1" i="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0" name="Google Shape;230;p15"/>
          <p:cNvSpPr txBox="1">
            <a:spLocks noGrp="1"/>
          </p:cNvSpPr>
          <p:nvPr>
            <p:ph type="sldNum" idx="4294967295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31" name="Google Shape;231;p1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062" y="3534614"/>
            <a:ext cx="2587336" cy="1650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8309" y="1215736"/>
            <a:ext cx="3428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11" y="1778703"/>
            <a:ext cx="2488623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in.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650" y="772883"/>
            <a:ext cx="2190750" cy="168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7398" y="2432727"/>
            <a:ext cx="2016602" cy="1650925"/>
          </a:xfrm>
          <a:prstGeom prst="rect">
            <a:avLst/>
          </a:prstGeom>
        </p:spPr>
      </p:pic>
      <p:pic>
        <p:nvPicPr>
          <p:cNvPr id="7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9" y="4532466"/>
            <a:ext cx="990600" cy="5572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21125" y="1749510"/>
            <a:ext cx="3487151" cy="31700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0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Có thể tạo khuôn in bằng vật liệu gì?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0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Tạo hình từ khuôn in được thực hiện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0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 thế nào?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0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Tạo bức tranh in màu nh thế nào để có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0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nhịp điệu và sự hài hoà?</a:t>
            </a:r>
            <a:endParaRPr lang="en-US" sz="20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722418" y="2306782"/>
            <a:ext cx="519546" cy="65462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4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6191" y="460558"/>
            <a:ext cx="45720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sz="18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tạo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ấn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tượng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42231573"/>
              </p:ext>
            </p:extLst>
          </p:nvPr>
        </p:nvGraphicFramePr>
        <p:xfrm>
          <a:off x="1140542" y="399640"/>
          <a:ext cx="7204364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736" y="1475509"/>
            <a:ext cx="2919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in: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AsOne/>
      </p:bldGraphic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1864" y="135083"/>
            <a:ext cx="4000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198" y="977101"/>
            <a:ext cx="8073737" cy="39395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fr-FR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thích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phối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hài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hoà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khi in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fr-FR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 :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chọn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liệu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khuôn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in?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Khi in,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cần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loại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Khi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in,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mức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phải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rõ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cục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in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mong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phải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tạo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hài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hoà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nét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000" i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20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5664"/>
            <a:ext cx="4686300" cy="3552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1589807"/>
            <a:ext cx="4327787" cy="2334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09" y="1477673"/>
            <a:ext cx="4581525" cy="2333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51" y="1479696"/>
            <a:ext cx="3441123" cy="233160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88529012"/>
</p:tagLst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897</Words>
  <Application>Microsoft Office PowerPoint</Application>
  <PresentationFormat>On-screen Show (16:9)</PresentationFormat>
  <Paragraphs>84</Paragraphs>
  <Slides>19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Arvo</vt:lpstr>
      <vt:lpstr>Neuton</vt:lpstr>
      <vt:lpstr>Roboto Condensed Light</vt:lpstr>
      <vt:lpstr>Times New Roman</vt:lpstr>
      <vt:lpstr>Roboto Condensed</vt:lpstr>
      <vt:lpstr>Salerio template</vt:lpstr>
      <vt:lpstr>PowerPoint Presentation</vt:lpstr>
      <vt:lpstr>PowerPoint Presentation</vt:lpstr>
      <vt:lpstr>1. Khám phá tranh hoa, lá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Phân tích – đánh giá </vt:lpstr>
      <vt:lpstr>5. Ứng dụng – phát triển (tìm hiểu nghệ thuật tranh in trong đời sống)</vt:lpstr>
      <vt:lpstr>5. Ứng dụng – phát triển (tìm hiểu nghệ thuật tranh in trong đời sống)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admin</cp:lastModifiedBy>
  <cp:revision>48</cp:revision>
  <dcterms:modified xsi:type="dcterms:W3CDTF">2024-10-08T00:33:08Z</dcterms:modified>
</cp:coreProperties>
</file>