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9" r:id="rId2"/>
    <p:sldId id="258" r:id="rId3"/>
    <p:sldId id="260" r:id="rId4"/>
    <p:sldId id="257" r:id="rId5"/>
    <p:sldId id="261" r:id="rId6"/>
    <p:sldId id="262" r:id="rId7"/>
    <p:sldId id="263" r:id="rId8"/>
    <p:sldId id="265" r:id="rId9"/>
    <p:sldId id="269" r:id="rId10"/>
    <p:sldId id="264" r:id="rId11"/>
    <p:sldId id="266" r:id="rId12"/>
    <p:sldId id="267" r:id="rId13"/>
    <p:sldId id="268" r:id="rId14"/>
    <p:sldId id="270" r:id="rId15"/>
    <p:sldId id="271" r:id="rId16"/>
    <p:sldId id="281" r:id="rId17"/>
    <p:sldId id="287" r:id="rId18"/>
    <p:sldId id="288" r:id="rId19"/>
    <p:sldId id="289" r:id="rId20"/>
    <p:sldId id="290" r:id="rId21"/>
    <p:sldId id="285" r:id="rId22"/>
  </p:sldIdLst>
  <p:sldSz cx="9144000" cy="5143500" type="screen16x9"/>
  <p:notesSz cx="6858000" cy="9144000"/>
  <p:embeddedFontLst>
    <p:embeddedFont>
      <p:font typeface="Verdana" pitchFamily="34" charset="0"/>
      <p:regular r:id="rId24"/>
      <p:bold r:id="rId25"/>
      <p:italic r:id="rId26"/>
      <p:boldItalic r:id="rId27"/>
    </p:embeddedFont>
    <p:embeddedFont>
      <p:font typeface="Neuton" charset="0"/>
      <p:regular r:id="rId28"/>
      <p:bold r:id="rId29"/>
      <p:italic r:id="rId30"/>
    </p:embeddedFont>
    <p:embeddedFont>
      <p:font typeface="Yellowtail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BC8E19A-50D1-4AEF-AA29-0A6F2DA93EA0}">
  <a:tblStyle styleId="{2BC8E19A-50D1-4AEF-AA29-0A6F2DA93E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D287F41-4A94-45BB-B5AB-D9B2F0D40E4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96" y="-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A9FB4F-FB7E-429C-9E72-F8F42D974FB5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673D453-5124-4E48-8AF8-1CFED4984CF1}">
      <dgm:prSet phldrT="[Text]" custT="1"/>
      <dgm:spPr/>
      <dgm:t>
        <a:bodyPr/>
        <a:lstStyle/>
        <a:p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Khám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phá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trải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nghiệm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vẽ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theo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nhạc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en-US" sz="2000" dirty="0">
            <a:solidFill>
              <a:schemeClr val="tx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43A62E6-5FAB-4172-B8D0-B852C5E4DBFA}" type="parTrans" cxnId="{B6C026A1-D574-43E1-B176-A09B8E36AE2B}">
      <dgm:prSet/>
      <dgm:spPr/>
      <dgm:t>
        <a:bodyPr/>
        <a:lstStyle/>
        <a:p>
          <a:endParaRPr lang="en-US"/>
        </a:p>
      </dgm:t>
    </dgm:pt>
    <dgm:pt modelId="{0161D781-0BD6-41FB-AE32-1B078E7CDC1E}" type="sibTrans" cxnId="{B6C026A1-D574-43E1-B176-A09B8E36AE2B}">
      <dgm:prSet/>
      <dgm:spPr/>
      <dgm:t>
        <a:bodyPr/>
        <a:lstStyle/>
        <a:p>
          <a:endParaRPr lang="en-US"/>
        </a:p>
      </dgm:t>
    </dgm:pt>
    <dgm:pt modelId="{E64C1A83-DC16-4839-895D-749778F0A93A}">
      <dgm:prSet phldrT="[Text]" custT="1"/>
      <dgm:spPr/>
      <dgm:t>
        <a:bodyPr/>
        <a:lstStyle/>
        <a:p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bức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từ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mảng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màu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yêu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en-US" sz="1800" dirty="0">
            <a:solidFill>
              <a:schemeClr val="tx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DA9FDED-C004-41D0-9C96-5A94F314B221}" type="parTrans" cxnId="{546D9DD1-84C6-4FB3-B904-93B4C45DD388}">
      <dgm:prSet/>
      <dgm:spPr/>
      <dgm:t>
        <a:bodyPr/>
        <a:lstStyle/>
        <a:p>
          <a:endParaRPr lang="en-US"/>
        </a:p>
      </dgm:t>
    </dgm:pt>
    <dgm:pt modelId="{F2CA5A52-62FA-44FB-8024-414A75130801}" type="sibTrans" cxnId="{546D9DD1-84C6-4FB3-B904-93B4C45DD388}">
      <dgm:prSet/>
      <dgm:spPr/>
      <dgm:t>
        <a:bodyPr/>
        <a:lstStyle/>
        <a:p>
          <a:endParaRPr lang="en-US"/>
        </a:p>
      </dgm:t>
    </dgm:pt>
    <dgm:pt modelId="{4067C1D3-5E12-4470-8E32-EF6F414DE417}">
      <dgm:prSet phldrT="[Text]" custT="1"/>
      <dgm:spPr/>
      <dgm:t>
        <a:bodyPr/>
        <a:lstStyle/>
        <a:p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Luyện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tập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sáng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bức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từ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mảng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màu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có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sẵn</a:t>
          </a:r>
          <a:r>
            <a:rPr lang="en-US" sz="18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) </a:t>
          </a:r>
          <a:endParaRPr lang="en-US" sz="1800" dirty="0">
            <a:solidFill>
              <a:schemeClr val="tx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31EE0B5-44A4-497A-A7D4-BFE4309A8380}" type="parTrans" cxnId="{5D0D034C-89B2-447A-807C-ABC0D8CBEC6A}">
      <dgm:prSet/>
      <dgm:spPr/>
      <dgm:t>
        <a:bodyPr/>
        <a:lstStyle/>
        <a:p>
          <a:endParaRPr lang="en-US"/>
        </a:p>
      </dgm:t>
    </dgm:pt>
    <dgm:pt modelId="{CEE501BE-1181-4A20-BC7D-823545F69913}" type="sibTrans" cxnId="{5D0D034C-89B2-447A-807C-ABC0D8CBEC6A}">
      <dgm:prSet/>
      <dgm:spPr/>
      <dgm:t>
        <a:bodyPr/>
        <a:lstStyle/>
        <a:p>
          <a:endParaRPr lang="en-US"/>
        </a:p>
      </dgm:t>
    </dgm:pt>
    <dgm:pt modelId="{AD5BCF49-C9EA-4B17-9F9A-AA8564507132}">
      <dgm:prSet phldrT="[Text]" custT="1"/>
      <dgm:spPr/>
      <dgm:t>
        <a:bodyPr/>
        <a:lstStyle/>
        <a:p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tích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đánh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giá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trưng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bày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chia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sẻ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en-US" sz="2000" dirty="0">
            <a:solidFill>
              <a:schemeClr val="tx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620D119-0CC6-44D1-A781-406DBEC8FD31}" type="parTrans" cxnId="{E15F694D-725B-43DB-ACC2-89FFC3FD2F1D}">
      <dgm:prSet/>
      <dgm:spPr/>
      <dgm:t>
        <a:bodyPr/>
        <a:lstStyle/>
        <a:p>
          <a:endParaRPr lang="en-US"/>
        </a:p>
      </dgm:t>
    </dgm:pt>
    <dgm:pt modelId="{D35C7DAC-A1A5-44A2-9FAA-93A63B1319DA}" type="sibTrans" cxnId="{E15F694D-725B-43DB-ACC2-89FFC3FD2F1D}">
      <dgm:prSet/>
      <dgm:spPr/>
      <dgm:t>
        <a:bodyPr/>
        <a:lstStyle/>
        <a:p>
          <a:endParaRPr lang="en-US"/>
        </a:p>
      </dgm:t>
    </dgm:pt>
    <dgm:pt modelId="{3CAD4E9D-0FC0-4712-8A1D-EE25C8B16B16}">
      <dgm:prSet phldrT="[Text]" custT="1"/>
      <dgm:spPr/>
      <dgm:t>
        <a:bodyPr/>
        <a:lstStyle/>
        <a:p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phát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triển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tìm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hiểu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trìu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tượng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họa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sĩ</a:t>
          </a:r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en-US" sz="2000" dirty="0">
            <a:solidFill>
              <a:schemeClr val="tx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C1AE1B9-1F86-4268-9303-5416ED4F659D}" type="parTrans" cxnId="{3C1E22C6-7F87-4936-9B96-F12CC26D42DC}">
      <dgm:prSet/>
      <dgm:spPr/>
      <dgm:t>
        <a:bodyPr/>
        <a:lstStyle/>
        <a:p>
          <a:endParaRPr lang="en-US"/>
        </a:p>
      </dgm:t>
    </dgm:pt>
    <dgm:pt modelId="{D9200BEC-60A5-4DEB-9F86-300D2F94FDD0}" type="sibTrans" cxnId="{3C1E22C6-7F87-4936-9B96-F12CC26D42DC}">
      <dgm:prSet/>
      <dgm:spPr/>
      <dgm:t>
        <a:bodyPr/>
        <a:lstStyle/>
        <a:p>
          <a:endParaRPr lang="en-US"/>
        </a:p>
      </dgm:t>
    </dgm:pt>
    <dgm:pt modelId="{5E808F01-FDB9-4FEB-B0AC-FC06A0057400}" type="pres">
      <dgm:prSet presAssocID="{CBA9FB4F-FB7E-429C-9E72-F8F42D974F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54B737-2CC8-4C67-9BFF-CD325CB5CE94}" type="pres">
      <dgm:prSet presAssocID="{0673D453-5124-4E48-8AF8-1CFED4984CF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C5C419-E256-4E49-BB33-78558C6A82F9}" type="pres">
      <dgm:prSet presAssocID="{0161D781-0BD6-41FB-AE32-1B078E7CDC1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119A3975-1BF4-4B96-8C35-3007CE8D4441}" type="pres">
      <dgm:prSet presAssocID="{0161D781-0BD6-41FB-AE32-1B078E7CDC1E}" presName="connectorText" presStyleLbl="sibTrans1D1" presStyleIdx="0" presStyleCnt="4"/>
      <dgm:spPr/>
      <dgm:t>
        <a:bodyPr/>
        <a:lstStyle/>
        <a:p>
          <a:endParaRPr lang="en-US"/>
        </a:p>
      </dgm:t>
    </dgm:pt>
    <dgm:pt modelId="{E95EF591-92F6-4524-B3FD-F66BB0BE2B8A}" type="pres">
      <dgm:prSet presAssocID="{E64C1A83-DC16-4839-895D-749778F0A93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4A79D9-2887-48B2-9610-8E243C0D913E}" type="pres">
      <dgm:prSet presAssocID="{F2CA5A52-62FA-44FB-8024-414A75130801}" presName="sibTrans" presStyleLbl="sibTrans1D1" presStyleIdx="1" presStyleCnt="4"/>
      <dgm:spPr/>
      <dgm:t>
        <a:bodyPr/>
        <a:lstStyle/>
        <a:p>
          <a:endParaRPr lang="en-US"/>
        </a:p>
      </dgm:t>
    </dgm:pt>
    <dgm:pt modelId="{2D722C57-BFF5-415A-B265-2B3A68921F76}" type="pres">
      <dgm:prSet presAssocID="{F2CA5A52-62FA-44FB-8024-414A75130801}" presName="connectorText" presStyleLbl="sibTrans1D1" presStyleIdx="1" presStyleCnt="4"/>
      <dgm:spPr/>
      <dgm:t>
        <a:bodyPr/>
        <a:lstStyle/>
        <a:p>
          <a:endParaRPr lang="en-US"/>
        </a:p>
      </dgm:t>
    </dgm:pt>
    <dgm:pt modelId="{5C2D768A-52D0-4AEA-A96A-14AAFA7B211A}" type="pres">
      <dgm:prSet presAssocID="{4067C1D3-5E12-4470-8E32-EF6F414DE41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B8015-A7A4-47DB-9C0F-F55BF017D2C6}" type="pres">
      <dgm:prSet presAssocID="{CEE501BE-1181-4A20-BC7D-823545F69913}" presName="sibTrans" presStyleLbl="sibTrans1D1" presStyleIdx="2" presStyleCnt="4"/>
      <dgm:spPr/>
      <dgm:t>
        <a:bodyPr/>
        <a:lstStyle/>
        <a:p>
          <a:endParaRPr lang="en-US"/>
        </a:p>
      </dgm:t>
    </dgm:pt>
    <dgm:pt modelId="{B0530398-D2C7-47B2-8A86-4AE2CF4348F5}" type="pres">
      <dgm:prSet presAssocID="{CEE501BE-1181-4A20-BC7D-823545F69913}" presName="connectorText" presStyleLbl="sibTrans1D1" presStyleIdx="2" presStyleCnt="4"/>
      <dgm:spPr/>
      <dgm:t>
        <a:bodyPr/>
        <a:lstStyle/>
        <a:p>
          <a:endParaRPr lang="en-US"/>
        </a:p>
      </dgm:t>
    </dgm:pt>
    <dgm:pt modelId="{EFFE57A1-0561-4D3D-969F-C979F93C2689}" type="pres">
      <dgm:prSet presAssocID="{AD5BCF49-C9EA-4B17-9F9A-AA856450713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B5C14-228E-4227-9478-BB81D1F96E33}" type="pres">
      <dgm:prSet presAssocID="{D35C7DAC-A1A5-44A2-9FAA-93A63B1319DA}" presName="sibTrans" presStyleLbl="sibTrans1D1" presStyleIdx="3" presStyleCnt="4"/>
      <dgm:spPr/>
      <dgm:t>
        <a:bodyPr/>
        <a:lstStyle/>
        <a:p>
          <a:endParaRPr lang="en-US"/>
        </a:p>
      </dgm:t>
    </dgm:pt>
    <dgm:pt modelId="{A8F7A1DA-E1AB-4F92-A91F-50083E08BBF7}" type="pres">
      <dgm:prSet presAssocID="{D35C7DAC-A1A5-44A2-9FAA-93A63B1319DA}" presName="connectorText" presStyleLbl="sibTrans1D1" presStyleIdx="3" presStyleCnt="4"/>
      <dgm:spPr/>
      <dgm:t>
        <a:bodyPr/>
        <a:lstStyle/>
        <a:p>
          <a:endParaRPr lang="en-US"/>
        </a:p>
      </dgm:t>
    </dgm:pt>
    <dgm:pt modelId="{22E28D0B-A01D-4508-B974-6C2FFE2AA91E}" type="pres">
      <dgm:prSet presAssocID="{3CAD4E9D-0FC0-4712-8A1D-EE25C8B16B16}" presName="node" presStyleLbl="node1" presStyleIdx="4" presStyleCnt="5" custScaleX="1109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5F694D-725B-43DB-ACC2-89FFC3FD2F1D}" srcId="{CBA9FB4F-FB7E-429C-9E72-F8F42D974FB5}" destId="{AD5BCF49-C9EA-4B17-9F9A-AA8564507132}" srcOrd="3" destOrd="0" parTransId="{1620D119-0CC6-44D1-A781-406DBEC8FD31}" sibTransId="{D35C7DAC-A1A5-44A2-9FAA-93A63B1319DA}"/>
    <dgm:cxn modelId="{89B1A816-2E37-4542-8380-166F9583BE4A}" type="presOf" srcId="{D35C7DAC-A1A5-44A2-9FAA-93A63B1319DA}" destId="{098B5C14-228E-4227-9478-BB81D1F96E33}" srcOrd="0" destOrd="0" presId="urn:microsoft.com/office/officeart/2005/8/layout/bProcess3"/>
    <dgm:cxn modelId="{586D716D-C26D-4F2F-B57F-49B7A8C34536}" type="presOf" srcId="{3CAD4E9D-0FC0-4712-8A1D-EE25C8B16B16}" destId="{22E28D0B-A01D-4508-B974-6C2FFE2AA91E}" srcOrd="0" destOrd="0" presId="urn:microsoft.com/office/officeart/2005/8/layout/bProcess3"/>
    <dgm:cxn modelId="{3D3153E8-5EBF-41A5-96B0-277F2D49A913}" type="presOf" srcId="{0673D453-5124-4E48-8AF8-1CFED4984CF1}" destId="{C554B737-2CC8-4C67-9BFF-CD325CB5CE94}" srcOrd="0" destOrd="0" presId="urn:microsoft.com/office/officeart/2005/8/layout/bProcess3"/>
    <dgm:cxn modelId="{99A47E51-EFC4-4320-9226-09EE14670198}" type="presOf" srcId="{F2CA5A52-62FA-44FB-8024-414A75130801}" destId="{2D722C57-BFF5-415A-B265-2B3A68921F76}" srcOrd="1" destOrd="0" presId="urn:microsoft.com/office/officeart/2005/8/layout/bProcess3"/>
    <dgm:cxn modelId="{546D9DD1-84C6-4FB3-B904-93B4C45DD388}" srcId="{CBA9FB4F-FB7E-429C-9E72-F8F42D974FB5}" destId="{E64C1A83-DC16-4839-895D-749778F0A93A}" srcOrd="1" destOrd="0" parTransId="{5DA9FDED-C004-41D0-9C96-5A94F314B221}" sibTransId="{F2CA5A52-62FA-44FB-8024-414A75130801}"/>
    <dgm:cxn modelId="{47D4E710-4C83-4053-8FCB-5CD47DB7A7C6}" type="presOf" srcId="{CEE501BE-1181-4A20-BC7D-823545F69913}" destId="{B0530398-D2C7-47B2-8A86-4AE2CF4348F5}" srcOrd="1" destOrd="0" presId="urn:microsoft.com/office/officeart/2005/8/layout/bProcess3"/>
    <dgm:cxn modelId="{3C1E22C6-7F87-4936-9B96-F12CC26D42DC}" srcId="{CBA9FB4F-FB7E-429C-9E72-F8F42D974FB5}" destId="{3CAD4E9D-0FC0-4712-8A1D-EE25C8B16B16}" srcOrd="4" destOrd="0" parTransId="{9C1AE1B9-1F86-4268-9303-5416ED4F659D}" sibTransId="{D9200BEC-60A5-4DEB-9F86-300D2F94FDD0}"/>
    <dgm:cxn modelId="{63EBD85E-D549-48DB-BE72-DCD665F5D23F}" type="presOf" srcId="{0161D781-0BD6-41FB-AE32-1B078E7CDC1E}" destId="{EFC5C419-E256-4E49-BB33-78558C6A82F9}" srcOrd="0" destOrd="0" presId="urn:microsoft.com/office/officeart/2005/8/layout/bProcess3"/>
    <dgm:cxn modelId="{5D0D034C-89B2-447A-807C-ABC0D8CBEC6A}" srcId="{CBA9FB4F-FB7E-429C-9E72-F8F42D974FB5}" destId="{4067C1D3-5E12-4470-8E32-EF6F414DE417}" srcOrd="2" destOrd="0" parTransId="{531EE0B5-44A4-497A-A7D4-BFE4309A8380}" sibTransId="{CEE501BE-1181-4A20-BC7D-823545F69913}"/>
    <dgm:cxn modelId="{B6C026A1-D574-43E1-B176-A09B8E36AE2B}" srcId="{CBA9FB4F-FB7E-429C-9E72-F8F42D974FB5}" destId="{0673D453-5124-4E48-8AF8-1CFED4984CF1}" srcOrd="0" destOrd="0" parTransId="{143A62E6-5FAB-4172-B8D0-B852C5E4DBFA}" sibTransId="{0161D781-0BD6-41FB-AE32-1B078E7CDC1E}"/>
    <dgm:cxn modelId="{DF480AC2-9EDD-471A-84C5-6AB9C95435B7}" type="presOf" srcId="{AD5BCF49-C9EA-4B17-9F9A-AA8564507132}" destId="{EFFE57A1-0561-4D3D-969F-C979F93C2689}" srcOrd="0" destOrd="0" presId="urn:microsoft.com/office/officeart/2005/8/layout/bProcess3"/>
    <dgm:cxn modelId="{BEDE5DBF-6205-4D57-9A8B-E32DC2C85C1A}" type="presOf" srcId="{0161D781-0BD6-41FB-AE32-1B078E7CDC1E}" destId="{119A3975-1BF4-4B96-8C35-3007CE8D4441}" srcOrd="1" destOrd="0" presId="urn:microsoft.com/office/officeart/2005/8/layout/bProcess3"/>
    <dgm:cxn modelId="{30191C85-EC6E-47CF-B713-DD0B5760D36B}" type="presOf" srcId="{E64C1A83-DC16-4839-895D-749778F0A93A}" destId="{E95EF591-92F6-4524-B3FD-F66BB0BE2B8A}" srcOrd="0" destOrd="0" presId="urn:microsoft.com/office/officeart/2005/8/layout/bProcess3"/>
    <dgm:cxn modelId="{020DD131-2331-4FB5-833D-1B3C8C82F69E}" type="presOf" srcId="{CEE501BE-1181-4A20-BC7D-823545F69913}" destId="{C80B8015-A7A4-47DB-9C0F-F55BF017D2C6}" srcOrd="0" destOrd="0" presId="urn:microsoft.com/office/officeart/2005/8/layout/bProcess3"/>
    <dgm:cxn modelId="{A5CBD99C-5626-43E5-B7F3-C5D32F563D07}" type="presOf" srcId="{D35C7DAC-A1A5-44A2-9FAA-93A63B1319DA}" destId="{A8F7A1DA-E1AB-4F92-A91F-50083E08BBF7}" srcOrd="1" destOrd="0" presId="urn:microsoft.com/office/officeart/2005/8/layout/bProcess3"/>
    <dgm:cxn modelId="{C2E0B557-7D92-4447-9BBB-E3617560B8D0}" type="presOf" srcId="{4067C1D3-5E12-4470-8E32-EF6F414DE417}" destId="{5C2D768A-52D0-4AEA-A96A-14AAFA7B211A}" srcOrd="0" destOrd="0" presId="urn:microsoft.com/office/officeart/2005/8/layout/bProcess3"/>
    <dgm:cxn modelId="{153A4594-B8D6-47C0-A7CA-E7D077F5F1A5}" type="presOf" srcId="{F2CA5A52-62FA-44FB-8024-414A75130801}" destId="{044A79D9-2887-48B2-9610-8E243C0D913E}" srcOrd="0" destOrd="0" presId="urn:microsoft.com/office/officeart/2005/8/layout/bProcess3"/>
    <dgm:cxn modelId="{3A2616B5-656F-4A9F-AF28-CD79884CC027}" type="presOf" srcId="{CBA9FB4F-FB7E-429C-9E72-F8F42D974FB5}" destId="{5E808F01-FDB9-4FEB-B0AC-FC06A0057400}" srcOrd="0" destOrd="0" presId="urn:microsoft.com/office/officeart/2005/8/layout/bProcess3"/>
    <dgm:cxn modelId="{61B4F0D4-222A-4966-8C3C-EEBCA73F0519}" type="presParOf" srcId="{5E808F01-FDB9-4FEB-B0AC-FC06A0057400}" destId="{C554B737-2CC8-4C67-9BFF-CD325CB5CE94}" srcOrd="0" destOrd="0" presId="urn:microsoft.com/office/officeart/2005/8/layout/bProcess3"/>
    <dgm:cxn modelId="{DF41AD38-C9DC-4159-A55F-0EA29D56FDA9}" type="presParOf" srcId="{5E808F01-FDB9-4FEB-B0AC-FC06A0057400}" destId="{EFC5C419-E256-4E49-BB33-78558C6A82F9}" srcOrd="1" destOrd="0" presId="urn:microsoft.com/office/officeart/2005/8/layout/bProcess3"/>
    <dgm:cxn modelId="{FBE6EDDA-E0CA-4FFE-8A78-9A0CB968C826}" type="presParOf" srcId="{EFC5C419-E256-4E49-BB33-78558C6A82F9}" destId="{119A3975-1BF4-4B96-8C35-3007CE8D4441}" srcOrd="0" destOrd="0" presId="urn:microsoft.com/office/officeart/2005/8/layout/bProcess3"/>
    <dgm:cxn modelId="{F4C22A05-98D3-43C8-92F0-6CD3C8B5AF4F}" type="presParOf" srcId="{5E808F01-FDB9-4FEB-B0AC-FC06A0057400}" destId="{E95EF591-92F6-4524-B3FD-F66BB0BE2B8A}" srcOrd="2" destOrd="0" presId="urn:microsoft.com/office/officeart/2005/8/layout/bProcess3"/>
    <dgm:cxn modelId="{39EC6583-25F9-4B07-B42B-9B48E3E4802D}" type="presParOf" srcId="{5E808F01-FDB9-4FEB-B0AC-FC06A0057400}" destId="{044A79D9-2887-48B2-9610-8E243C0D913E}" srcOrd="3" destOrd="0" presId="urn:microsoft.com/office/officeart/2005/8/layout/bProcess3"/>
    <dgm:cxn modelId="{61AB2EFB-56F0-41D4-A135-558E996FFAA0}" type="presParOf" srcId="{044A79D9-2887-48B2-9610-8E243C0D913E}" destId="{2D722C57-BFF5-415A-B265-2B3A68921F76}" srcOrd="0" destOrd="0" presId="urn:microsoft.com/office/officeart/2005/8/layout/bProcess3"/>
    <dgm:cxn modelId="{15CBE665-1DB6-4777-88FC-D4F03D7CD71C}" type="presParOf" srcId="{5E808F01-FDB9-4FEB-B0AC-FC06A0057400}" destId="{5C2D768A-52D0-4AEA-A96A-14AAFA7B211A}" srcOrd="4" destOrd="0" presId="urn:microsoft.com/office/officeart/2005/8/layout/bProcess3"/>
    <dgm:cxn modelId="{C8761D2E-2278-44A1-92E2-E14D8C8DFAAC}" type="presParOf" srcId="{5E808F01-FDB9-4FEB-B0AC-FC06A0057400}" destId="{C80B8015-A7A4-47DB-9C0F-F55BF017D2C6}" srcOrd="5" destOrd="0" presId="urn:microsoft.com/office/officeart/2005/8/layout/bProcess3"/>
    <dgm:cxn modelId="{2974A24F-9EA0-45F6-8543-8634F1F7C9C5}" type="presParOf" srcId="{C80B8015-A7A4-47DB-9C0F-F55BF017D2C6}" destId="{B0530398-D2C7-47B2-8A86-4AE2CF4348F5}" srcOrd="0" destOrd="0" presId="urn:microsoft.com/office/officeart/2005/8/layout/bProcess3"/>
    <dgm:cxn modelId="{5DF8E3C6-FE6B-488F-BD3A-907D8B41EDAF}" type="presParOf" srcId="{5E808F01-FDB9-4FEB-B0AC-FC06A0057400}" destId="{EFFE57A1-0561-4D3D-969F-C979F93C2689}" srcOrd="6" destOrd="0" presId="urn:microsoft.com/office/officeart/2005/8/layout/bProcess3"/>
    <dgm:cxn modelId="{F6C07B66-E6E3-483A-9D88-614CD1A30E9C}" type="presParOf" srcId="{5E808F01-FDB9-4FEB-B0AC-FC06A0057400}" destId="{098B5C14-228E-4227-9478-BB81D1F96E33}" srcOrd="7" destOrd="0" presId="urn:microsoft.com/office/officeart/2005/8/layout/bProcess3"/>
    <dgm:cxn modelId="{D60546B6-745D-41B3-9B0B-20E3887CD20C}" type="presParOf" srcId="{098B5C14-228E-4227-9478-BB81D1F96E33}" destId="{A8F7A1DA-E1AB-4F92-A91F-50083E08BBF7}" srcOrd="0" destOrd="0" presId="urn:microsoft.com/office/officeart/2005/8/layout/bProcess3"/>
    <dgm:cxn modelId="{0A466709-2FAE-4ED4-AEF2-16E46D8505DB}" type="presParOf" srcId="{5E808F01-FDB9-4FEB-B0AC-FC06A0057400}" destId="{22E28D0B-A01D-4508-B974-6C2FFE2AA91E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D0BAED-4F4C-40BA-B440-6B87B4292FBC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A462460-7631-4DB0-A9A1-D28320CB0F67}">
      <dgm:prSet phldrT="[Text]" custT="1"/>
      <dgm:spPr/>
      <dgm:t>
        <a:bodyPr/>
        <a:lstStyle/>
        <a:p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Sử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dụng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một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khung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giấy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xác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định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mảng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màu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yêu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thích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trên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bức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endParaRPr lang="en-US" sz="2400" dirty="0">
            <a:solidFill>
              <a:schemeClr val="tx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6791B30-C073-4845-AD25-37CBBFF43C3A}" type="parTrans" cxnId="{AF8B1EF0-C5C9-47F2-82BA-DB972ED81BE5}">
      <dgm:prSet/>
      <dgm:spPr/>
      <dgm:t>
        <a:bodyPr/>
        <a:lstStyle/>
        <a:p>
          <a:endParaRPr lang="en-US"/>
        </a:p>
      </dgm:t>
    </dgm:pt>
    <dgm:pt modelId="{C315B1D0-0E36-48C4-9BCF-EA6AFA4BCE44}" type="sibTrans" cxnId="{AF8B1EF0-C5C9-47F2-82BA-DB972ED81BE5}">
      <dgm:prSet/>
      <dgm:spPr/>
      <dgm:t>
        <a:bodyPr/>
        <a:lstStyle/>
        <a:p>
          <a:endParaRPr lang="en-US"/>
        </a:p>
      </dgm:t>
    </dgm:pt>
    <dgm:pt modelId="{8A7D8317-B23B-44E7-8ABB-F4E2CC2D14C7}">
      <dgm:prSet phldrT="[Text]" custT="1"/>
      <dgm:spPr/>
      <dgm:t>
        <a:bodyPr/>
        <a:lstStyle/>
        <a:p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Vẽ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thêm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chấm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nét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màu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)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để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làm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rõ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hình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tưởng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tượng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trong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bức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endParaRPr lang="en-US" sz="2400" dirty="0">
            <a:solidFill>
              <a:schemeClr val="tx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84F5684-6E42-4C63-9924-B9E8D3A97FA2}" type="parTrans" cxnId="{8A860482-109A-442A-86A2-42BDD88AEA93}">
      <dgm:prSet/>
      <dgm:spPr/>
      <dgm:t>
        <a:bodyPr/>
        <a:lstStyle/>
        <a:p>
          <a:endParaRPr lang="en-US"/>
        </a:p>
      </dgm:t>
    </dgm:pt>
    <dgm:pt modelId="{339A43FE-21FF-4ED8-A062-10B32494C8B3}" type="sibTrans" cxnId="{8A860482-109A-442A-86A2-42BDD88AEA93}">
      <dgm:prSet/>
      <dgm:spPr/>
      <dgm:t>
        <a:bodyPr/>
        <a:lstStyle/>
        <a:p>
          <a:endParaRPr lang="en-US"/>
        </a:p>
      </dgm:t>
    </dgm:pt>
    <dgm:pt modelId="{A3C8FB86-88B9-468D-A720-254CC6F5B35E}">
      <dgm:prSet phldrT="[Text]" custT="1"/>
      <dgm:spPr/>
      <dgm:t>
        <a:bodyPr/>
        <a:lstStyle/>
        <a:p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Cắt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mảng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màu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đã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chọn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ra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khỏi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bức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r>
            <a:rPr lang="fr-FR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lớn</a:t>
          </a:r>
          <a:endParaRPr lang="en-US" sz="2400" dirty="0">
            <a:solidFill>
              <a:schemeClr val="tx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AFE7F71-14AF-43E1-851D-A946C52E9434}" type="sibTrans" cxnId="{3001A49A-845B-4908-9978-C21A647DEB2D}">
      <dgm:prSet/>
      <dgm:spPr/>
      <dgm:t>
        <a:bodyPr/>
        <a:lstStyle/>
        <a:p>
          <a:endParaRPr lang="en-US"/>
        </a:p>
      </dgm:t>
    </dgm:pt>
    <dgm:pt modelId="{049EB242-B49F-484D-97CB-E7520FB016BE}" type="parTrans" cxnId="{3001A49A-845B-4908-9978-C21A647DEB2D}">
      <dgm:prSet/>
      <dgm:spPr/>
      <dgm:t>
        <a:bodyPr/>
        <a:lstStyle/>
        <a:p>
          <a:endParaRPr lang="en-US"/>
        </a:p>
      </dgm:t>
    </dgm:pt>
    <dgm:pt modelId="{0BB702FF-1D9D-4366-A4A8-4CBDAB13D7F9}" type="pres">
      <dgm:prSet presAssocID="{D5D0BAED-4F4C-40BA-B440-6B87B4292FB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1D545BE-B83D-461C-9F84-E9759793F492}" type="pres">
      <dgm:prSet presAssocID="{6A462460-7631-4DB0-A9A1-D28320CB0F67}" presName="composite" presStyleCnt="0"/>
      <dgm:spPr/>
    </dgm:pt>
    <dgm:pt modelId="{522E31D9-44EB-42E7-859B-AFAD6B5CA4E4}" type="pres">
      <dgm:prSet presAssocID="{6A462460-7631-4DB0-A9A1-D28320CB0F67}" presName="LShape" presStyleLbl="alignNode1" presStyleIdx="0" presStyleCnt="5" custLinFactNeighborX="-1467" custLinFactNeighborY="-23186"/>
      <dgm:spPr/>
    </dgm:pt>
    <dgm:pt modelId="{9590A45E-56F0-482D-9B6F-EDFE0AA13F4D}" type="pres">
      <dgm:prSet presAssocID="{6A462460-7631-4DB0-A9A1-D28320CB0F67}" presName="ParentText" presStyleLbl="revTx" presStyleIdx="0" presStyleCnt="3" custLinFactNeighborX="1218" custLinFactNeighborY="-120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8FBD38-000C-44E6-8880-105E439062FA}" type="pres">
      <dgm:prSet presAssocID="{6A462460-7631-4DB0-A9A1-D28320CB0F67}" presName="Triangle" presStyleLbl="alignNode1" presStyleIdx="1" presStyleCnt="5" custLinFactNeighborX="6458" custLinFactNeighborY="-43053"/>
      <dgm:spPr/>
    </dgm:pt>
    <dgm:pt modelId="{9D2CCEEA-2EE4-4D15-8375-3F621760A03B}" type="pres">
      <dgm:prSet presAssocID="{C315B1D0-0E36-48C4-9BCF-EA6AFA4BCE44}" presName="sibTrans" presStyleCnt="0"/>
      <dgm:spPr/>
    </dgm:pt>
    <dgm:pt modelId="{2B6854F8-5A90-422D-AF08-6BC7DE81EEA5}" type="pres">
      <dgm:prSet presAssocID="{C315B1D0-0E36-48C4-9BCF-EA6AFA4BCE44}" presName="space" presStyleCnt="0"/>
      <dgm:spPr/>
    </dgm:pt>
    <dgm:pt modelId="{F51A5B80-1C47-4F0D-9627-2F6F0EBFD469}" type="pres">
      <dgm:prSet presAssocID="{A3C8FB86-88B9-468D-A720-254CC6F5B35E}" presName="composite" presStyleCnt="0"/>
      <dgm:spPr/>
    </dgm:pt>
    <dgm:pt modelId="{02A79223-5F4E-448B-814D-E5D3470603EC}" type="pres">
      <dgm:prSet presAssocID="{A3C8FB86-88B9-468D-A720-254CC6F5B35E}" presName="LShape" presStyleLbl="alignNode1" presStyleIdx="2" presStyleCnt="5"/>
      <dgm:spPr/>
    </dgm:pt>
    <dgm:pt modelId="{A65A59C3-800E-4DAF-8978-EBBAA14CF27A}" type="pres">
      <dgm:prSet presAssocID="{A3C8FB86-88B9-468D-A720-254CC6F5B35E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9A61C-C238-491C-986C-A6DA507C7F1F}" type="pres">
      <dgm:prSet presAssocID="{A3C8FB86-88B9-468D-A720-254CC6F5B35E}" presName="Triangle" presStyleLbl="alignNode1" presStyleIdx="3" presStyleCnt="5"/>
      <dgm:spPr/>
    </dgm:pt>
    <dgm:pt modelId="{B016E7DA-4263-4F73-90AB-CF3AFFC99921}" type="pres">
      <dgm:prSet presAssocID="{DAFE7F71-14AF-43E1-851D-A946C52E9434}" presName="sibTrans" presStyleCnt="0"/>
      <dgm:spPr/>
    </dgm:pt>
    <dgm:pt modelId="{9C5DE73F-472A-4A92-9888-DC69153F0CC4}" type="pres">
      <dgm:prSet presAssocID="{DAFE7F71-14AF-43E1-851D-A946C52E9434}" presName="space" presStyleCnt="0"/>
      <dgm:spPr/>
    </dgm:pt>
    <dgm:pt modelId="{1660E592-7D30-4EB1-8EC4-D9C224CCBFBC}" type="pres">
      <dgm:prSet presAssocID="{8A7D8317-B23B-44E7-8ABB-F4E2CC2D14C7}" presName="composite" presStyleCnt="0"/>
      <dgm:spPr/>
    </dgm:pt>
    <dgm:pt modelId="{A922A380-4F35-4C4E-AF09-32F0742F63B0}" type="pres">
      <dgm:prSet presAssocID="{8A7D8317-B23B-44E7-8ABB-F4E2CC2D14C7}" presName="LShape" presStyleLbl="alignNode1" presStyleIdx="4" presStyleCnt="5"/>
      <dgm:spPr/>
    </dgm:pt>
    <dgm:pt modelId="{C6FB6127-5A59-4BD7-BADD-060F43D29EBB}" type="pres">
      <dgm:prSet presAssocID="{8A7D8317-B23B-44E7-8ABB-F4E2CC2D14C7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01A49A-845B-4908-9978-C21A647DEB2D}" srcId="{D5D0BAED-4F4C-40BA-B440-6B87B4292FBC}" destId="{A3C8FB86-88B9-468D-A720-254CC6F5B35E}" srcOrd="1" destOrd="0" parTransId="{049EB242-B49F-484D-97CB-E7520FB016BE}" sibTransId="{DAFE7F71-14AF-43E1-851D-A946C52E9434}"/>
    <dgm:cxn modelId="{6B791476-B459-4A71-912B-81A3A1648902}" type="presOf" srcId="{8A7D8317-B23B-44E7-8ABB-F4E2CC2D14C7}" destId="{C6FB6127-5A59-4BD7-BADD-060F43D29EBB}" srcOrd="0" destOrd="0" presId="urn:microsoft.com/office/officeart/2009/3/layout/StepUpProcess"/>
    <dgm:cxn modelId="{74C7FB56-CCEA-4EAA-A138-CDE93FB5F46B}" type="presOf" srcId="{A3C8FB86-88B9-468D-A720-254CC6F5B35E}" destId="{A65A59C3-800E-4DAF-8978-EBBAA14CF27A}" srcOrd="0" destOrd="0" presId="urn:microsoft.com/office/officeart/2009/3/layout/StepUpProcess"/>
    <dgm:cxn modelId="{DD9E865A-5803-4E87-8C56-5F72C0038834}" type="presOf" srcId="{D5D0BAED-4F4C-40BA-B440-6B87B4292FBC}" destId="{0BB702FF-1D9D-4366-A4A8-4CBDAB13D7F9}" srcOrd="0" destOrd="0" presId="urn:microsoft.com/office/officeart/2009/3/layout/StepUpProcess"/>
    <dgm:cxn modelId="{AF8B1EF0-C5C9-47F2-82BA-DB972ED81BE5}" srcId="{D5D0BAED-4F4C-40BA-B440-6B87B4292FBC}" destId="{6A462460-7631-4DB0-A9A1-D28320CB0F67}" srcOrd="0" destOrd="0" parTransId="{E6791B30-C073-4845-AD25-37CBBFF43C3A}" sibTransId="{C315B1D0-0E36-48C4-9BCF-EA6AFA4BCE44}"/>
    <dgm:cxn modelId="{8A860482-109A-442A-86A2-42BDD88AEA93}" srcId="{D5D0BAED-4F4C-40BA-B440-6B87B4292FBC}" destId="{8A7D8317-B23B-44E7-8ABB-F4E2CC2D14C7}" srcOrd="2" destOrd="0" parTransId="{484F5684-6E42-4C63-9924-B9E8D3A97FA2}" sibTransId="{339A43FE-21FF-4ED8-A062-10B32494C8B3}"/>
    <dgm:cxn modelId="{DDC90ECB-0643-4A17-B3C1-5FE81AD05660}" type="presOf" srcId="{6A462460-7631-4DB0-A9A1-D28320CB0F67}" destId="{9590A45E-56F0-482D-9B6F-EDFE0AA13F4D}" srcOrd="0" destOrd="0" presId="urn:microsoft.com/office/officeart/2009/3/layout/StepUpProcess"/>
    <dgm:cxn modelId="{6822B9A8-7CAF-4C5F-8045-8286CC801499}" type="presParOf" srcId="{0BB702FF-1D9D-4366-A4A8-4CBDAB13D7F9}" destId="{21D545BE-B83D-461C-9F84-E9759793F492}" srcOrd="0" destOrd="0" presId="urn:microsoft.com/office/officeart/2009/3/layout/StepUpProcess"/>
    <dgm:cxn modelId="{10C4B7B2-8A9B-453B-A753-88D149C754E5}" type="presParOf" srcId="{21D545BE-B83D-461C-9F84-E9759793F492}" destId="{522E31D9-44EB-42E7-859B-AFAD6B5CA4E4}" srcOrd="0" destOrd="0" presId="urn:microsoft.com/office/officeart/2009/3/layout/StepUpProcess"/>
    <dgm:cxn modelId="{F196996D-9639-46CB-9874-D7DF34F1ADD8}" type="presParOf" srcId="{21D545BE-B83D-461C-9F84-E9759793F492}" destId="{9590A45E-56F0-482D-9B6F-EDFE0AA13F4D}" srcOrd="1" destOrd="0" presId="urn:microsoft.com/office/officeart/2009/3/layout/StepUpProcess"/>
    <dgm:cxn modelId="{2841FAA1-9D06-47E8-97BC-FBFF6359EAAD}" type="presParOf" srcId="{21D545BE-B83D-461C-9F84-E9759793F492}" destId="{5A8FBD38-000C-44E6-8880-105E439062FA}" srcOrd="2" destOrd="0" presId="urn:microsoft.com/office/officeart/2009/3/layout/StepUpProcess"/>
    <dgm:cxn modelId="{689A8725-92BD-433B-B852-D8F67FD9089F}" type="presParOf" srcId="{0BB702FF-1D9D-4366-A4A8-4CBDAB13D7F9}" destId="{9D2CCEEA-2EE4-4D15-8375-3F621760A03B}" srcOrd="1" destOrd="0" presId="urn:microsoft.com/office/officeart/2009/3/layout/StepUpProcess"/>
    <dgm:cxn modelId="{BFD27DE0-429B-43E3-99BC-049683382008}" type="presParOf" srcId="{9D2CCEEA-2EE4-4D15-8375-3F621760A03B}" destId="{2B6854F8-5A90-422D-AF08-6BC7DE81EEA5}" srcOrd="0" destOrd="0" presId="urn:microsoft.com/office/officeart/2009/3/layout/StepUpProcess"/>
    <dgm:cxn modelId="{F27DA786-C9FF-4860-85D4-2177BEB85271}" type="presParOf" srcId="{0BB702FF-1D9D-4366-A4A8-4CBDAB13D7F9}" destId="{F51A5B80-1C47-4F0D-9627-2F6F0EBFD469}" srcOrd="2" destOrd="0" presId="urn:microsoft.com/office/officeart/2009/3/layout/StepUpProcess"/>
    <dgm:cxn modelId="{E06FC2C3-5246-47FE-8F43-694F618A1802}" type="presParOf" srcId="{F51A5B80-1C47-4F0D-9627-2F6F0EBFD469}" destId="{02A79223-5F4E-448B-814D-E5D3470603EC}" srcOrd="0" destOrd="0" presId="urn:microsoft.com/office/officeart/2009/3/layout/StepUpProcess"/>
    <dgm:cxn modelId="{5EC14E49-F43A-40B3-8836-5062FECE28B3}" type="presParOf" srcId="{F51A5B80-1C47-4F0D-9627-2F6F0EBFD469}" destId="{A65A59C3-800E-4DAF-8978-EBBAA14CF27A}" srcOrd="1" destOrd="0" presId="urn:microsoft.com/office/officeart/2009/3/layout/StepUpProcess"/>
    <dgm:cxn modelId="{78F61732-652B-487D-A5D5-36991E10A0BA}" type="presParOf" srcId="{F51A5B80-1C47-4F0D-9627-2F6F0EBFD469}" destId="{8619A61C-C238-491C-986C-A6DA507C7F1F}" srcOrd="2" destOrd="0" presId="urn:microsoft.com/office/officeart/2009/3/layout/StepUpProcess"/>
    <dgm:cxn modelId="{71B61A79-492E-4225-8C23-C302E6E98E2C}" type="presParOf" srcId="{0BB702FF-1D9D-4366-A4A8-4CBDAB13D7F9}" destId="{B016E7DA-4263-4F73-90AB-CF3AFFC99921}" srcOrd="3" destOrd="0" presId="urn:microsoft.com/office/officeart/2009/3/layout/StepUpProcess"/>
    <dgm:cxn modelId="{0BDB9D52-E0CE-4AFE-93F0-B898A36E9EC7}" type="presParOf" srcId="{B016E7DA-4263-4F73-90AB-CF3AFFC99921}" destId="{9C5DE73F-472A-4A92-9888-DC69153F0CC4}" srcOrd="0" destOrd="0" presId="urn:microsoft.com/office/officeart/2009/3/layout/StepUpProcess"/>
    <dgm:cxn modelId="{E70AC614-EF73-4F64-B08A-CCD07BAE602F}" type="presParOf" srcId="{0BB702FF-1D9D-4366-A4A8-4CBDAB13D7F9}" destId="{1660E592-7D30-4EB1-8EC4-D9C224CCBFBC}" srcOrd="4" destOrd="0" presId="urn:microsoft.com/office/officeart/2009/3/layout/StepUpProcess"/>
    <dgm:cxn modelId="{58D404EA-0B84-424A-A712-597A5D4DF4EA}" type="presParOf" srcId="{1660E592-7D30-4EB1-8EC4-D9C224CCBFBC}" destId="{A922A380-4F35-4C4E-AF09-32F0742F63B0}" srcOrd="0" destOrd="0" presId="urn:microsoft.com/office/officeart/2009/3/layout/StepUpProcess"/>
    <dgm:cxn modelId="{A866E863-6DFA-4244-B8FB-4A83A490FB1C}" type="presParOf" srcId="{1660E592-7D30-4EB1-8EC4-D9C224CCBFBC}" destId="{C6FB6127-5A59-4BD7-BADD-060F43D29EBB}" srcOrd="1" destOrd="0" presId="urn:microsoft.com/office/officeart/2009/3/layout/StepUpProcess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5C419-E256-4E49-BB33-78558C6A82F9}">
      <dsp:nvSpPr>
        <dsp:cNvPr id="0" name=""/>
        <dsp:cNvSpPr/>
      </dsp:nvSpPr>
      <dsp:spPr>
        <a:xfrm>
          <a:off x="1903679" y="1198931"/>
          <a:ext cx="4057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576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95651" y="1242467"/>
        <a:ext cx="21818" cy="4367"/>
      </dsp:txXfrm>
    </dsp:sp>
    <dsp:sp modelId="{C554B737-2CC8-4C67-9BFF-CD325CB5CE94}">
      <dsp:nvSpPr>
        <dsp:cNvPr id="0" name=""/>
        <dsp:cNvSpPr/>
      </dsp:nvSpPr>
      <dsp:spPr>
        <a:xfrm>
          <a:off x="8253" y="675483"/>
          <a:ext cx="1897226" cy="11383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Khám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phá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trải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nghiệm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vẽ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theo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nhạc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en-US" sz="2000" kern="1200" dirty="0">
            <a:solidFill>
              <a:schemeClr val="tx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253" y="675483"/>
        <a:ext cx="1897226" cy="1138335"/>
      </dsp:txXfrm>
    </dsp:sp>
    <dsp:sp modelId="{044A79D9-2887-48B2-9610-8E243C0D913E}">
      <dsp:nvSpPr>
        <dsp:cNvPr id="0" name=""/>
        <dsp:cNvSpPr/>
      </dsp:nvSpPr>
      <dsp:spPr>
        <a:xfrm>
          <a:off x="4237267" y="1198931"/>
          <a:ext cx="4057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5762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29239" y="1242467"/>
        <a:ext cx="21818" cy="4367"/>
      </dsp:txXfrm>
    </dsp:sp>
    <dsp:sp modelId="{E95EF591-92F6-4524-B3FD-F66BB0BE2B8A}">
      <dsp:nvSpPr>
        <dsp:cNvPr id="0" name=""/>
        <dsp:cNvSpPr/>
      </dsp:nvSpPr>
      <dsp:spPr>
        <a:xfrm>
          <a:off x="2341841" y="675483"/>
          <a:ext cx="1897226" cy="11383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bức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từ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mảng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màu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yêu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en-US" sz="1800" kern="1200" dirty="0">
            <a:solidFill>
              <a:schemeClr val="tx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41841" y="675483"/>
        <a:ext cx="1897226" cy="1138335"/>
      </dsp:txXfrm>
    </dsp:sp>
    <dsp:sp modelId="{C80B8015-A7A4-47DB-9C0F-F55BF017D2C6}">
      <dsp:nvSpPr>
        <dsp:cNvPr id="0" name=""/>
        <dsp:cNvSpPr/>
      </dsp:nvSpPr>
      <dsp:spPr>
        <a:xfrm>
          <a:off x="956866" y="1812018"/>
          <a:ext cx="4667176" cy="405762"/>
        </a:xfrm>
        <a:custGeom>
          <a:avLst/>
          <a:gdLst/>
          <a:ahLst/>
          <a:cxnLst/>
          <a:rect l="0" t="0" r="0" b="0"/>
          <a:pathLst>
            <a:path>
              <a:moveTo>
                <a:pt x="4667176" y="0"/>
              </a:moveTo>
              <a:lnTo>
                <a:pt x="4667176" y="219981"/>
              </a:lnTo>
              <a:lnTo>
                <a:pt x="0" y="219981"/>
              </a:lnTo>
              <a:lnTo>
                <a:pt x="0" y="405762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173266" y="2012716"/>
        <a:ext cx="234376" cy="4367"/>
      </dsp:txXfrm>
    </dsp:sp>
    <dsp:sp modelId="{5C2D768A-52D0-4AEA-A96A-14AAFA7B211A}">
      <dsp:nvSpPr>
        <dsp:cNvPr id="0" name=""/>
        <dsp:cNvSpPr/>
      </dsp:nvSpPr>
      <dsp:spPr>
        <a:xfrm>
          <a:off x="4675429" y="675483"/>
          <a:ext cx="1897226" cy="11383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Luyện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tập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sáng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bức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từ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mảng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màu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có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sẵn</a:t>
          </a:r>
          <a:r>
            <a:rPr lang="en-US" sz="18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) </a:t>
          </a:r>
          <a:endParaRPr lang="en-US" sz="1800" kern="1200" dirty="0">
            <a:solidFill>
              <a:schemeClr val="tx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75429" y="675483"/>
        <a:ext cx="1897226" cy="1138335"/>
      </dsp:txXfrm>
    </dsp:sp>
    <dsp:sp modelId="{098B5C14-228E-4227-9478-BB81D1F96E33}">
      <dsp:nvSpPr>
        <dsp:cNvPr id="0" name=""/>
        <dsp:cNvSpPr/>
      </dsp:nvSpPr>
      <dsp:spPr>
        <a:xfrm>
          <a:off x="1903679" y="2773628"/>
          <a:ext cx="4057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5762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95651" y="2817164"/>
        <a:ext cx="21818" cy="4367"/>
      </dsp:txXfrm>
    </dsp:sp>
    <dsp:sp modelId="{EFFE57A1-0561-4D3D-969F-C979F93C2689}">
      <dsp:nvSpPr>
        <dsp:cNvPr id="0" name=""/>
        <dsp:cNvSpPr/>
      </dsp:nvSpPr>
      <dsp:spPr>
        <a:xfrm>
          <a:off x="8253" y="2250181"/>
          <a:ext cx="1897226" cy="11383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tích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đánh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giá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trưng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bày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chia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sẻ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en-US" sz="2000" kern="1200" dirty="0">
            <a:solidFill>
              <a:schemeClr val="tx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253" y="2250181"/>
        <a:ext cx="1897226" cy="1138335"/>
      </dsp:txXfrm>
    </dsp:sp>
    <dsp:sp modelId="{22E28D0B-A01D-4508-B974-6C2FFE2AA91E}">
      <dsp:nvSpPr>
        <dsp:cNvPr id="0" name=""/>
        <dsp:cNvSpPr/>
      </dsp:nvSpPr>
      <dsp:spPr>
        <a:xfrm>
          <a:off x="2341841" y="2250181"/>
          <a:ext cx="2104668" cy="113833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phát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triển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tìm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hiểu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trìu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tượng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họa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sĩ</a:t>
          </a: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en-US" sz="2000" kern="1200" dirty="0">
            <a:solidFill>
              <a:schemeClr val="tx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41841" y="2250181"/>
        <a:ext cx="2104668" cy="11383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E31D9-44EB-42E7-859B-AFAD6B5CA4E4}">
      <dsp:nvSpPr>
        <dsp:cNvPr id="0" name=""/>
        <dsp:cNvSpPr/>
      </dsp:nvSpPr>
      <dsp:spPr>
        <a:xfrm rot="5400000">
          <a:off x="373239" y="1023351"/>
          <a:ext cx="1198580" cy="199441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0A45E-56F0-482D-9B6F-EDFE0AA13F4D}">
      <dsp:nvSpPr>
        <dsp:cNvPr id="0" name=""/>
        <dsp:cNvSpPr/>
      </dsp:nvSpPr>
      <dsp:spPr>
        <a:xfrm>
          <a:off x="224355" y="1707015"/>
          <a:ext cx="1800566" cy="1578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Sử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dụng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một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khung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giấy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xác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định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mảng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màu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yêu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thích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trên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bức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endParaRPr lang="en-US" sz="2400" kern="1200" dirty="0">
            <a:solidFill>
              <a:schemeClr val="tx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4355" y="1707015"/>
        <a:ext cx="1800566" cy="1578301"/>
      </dsp:txXfrm>
    </dsp:sp>
    <dsp:sp modelId="{5A8FBD38-000C-44E6-8880-105E439062FA}">
      <dsp:nvSpPr>
        <dsp:cNvPr id="0" name=""/>
        <dsp:cNvSpPr/>
      </dsp:nvSpPr>
      <dsp:spPr>
        <a:xfrm>
          <a:off x="1685200" y="1008159"/>
          <a:ext cx="339729" cy="339729"/>
        </a:xfrm>
        <a:prstGeom prst="triangle">
          <a:avLst>
            <a:gd name="adj" fmla="val 100000"/>
          </a:avLst>
        </a:prstGeom>
        <a:solidFill>
          <a:schemeClr val="accent4">
            <a:hueOff val="-125429"/>
            <a:satOff val="-181"/>
            <a:lumOff val="1225"/>
            <a:alphaOff val="0"/>
          </a:schemeClr>
        </a:solidFill>
        <a:ln w="25400" cap="flat" cmpd="sng" algn="ctr">
          <a:solidFill>
            <a:schemeClr val="accent4">
              <a:hueOff val="-125429"/>
              <a:satOff val="-181"/>
              <a:lumOff val="12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79223-5F4E-448B-814D-E5D3470603EC}">
      <dsp:nvSpPr>
        <dsp:cNvPr id="0" name=""/>
        <dsp:cNvSpPr/>
      </dsp:nvSpPr>
      <dsp:spPr>
        <a:xfrm rot="5400000">
          <a:off x="2606741" y="755811"/>
          <a:ext cx="1198580" cy="199441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250857"/>
            <a:satOff val="-361"/>
            <a:lumOff val="2450"/>
            <a:alphaOff val="0"/>
          </a:schemeClr>
        </a:solidFill>
        <a:ln w="25400" cap="flat" cmpd="sng" algn="ctr">
          <a:solidFill>
            <a:schemeClr val="accent4">
              <a:hueOff val="-250857"/>
              <a:satOff val="-361"/>
              <a:lumOff val="24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5A59C3-800E-4DAF-8978-EBBAA14CF27A}">
      <dsp:nvSpPr>
        <dsp:cNvPr id="0" name=""/>
        <dsp:cNvSpPr/>
      </dsp:nvSpPr>
      <dsp:spPr>
        <a:xfrm>
          <a:off x="2406668" y="1351711"/>
          <a:ext cx="1800566" cy="1578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Cắt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mảng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màu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đã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chọn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ra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khỏi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bức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lớn</a:t>
          </a:r>
          <a:endParaRPr lang="en-US" sz="2400" kern="1200" dirty="0">
            <a:solidFill>
              <a:schemeClr val="tx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06668" y="1351711"/>
        <a:ext cx="1800566" cy="1578301"/>
      </dsp:txXfrm>
    </dsp:sp>
    <dsp:sp modelId="{8619A61C-C238-491C-986C-A6DA507C7F1F}">
      <dsp:nvSpPr>
        <dsp:cNvPr id="0" name=""/>
        <dsp:cNvSpPr/>
      </dsp:nvSpPr>
      <dsp:spPr>
        <a:xfrm>
          <a:off x="3867505" y="608980"/>
          <a:ext cx="339729" cy="339729"/>
        </a:xfrm>
        <a:prstGeom prst="triangle">
          <a:avLst>
            <a:gd name="adj" fmla="val 100000"/>
          </a:avLst>
        </a:prstGeom>
        <a:solidFill>
          <a:schemeClr val="accent4">
            <a:hueOff val="-376286"/>
            <a:satOff val="-542"/>
            <a:lumOff val="3676"/>
            <a:alphaOff val="0"/>
          </a:schemeClr>
        </a:solidFill>
        <a:ln w="25400" cap="flat" cmpd="sng" algn="ctr">
          <a:solidFill>
            <a:schemeClr val="accent4">
              <a:hueOff val="-376286"/>
              <a:satOff val="-542"/>
              <a:lumOff val="36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2A380-4F35-4C4E-AF09-32F0742F63B0}">
      <dsp:nvSpPr>
        <dsp:cNvPr id="0" name=""/>
        <dsp:cNvSpPr/>
      </dsp:nvSpPr>
      <dsp:spPr>
        <a:xfrm rot="5400000">
          <a:off x="4810986" y="210369"/>
          <a:ext cx="1198580" cy="199441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501714"/>
            <a:satOff val="-723"/>
            <a:lumOff val="4901"/>
            <a:alphaOff val="0"/>
          </a:schemeClr>
        </a:solidFill>
        <a:ln w="25400" cap="flat" cmpd="sng" algn="ctr">
          <a:solidFill>
            <a:schemeClr val="accent4">
              <a:hueOff val="-501714"/>
              <a:satOff val="-723"/>
              <a:lumOff val="49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B6127-5A59-4BD7-BADD-060F43D29EBB}">
      <dsp:nvSpPr>
        <dsp:cNvPr id="0" name=""/>
        <dsp:cNvSpPr/>
      </dsp:nvSpPr>
      <dsp:spPr>
        <a:xfrm>
          <a:off x="4610913" y="806268"/>
          <a:ext cx="1800566" cy="1578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Vẽ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thêm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chấm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nét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màu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)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để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làm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rõ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hình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tưởng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tượng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trong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bức</a:t>
          </a:r>
          <a:r>
            <a:rPr lang="fr-FR" sz="2400" kern="12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2400" kern="1200" dirty="0" err="1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endParaRPr lang="en-US" sz="2400" kern="1200" dirty="0">
            <a:solidFill>
              <a:schemeClr val="tx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10913" y="806268"/>
        <a:ext cx="1800566" cy="1578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5809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c103ab0d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c103ab0d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c103ab0d18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c103ab0d18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 txBox="1">
            <a:spLocks noGrp="1"/>
          </p:cNvSpPr>
          <p:nvPr>
            <p:ph type="ctrTitle"/>
          </p:nvPr>
        </p:nvSpPr>
        <p:spPr>
          <a:xfrm>
            <a:off x="905350" y="2878750"/>
            <a:ext cx="5154000" cy="9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3"/>
          <p:cNvSpPr txBox="1">
            <a:spLocks noGrp="1"/>
          </p:cNvSpPr>
          <p:nvPr>
            <p:ph type="subTitle" idx="1"/>
          </p:nvPr>
        </p:nvSpPr>
        <p:spPr>
          <a:xfrm>
            <a:off x="905350" y="3818476"/>
            <a:ext cx="5154000" cy="6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8" name="Google Shape;128;p3"/>
          <p:cNvGrpSpPr/>
          <p:nvPr/>
        </p:nvGrpSpPr>
        <p:grpSpPr>
          <a:xfrm>
            <a:off x="7088841" y="-58105"/>
            <a:ext cx="1401157" cy="5259705"/>
            <a:chOff x="818425" y="238125"/>
            <a:chExt cx="1395575" cy="5238750"/>
          </a:xfrm>
        </p:grpSpPr>
        <p:sp>
          <p:nvSpPr>
            <p:cNvPr id="129" name="Google Shape;129;p3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" name="Google Shape;130;p3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131" name="Google Shape;131;p3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" name="Google Shape;150;p3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" name="Google Shape;151;p3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7" name="Google Shape;157;p3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3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162" name="Google Shape;162;p3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" name="Google Shape;165;p3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166" name="Google Shape;166;p3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" name="Google Shape;172;p3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173" name="Google Shape;173;p3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Google Shape;177;p3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3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181" name="Google Shape;181;p3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75A3B696-73B3-4DD9-BA70-3B94ADB5D8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1202-644F-4F41-9852-54FF03A0B6DE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AF1B-E1EF-4E70-90F1-D73B362E08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5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"/>
          <p:cNvSpPr txBox="1">
            <a:spLocks noGrp="1"/>
          </p:cNvSpPr>
          <p:nvPr>
            <p:ph type="body" idx="1"/>
          </p:nvPr>
        </p:nvSpPr>
        <p:spPr>
          <a:xfrm>
            <a:off x="2269825" y="2161800"/>
            <a:ext cx="46044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✢"/>
              <a:defRPr sz="3000" i="1"/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9pPr>
          </a:lstStyle>
          <a:p>
            <a:endParaRPr/>
          </a:p>
        </p:txBody>
      </p:sp>
      <p:grpSp>
        <p:nvGrpSpPr>
          <p:cNvPr id="187" name="Google Shape;187;p4"/>
          <p:cNvGrpSpPr/>
          <p:nvPr/>
        </p:nvGrpSpPr>
        <p:grpSpPr>
          <a:xfrm>
            <a:off x="802981" y="3161504"/>
            <a:ext cx="7513267" cy="1540196"/>
            <a:chOff x="802981" y="3161504"/>
            <a:chExt cx="7513267" cy="1540196"/>
          </a:xfrm>
        </p:grpSpPr>
        <p:sp>
          <p:nvSpPr>
            <p:cNvPr id="188" name="Google Shape;188;p4"/>
            <p:cNvSpPr/>
            <p:nvPr/>
          </p:nvSpPr>
          <p:spPr>
            <a:xfrm rot="5400000">
              <a:off x="2822648" y="2524129"/>
              <a:ext cx="1042613" cy="2505030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 rot="3020914">
              <a:off x="1433468" y="3420610"/>
              <a:ext cx="380422" cy="501593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" name="Google Shape;190;p4"/>
            <p:cNvGrpSpPr/>
            <p:nvPr/>
          </p:nvGrpSpPr>
          <p:grpSpPr>
            <a:xfrm rot="7357511">
              <a:off x="7243958" y="3657662"/>
              <a:ext cx="194495" cy="389007"/>
              <a:chOff x="3253150" y="2320925"/>
              <a:chExt cx="149800" cy="299575"/>
            </a:xfrm>
          </p:grpSpPr>
          <p:sp>
            <p:nvSpPr>
              <p:cNvPr id="191" name="Google Shape;191;p4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193;p4"/>
            <p:cNvGrpSpPr/>
            <p:nvPr/>
          </p:nvGrpSpPr>
          <p:grpSpPr>
            <a:xfrm rot="-5400000">
              <a:off x="5247912" y="2613433"/>
              <a:ext cx="1225750" cy="2321893"/>
              <a:chOff x="3487525" y="3986125"/>
              <a:chExt cx="766525" cy="1452000"/>
            </a:xfrm>
          </p:grpSpPr>
          <p:sp>
            <p:nvSpPr>
              <p:cNvPr id="194" name="Google Shape;194;p4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8" name="Google Shape;198;p4"/>
            <p:cNvSpPr/>
            <p:nvPr/>
          </p:nvSpPr>
          <p:spPr>
            <a:xfrm>
              <a:off x="4524477" y="3819970"/>
              <a:ext cx="329752" cy="332092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 rot="3958791">
              <a:off x="1686045" y="3770049"/>
              <a:ext cx="246705" cy="382854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 rot="-5400000">
              <a:off x="7509304" y="3218901"/>
              <a:ext cx="191688" cy="700698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 rot="6864207">
              <a:off x="906951" y="3174041"/>
              <a:ext cx="298273" cy="420559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 rot="-1473928">
              <a:off x="7955495" y="3223413"/>
              <a:ext cx="317583" cy="276824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03;p4"/>
            <p:cNvGrpSpPr/>
            <p:nvPr/>
          </p:nvGrpSpPr>
          <p:grpSpPr>
            <a:xfrm rot="4061875">
              <a:off x="4563803" y="4379795"/>
              <a:ext cx="251087" cy="298303"/>
              <a:chOff x="4157100" y="2900650"/>
              <a:chExt cx="206200" cy="244975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body" idx="1"/>
          </p:nvPr>
        </p:nvSpPr>
        <p:spPr>
          <a:xfrm>
            <a:off x="628975" y="1504950"/>
            <a:ext cx="6009600" cy="3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9pPr>
          </a:lstStyle>
          <a:p>
            <a:endParaRPr/>
          </a:p>
        </p:txBody>
      </p:sp>
      <p:grpSp>
        <p:nvGrpSpPr>
          <p:cNvPr id="211" name="Google Shape;211;p5"/>
          <p:cNvGrpSpPr/>
          <p:nvPr/>
        </p:nvGrpSpPr>
        <p:grpSpPr>
          <a:xfrm>
            <a:off x="7108241" y="-58105"/>
            <a:ext cx="1401157" cy="5259705"/>
            <a:chOff x="818425" y="238125"/>
            <a:chExt cx="1395575" cy="5238750"/>
          </a:xfrm>
        </p:grpSpPr>
        <p:sp>
          <p:nvSpPr>
            <p:cNvPr id="212" name="Google Shape;212;p5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" name="Google Shape;213;p5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214" name="Google Shape;214;p5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" name="Google Shape;233;p5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" name="Google Shape;234;p5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235" name="Google Shape;235;p5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5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5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5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" name="Google Shape;240;p5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" name="Google Shape;244;p5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245" name="Google Shape;245;p5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5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249" name="Google Shape;249;p5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252;p5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253" name="Google Shape;253;p5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5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5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256" name="Google Shape;256;p5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5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5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0" name="Google Shape;260;p5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5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264" name="Google Shape;264;p5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5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5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8" name="Google Shape;268;p5"/>
          <p:cNvGrpSpPr/>
          <p:nvPr/>
        </p:nvGrpSpPr>
        <p:grpSpPr>
          <a:xfrm rot="-9319279">
            <a:off x="452001" y="791962"/>
            <a:ext cx="291914" cy="362696"/>
            <a:chOff x="4217025" y="773800"/>
            <a:chExt cx="290750" cy="361250"/>
          </a:xfrm>
        </p:grpSpPr>
        <p:sp>
          <p:nvSpPr>
            <p:cNvPr id="269" name="Google Shape;269;p5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6"/>
          <p:cNvSpPr txBox="1">
            <a:spLocks noGrp="1"/>
          </p:cNvSpPr>
          <p:nvPr>
            <p:ph type="body" idx="1"/>
          </p:nvPr>
        </p:nvSpPr>
        <p:spPr>
          <a:xfrm>
            <a:off x="628975" y="1581150"/>
            <a:ext cx="2916900" cy="3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sp>
        <p:nvSpPr>
          <p:cNvPr id="276" name="Google Shape;276;p6"/>
          <p:cNvSpPr txBox="1">
            <a:spLocks noGrp="1"/>
          </p:cNvSpPr>
          <p:nvPr>
            <p:ph type="body" idx="2"/>
          </p:nvPr>
        </p:nvSpPr>
        <p:spPr>
          <a:xfrm>
            <a:off x="3721633" y="1581150"/>
            <a:ext cx="2916900" cy="3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grpSp>
        <p:nvGrpSpPr>
          <p:cNvPr id="277" name="Google Shape;277;p6"/>
          <p:cNvGrpSpPr/>
          <p:nvPr/>
        </p:nvGrpSpPr>
        <p:grpSpPr>
          <a:xfrm>
            <a:off x="7108241" y="-58105"/>
            <a:ext cx="1401157" cy="5259705"/>
            <a:chOff x="818425" y="238125"/>
            <a:chExt cx="1395575" cy="5238750"/>
          </a:xfrm>
        </p:grpSpPr>
        <p:sp>
          <p:nvSpPr>
            <p:cNvPr id="278" name="Google Shape;278;p6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6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280" name="Google Shape;280;p6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" name="Google Shape;299;p6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0" name="Google Shape;300;p6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01" name="Google Shape;301;p6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6" name="Google Shape;306;p6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0" name="Google Shape;310;p6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311" name="Google Shape;311;p6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4" name="Google Shape;314;p6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315" name="Google Shape;315;p6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6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319" name="Google Shape;319;p6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" name="Google Shape;321;p6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322" name="Google Shape;322;p6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6" name="Google Shape;326;p6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6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330" name="Google Shape;330;p6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4" name="Google Shape;334;p6"/>
          <p:cNvGrpSpPr/>
          <p:nvPr/>
        </p:nvGrpSpPr>
        <p:grpSpPr>
          <a:xfrm rot="-9319279">
            <a:off x="452001" y="791962"/>
            <a:ext cx="291914" cy="362696"/>
            <a:chOff x="4217025" y="773800"/>
            <a:chExt cx="290750" cy="361250"/>
          </a:xfrm>
        </p:grpSpPr>
        <p:sp>
          <p:nvSpPr>
            <p:cNvPr id="335" name="Google Shape;335;p6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628875" y="1581150"/>
            <a:ext cx="1937100" cy="27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body" idx="2"/>
          </p:nvPr>
        </p:nvSpPr>
        <p:spPr>
          <a:xfrm>
            <a:off x="2665192" y="1581150"/>
            <a:ext cx="1937100" cy="27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sp>
        <p:nvSpPr>
          <p:cNvPr id="343" name="Google Shape;343;p7"/>
          <p:cNvSpPr txBox="1">
            <a:spLocks noGrp="1"/>
          </p:cNvSpPr>
          <p:nvPr>
            <p:ph type="body" idx="3"/>
          </p:nvPr>
        </p:nvSpPr>
        <p:spPr>
          <a:xfrm>
            <a:off x="4701509" y="1581150"/>
            <a:ext cx="1937100" cy="27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grpSp>
        <p:nvGrpSpPr>
          <p:cNvPr id="344" name="Google Shape;344;p7"/>
          <p:cNvGrpSpPr/>
          <p:nvPr/>
        </p:nvGrpSpPr>
        <p:grpSpPr>
          <a:xfrm>
            <a:off x="7108241" y="-58105"/>
            <a:ext cx="1401157" cy="5259705"/>
            <a:chOff x="818425" y="238125"/>
            <a:chExt cx="1395575" cy="5238750"/>
          </a:xfrm>
        </p:grpSpPr>
        <p:sp>
          <p:nvSpPr>
            <p:cNvPr id="345" name="Google Shape;345;p7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6" name="Google Shape;346;p7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347" name="Google Shape;347;p7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7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7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7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7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7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7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7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7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7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7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7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7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7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" name="Google Shape;366;p7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" name="Google Shape;367;p7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68" name="Google Shape;368;p7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7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7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7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7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3" name="Google Shape;373;p7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" name="Google Shape;377;p7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378" name="Google Shape;378;p7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7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7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" name="Google Shape;381;p7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382" name="Google Shape;382;p7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7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7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" name="Google Shape;385;p7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386" name="Google Shape;386;p7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7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" name="Google Shape;388;p7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389" name="Google Shape;389;p7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7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7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7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3" name="Google Shape;393;p7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6" name="Google Shape;396;p7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397" name="Google Shape;397;p7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7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7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1" name="Google Shape;401;p7"/>
          <p:cNvGrpSpPr/>
          <p:nvPr/>
        </p:nvGrpSpPr>
        <p:grpSpPr>
          <a:xfrm rot="-9319279">
            <a:off x="452001" y="791962"/>
            <a:ext cx="291914" cy="362696"/>
            <a:chOff x="4217025" y="773800"/>
            <a:chExt cx="290750" cy="361250"/>
          </a:xfrm>
        </p:grpSpPr>
        <p:sp>
          <p:nvSpPr>
            <p:cNvPr id="402" name="Google Shape;402;p7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8"/>
          <p:cNvGrpSpPr/>
          <p:nvPr/>
        </p:nvGrpSpPr>
        <p:grpSpPr>
          <a:xfrm>
            <a:off x="7108241" y="-58105"/>
            <a:ext cx="1401157" cy="5259705"/>
            <a:chOff x="818425" y="238125"/>
            <a:chExt cx="1395575" cy="5238750"/>
          </a:xfrm>
        </p:grpSpPr>
        <p:sp>
          <p:nvSpPr>
            <p:cNvPr id="409" name="Google Shape;409;p8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8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411" name="Google Shape;411;p8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8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8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8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8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8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8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8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8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8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0" name="Google Shape;430;p8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1" name="Google Shape;431;p8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432" name="Google Shape;432;p8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8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8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7" name="Google Shape;437;p8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1" name="Google Shape;441;p8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442" name="Google Shape;442;p8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8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8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" name="Google Shape;449;p8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450" name="Google Shape;450;p8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" name="Google Shape;452;p8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453" name="Google Shape;453;p8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7" name="Google Shape;457;p8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0" name="Google Shape;460;p8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461" name="Google Shape;461;p8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8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8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5" name="Google Shape;465;p8"/>
          <p:cNvGrpSpPr/>
          <p:nvPr/>
        </p:nvGrpSpPr>
        <p:grpSpPr>
          <a:xfrm rot="-9319279">
            <a:off x="452001" y="791962"/>
            <a:ext cx="291914" cy="362696"/>
            <a:chOff x="4217025" y="773800"/>
            <a:chExt cx="290750" cy="361250"/>
          </a:xfrm>
        </p:grpSpPr>
        <p:sp>
          <p:nvSpPr>
            <p:cNvPr id="466" name="Google Shape;466;p8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9" name="Google Shape;469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TITLE_ONLY_1">
    <p:bg>
      <p:bgPr>
        <a:solidFill>
          <a:srgbClr val="D9D9D9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9"/>
          <p:cNvGrpSpPr/>
          <p:nvPr/>
        </p:nvGrpSpPr>
        <p:grpSpPr>
          <a:xfrm>
            <a:off x="7964874" y="-76203"/>
            <a:ext cx="1026725" cy="3854148"/>
            <a:chOff x="818425" y="238125"/>
            <a:chExt cx="1395575" cy="5238750"/>
          </a:xfrm>
        </p:grpSpPr>
        <p:sp>
          <p:nvSpPr>
            <p:cNvPr id="472" name="Google Shape;472;p9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3" name="Google Shape;473;p9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474" name="Google Shape;474;p9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9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9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9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9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3" name="Google Shape;493;p9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4" name="Google Shape;494;p9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495" name="Google Shape;495;p9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9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0" name="Google Shape;500;p9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9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505" name="Google Shape;505;p9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9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9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8" name="Google Shape;508;p9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509" name="Google Shape;509;p9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9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9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2" name="Google Shape;512;p9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513" name="Google Shape;513;p9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9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5" name="Google Shape;515;p9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516" name="Google Shape;516;p9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9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0" name="Google Shape;520;p9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3" name="Google Shape;523;p9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524" name="Google Shape;524;p9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9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9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9"/>
          <p:cNvGrpSpPr/>
          <p:nvPr/>
        </p:nvGrpSpPr>
        <p:grpSpPr>
          <a:xfrm rot="10800000">
            <a:off x="152399" y="1365547"/>
            <a:ext cx="1026725" cy="3854148"/>
            <a:chOff x="818425" y="238125"/>
            <a:chExt cx="1395575" cy="5238750"/>
          </a:xfrm>
        </p:grpSpPr>
        <p:sp>
          <p:nvSpPr>
            <p:cNvPr id="529" name="Google Shape;529;p9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0" name="Google Shape;530;p9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531" name="Google Shape;531;p9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9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9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9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9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9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9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9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9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9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9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9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9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9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9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9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9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9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9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0" name="Google Shape;550;p9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1" name="Google Shape;551;p9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552" name="Google Shape;552;p9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9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9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9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9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7" name="Google Shape;557;p9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1" name="Google Shape;561;p9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562" name="Google Shape;562;p9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9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9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5" name="Google Shape;565;p9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566" name="Google Shape;566;p9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9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9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9" name="Google Shape;569;p9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570" name="Google Shape;570;p9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2" name="Google Shape;572;p9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573" name="Google Shape;573;p9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9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0" name="Google Shape;580;p9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581" name="Google Shape;581;p9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9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9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9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85" name="Google Shape;585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11"/>
          <p:cNvGrpSpPr/>
          <p:nvPr/>
        </p:nvGrpSpPr>
        <p:grpSpPr>
          <a:xfrm rot="131350">
            <a:off x="2426633" y="3882228"/>
            <a:ext cx="4290735" cy="1078616"/>
            <a:chOff x="2503650" y="3729893"/>
            <a:chExt cx="4290606" cy="1078583"/>
          </a:xfrm>
        </p:grpSpPr>
        <p:sp>
          <p:nvSpPr>
            <p:cNvPr id="605" name="Google Shape;605;p11"/>
            <p:cNvSpPr/>
            <p:nvPr/>
          </p:nvSpPr>
          <p:spPr>
            <a:xfrm rot="4499919">
              <a:off x="3385216" y="3559057"/>
              <a:ext cx="626202" cy="1504540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 rot="2120693">
              <a:off x="2569733" y="4367036"/>
              <a:ext cx="228484" cy="301260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7" name="Google Shape;607;p11"/>
            <p:cNvGrpSpPr/>
            <p:nvPr/>
          </p:nvGrpSpPr>
          <p:grpSpPr>
            <a:xfrm rot="-4499919">
              <a:off x="5164310" y="3568656"/>
              <a:ext cx="736195" cy="1394547"/>
              <a:chOff x="3487525" y="3986125"/>
              <a:chExt cx="766525" cy="1452000"/>
            </a:xfrm>
          </p:grpSpPr>
          <p:sp>
            <p:nvSpPr>
              <p:cNvPr id="608" name="Google Shape;608;p11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2" name="Google Shape;612;p11"/>
            <p:cNvSpPr/>
            <p:nvPr/>
          </p:nvSpPr>
          <p:spPr>
            <a:xfrm>
              <a:off x="4535406" y="4308991"/>
              <a:ext cx="198042" cy="199452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 rot="-4500104">
              <a:off x="6518556" y="4207572"/>
              <a:ext cx="115131" cy="420814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11"/>
            <p:cNvGrpSpPr/>
            <p:nvPr/>
          </p:nvGrpSpPr>
          <p:grpSpPr>
            <a:xfrm rot="4061973">
              <a:off x="4591314" y="4522570"/>
              <a:ext cx="150793" cy="179149"/>
              <a:chOff x="4157100" y="2900650"/>
              <a:chExt cx="206200" cy="244975"/>
            </a:xfrm>
          </p:grpSpPr>
          <p:sp>
            <p:nvSpPr>
              <p:cNvPr id="615" name="Google Shape;615;p11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8" name="Google Shape;618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">
    <p:bg>
      <p:bgPr>
        <a:solidFill>
          <a:schemeClr val="accent2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0" name="Google Shape;620;p12"/>
          <p:cNvGrpSpPr/>
          <p:nvPr/>
        </p:nvGrpSpPr>
        <p:grpSpPr>
          <a:xfrm rot="131350">
            <a:off x="2426633" y="3882228"/>
            <a:ext cx="4290735" cy="1078616"/>
            <a:chOff x="2503650" y="3729893"/>
            <a:chExt cx="4290606" cy="1078583"/>
          </a:xfrm>
        </p:grpSpPr>
        <p:sp>
          <p:nvSpPr>
            <p:cNvPr id="621" name="Google Shape;621;p12"/>
            <p:cNvSpPr/>
            <p:nvPr/>
          </p:nvSpPr>
          <p:spPr>
            <a:xfrm rot="4499919">
              <a:off x="3385216" y="3559057"/>
              <a:ext cx="626202" cy="1504540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2"/>
            <p:cNvSpPr/>
            <p:nvPr/>
          </p:nvSpPr>
          <p:spPr>
            <a:xfrm rot="2120693">
              <a:off x="2569733" y="4367036"/>
              <a:ext cx="228484" cy="301260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3" name="Google Shape;623;p12"/>
            <p:cNvGrpSpPr/>
            <p:nvPr/>
          </p:nvGrpSpPr>
          <p:grpSpPr>
            <a:xfrm rot="-4499919">
              <a:off x="5164310" y="3568656"/>
              <a:ext cx="736195" cy="1394547"/>
              <a:chOff x="3487525" y="3986125"/>
              <a:chExt cx="766525" cy="1452000"/>
            </a:xfrm>
          </p:grpSpPr>
          <p:sp>
            <p:nvSpPr>
              <p:cNvPr id="624" name="Google Shape;624;p1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2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2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2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8" name="Google Shape;628;p12"/>
            <p:cNvSpPr/>
            <p:nvPr/>
          </p:nvSpPr>
          <p:spPr>
            <a:xfrm>
              <a:off x="4535406" y="4308991"/>
              <a:ext cx="198042" cy="199452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2"/>
            <p:cNvSpPr/>
            <p:nvPr/>
          </p:nvSpPr>
          <p:spPr>
            <a:xfrm rot="-4500104">
              <a:off x="6518556" y="4207572"/>
              <a:ext cx="115131" cy="420814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0" name="Google Shape;630;p12"/>
            <p:cNvGrpSpPr/>
            <p:nvPr/>
          </p:nvGrpSpPr>
          <p:grpSpPr>
            <a:xfrm rot="4061973">
              <a:off x="4591314" y="4522570"/>
              <a:ext cx="150793" cy="179149"/>
              <a:chOff x="4157100" y="2900650"/>
              <a:chExt cx="206200" cy="244975"/>
            </a:xfrm>
          </p:grpSpPr>
          <p:sp>
            <p:nvSpPr>
              <p:cNvPr id="631" name="Google Shape;631;p12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2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4" name="Google Shape;634;p1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975" y="1504950"/>
            <a:ext cx="6009600" cy="30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euton"/>
              <a:buChar char="✢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61" r:id="rId10"/>
    <p:sldLayoutId id="2147483662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10.xml"/><Relationship Id="rId7" Type="http://schemas.openxmlformats.org/officeDocument/2006/relationships/slide" Target="slide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image" Target="../media/image15.png"/><Relationship Id="rId9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slide" Target="slide16.xm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gif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10" Type="http://schemas.openxmlformats.org/officeDocument/2006/relationships/slide" Target="slide16.xml"/><Relationship Id="rId4" Type="http://schemas.openxmlformats.org/officeDocument/2006/relationships/image" Target="../media/image18.gif"/><Relationship Id="rId9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6"/>
          <p:cNvSpPr txBox="1">
            <a:spLocks noGrp="1"/>
          </p:cNvSpPr>
          <p:nvPr>
            <p:ph type="ctrTitle"/>
          </p:nvPr>
        </p:nvSpPr>
        <p:spPr>
          <a:xfrm>
            <a:off x="1040431" y="322586"/>
            <a:ext cx="7693917" cy="9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Chủ</a:t>
            </a:r>
            <a:r>
              <a:rPr lang="en-US" sz="4000" dirty="0" smtClean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4000" dirty="0" err="1" smtClean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đề</a:t>
            </a:r>
            <a:r>
              <a:rPr lang="en-US" sz="4000" dirty="0" smtClean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1: </a:t>
            </a:r>
            <a:r>
              <a:rPr lang="en-US" sz="4000" dirty="0" err="1" smtClean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Biểu</a:t>
            </a:r>
            <a:r>
              <a:rPr lang="en-US" sz="4000" dirty="0" smtClean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4000" dirty="0" err="1" smtClean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cảm</a:t>
            </a:r>
            <a:r>
              <a:rPr lang="en-US" sz="4000" dirty="0" smtClean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4000" dirty="0" err="1" smtClean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của</a:t>
            </a:r>
            <a:r>
              <a:rPr lang="en-US" sz="4000" dirty="0" smtClean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4000" dirty="0" err="1" smtClean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màu</a:t>
            </a:r>
            <a:r>
              <a:rPr lang="en-US" sz="4000" dirty="0" smtClean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4000" dirty="0" err="1" smtClean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sắc</a:t>
            </a:r>
            <a:endParaRPr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219" y="1190134"/>
            <a:ext cx="78853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1600" dirty="0" smtClean="0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sz="1600" dirty="0" smtClean="0">
                <a:latin typeface="Times New Roman" pitchFamily="18" charset="0"/>
                <a:cs typeface="Times New Roman" pitchFamily="18" charset="0"/>
              </a:rPr>
              <a:t>soạn:04/9/2024</a:t>
            </a:r>
            <a:endParaRPr lang="vi-VN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1600" dirty="0" smtClean="0">
                <a:latin typeface="Times New Roman" pitchFamily="18" charset="0"/>
                <a:cs typeface="Times New Roman" pitchFamily="18" charset="0"/>
              </a:rPr>
              <a:t>Ngày dạy </a:t>
            </a:r>
            <a:r>
              <a:rPr lang="vi-VN" sz="1600" dirty="0" smtClean="0">
                <a:latin typeface="Times New Roman" pitchFamily="18" charset="0"/>
                <a:cs typeface="Times New Roman" pitchFamily="18" charset="0"/>
              </a:rPr>
              <a:t>từ:06/9/2024</a:t>
            </a:r>
            <a:endParaRPr lang="vi-VN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5" y="446847"/>
            <a:ext cx="5276850" cy="1885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810" y="435552"/>
            <a:ext cx="2762250" cy="4219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95" y="2458803"/>
            <a:ext cx="2448195" cy="2196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623" y="2551888"/>
            <a:ext cx="2305050" cy="20383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949037" y="60904"/>
            <a:ext cx="4838699" cy="4885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4" y="784513"/>
            <a:ext cx="882015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0;p24"/>
          <p:cNvSpPr txBox="1">
            <a:spLocks noGrp="1"/>
          </p:cNvSpPr>
          <p:nvPr>
            <p:ph type="title"/>
          </p:nvPr>
        </p:nvSpPr>
        <p:spPr>
          <a:xfrm>
            <a:off x="836793" y="296030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Phân tích – đánh giá</a:t>
            </a:r>
            <a:br>
              <a:rPr lang="en" sz="2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" sz="2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(trưng bày sản phẩm và chia sẻ)</a:t>
            </a:r>
            <a:endParaRPr sz="26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537" y="1513803"/>
            <a:ext cx="6254112" cy="3016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fr-FR" sz="2000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sát</a:t>
            </a:r>
            <a:r>
              <a:rPr lang="fr-FR" sz="2000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i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nêu</a:t>
            </a:r>
            <a:r>
              <a:rPr lang="fr-FR" sz="2000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2000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phân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tích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ấn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tượng</a:t>
            </a:r>
            <a:r>
              <a:rPr lang="fr-FR" sz="2000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nhất</a:t>
            </a:r>
            <a:r>
              <a:rPr lang="fr-FR" sz="2000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xúc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chấm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“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",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tưởng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tượng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chỉnh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"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"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hoàn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thiện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hơn</a:t>
            </a:r>
            <a:r>
              <a:rPr lang="fr-FR" sz="2000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tx2">
                  <a:lumMod val="10000"/>
                </a:schemeClr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7"/>
          <p:cNvSpPr txBox="1">
            <a:spLocks noGrp="1"/>
          </p:cNvSpPr>
          <p:nvPr>
            <p:ph type="ctrTitle" idx="4294967295"/>
          </p:nvPr>
        </p:nvSpPr>
        <p:spPr>
          <a:xfrm>
            <a:off x="519547" y="205428"/>
            <a:ext cx="7772400" cy="6551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rgbClr val="FFFFFF"/>
                </a:solidFill>
                <a:latin typeface="+mj-lt"/>
              </a:rPr>
              <a:t>5</a:t>
            </a:r>
            <a:r>
              <a:rPr lang="e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Vận dụng – phát triển</a:t>
            </a:r>
            <a:br>
              <a:rPr lang="e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(Tìm hiểu tranh trừu tượng của </a:t>
            </a:r>
            <a:r>
              <a:rPr lang="en" sz="2400" b="1" dirty="0" smtClean="0">
                <a:solidFill>
                  <a:srgbClr val="FFFFFF"/>
                </a:solidFill>
                <a:latin typeface="+mj-lt"/>
              </a:rPr>
              <a:t>họa sĩ)</a:t>
            </a:r>
            <a:endParaRPr sz="2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52" name="Google Shape;752;p2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472" y="252376"/>
            <a:ext cx="5071197" cy="28136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74" y="252376"/>
            <a:ext cx="3609975" cy="2486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749" y="3270016"/>
            <a:ext cx="78511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GV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0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fr-FR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  <p:bldP spid="750" grpId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505748" y="3299352"/>
            <a:ext cx="7710054" cy="1330036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trừu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trừu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686" y="0"/>
            <a:ext cx="2422314" cy="1668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270163" y="283142"/>
            <a:ext cx="733598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loại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tượng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xúc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ngẫu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hứng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đơn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giản</a:t>
            </a:r>
            <a:endParaRPr lang="en-US" sz="20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hài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hòa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nghệ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xem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thị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thính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171701" y="171451"/>
            <a:ext cx="5040630" cy="807244"/>
          </a:xfrm>
          <a:prstGeom prst="rect">
            <a:avLst/>
          </a:prstGeom>
        </p:spPr>
        <p:txBody>
          <a:bodyPr wrap="none" lIns="76410" tIns="38205" rIns="76410" bIns="3820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04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Ô SỐ MAY MẮN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295" y="1302565"/>
            <a:ext cx="3977640" cy="2979561"/>
          </a:xfrm>
          <a:prstGeom prst="rect">
            <a:avLst/>
          </a:prstGeom>
        </p:spPr>
      </p:pic>
      <p:sp>
        <p:nvSpPr>
          <p:cNvPr id="8" name="Rectangle 2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380115" y="1302565"/>
            <a:ext cx="1988820" cy="145037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Rectangle 2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391295" y="1289691"/>
            <a:ext cx="1988820" cy="1450374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Rectangle 2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391295" y="2740065"/>
            <a:ext cx="1988820" cy="1542061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Rectangle 26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380115" y="2765813"/>
            <a:ext cx="1988820" cy="15163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2" name="Pentagon 11">
            <a:hlinkClick r:id="rId9" action="ppaction://hlinksldjump"/>
          </p:cNvPr>
          <p:cNvSpPr/>
          <p:nvPr/>
        </p:nvSpPr>
        <p:spPr>
          <a:xfrm>
            <a:off x="8478983" y="4603173"/>
            <a:ext cx="529936" cy="358487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3" dur="1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5" name="Picture 9" descr="FSTV1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27678" y="-62507"/>
            <a:ext cx="1496616" cy="1621631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907259" y="1412719"/>
            <a:ext cx="7972452" cy="686554"/>
          </a:xfrm>
          <a:prstGeom prst="rect">
            <a:avLst/>
          </a:prstGeom>
        </p:spPr>
        <p:txBody>
          <a:bodyPr wrap="square" lIns="76410" tIns="38205" rIns="76410" bIns="38205">
            <a:spAutoFit/>
          </a:bodyPr>
          <a:lstStyle/>
          <a:p>
            <a:r>
              <a:rPr lang="en-US" sz="396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9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6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9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6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9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6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9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6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9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6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9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6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vi-VN" sz="396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96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2368792"/>
            <a:ext cx="7972423" cy="1739150"/>
          </a:xfrm>
          <a:prstGeom prst="rect">
            <a:avLst/>
          </a:prstGeom>
        </p:spPr>
        <p:txBody>
          <a:bodyPr wrap="square" lIns="76410" tIns="38205" rIns="76410" bIns="38205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nhạc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là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xúc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giai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điệu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tấu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đường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nhịp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điệu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chấm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Rectangle 2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485878" y="107139"/>
            <a:ext cx="1988820" cy="1257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" name="Pentagon 1">
            <a:hlinkClick r:id="rId5" action="ppaction://hlinksldjump"/>
          </p:cNvPr>
          <p:cNvSpPr/>
          <p:nvPr/>
        </p:nvSpPr>
        <p:spPr>
          <a:xfrm>
            <a:off x="8510155" y="4270664"/>
            <a:ext cx="529936" cy="35848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21500144"/>
      </p:ext>
    </p:extLst>
  </p:cSld>
  <p:clrMapOvr>
    <a:masterClrMapping/>
  </p:clrMapOvr>
  <p:transition>
    <p:cover dir="d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" dur="1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3" name="Picture 7" descr="fg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629151"/>
            <a:ext cx="8229600" cy="250032"/>
          </a:xfrm>
          <a:prstGeom prst="rect">
            <a:avLst/>
          </a:prstGeom>
          <a:noFill/>
        </p:spPr>
      </p:pic>
      <p:graphicFrame>
        <p:nvGraphicFramePr>
          <p:cNvPr id="173064" name="Object 8"/>
          <p:cNvGraphicFramePr>
            <a:graphicFrameLocks noGrp="1" noChangeAspect="1"/>
          </p:cNvGraphicFramePr>
          <p:nvPr>
            <p:ph/>
          </p:nvPr>
        </p:nvGraphicFramePr>
        <p:xfrm>
          <a:off x="457201" y="1"/>
          <a:ext cx="1150144" cy="956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Clip" r:id="rId5" imgW="1278360" imgH="1274040" progId="">
                  <p:embed/>
                </p:oleObj>
              </mc:Choice>
              <mc:Fallback>
                <p:oleObj name="Clip" r:id="rId5" imgW="1278360" imgH="1274040" progId="">
                  <p:embed/>
                  <p:pic>
                    <p:nvPicPr>
                      <p:cNvPr id="17306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1" y="1"/>
                        <a:ext cx="1150144" cy="956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065" name="Picture 9" descr="FSTV1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7127678" y="-62507"/>
            <a:ext cx="1496616" cy="1621631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767930" y="1344562"/>
            <a:ext cx="7498246" cy="538821"/>
          </a:xfrm>
          <a:prstGeom prst="rect">
            <a:avLst/>
          </a:prstGeom>
        </p:spPr>
        <p:txBody>
          <a:bodyPr wrap="square" lIns="76410" tIns="38205" rIns="76410" bIns="38205">
            <a:spAutoFit/>
          </a:bodyPr>
          <a:lstStyle/>
          <a:p>
            <a:pPr algn="just"/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2940" y="2050566"/>
            <a:ext cx="8082552" cy="2323925"/>
          </a:xfrm>
          <a:prstGeom prst="rect">
            <a:avLst/>
          </a:prstGeom>
        </p:spPr>
        <p:txBody>
          <a:bodyPr wrap="square" lIns="76410" tIns="38205" rIns="76410" bIns="38205">
            <a:spAutoFit/>
          </a:bodyPr>
          <a:lstStyle/>
          <a:p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fr-FR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fr-FR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fr-FR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fr-FR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607345" y="59962"/>
            <a:ext cx="1988820" cy="1257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Pentagon 9">
            <a:hlinkClick r:id="rId9" action="ppaction://hlinksldjump"/>
          </p:cNvPr>
          <p:cNvSpPr/>
          <p:nvPr/>
        </p:nvSpPr>
        <p:spPr>
          <a:xfrm>
            <a:off x="8510155" y="4270664"/>
            <a:ext cx="529936" cy="35848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4811"/>
      </p:ext>
    </p:extLst>
  </p:cSld>
  <p:clrMapOvr>
    <a:masterClrMapping/>
  </p:clrMapOvr>
  <p:transition>
    <p:cover dir="d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fg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686301"/>
            <a:ext cx="8229600" cy="250032"/>
          </a:xfrm>
          <a:prstGeom prst="rect">
            <a:avLst/>
          </a:prstGeom>
          <a:noFill/>
        </p:spPr>
      </p:pic>
      <p:graphicFrame>
        <p:nvGraphicFramePr>
          <p:cNvPr id="179203" name="Object 3"/>
          <p:cNvGraphicFramePr>
            <a:graphicFrameLocks noChangeAspect="1"/>
          </p:cNvGraphicFramePr>
          <p:nvPr/>
        </p:nvGraphicFramePr>
        <p:xfrm>
          <a:off x="457201" y="1"/>
          <a:ext cx="1150144" cy="956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Clip" r:id="rId5" imgW="1278360" imgH="1274040" progId="">
                  <p:embed/>
                </p:oleObj>
              </mc:Choice>
              <mc:Fallback>
                <p:oleObj name="Clip" r:id="rId5" imgW="1278360" imgH="1274040" progId="">
                  <p:embed/>
                  <p:pic>
                    <p:nvPicPr>
                      <p:cNvPr id="1792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1" y="1"/>
                        <a:ext cx="1150144" cy="956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9204" name="Picture 4" descr="FSTV1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7127678" y="-62507"/>
            <a:ext cx="1496616" cy="1621631"/>
          </a:xfrm>
          <a:prstGeom prst="rect">
            <a:avLst/>
          </a:prstGeom>
          <a:noFill/>
        </p:spPr>
      </p:pic>
      <p:pic>
        <p:nvPicPr>
          <p:cNvPr id="179205" name="Picture 5" descr="k_anhdong_amnhac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40280" y="2284825"/>
            <a:ext cx="4526280" cy="2376488"/>
          </a:xfrm>
          <a:prstGeom prst="rect">
            <a:avLst/>
          </a:prstGeom>
          <a:noFill/>
        </p:spPr>
      </p:pic>
      <p:sp>
        <p:nvSpPr>
          <p:cNvPr id="179206" name="WordArt 6"/>
          <p:cNvSpPr>
            <a:spLocks noChangeArrowheads="1" noChangeShapeType="1" noTextEdit="1"/>
          </p:cNvSpPr>
          <p:nvPr/>
        </p:nvSpPr>
        <p:spPr bwMode="auto">
          <a:xfrm>
            <a:off x="2034540" y="1185858"/>
            <a:ext cx="5143500" cy="742950"/>
          </a:xfrm>
          <a:prstGeom prst="rect">
            <a:avLst/>
          </a:prstGeom>
        </p:spPr>
        <p:txBody>
          <a:bodyPr wrap="none" lIns="76410" tIns="38205" rIns="76410" bIns="3820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0" b="1" kern="10" spc="25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Ô số may mắn</a:t>
            </a:r>
          </a:p>
        </p:txBody>
      </p:sp>
      <p:pic>
        <p:nvPicPr>
          <p:cNvPr id="8" name="Picture 7" descr="Hinh phao hoa (11)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2" y="1484724"/>
            <a:ext cx="2571750" cy="1428750"/>
          </a:xfrm>
          <a:prstGeom prst="rect">
            <a:avLst/>
          </a:prstGeom>
        </p:spPr>
      </p:pic>
      <p:pic>
        <p:nvPicPr>
          <p:cNvPr id="9" name="Picture 8" descr="Hinh phao hoa (11)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051" y="1520433"/>
            <a:ext cx="2571750" cy="1428750"/>
          </a:xfrm>
          <a:prstGeom prst="rect">
            <a:avLst/>
          </a:prstGeom>
        </p:spPr>
      </p:pic>
      <p:sp>
        <p:nvSpPr>
          <p:cNvPr id="11" name="AutoShape 3"/>
          <p:cNvSpPr>
            <a:spLocks noChangeArrowheads="1"/>
          </p:cNvSpPr>
          <p:nvPr/>
        </p:nvSpPr>
        <p:spPr bwMode="auto">
          <a:xfrm rot="20226833">
            <a:off x="7128036" y="2862263"/>
            <a:ext cx="820103" cy="514350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 rot="20197978">
            <a:off x="1230155" y="3955258"/>
            <a:ext cx="678656" cy="473869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 rot="20226833">
            <a:off x="7650958" y="4326732"/>
            <a:ext cx="701516" cy="534591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 rot="20226833">
            <a:off x="2796064" y="3373042"/>
            <a:ext cx="617220" cy="458391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5400" algn="ctr" rotWithShape="0">
              <a:schemeClr val="bg2"/>
            </a:outerShdw>
          </a:effectLst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 rot="20197978">
            <a:off x="3072044" y="414373"/>
            <a:ext cx="704374" cy="572691"/>
          </a:xfrm>
          <a:prstGeom prst="star5">
            <a:avLst/>
          </a:prstGeom>
          <a:gradFill rotWithShape="1">
            <a:gsLst>
              <a:gs pos="0">
                <a:srgbClr val="33CC33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 rot="1241727">
            <a:off x="790388" y="831859"/>
            <a:ext cx="655797" cy="458391"/>
          </a:xfrm>
          <a:prstGeom prst="star5">
            <a:avLst/>
          </a:prstGeom>
          <a:gradFill rotWithShape="1">
            <a:gsLst>
              <a:gs pos="0">
                <a:srgbClr val="33CC33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7" name="AutoShape 19"/>
          <p:cNvSpPr>
            <a:spLocks noChangeArrowheads="1"/>
          </p:cNvSpPr>
          <p:nvPr/>
        </p:nvSpPr>
        <p:spPr bwMode="auto">
          <a:xfrm rot="2177429">
            <a:off x="1773079" y="2343151"/>
            <a:ext cx="685800" cy="515541"/>
          </a:xfrm>
          <a:prstGeom prst="star5">
            <a:avLst/>
          </a:prstGeom>
          <a:gradFill rotWithShape="1">
            <a:gsLst>
              <a:gs pos="0">
                <a:srgbClr val="66FF33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 rot="20197978">
            <a:off x="4165047" y="575108"/>
            <a:ext cx="704374" cy="572691"/>
          </a:xfrm>
          <a:prstGeom prst="star5">
            <a:avLst/>
          </a:prstGeom>
          <a:gradFill rotWithShape="1">
            <a:gsLst>
              <a:gs pos="0">
                <a:srgbClr val="33CC33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 rot="20226833">
            <a:off x="6331390" y="648413"/>
            <a:ext cx="820103" cy="514350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 rot="20226833">
            <a:off x="6855133" y="3628797"/>
            <a:ext cx="701516" cy="534591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 rot="20226833">
            <a:off x="5535565" y="-49522"/>
            <a:ext cx="820103" cy="514350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 rot="1241727">
            <a:off x="2976391" y="1903429"/>
            <a:ext cx="655797" cy="458391"/>
          </a:xfrm>
          <a:prstGeom prst="star5">
            <a:avLst/>
          </a:prstGeom>
          <a:gradFill rotWithShape="1">
            <a:gsLst>
              <a:gs pos="0">
                <a:srgbClr val="33CC33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23" name="Pentagon 22">
            <a:hlinkClick r:id="rId10" action="ppaction://hlinksldjump"/>
          </p:cNvPr>
          <p:cNvSpPr/>
          <p:nvPr/>
        </p:nvSpPr>
        <p:spPr>
          <a:xfrm>
            <a:off x="8550825" y="4497845"/>
            <a:ext cx="529936" cy="35848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24585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3" presetClass="exit" presetSubtype="3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5" presetClass="entr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xit" presetSubtype="3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3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8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2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7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9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1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6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0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5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9" presetID="1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xit" presetSubtype="3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6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8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9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5" presetClass="entr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3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5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2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42181279"/>
              </p:ext>
            </p:extLst>
          </p:nvPr>
        </p:nvGraphicFramePr>
        <p:xfrm>
          <a:off x="1523999" y="539750"/>
          <a:ext cx="65809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66454" y="415636"/>
            <a:ext cx="5683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0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5" name="Picture 9" descr="FSTV1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27678" y="-62507"/>
            <a:ext cx="1496616" cy="1621631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714348" y="1426483"/>
            <a:ext cx="7972452" cy="538821"/>
          </a:xfrm>
          <a:prstGeom prst="rect">
            <a:avLst/>
          </a:prstGeom>
        </p:spPr>
        <p:txBody>
          <a:bodyPr wrap="square" lIns="76410" tIns="38205" rIns="76410" bIns="38205">
            <a:spAutoFit/>
          </a:bodyPr>
          <a:lstStyle/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trừu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067" y="1965304"/>
            <a:ext cx="7432125" cy="1462151"/>
          </a:xfrm>
          <a:prstGeom prst="rect">
            <a:avLst/>
          </a:prstGeom>
        </p:spPr>
        <p:txBody>
          <a:bodyPr wrap="square" lIns="76410" tIns="38205" rIns="76410" bIns="38205">
            <a:spAutoFit/>
          </a:bodyPr>
          <a:lstStyle/>
          <a:p>
            <a:pPr algn="ctr"/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trừu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1550173" y="107139"/>
            <a:ext cx="1988820" cy="12573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Pentagon 8">
            <a:hlinkClick r:id="rId4" action="ppaction://hlinksldjump"/>
          </p:cNvPr>
          <p:cNvSpPr/>
          <p:nvPr/>
        </p:nvSpPr>
        <p:spPr>
          <a:xfrm>
            <a:off x="8614064" y="4395680"/>
            <a:ext cx="529936" cy="35848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4027923"/>
      </p:ext>
    </p:extLst>
  </p:cSld>
  <p:clrMapOvr>
    <a:masterClrMapping/>
  </p:clrMapOvr>
  <p:transition>
    <p:cover dir="d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42"/>
          <p:cNvSpPr txBox="1">
            <a:spLocks noGrp="1"/>
          </p:cNvSpPr>
          <p:nvPr>
            <p:ph type="title" idx="4294967295"/>
          </p:nvPr>
        </p:nvSpPr>
        <p:spPr>
          <a:xfrm>
            <a:off x="1292850" y="100445"/>
            <a:ext cx="6009600" cy="6008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ướng dẫn về nhà</a:t>
            </a:r>
            <a:endParaRPr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1" name="Google Shape;971;p4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972" name="Google Shape;972;p42"/>
          <p:cNvSpPr/>
          <p:nvPr/>
        </p:nvSpPr>
        <p:spPr>
          <a:xfrm>
            <a:off x="729050" y="753800"/>
            <a:ext cx="3773100" cy="15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Tìm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các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bức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tranh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chung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và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chọn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mảng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màu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yêu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thích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.</a:t>
            </a:r>
            <a:endParaRPr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Neuton"/>
              <a:cs typeface="Times New Roman" pitchFamily="18" charset="0"/>
              <a:sym typeface="Neuton"/>
            </a:endParaRPr>
          </a:p>
        </p:txBody>
      </p:sp>
      <p:sp>
        <p:nvSpPr>
          <p:cNvPr id="973" name="Google Shape;973;p42"/>
          <p:cNvSpPr/>
          <p:nvPr/>
        </p:nvSpPr>
        <p:spPr>
          <a:xfrm>
            <a:off x="4658113" y="753800"/>
            <a:ext cx="3773100" cy="15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Chuẩn</a:t>
            </a:r>
            <a:r>
              <a:rPr lang="en-US" sz="2000" b="1" dirty="0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bị</a:t>
            </a:r>
            <a:r>
              <a:rPr lang="en-US" sz="2000" b="1" dirty="0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dụng</a:t>
            </a:r>
            <a:r>
              <a:rPr lang="en-US" sz="2000" b="1" dirty="0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cụ</a:t>
            </a:r>
            <a:r>
              <a:rPr lang="en-US" sz="2000" b="1" dirty="0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theo</a:t>
            </a:r>
            <a:r>
              <a:rPr lang="en-US" sz="2000" b="1" dirty="0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hướng</a:t>
            </a:r>
            <a:r>
              <a:rPr lang="en-US" sz="2000" b="1" dirty="0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dẫn</a:t>
            </a:r>
            <a:r>
              <a:rPr lang="en-US" sz="2000" b="1" dirty="0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2000" b="1" dirty="0" err="1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của</a:t>
            </a:r>
            <a:r>
              <a:rPr lang="en-US" sz="2000" b="1" dirty="0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endParaRPr lang="vi-VN" sz="2000" b="1" dirty="0" smtClean="0">
              <a:solidFill>
                <a:schemeClr val="dk1"/>
              </a:solidFill>
              <a:latin typeface="Times New Roman" pitchFamily="18" charset="0"/>
              <a:ea typeface="Neuton"/>
              <a:cs typeface="Times New Roman" pitchFamily="18" charset="0"/>
              <a:sym typeface="Neuton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 smtClean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GV</a:t>
            </a:r>
            <a:endParaRPr sz="2000" dirty="0">
              <a:solidFill>
                <a:schemeClr val="dk1"/>
              </a:solidFill>
              <a:latin typeface="Times New Roman" pitchFamily="18" charset="0"/>
              <a:ea typeface="Neuton"/>
              <a:cs typeface="Times New Roman" pitchFamily="18" charset="0"/>
              <a:sym typeface="Neuton"/>
            </a:endParaRPr>
          </a:p>
        </p:txBody>
      </p:sp>
      <p:sp>
        <p:nvSpPr>
          <p:cNvPr id="974" name="Google Shape;974;p42"/>
          <p:cNvSpPr/>
          <p:nvPr/>
        </p:nvSpPr>
        <p:spPr>
          <a:xfrm>
            <a:off x="729050" y="2512300"/>
            <a:ext cx="3773100" cy="15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dk1"/>
              </a:solidFill>
              <a:latin typeface="+mj-lt"/>
              <a:ea typeface="Neuton"/>
              <a:cs typeface="Neuton"/>
              <a:sym typeface="Neuton"/>
            </a:endParaRPr>
          </a:p>
        </p:txBody>
      </p:sp>
      <p:sp>
        <p:nvSpPr>
          <p:cNvPr id="975" name="Google Shape;975;p42"/>
          <p:cNvSpPr/>
          <p:nvPr/>
        </p:nvSpPr>
        <p:spPr>
          <a:xfrm>
            <a:off x="4658113" y="2512300"/>
            <a:ext cx="3773100" cy="15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vi-VN" sz="2000" b="1" dirty="0">
                <a:solidFill>
                  <a:schemeClr val="dk1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Đọc trước nội dung bài 2: Tranh tĩnh vật màu</a:t>
            </a:r>
            <a:endParaRPr lang="vi-VN" sz="2000" dirty="0">
              <a:solidFill>
                <a:schemeClr val="dk1"/>
              </a:solidFill>
              <a:latin typeface="Times New Roman" pitchFamily="18" charset="0"/>
              <a:ea typeface="Neuton"/>
              <a:cs typeface="Times New Roman" pitchFamily="18" charset="0"/>
              <a:sym typeface="Neuton"/>
            </a:endParaRPr>
          </a:p>
        </p:txBody>
      </p:sp>
      <p:sp>
        <p:nvSpPr>
          <p:cNvPr id="976" name="Google Shape;976;p42"/>
          <p:cNvSpPr/>
          <p:nvPr/>
        </p:nvSpPr>
        <p:spPr>
          <a:xfrm>
            <a:off x="3285625" y="1128789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42"/>
          <p:cNvSpPr/>
          <p:nvPr/>
        </p:nvSpPr>
        <p:spPr>
          <a:xfrm rot="5400000">
            <a:off x="3459879" y="1128789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42"/>
          <p:cNvSpPr/>
          <p:nvPr/>
        </p:nvSpPr>
        <p:spPr>
          <a:xfrm rot="10800000">
            <a:off x="3459879" y="1304406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42"/>
          <p:cNvSpPr/>
          <p:nvPr/>
        </p:nvSpPr>
        <p:spPr>
          <a:xfrm rot="-5400000">
            <a:off x="3285625" y="1304406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50" y="2394962"/>
            <a:ext cx="2276475" cy="1819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" grpId="0" animBg="1"/>
      <p:bldP spid="973" grpId="0" animBg="1"/>
      <p:bldP spid="9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7"/>
          <p:cNvSpPr txBox="1">
            <a:spLocks noGrp="1"/>
          </p:cNvSpPr>
          <p:nvPr>
            <p:ph type="body" idx="1"/>
          </p:nvPr>
        </p:nvSpPr>
        <p:spPr>
          <a:xfrm>
            <a:off x="1877038" y="1663036"/>
            <a:ext cx="5178389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None/>
            </a:pP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fr-FR" sz="200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vi-VN" sz="2000" i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nhạc trong</a:t>
            </a:r>
            <a:r>
              <a:rPr lang="fr-FR" sz="2000" i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fr-FR" sz="2000" i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</a:t>
            </a:r>
            <a:endParaRPr sz="2000" i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8" name="Google Shape;668;p17"/>
          <p:cNvSpPr txBox="1">
            <a:spLocks noGrp="1"/>
          </p:cNvSpPr>
          <p:nvPr>
            <p:ph type="sldNum" idx="12"/>
          </p:nvPr>
        </p:nvSpPr>
        <p:spPr>
          <a:xfrm>
            <a:off x="4268389" y="294299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280555" y="166255"/>
            <a:ext cx="73463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1. </a:t>
            </a:r>
            <a:r>
              <a:rPr lang="en-US" sz="2600" dirty="0" err="1" smtClean="0"/>
              <a:t>Khám</a:t>
            </a:r>
            <a:r>
              <a:rPr lang="en-US" sz="2600" dirty="0" smtClean="0"/>
              <a:t> </a:t>
            </a:r>
            <a:r>
              <a:rPr lang="en-US" sz="2600" dirty="0" err="1" smtClean="0"/>
              <a:t>phá</a:t>
            </a:r>
            <a:r>
              <a:rPr lang="en-US" sz="2600" dirty="0" smtClean="0"/>
              <a:t> (</a:t>
            </a:r>
            <a:r>
              <a:rPr lang="en-US" sz="2600" dirty="0" err="1" smtClean="0"/>
              <a:t>Trải</a:t>
            </a:r>
            <a:r>
              <a:rPr lang="en-US" sz="2600" dirty="0" smtClean="0"/>
              <a:t> </a:t>
            </a:r>
            <a:r>
              <a:rPr lang="en-US" sz="2600" dirty="0" err="1" smtClean="0"/>
              <a:t>nghiệm</a:t>
            </a:r>
            <a:r>
              <a:rPr lang="en-US" sz="2600" dirty="0" smtClean="0"/>
              <a:t> </a:t>
            </a:r>
            <a:r>
              <a:rPr lang="en-US" sz="2600" dirty="0" err="1" smtClean="0"/>
              <a:t>vẽ</a:t>
            </a:r>
            <a:r>
              <a:rPr lang="en-US" sz="2600" dirty="0" smtClean="0"/>
              <a:t> </a:t>
            </a:r>
            <a:r>
              <a:rPr lang="en-US" sz="2600" dirty="0" err="1" smtClean="0"/>
              <a:t>tranh</a:t>
            </a:r>
            <a:r>
              <a:rPr lang="en-US" sz="2600" dirty="0" smtClean="0"/>
              <a:t> </a:t>
            </a:r>
            <a:r>
              <a:rPr lang="en-US" sz="2600" dirty="0" err="1" smtClean="0"/>
              <a:t>theo</a:t>
            </a:r>
            <a:r>
              <a:rPr lang="en-US" sz="2600" dirty="0" smtClean="0"/>
              <a:t> </a:t>
            </a:r>
            <a:r>
              <a:rPr lang="en-US" sz="2600" dirty="0" err="1" smtClean="0"/>
              <a:t>nhạc</a:t>
            </a:r>
            <a:r>
              <a:rPr lang="en-US" sz="2600" dirty="0" smtClean="0"/>
              <a:t>)</a:t>
            </a:r>
            <a:endParaRPr lang="en-US" sz="26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9627295"/>
              </p:ext>
            </p:extLst>
          </p:nvPr>
        </p:nvGraphicFramePr>
        <p:xfrm>
          <a:off x="4114585" y="2593796"/>
          <a:ext cx="103187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Packager Shell Object" showAsIcon="1" r:id="rId4" imgW="1031400" imgH="481320" progId="Package">
                  <p:embed/>
                </p:oleObj>
              </mc:Choice>
              <mc:Fallback>
                <p:oleObj name="Packager Shell Object" showAsIcon="1" r:id="rId4" imgW="1031400" imgH="481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585" y="2593796"/>
                        <a:ext cx="1031875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982" y="218847"/>
            <a:ext cx="3881870" cy="3044765"/>
          </a:xfrm>
          <a:prstGeom prst="rect">
            <a:avLst/>
          </a:prstGeom>
        </p:spPr>
      </p:pic>
      <p:sp>
        <p:nvSpPr>
          <p:cNvPr id="15" name="Google Shape;674;p18"/>
          <p:cNvSpPr txBox="1">
            <a:spLocks noGrp="1"/>
          </p:cNvSpPr>
          <p:nvPr>
            <p:ph type="body" idx="1"/>
          </p:nvPr>
        </p:nvSpPr>
        <p:spPr>
          <a:xfrm>
            <a:off x="170195" y="218847"/>
            <a:ext cx="4784689" cy="41745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spcAft>
                <a:spcPts val="600"/>
              </a:spcAft>
              <a:buNone/>
            </a:pPr>
            <a:r>
              <a:rPr lang="fr-FR" sz="2000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Nghe</a:t>
            </a:r>
            <a:r>
              <a:rPr lang="fr-FR" sz="2000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nhạc</a:t>
            </a:r>
            <a:r>
              <a:rPr lang="fr-FR" sz="2000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fr-FR" sz="2000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sát</a:t>
            </a:r>
            <a:r>
              <a:rPr lang="fr-FR" sz="2000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2000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chia </a:t>
            </a:r>
            <a:r>
              <a:rPr lang="fr-FR" sz="2000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sẻ</a:t>
            </a:r>
            <a:r>
              <a:rPr lang="fr-FR" sz="2000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fr-FR" sz="2000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2000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fr-FR" sz="2000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fr-FR" sz="2000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fr-FR" sz="2000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hỏi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fr-FR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xúc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khi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trải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nghiệm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nhạc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khi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xem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chung</a:t>
            </a:r>
            <a:r>
              <a:rPr lang="fr-FR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 algn="just">
              <a:spcAft>
                <a:spcPts val="600"/>
              </a:spcAft>
            </a:pP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Đường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tưở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tượng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 algn="just">
              <a:spcAft>
                <a:spcPts val="600"/>
              </a:spcAft>
            </a:pP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Mảng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yêu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thích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Vì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sao</a:t>
            </a:r>
            <a:r>
              <a:rPr lang="fr-FR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8"/>
          <p:cNvSpPr txBox="1">
            <a:spLocks noGrp="1"/>
          </p:cNvSpPr>
          <p:nvPr>
            <p:ph type="title"/>
          </p:nvPr>
        </p:nvSpPr>
        <p:spPr>
          <a:xfrm>
            <a:off x="909530" y="244075"/>
            <a:ext cx="6561534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Kiến tạo kiến thức – kĩ năng</a:t>
            </a:r>
            <a:r>
              <a:rPr lang="en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(cách tạo bức tranh từ mảng màu yêu thích)</a:t>
            </a:r>
            <a:endParaRPr sz="24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4" name="Google Shape;674;p18"/>
          <p:cNvSpPr txBox="1">
            <a:spLocks noGrp="1"/>
          </p:cNvSpPr>
          <p:nvPr>
            <p:ph type="body" idx="1"/>
          </p:nvPr>
        </p:nvSpPr>
        <p:spPr>
          <a:xfrm>
            <a:off x="348420" y="1101475"/>
            <a:ext cx="3919144" cy="3719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nl-NL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sát tranh và </a:t>
            </a:r>
            <a:r>
              <a:rPr lang="nl-NL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 luận để nhận biết cách tạo bức tranh từ mảng màu vẽ theo </a:t>
            </a:r>
            <a:r>
              <a:rPr lang="nl-NL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nhạc, bằng cách trả lời câu hỏi:</a:t>
            </a:r>
          </a:p>
          <a:p>
            <a:r>
              <a:rPr lang="nl-NL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 tưởng tượng được hình ảnh mảngmàu trong khung giấy? </a:t>
            </a:r>
            <a:endParaRPr lang="nl-NL" sz="20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nl-NL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 nào đề thể hiện rõ các hình ảnh tưởng tượng?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0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nl-NL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chấm, nét, màu được thêm vào như thế nào để gợi hình trong tranh?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" name="Google Shape;675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19" y="1381991"/>
            <a:ext cx="4283015" cy="2775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243" y="176645"/>
            <a:ext cx="3827089" cy="28263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7486" y="3225400"/>
            <a:ext cx="800354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nhạc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là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xúc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giai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điệu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tấu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đường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nhịp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điệu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chấm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tx2">
                  <a:lumMod val="10000"/>
                </a:schemeClr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44" y="176645"/>
            <a:ext cx="4283015" cy="2775886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539259" y="1278082"/>
            <a:ext cx="626984" cy="696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4839" y="644236"/>
            <a:ext cx="6009600" cy="654666"/>
          </a:xfrm>
        </p:spPr>
        <p:txBody>
          <a:bodyPr/>
          <a:lstStyle/>
          <a:p>
            <a:r>
              <a:rPr lang="fr-FR" dirty="0" err="1">
                <a:solidFill>
                  <a:schemeClr val="tx2">
                    <a:lumMod val="10000"/>
                  </a:schemeClr>
                </a:solidFill>
                <a:latin typeface="+mj-lt"/>
              </a:rPr>
              <a:t>Các</a:t>
            </a:r>
            <a:r>
              <a:rPr lang="fr-FR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2">
                    <a:lumMod val="10000"/>
                  </a:schemeClr>
                </a:solidFill>
                <a:latin typeface="+mj-lt"/>
              </a:rPr>
              <a:t>bước</a:t>
            </a:r>
            <a:r>
              <a:rPr lang="fr-FR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2">
                    <a:lumMod val="10000"/>
                  </a:schemeClr>
                </a:solidFill>
                <a:latin typeface="+mj-lt"/>
              </a:rPr>
              <a:t>thực</a:t>
            </a:r>
            <a:r>
              <a:rPr lang="fr-FR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hiện</a:t>
            </a:r>
            <a:r>
              <a:rPr lang="fr-FR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:</a:t>
            </a:r>
            <a:endParaRPr lang="en-US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3252519"/>
              </p:ext>
            </p:extLst>
          </p:nvPr>
        </p:nvGraphicFramePr>
        <p:xfrm>
          <a:off x="784838" y="738835"/>
          <a:ext cx="6416061" cy="4083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8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" name="Google Shape;697;p21"/>
          <p:cNvSpPr txBox="1">
            <a:spLocks noGrp="1"/>
          </p:cNvSpPr>
          <p:nvPr>
            <p:ph type="title"/>
          </p:nvPr>
        </p:nvSpPr>
        <p:spPr>
          <a:xfrm>
            <a:off x="160731" y="322118"/>
            <a:ext cx="6041989" cy="60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3</a:t>
            </a:r>
            <a:r>
              <a:rPr lang="en" sz="26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Luyện tập – sáng tạo</a:t>
            </a:r>
            <a:br>
              <a:rPr lang="en" sz="26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" sz="2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(Tạo bức tranh từ mảng màu có sẵn)</a:t>
            </a:r>
            <a:endParaRPr sz="26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626" y="1246947"/>
            <a:ext cx="6442365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1499" y="2722418"/>
            <a:ext cx="6608618" cy="2235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000" b="1" i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0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búc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Chi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000" b="1" i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0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i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ảng</a:t>
            </a:r>
            <a:r>
              <a:rPr lang="fr-FR" sz="20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fr-FR" sz="2000" b="1" i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fr-FR" sz="20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000" b="1" i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0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000" b="1" i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FR" sz="20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52055" y="2276951"/>
            <a:ext cx="1963881" cy="44546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endParaRPr lang="en-US" sz="24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605" y="146633"/>
            <a:ext cx="6351877" cy="40850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es template">
  <a:themeElements>
    <a:clrScheme name="Custom 347">
      <a:dk1>
        <a:srgbClr val="666666"/>
      </a:dk1>
      <a:lt1>
        <a:srgbClr val="FFFFFF"/>
      </a:lt1>
      <a:dk2>
        <a:srgbClr val="97BFAC"/>
      </a:dk2>
      <a:lt2>
        <a:srgbClr val="F3F3F3"/>
      </a:lt2>
      <a:accent1>
        <a:srgbClr val="8EBC71"/>
      </a:accent1>
      <a:accent2>
        <a:srgbClr val="BDCC64"/>
      </a:accent2>
      <a:accent3>
        <a:srgbClr val="EDDC7A"/>
      </a:accent3>
      <a:accent4>
        <a:srgbClr val="F7CA0F"/>
      </a:accent4>
      <a:accent5>
        <a:srgbClr val="F7B228"/>
      </a:accent5>
      <a:accent6>
        <a:srgbClr val="DDAC6C"/>
      </a:accent6>
      <a:hlink>
        <a:srgbClr val="97BF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266</TotalTime>
  <Words>984</Words>
  <Application>Microsoft Office PowerPoint</Application>
  <PresentationFormat>On-screen Show (16:9)</PresentationFormat>
  <Paragraphs>83</Paragraphs>
  <Slides>21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Verdana</vt:lpstr>
      <vt:lpstr>Times New Roman</vt:lpstr>
      <vt:lpstr>Neuton</vt:lpstr>
      <vt:lpstr>Yellowtail</vt:lpstr>
      <vt:lpstr>Symbol</vt:lpstr>
      <vt:lpstr>Calibri</vt:lpstr>
      <vt:lpstr>Ceres template</vt:lpstr>
      <vt:lpstr>Packager Shell Object</vt:lpstr>
      <vt:lpstr>Clip</vt:lpstr>
      <vt:lpstr>Chủ đề 1: Biểu cảm của màu sắc</vt:lpstr>
      <vt:lpstr>PowerPoint Presentation</vt:lpstr>
      <vt:lpstr>PowerPoint Presentation</vt:lpstr>
      <vt:lpstr>PowerPoint Presentation</vt:lpstr>
      <vt:lpstr>2. Kiến tạo kiến thức – kĩ năng (cách tạo bức tranh từ mảng màu yêu thích)</vt:lpstr>
      <vt:lpstr>PowerPoint Presentation</vt:lpstr>
      <vt:lpstr>Các bước thực hiện:</vt:lpstr>
      <vt:lpstr>3. Luyện tập – sáng tạo (Tạo bức tranh từ mảng màu có sẵn)</vt:lpstr>
      <vt:lpstr>PowerPoint Presentation</vt:lpstr>
      <vt:lpstr>PowerPoint Presentation</vt:lpstr>
      <vt:lpstr>PowerPoint Presentation</vt:lpstr>
      <vt:lpstr>PowerPoint Presentation</vt:lpstr>
      <vt:lpstr>4. Phân tích – đánh giá (trưng bày sản phẩm và chia sẻ)</vt:lpstr>
      <vt:lpstr>5. Vận dụng – phát triển (Tìm hiểu tranh trừu tượng của họa sĩ)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admin</cp:lastModifiedBy>
  <cp:revision>34</cp:revision>
  <dcterms:modified xsi:type="dcterms:W3CDTF">2024-09-09T03:21:24Z</dcterms:modified>
</cp:coreProperties>
</file>