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85" r:id="rId5"/>
    <p:sldId id="264" r:id="rId6"/>
    <p:sldId id="286" r:id="rId7"/>
    <p:sldId id="283" r:id="rId8"/>
    <p:sldId id="287" r:id="rId9"/>
    <p:sldId id="288" r:id="rId10"/>
    <p:sldId id="289" r:id="rId11"/>
    <p:sldId id="284" r:id="rId12"/>
    <p:sldId id="290" r:id="rId13"/>
    <p:sldId id="292" r:id="rId14"/>
    <p:sldId id="291" r:id="rId15"/>
    <p:sldId id="293" r:id="rId16"/>
    <p:sldId id="294" r:id="rId17"/>
    <p:sldId id="269" r:id="rId18"/>
    <p:sldId id="281" r:id="rId19"/>
    <p:sldId id="270" r:id="rId20"/>
    <p:sldId id="282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>
        <p:scale>
          <a:sx n="90" d="100"/>
          <a:sy n="90" d="100"/>
        </p:scale>
        <p:origin x="-1362" y="-5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6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1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1737-24F7-4838-ABBF-C771D8532E2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30DE-5115-457C-903A-89F8EF5A2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2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65516"/>
            <a:ext cx="7272808" cy="399644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VẺ ĐẸP CỔ ĐIỂN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19 –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Minh)</a:t>
            </a:r>
          </a:p>
        </p:txBody>
      </p:sp>
    </p:spTree>
    <p:extLst>
      <p:ext uri="{BB962C8B-B14F-4D97-AF65-F5344CB8AC3E}">
        <p14:creationId xmlns:p14="http://schemas.microsoft.com/office/powerpoint/2010/main" val="6650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11" y="483518"/>
            <a:ext cx="91280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nôi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1" y="-20538"/>
            <a:ext cx="912808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4, 5, 6, 7, 8: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cuổi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4, 5, 6, 7, 8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5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1" y="-20538"/>
            <a:ext cx="91280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thụng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Điêu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920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1" y="-20538"/>
            <a:ext cx="91280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Thong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8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1" y="-20538"/>
            <a:ext cx="91280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Symbol"/>
              <a:buChar char="Þ"/>
            </a:pP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tao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1" y="-20538"/>
            <a:ext cx="91280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Symbol"/>
              <a:buChar char="Þ"/>
            </a:pP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tao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66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11" y="-20538"/>
            <a:ext cx="91280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Symbol"/>
              <a:buChar char="Þ"/>
            </a:pP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tao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niu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VB?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9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mỉ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chắt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gắm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qua VB?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1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308054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VB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VB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VB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52"/>
            <a:ext cx="9144000" cy="5290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940" y="1194887"/>
            <a:ext cx="7416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2369869"/>
            <a:ext cx="376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6032" y="558428"/>
            <a:ext cx="7308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4792" y="1779662"/>
            <a:ext cx="7303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VB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tin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52"/>
            <a:ext cx="9144000" cy="5290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”-&gt;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tin chi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872" y="555526"/>
            <a:ext cx="376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2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11" y="699542"/>
            <a:ext cx="912808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4HS – 10p</a:t>
            </a:r>
          </a:p>
          <a:p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2, 3: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4, 5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6, 7, 8: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cuổi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11" y="483518"/>
            <a:ext cx="9128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1, 2, 3</a:t>
            </a:r>
          </a:p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77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11" y="483518"/>
            <a:ext cx="91280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ắn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gắm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khao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4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11" y="483518"/>
            <a:ext cx="91280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0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11" y="483518"/>
            <a:ext cx="91280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</a:p>
          <a:p>
            <a:pPr marL="457200" indent="-457200">
              <a:buFont typeface="Symbol"/>
              <a:buChar char="Þ"/>
            </a:pP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nôi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BPTT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3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1152</Words>
  <Application>Microsoft Office PowerPoint</Application>
  <PresentationFormat>On-screen Show (16:9)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58</cp:revision>
  <dcterms:created xsi:type="dcterms:W3CDTF">2024-07-01T02:28:58Z</dcterms:created>
  <dcterms:modified xsi:type="dcterms:W3CDTF">2024-09-02T14:11:16Z</dcterms:modified>
</cp:coreProperties>
</file>