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90" r:id="rId4"/>
    <p:sldId id="276" r:id="rId5"/>
    <p:sldId id="286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2" r:id="rId15"/>
    <p:sldId id="304" r:id="rId16"/>
    <p:sldId id="305" r:id="rId17"/>
    <p:sldId id="307" r:id="rId18"/>
    <p:sldId id="306" r:id="rId19"/>
    <p:sldId id="308" r:id="rId20"/>
    <p:sldId id="309" r:id="rId21"/>
    <p:sldId id="310" r:id="rId22"/>
    <p:sldId id="294" r:id="rId23"/>
    <p:sldId id="313" r:id="rId24"/>
    <p:sldId id="314" r:id="rId25"/>
    <p:sldId id="315" r:id="rId26"/>
    <p:sldId id="316" r:id="rId27"/>
    <p:sldId id="317" r:id="rId28"/>
    <p:sldId id="278" r:id="rId29"/>
    <p:sldId id="311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7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1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5516"/>
            <a:ext cx="7467600" cy="39964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ĐẸP CỔ ĐIỂN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18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19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31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51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64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7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107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179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66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16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61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35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4932548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7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364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/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chệch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chệch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nay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ổ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Chiểu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063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5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43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5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75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ổ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dác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bay.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Chiểu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tan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bay. </a:t>
            </a:r>
          </a:p>
        </p:txBody>
      </p:sp>
    </p:spTree>
    <p:extLst>
      <p:ext uri="{BB962C8B-B14F-4D97-AF65-F5344CB8AC3E}">
        <p14:creationId xmlns:p14="http://schemas.microsoft.com/office/powerpoint/2010/main" val="24312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39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Leng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nập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63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258"/>
            <a:ext cx="9144000" cy="5033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tấp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nập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0"/>
            <a:ext cx="9296400" cy="5156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MẸO HAY CẦN NHỚ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Symbol"/>
              <a:buChar char="Þ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=&gt;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4932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C. BÀI TẬP VẬN DỤNG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BPTT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4HS.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BPTT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>
              <a:buFontTx/>
              <a:buChar char="-"/>
            </a:pP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9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29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1, 2,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45, 46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969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28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2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62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6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96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sèo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27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sèo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đò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32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575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1593</Words>
  <Application>Microsoft Office PowerPoint</Application>
  <PresentationFormat>On-screen Show (16:9)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64</cp:revision>
  <dcterms:created xsi:type="dcterms:W3CDTF">2020-10-06T06:34:22Z</dcterms:created>
  <dcterms:modified xsi:type="dcterms:W3CDTF">2024-09-02T04:06:52Z</dcterms:modified>
</cp:coreProperties>
</file>