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301" r:id="rId6"/>
    <p:sldId id="302" r:id="rId7"/>
    <p:sldId id="303" r:id="rId8"/>
    <p:sldId id="307" r:id="rId9"/>
    <p:sldId id="305" r:id="rId10"/>
    <p:sldId id="306" r:id="rId11"/>
    <p:sldId id="314" r:id="rId12"/>
    <p:sldId id="309" r:id="rId13"/>
    <p:sldId id="311" r:id="rId14"/>
    <p:sldId id="269" r:id="rId15"/>
    <p:sldId id="279" r:id="rId16"/>
    <p:sldId id="270" r:id="rId17"/>
    <p:sldId id="280" r:id="rId18"/>
    <p:sldId id="312" r:id="rId19"/>
    <p:sldId id="313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5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6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1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7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5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9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4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9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E1737-24F7-4838-ABBF-C771D8532E2D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2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 r="-7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465516"/>
            <a:ext cx="7776864" cy="39964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NGỮ VĂN 8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2: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VẺ ĐẸP CỔ ĐIỂN</a:t>
            </a:r>
          </a:p>
        </p:txBody>
      </p:sp>
    </p:spTree>
    <p:extLst>
      <p:ext uri="{BB962C8B-B14F-4D97-AF65-F5344CB8AC3E}">
        <p14:creationId xmlns:p14="http://schemas.microsoft.com/office/powerpoint/2010/main" val="13498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16"/>
            <a:ext cx="9144000" cy="5125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quyện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752" y="630436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sáo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7878" y="1779662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2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16"/>
            <a:ext cx="9144000" cy="5125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Symbol"/>
              <a:buChar char="Þ"/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sáo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39752" y="630436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sáo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7878" y="1779662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16"/>
            <a:ext cx="9144000" cy="5125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236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16"/>
            <a:ext cx="9144000" cy="5125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nhạy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6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939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êm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ngụ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gắm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111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MẸO HAY CẦN 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niêm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ngụ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465516"/>
            <a:ext cx="7272808" cy="399644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VẺ ĐẸP CỔ ĐIỂN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16, 17 –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7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5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5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vãn</a:t>
            </a:r>
            <a:r>
              <a:rPr lang="en-US" sz="5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vọng</a:t>
            </a:r>
            <a:endParaRPr lang="en-US" sz="57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tà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308054"/>
          </a:xfrm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</p:txBody>
      </p:sp>
    </p:spTree>
    <p:extLst>
      <p:ext uri="{BB962C8B-B14F-4D97-AF65-F5344CB8AC3E}">
        <p14:creationId xmlns:p14="http://schemas.microsoft.com/office/powerpoint/2010/main" val="25956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3478"/>
            <a:ext cx="8928992" cy="4932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Niêm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BT,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7704" y="690831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5202" y="1275606"/>
            <a:ext cx="6869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860381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endParaRPr lang="en-US" sz="32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59249" y="2465178"/>
            <a:ext cx="5001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5424" y="3049953"/>
            <a:ext cx="5740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iên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2/2/3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99892" y="3634728"/>
            <a:ext cx="4932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6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9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3478"/>
            <a:ext cx="8928992" cy="4932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7704" y="690831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498" y="2038870"/>
            <a:ext cx="3816424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8024" y="2038870"/>
            <a:ext cx="3816424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383649" y="1563638"/>
            <a:ext cx="936104" cy="78483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P1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68344" y="1646455"/>
            <a:ext cx="936104" cy="78483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P2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10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0" grpId="0" animBg="1"/>
      <p:bldP spid="7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  <a:p>
            <a:pPr marL="514350" indent="-514350">
              <a:buAutoNum type="arabicPeriod"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– 3p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9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  <a:p>
            <a:pPr marL="514350" indent="-514350">
              <a:buAutoNum type="arabicPeriod"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752" y="113159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1780" y="171636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35282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endParaRPr lang="en-US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2862684"/>
            <a:ext cx="6804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“</a:t>
            </a:r>
            <a:r>
              <a:rPr lang="en-US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-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2214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ngòi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88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  <a:p>
            <a:pPr marL="514350" indent="-514350">
              <a:buAutoNum type="arabicPeriod"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+ “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-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mộng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6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16"/>
            <a:ext cx="9144000" cy="5125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quyện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58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807</Words>
  <Application>Microsoft Office PowerPoint</Application>
  <PresentationFormat>On-screen Show (16:9)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83</cp:revision>
  <dcterms:created xsi:type="dcterms:W3CDTF">2024-07-01T02:28:58Z</dcterms:created>
  <dcterms:modified xsi:type="dcterms:W3CDTF">2024-09-01T15:41:27Z</dcterms:modified>
</cp:coreProperties>
</file>