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1" r:id="rId2"/>
    <p:sldId id="299" r:id="rId3"/>
    <p:sldId id="293" r:id="rId4"/>
    <p:sldId id="300" r:id="rId5"/>
    <p:sldId id="276" r:id="rId6"/>
    <p:sldId id="286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20" r:id="rId17"/>
    <p:sldId id="287" r:id="rId18"/>
    <p:sldId id="310" r:id="rId19"/>
    <p:sldId id="311" r:id="rId20"/>
    <p:sldId id="312" r:id="rId21"/>
    <p:sldId id="313" r:id="rId22"/>
    <p:sldId id="314" r:id="rId23"/>
    <p:sldId id="288" r:id="rId24"/>
    <p:sldId id="319" r:id="rId25"/>
    <p:sldId id="315" r:id="rId26"/>
    <p:sldId id="316" r:id="rId27"/>
    <p:sldId id="317" r:id="rId28"/>
    <p:sldId id="318" r:id="rId29"/>
    <p:sldId id="321" r:id="rId30"/>
    <p:sldId id="322" r:id="rId31"/>
    <p:sldId id="323" r:id="rId32"/>
    <p:sldId id="324" r:id="rId33"/>
    <p:sldId id="325" r:id="rId34"/>
    <p:sldId id="328" r:id="rId35"/>
    <p:sldId id="278" r:id="rId36"/>
    <p:sldId id="298" r:id="rId3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700F6-651F-4133-9BA5-5B9DC89A7A4D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37C65-EFB7-4962-8B43-085290313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1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37C65-EFB7-4962-8B43-0852903138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0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37C65-EFB7-4962-8B43-0852903138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0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7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1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3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9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A1BFE-170D-4D87-8E01-7A5FD615AA0B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1DBE-DF1A-43D6-BB5F-C30F214D2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3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9550"/>
            <a:ext cx="7272808" cy="4648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VẺ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ĐẸP CỔ ĐIỂN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18 –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lẽo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veo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tẻo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[…]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vẻo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non.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   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vẻo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non.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   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vẻo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non.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mổ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rệt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phập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Bê-tô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mổ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rệt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phập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Bê-tô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4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mổ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rệt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phập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Bê-tô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lòe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45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lòe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133350"/>
            <a:ext cx="32766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05400" y="671959"/>
            <a:ext cx="457200" cy="709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19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133350"/>
            <a:ext cx="35052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05400" y="918180"/>
            <a:ext cx="457200" cy="358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0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3478"/>
            <a:ext cx="8928992" cy="4932548"/>
          </a:xfrm>
        </p:spPr>
        <p:txBody>
          <a:bodyPr>
            <a:normAutofit/>
          </a:bodyPr>
          <a:lstStyle/>
          <a:p>
            <a:pPr marL="514350" indent="-514350" algn="ctr">
              <a:buAutoNum type="alphaUcPeriod"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 THỨC NGỮ VĂN</a:t>
            </a:r>
          </a:p>
          <a:p>
            <a:pPr marL="0" indent="0" algn="ctr">
              <a:buNone/>
            </a:pP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(SGK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40)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228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1600" y="3486150"/>
            <a:ext cx="38100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2320320"/>
            <a:ext cx="1905000" cy="19506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92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lóng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440490"/>
            <a:ext cx="54102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lóng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2895336"/>
            <a:ext cx="0" cy="4384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31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lòe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phơ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nhạt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lóng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587175"/>
            <a:ext cx="89916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véo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8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véo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133350"/>
            <a:ext cx="220980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95600" y="585342"/>
            <a:ext cx="39624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438150"/>
            <a:ext cx="0" cy="14719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392490"/>
            <a:ext cx="2209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hót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1164402"/>
            <a:ext cx="27411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191000" y="1017208"/>
            <a:ext cx="0" cy="1471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544890"/>
            <a:ext cx="2209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1659" y="1804544"/>
            <a:ext cx="2436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21659" y="1657350"/>
            <a:ext cx="0" cy="1471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lững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thững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876550"/>
            <a:ext cx="28956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thong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57500" y="226695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3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son,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giấc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véo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Ồn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lững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thững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Cổng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05150"/>
            <a:ext cx="89916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0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43</a:t>
            </a: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đep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924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4932548"/>
          </a:xfrm>
        </p:spPr>
        <p:txBody>
          <a:bodyPr>
            <a:normAutofit/>
          </a:bodyPr>
          <a:lstStyle/>
          <a:p>
            <a:pPr marL="514350" indent="-514350" algn="ctr">
              <a:buAutoNum type="alphaUcPeriod"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 THỨC NGỮ VĂN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lo,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lạch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cạch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bõm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Tx/>
              <a:buChar char="-"/>
            </a:pP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Lù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lù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20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43</a:t>
            </a: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đep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580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43</a:t>
            </a: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đep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57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43</a:t>
            </a: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đep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691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43</a:t>
            </a:r>
          </a:p>
          <a:p>
            <a:pPr marL="0" indent="0">
              <a:buNone/>
            </a:pP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đep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chốc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35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ĐV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xao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tai.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đep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vù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ríu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MẸO HAY CẦN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Symbol"/>
              <a:buChar char="Þ"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/>
              <a:buChar char="Þ"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4932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C. BÀI TẬP VẬN DỤNG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5-7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4HS.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600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4932548"/>
          </a:xfrm>
        </p:spPr>
        <p:txBody>
          <a:bodyPr>
            <a:normAutofit/>
          </a:bodyPr>
          <a:lstStyle/>
          <a:p>
            <a:pPr marL="514350" indent="-514350" algn="ctr">
              <a:buAutoNum type="alphaUcPeriod"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TRI THỨC NGỮ VĂN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478"/>
            <a:ext cx="9144000" cy="5033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 algn="ctr">
              <a:buNone/>
            </a:pP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1, 2, 3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42, 43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61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lẽo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veo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tẻo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[…]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9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lẽo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veo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tẻo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[…]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lẽo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veo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tẻo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[…]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162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B. THỰC HÀNH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42  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lẽo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veo</a:t>
            </a:r>
            <a:endParaRPr lang="en-US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tẻo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endParaRPr lang="en-US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[…]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Tầng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lơ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lửng</a:t>
            </a:r>
            <a:r>
              <a:rPr lang="en-US" i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>
              <a:buNone/>
            </a:pP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điếu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2164</Words>
  <Application>Microsoft Office PowerPoint</Application>
  <PresentationFormat>On-screen Show (16:9)</PresentationFormat>
  <Paragraphs>191</Paragraphs>
  <Slides>36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77</cp:revision>
  <dcterms:created xsi:type="dcterms:W3CDTF">2020-10-06T06:34:22Z</dcterms:created>
  <dcterms:modified xsi:type="dcterms:W3CDTF">2024-09-02T03:33:02Z</dcterms:modified>
</cp:coreProperties>
</file>