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301" r:id="rId5"/>
    <p:sldId id="261" r:id="rId6"/>
    <p:sldId id="262" r:id="rId7"/>
    <p:sldId id="264" r:id="rId8"/>
    <p:sldId id="294" r:id="rId9"/>
    <p:sldId id="295" r:id="rId10"/>
    <p:sldId id="296" r:id="rId11"/>
    <p:sldId id="299" r:id="rId12"/>
    <p:sldId id="298" r:id="rId13"/>
    <p:sldId id="300" r:id="rId14"/>
    <p:sldId id="269" r:id="rId15"/>
    <p:sldId id="279" r:id="rId16"/>
    <p:sldId id="270" r:id="rId17"/>
    <p:sldId id="280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5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65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1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77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5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9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0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4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9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2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000" r="-7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465516"/>
            <a:ext cx="7776864" cy="39964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NGỮ VĂN 8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2: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VẺ ĐẸP CỔ ĐIỂN</a:t>
            </a:r>
          </a:p>
        </p:txBody>
      </p:sp>
    </p:spTree>
    <p:extLst>
      <p:ext uri="{BB962C8B-B14F-4D97-AF65-F5344CB8AC3E}">
        <p14:creationId xmlns:p14="http://schemas.microsoft.com/office/powerpoint/2010/main" val="134986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5004048" cy="51435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36512" y="4003199"/>
            <a:ext cx="9180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endParaRPr lang="en-US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561018"/>
            <a:ext cx="5004048" cy="294683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lẽo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bèo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tẻo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teo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Gợn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Khẽ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88024" y="1095963"/>
            <a:ext cx="4392488" cy="3059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lửng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Ngõ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co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vắng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cắn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75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16"/>
            <a:ext cx="9144000" cy="5125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>
              <a:buFont typeface="Symbol"/>
              <a:buChar char="Þ"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Tựa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buông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đớp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bèo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qua 2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93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16"/>
            <a:ext cx="9144000" cy="5125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Tựa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buông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”-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lâu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ctr">
              <a:buNone/>
            </a:pP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16"/>
            <a:ext cx="9144000" cy="5125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Tựa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buông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”-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lâu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Symbol"/>
              <a:buChar char="Þ"/>
            </a:pP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endParaRPr lang="en-US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Symbol"/>
              <a:buChar char="Þ"/>
            </a:pP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man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mác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11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1939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–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gũi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ngụ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9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điệp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gắm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điệp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8111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điệp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465516"/>
            <a:ext cx="7272808" cy="399644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VẺ ĐẸP CỔ ĐIỂN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13, 14 –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VB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sz="57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điếu</a:t>
            </a:r>
            <a:endParaRPr lang="en-US" sz="57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i="1" dirty="0" err="1" smtClean="0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506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3478"/>
            <a:ext cx="8928992" cy="4932548"/>
          </a:xfrm>
        </p:spPr>
        <p:txBody>
          <a:bodyPr>
            <a:normAutofit/>
          </a:bodyPr>
          <a:lstStyle/>
          <a:p>
            <a:pPr marL="514350" indent="-514350" algn="ctr">
              <a:buAutoNum type="alphaUcPeriod"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TRI THỨC NGỮ VĂN</a:t>
            </a:r>
          </a:p>
          <a:p>
            <a:pPr marL="0" indent="0" algn="ctr">
              <a:buNone/>
            </a:pPr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cú</a:t>
            </a:r>
            <a:r>
              <a:rPr lang="en-US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Tri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(SGK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39)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cú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4269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0538"/>
            <a:ext cx="9144000" cy="5164038"/>
          </a:xfrm>
        </p:spPr>
        <p:txBody>
          <a:bodyPr>
            <a:noAutofit/>
          </a:bodyPr>
          <a:lstStyle/>
          <a:p>
            <a:pPr marL="514350" indent="-514350" algn="ctr">
              <a:buAutoNum type="alphaUcPeriod"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TRI THỨC NGỮ VĂN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chẽ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(TQ)</a:t>
            </a: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cú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8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4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(7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4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Ngũ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(5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4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0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3080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KHÁM PHÁ VĂN BẢN</a:t>
            </a:r>
          </a:p>
          <a:p>
            <a:pPr marL="571500" indent="-571500">
              <a:buAutoNum type="romanUcPeriod"/>
            </a:pP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VB</a:t>
            </a:r>
          </a:p>
        </p:txBody>
      </p:sp>
    </p:spTree>
    <p:extLst>
      <p:ext uri="{BB962C8B-B14F-4D97-AF65-F5344CB8AC3E}">
        <p14:creationId xmlns:p14="http://schemas.microsoft.com/office/powerpoint/2010/main" val="25956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3478"/>
            <a:ext cx="8928992" cy="4932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Niêm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BT,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7704" y="690831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Khuyến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5202" y="1275606"/>
            <a:ext cx="6869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cú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1860381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Nôm</a:t>
            </a:r>
            <a:endParaRPr lang="en-US" sz="32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59249" y="2465178"/>
            <a:ext cx="5001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5424" y="3049953"/>
            <a:ext cx="5740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eo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4/3, 2/2/3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99892" y="3634728"/>
            <a:ext cx="49325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cú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6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9" grpId="0"/>
      <p:bldP spid="8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VB</a:t>
            </a:r>
          </a:p>
          <a:p>
            <a:pPr marL="514350" indent="-514350">
              <a:buAutoNum type="arabicPeriod"/>
            </a:pP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– 3p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4545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VB</a:t>
            </a:r>
          </a:p>
          <a:p>
            <a:pPr marL="514350" indent="-514350">
              <a:buAutoNum type="arabicPeriod"/>
            </a:pP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67744" y="1131590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5776" y="1707654"/>
            <a:ext cx="52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4120" y="2324844"/>
            <a:ext cx="52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57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5004048" cy="51435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28" y="4003199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561018"/>
            <a:ext cx="5004048" cy="294683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lẽo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bèo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tẻo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teo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Gợn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Khẽ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88024" y="1095963"/>
            <a:ext cx="4392488" cy="3059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lửng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Ngõ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co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vắng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cắn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41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</TotalTime>
  <Words>807</Words>
  <Application>Microsoft Office PowerPoint</Application>
  <PresentationFormat>On-screen Show (16:9)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77</cp:revision>
  <dcterms:created xsi:type="dcterms:W3CDTF">2024-07-01T02:28:58Z</dcterms:created>
  <dcterms:modified xsi:type="dcterms:W3CDTF">2024-09-02T02:06:08Z</dcterms:modified>
</cp:coreProperties>
</file>