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3" r:id="rId3"/>
    <p:sldId id="263" r:id="rId4"/>
    <p:sldId id="277" r:id="rId5"/>
    <p:sldId id="275" r:id="rId6"/>
  </p:sldIdLst>
  <p:sldSz cx="9144000" cy="5715000" type="screen16x1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8AAF4-B540-482C-B82B-13E6390FB8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5772B-DBC8-46EC-BE7E-4CE2949F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5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7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1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3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011B-7CC6-4939-851B-6CA56146200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0558C-DB40-4C49-A012-897C8BDB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073" y="1409700"/>
            <a:ext cx="8889808" cy="21755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966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" y="2095500"/>
            <a:ext cx="911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nay.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5400" y="-49397"/>
            <a:ext cx="9118600" cy="222109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NÓI VÀ NGHE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 BÀY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Ý KIẾN VỀ MỘT VẤN ĐỀ XÃ HỘI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(MỘT SẢN PHẨM VĂN HÓA TRUYỀN THỐNG TRONG CUỘC SỐNG HIỆN TẠI)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4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036" y="2019300"/>
            <a:ext cx="8691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3p - 5p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5400" y="-49397"/>
            <a:ext cx="9118600" cy="222109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NÓI VÀ NGHE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 BÀY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Ý KIẾN VỀ MỘT VẤN ĐỀ XÃ HỘI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(MỘT SẢN PHẨM VĂN HÓA TRUYỀN THỐNG TRONG CUỘC SỐNG HIỆN TẠI)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333500"/>
            <a:ext cx="5319085" cy="21755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4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29&quot;&gt;&lt;property id=&quot;20148&quot; value=&quot;5&quot;/&gt;&lt;property id=&quot;20300&quot; value=&quot;Slide 6&quot;/&gt;&lt;property id=&quot;20307&quot; value=&quot;263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145</Words>
  <Application>Microsoft Office PowerPoint</Application>
  <PresentationFormat>On-screen Show (16:10)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69</cp:revision>
  <dcterms:created xsi:type="dcterms:W3CDTF">2020-08-13T16:18:19Z</dcterms:created>
  <dcterms:modified xsi:type="dcterms:W3CDTF">2024-09-02T04:16:12Z</dcterms:modified>
</cp:coreProperties>
</file>