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5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6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7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8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9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75" r:id="rId2"/>
    <p:sldMasterId id="2147483793" r:id="rId3"/>
    <p:sldMasterId id="2147483811" r:id="rId4"/>
    <p:sldMasterId id="2147483817" r:id="rId5"/>
    <p:sldMasterId id="2147483835" r:id="rId6"/>
    <p:sldMasterId id="2147483848" r:id="rId7"/>
    <p:sldMasterId id="2147483873" r:id="rId8"/>
    <p:sldMasterId id="2147483886" r:id="rId9"/>
    <p:sldMasterId id="2147483904" r:id="rId10"/>
    <p:sldMasterId id="2147483916" r:id="rId11"/>
    <p:sldMasterId id="2147483940" r:id="rId12"/>
    <p:sldMasterId id="2147483952" r:id="rId13"/>
    <p:sldMasterId id="2147483964" r:id="rId14"/>
    <p:sldMasterId id="2147483976" r:id="rId15"/>
    <p:sldMasterId id="2147483988" r:id="rId16"/>
    <p:sldMasterId id="2147484000" r:id="rId17"/>
    <p:sldMasterId id="2147484012" r:id="rId18"/>
    <p:sldMasterId id="2147484576" r:id="rId19"/>
    <p:sldMasterId id="2147484588" r:id="rId20"/>
  </p:sldMasterIdLst>
  <p:notesMasterIdLst>
    <p:notesMasterId r:id="rId50"/>
  </p:notesMasterIdLst>
  <p:sldIdLst>
    <p:sldId id="308" r:id="rId21"/>
    <p:sldId id="338" r:id="rId22"/>
    <p:sldId id="339" r:id="rId23"/>
    <p:sldId id="348" r:id="rId24"/>
    <p:sldId id="341" r:id="rId25"/>
    <p:sldId id="334" r:id="rId26"/>
    <p:sldId id="310" r:id="rId27"/>
    <p:sldId id="336" r:id="rId28"/>
    <p:sldId id="342" r:id="rId29"/>
    <p:sldId id="315" r:id="rId30"/>
    <p:sldId id="316" r:id="rId31"/>
    <p:sldId id="317" r:id="rId32"/>
    <p:sldId id="318" r:id="rId33"/>
    <p:sldId id="319" r:id="rId34"/>
    <p:sldId id="344" r:id="rId35"/>
    <p:sldId id="345" r:id="rId36"/>
    <p:sldId id="321" r:id="rId37"/>
    <p:sldId id="322" r:id="rId38"/>
    <p:sldId id="323" r:id="rId39"/>
    <p:sldId id="324" r:id="rId40"/>
    <p:sldId id="347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2128" autoAdjust="0"/>
  </p:normalViewPr>
  <p:slideViewPr>
    <p:cSldViewPr>
      <p:cViewPr varScale="1">
        <p:scale>
          <a:sx n="37" d="100"/>
          <a:sy n="37" d="100"/>
        </p:scale>
        <p:origin x="44" y="12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9D351-B96D-4DD1-9AFF-B5269298CB78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E7A773-A4FB-4090-96C1-9CB5D107E44B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Nhóm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chính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trị</a:t>
          </a:r>
          <a:endParaRPr lang="en-US" sz="2800" b="1" dirty="0" smtClean="0">
            <a:solidFill>
              <a:schemeClr val="bg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27; </a:t>
          </a:r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28; </a:t>
          </a:r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25; </a:t>
          </a:r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24 …</a:t>
          </a:r>
          <a:endParaRPr lang="en-US" sz="2800" dirty="0">
            <a:solidFill>
              <a:schemeClr val="bg1"/>
            </a:solidFill>
          </a:endParaRPr>
        </a:p>
      </dgm:t>
    </dgm:pt>
    <dgm:pt modelId="{58CAB463-5CDC-4DC0-90B0-2A52DAAD671E}" type="parTrans" cxnId="{F6020670-5187-4E7A-9D3A-7EB21A2F0035}">
      <dgm:prSet/>
      <dgm:spPr/>
      <dgm:t>
        <a:bodyPr/>
        <a:lstStyle/>
        <a:p>
          <a:endParaRPr lang="en-US"/>
        </a:p>
      </dgm:t>
    </dgm:pt>
    <dgm:pt modelId="{E5692200-B703-43ED-B379-563472DE42F4}" type="sibTrans" cxnId="{F6020670-5187-4E7A-9D3A-7EB21A2F0035}">
      <dgm:prSet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 sz="2800">
            <a:solidFill>
              <a:schemeClr val="bg1"/>
            </a:solidFill>
          </a:endParaRPr>
        </a:p>
      </dgm:t>
    </dgm:pt>
    <dgm:pt modelId="{10D468AF-40AA-4301-82E9-5EA87FA809B0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Nhóm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dân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sự</a:t>
          </a:r>
          <a:endParaRPr lang="en-US" sz="2800" b="1" dirty="0" smtClean="0">
            <a:solidFill>
              <a:schemeClr val="bg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20, </a:t>
          </a:r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21, </a:t>
          </a:r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22 …</a:t>
          </a:r>
          <a:endParaRPr lang="en-US" sz="2800" dirty="0">
            <a:solidFill>
              <a:schemeClr val="bg1"/>
            </a:solidFill>
          </a:endParaRPr>
        </a:p>
      </dgm:t>
    </dgm:pt>
    <dgm:pt modelId="{394DF3A9-6103-4636-B216-A97D356FEC56}" type="parTrans" cxnId="{917AABA4-B469-4AD1-A907-55DC34C87ED5}">
      <dgm:prSet/>
      <dgm:spPr/>
      <dgm:t>
        <a:bodyPr/>
        <a:lstStyle/>
        <a:p>
          <a:endParaRPr lang="en-US"/>
        </a:p>
      </dgm:t>
    </dgm:pt>
    <dgm:pt modelId="{B62BD0BE-1601-4588-AB00-00D2BFFEE2EA}" type="sibTrans" cxnId="{917AABA4-B469-4AD1-A907-55DC34C87ED5}">
      <dgm:prSet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 sz="2800">
            <a:solidFill>
              <a:schemeClr val="bg1"/>
            </a:solidFill>
          </a:endParaRPr>
        </a:p>
      </dgm:t>
    </dgm:pt>
    <dgm:pt modelId="{DFC7688E-F5E3-48CB-BCB8-79F127A706D1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Nhóm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về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kinh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tế</a:t>
          </a:r>
          <a:endParaRPr lang="en-US" sz="2800" b="1" dirty="0" smtClean="0">
            <a:solidFill>
              <a:schemeClr val="bg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33, </a:t>
          </a:r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32 …</a:t>
          </a:r>
          <a:endParaRPr lang="en-US" sz="2800" dirty="0">
            <a:solidFill>
              <a:schemeClr val="bg1"/>
            </a:solidFill>
          </a:endParaRPr>
        </a:p>
      </dgm:t>
    </dgm:pt>
    <dgm:pt modelId="{14E7E7A5-E3E2-43AE-BA28-DB471D006617}" type="parTrans" cxnId="{6B3DA3EE-21F9-4A59-B648-169B4748A252}">
      <dgm:prSet/>
      <dgm:spPr/>
      <dgm:t>
        <a:bodyPr/>
        <a:lstStyle/>
        <a:p>
          <a:endParaRPr lang="en-US"/>
        </a:p>
      </dgm:t>
    </dgm:pt>
    <dgm:pt modelId="{578BF143-681A-4DDC-960F-86F36AB1F6D2}" type="sibTrans" cxnId="{6B3DA3EE-21F9-4A59-B648-169B4748A252}">
      <dgm:prSet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 sz="2800">
            <a:solidFill>
              <a:schemeClr val="bg1"/>
            </a:solidFill>
          </a:endParaRPr>
        </a:p>
      </dgm:t>
    </dgm:pt>
    <dgm:pt modelId="{34C48EC4-4520-4B40-8FA0-ACED8611FF8C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Nhóm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về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văn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hóa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,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xã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hội</a:t>
          </a:r>
          <a:endParaRPr lang="en-US" sz="2800" b="1" dirty="0" smtClean="0">
            <a:solidFill>
              <a:schemeClr val="bg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39…</a:t>
          </a:r>
          <a:endParaRPr lang="en-US" sz="2800" dirty="0">
            <a:solidFill>
              <a:schemeClr val="bg1"/>
            </a:solidFill>
          </a:endParaRPr>
        </a:p>
      </dgm:t>
    </dgm:pt>
    <dgm:pt modelId="{93974E62-B29F-4485-9A53-A21FF9CB843E}" type="parTrans" cxnId="{E3043FD2-F758-4A41-9D9C-FDC42C0D166C}">
      <dgm:prSet/>
      <dgm:spPr/>
      <dgm:t>
        <a:bodyPr/>
        <a:lstStyle/>
        <a:p>
          <a:endParaRPr lang="en-US"/>
        </a:p>
      </dgm:t>
    </dgm:pt>
    <dgm:pt modelId="{D2042217-9C69-4ED7-8204-F5EF61B24A43}" type="sibTrans" cxnId="{E3043FD2-F758-4A41-9D9C-FDC42C0D166C}">
      <dgm:prSet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 sz="2800">
            <a:solidFill>
              <a:schemeClr val="bg1"/>
            </a:solidFill>
          </a:endParaRPr>
        </a:p>
      </dgm:t>
    </dgm:pt>
    <dgm:pt modelId="{DA257D25-3580-4765-8B3A-0A24857EB40C}">
      <dgm:prSet phldrT="[Text]" custT="1"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Các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nghĩa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vụ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cơ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bản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của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công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dân</a:t>
          </a:r>
          <a:endParaRPr lang="en-US" sz="2800" b="1" dirty="0" smtClean="0">
            <a:solidFill>
              <a:schemeClr val="bg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44; </a:t>
          </a:r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45; </a:t>
          </a:r>
          <a:r>
            <a:rPr lang="en-US" sz="28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46 …</a:t>
          </a:r>
          <a:endParaRPr lang="en-US" sz="2800" dirty="0">
            <a:solidFill>
              <a:schemeClr val="bg1"/>
            </a:solidFill>
          </a:endParaRPr>
        </a:p>
      </dgm:t>
    </dgm:pt>
    <dgm:pt modelId="{0ED9C4D1-FA38-4B7A-89B9-C40C0669DB53}" type="parTrans" cxnId="{20A5059A-343E-470F-971D-11819B71BF78}">
      <dgm:prSet/>
      <dgm:spPr/>
      <dgm:t>
        <a:bodyPr/>
        <a:lstStyle/>
        <a:p>
          <a:endParaRPr lang="en-US"/>
        </a:p>
      </dgm:t>
    </dgm:pt>
    <dgm:pt modelId="{7EB039CE-CE06-4BF7-9D9E-69BC9179AF03}" type="sibTrans" cxnId="{20A5059A-343E-470F-971D-11819B71BF78}">
      <dgm:prSet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n-US" sz="2800">
            <a:solidFill>
              <a:schemeClr val="bg1"/>
            </a:solidFill>
          </a:endParaRPr>
        </a:p>
      </dgm:t>
    </dgm:pt>
    <dgm:pt modelId="{F81F4884-130F-4878-BDA3-8AD0885DC178}" type="pres">
      <dgm:prSet presAssocID="{5C69D351-B96D-4DD1-9AFF-B5269298CB7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29E611-F63D-47EA-8E0D-17D5C139B0CC}" type="pres">
      <dgm:prSet presAssocID="{FCE7A773-A4FB-4090-96C1-9CB5D107E44B}" presName="node" presStyleLbl="node1" presStyleIdx="0" presStyleCnt="5" custScaleX="189379" custScaleY="114244" custRadScaleRad="89391" custRadScaleInc="69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944225-1C03-40F3-AC55-8191DA7BEDF1}" type="pres">
      <dgm:prSet presAssocID="{FCE7A773-A4FB-4090-96C1-9CB5D107E44B}" presName="spNode" presStyleCnt="0"/>
      <dgm:spPr/>
    </dgm:pt>
    <dgm:pt modelId="{983B2785-04FA-40E2-BBB4-BF90E155A045}" type="pres">
      <dgm:prSet presAssocID="{E5692200-B703-43ED-B379-563472DE42F4}" presName="sibTrans" presStyleLbl="sibTrans1D1" presStyleIdx="0" presStyleCnt="5"/>
      <dgm:spPr/>
      <dgm:t>
        <a:bodyPr/>
        <a:lstStyle/>
        <a:p>
          <a:endParaRPr lang="en-US"/>
        </a:p>
      </dgm:t>
    </dgm:pt>
    <dgm:pt modelId="{A82DACB0-E090-43A9-B3BD-BD5C00180EB9}" type="pres">
      <dgm:prSet presAssocID="{10D468AF-40AA-4301-82E9-5EA87FA809B0}" presName="node" presStyleLbl="node1" presStyleIdx="1" presStyleCnt="5" custScaleX="163783" custScaleY="116796" custRadScaleRad="96361" custRadScaleInc="263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3350E5-3E25-4633-A1A6-5988ADC0743D}" type="pres">
      <dgm:prSet presAssocID="{10D468AF-40AA-4301-82E9-5EA87FA809B0}" presName="spNode" presStyleCnt="0"/>
      <dgm:spPr/>
    </dgm:pt>
    <dgm:pt modelId="{2B137193-EA15-47B8-8808-6182F18B453E}" type="pres">
      <dgm:prSet presAssocID="{B62BD0BE-1601-4588-AB00-00D2BFFEE2EA}" presName="sibTrans" presStyleLbl="sibTrans1D1" presStyleIdx="1" presStyleCnt="5"/>
      <dgm:spPr/>
      <dgm:t>
        <a:bodyPr/>
        <a:lstStyle/>
        <a:p>
          <a:endParaRPr lang="en-US"/>
        </a:p>
      </dgm:t>
    </dgm:pt>
    <dgm:pt modelId="{DB770D3A-07A8-48C1-B2B9-FD0627B6C61F}" type="pres">
      <dgm:prSet presAssocID="{DFC7688E-F5E3-48CB-BCB8-79F127A706D1}" presName="node" presStyleLbl="node1" presStyleIdx="2" presStyleCnt="5" custScaleX="150251" custScaleY="120812" custRadScaleRad="100570" custRadScaleInc="-457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E494F4-F32C-4C25-9F74-8C2952BDC09E}" type="pres">
      <dgm:prSet presAssocID="{DFC7688E-F5E3-48CB-BCB8-79F127A706D1}" presName="spNode" presStyleCnt="0"/>
      <dgm:spPr/>
    </dgm:pt>
    <dgm:pt modelId="{97182300-B101-4D9C-ABE3-FB358B1C1E57}" type="pres">
      <dgm:prSet presAssocID="{578BF143-681A-4DDC-960F-86F36AB1F6D2}" presName="sibTrans" presStyleLbl="sibTrans1D1" presStyleIdx="2" presStyleCnt="5"/>
      <dgm:spPr/>
      <dgm:t>
        <a:bodyPr/>
        <a:lstStyle/>
        <a:p>
          <a:endParaRPr lang="en-US"/>
        </a:p>
      </dgm:t>
    </dgm:pt>
    <dgm:pt modelId="{0CED7AD7-2A62-4EAD-94FD-7457B9398586}" type="pres">
      <dgm:prSet presAssocID="{34C48EC4-4520-4B40-8FA0-ACED8611FF8C}" presName="node" presStyleLbl="node1" presStyleIdx="3" presStyleCnt="5" custScaleX="165308" custScaleY="122418" custRadScaleRad="99605" custRadScaleInc="422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8C241F-F569-4D71-82C2-F586DC31C16A}" type="pres">
      <dgm:prSet presAssocID="{34C48EC4-4520-4B40-8FA0-ACED8611FF8C}" presName="spNode" presStyleCnt="0"/>
      <dgm:spPr/>
    </dgm:pt>
    <dgm:pt modelId="{1BC31665-5A93-42D6-9E44-4C174C0540F5}" type="pres">
      <dgm:prSet presAssocID="{D2042217-9C69-4ED7-8204-F5EF61B24A4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F4D865F9-142D-43E8-8981-27821AC95441}" type="pres">
      <dgm:prSet presAssocID="{DA257D25-3580-4765-8B3A-0A24857EB40C}" presName="node" presStyleLbl="node1" presStyleIdx="4" presStyleCnt="5" custScaleX="150252" custScaleY="128920" custRadScaleRad="99068" custRadScaleInc="-257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CDB63-F1C6-439B-A699-6F6D4F8A653B}" type="pres">
      <dgm:prSet presAssocID="{DA257D25-3580-4765-8B3A-0A24857EB40C}" presName="spNode" presStyleCnt="0"/>
      <dgm:spPr/>
    </dgm:pt>
    <dgm:pt modelId="{2C2DDB3C-B3D7-479C-9C88-77152F795325}" type="pres">
      <dgm:prSet presAssocID="{7EB039CE-CE06-4BF7-9D9E-69BC9179AF03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D15913D1-35C9-471B-A334-349859EC20EE}" type="presOf" srcId="{E5692200-B703-43ED-B379-563472DE42F4}" destId="{983B2785-04FA-40E2-BBB4-BF90E155A045}" srcOrd="0" destOrd="0" presId="urn:microsoft.com/office/officeart/2005/8/layout/cycle6"/>
    <dgm:cxn modelId="{AD486487-6AA1-4021-B065-6F3272639785}" type="presOf" srcId="{578BF143-681A-4DDC-960F-86F36AB1F6D2}" destId="{97182300-B101-4D9C-ABE3-FB358B1C1E57}" srcOrd="0" destOrd="0" presId="urn:microsoft.com/office/officeart/2005/8/layout/cycle6"/>
    <dgm:cxn modelId="{E3043FD2-F758-4A41-9D9C-FDC42C0D166C}" srcId="{5C69D351-B96D-4DD1-9AFF-B5269298CB78}" destId="{34C48EC4-4520-4B40-8FA0-ACED8611FF8C}" srcOrd="3" destOrd="0" parTransId="{93974E62-B29F-4485-9A53-A21FF9CB843E}" sibTransId="{D2042217-9C69-4ED7-8204-F5EF61B24A43}"/>
    <dgm:cxn modelId="{917AABA4-B469-4AD1-A907-55DC34C87ED5}" srcId="{5C69D351-B96D-4DD1-9AFF-B5269298CB78}" destId="{10D468AF-40AA-4301-82E9-5EA87FA809B0}" srcOrd="1" destOrd="0" parTransId="{394DF3A9-6103-4636-B216-A97D356FEC56}" sibTransId="{B62BD0BE-1601-4588-AB00-00D2BFFEE2EA}"/>
    <dgm:cxn modelId="{20A5059A-343E-470F-971D-11819B71BF78}" srcId="{5C69D351-B96D-4DD1-9AFF-B5269298CB78}" destId="{DA257D25-3580-4765-8B3A-0A24857EB40C}" srcOrd="4" destOrd="0" parTransId="{0ED9C4D1-FA38-4B7A-89B9-C40C0669DB53}" sibTransId="{7EB039CE-CE06-4BF7-9D9E-69BC9179AF03}"/>
    <dgm:cxn modelId="{4B3F90CF-2962-4C72-954D-3D23C83C2B41}" type="presOf" srcId="{7EB039CE-CE06-4BF7-9D9E-69BC9179AF03}" destId="{2C2DDB3C-B3D7-479C-9C88-77152F795325}" srcOrd="0" destOrd="0" presId="urn:microsoft.com/office/officeart/2005/8/layout/cycle6"/>
    <dgm:cxn modelId="{842CC17B-CF79-45ED-8AE6-8CC2AEC007AB}" type="presOf" srcId="{D2042217-9C69-4ED7-8204-F5EF61B24A43}" destId="{1BC31665-5A93-42D6-9E44-4C174C0540F5}" srcOrd="0" destOrd="0" presId="urn:microsoft.com/office/officeart/2005/8/layout/cycle6"/>
    <dgm:cxn modelId="{6B3DA3EE-21F9-4A59-B648-169B4748A252}" srcId="{5C69D351-B96D-4DD1-9AFF-B5269298CB78}" destId="{DFC7688E-F5E3-48CB-BCB8-79F127A706D1}" srcOrd="2" destOrd="0" parTransId="{14E7E7A5-E3E2-43AE-BA28-DB471D006617}" sibTransId="{578BF143-681A-4DDC-960F-86F36AB1F6D2}"/>
    <dgm:cxn modelId="{FA70FA0F-43FC-49D3-ACBE-29DDF92EB306}" type="presOf" srcId="{5C69D351-B96D-4DD1-9AFF-B5269298CB78}" destId="{F81F4884-130F-4878-BDA3-8AD0885DC178}" srcOrd="0" destOrd="0" presId="urn:microsoft.com/office/officeart/2005/8/layout/cycle6"/>
    <dgm:cxn modelId="{F6020670-5187-4E7A-9D3A-7EB21A2F0035}" srcId="{5C69D351-B96D-4DD1-9AFF-B5269298CB78}" destId="{FCE7A773-A4FB-4090-96C1-9CB5D107E44B}" srcOrd="0" destOrd="0" parTransId="{58CAB463-5CDC-4DC0-90B0-2A52DAAD671E}" sibTransId="{E5692200-B703-43ED-B379-563472DE42F4}"/>
    <dgm:cxn modelId="{04C40AC2-F1E3-4E29-8ED7-2B0D12BF1FAE}" type="presOf" srcId="{DFC7688E-F5E3-48CB-BCB8-79F127A706D1}" destId="{DB770D3A-07A8-48C1-B2B9-FD0627B6C61F}" srcOrd="0" destOrd="0" presId="urn:microsoft.com/office/officeart/2005/8/layout/cycle6"/>
    <dgm:cxn modelId="{A1FFF9FB-1330-4827-8BAD-94945CDFA42C}" type="presOf" srcId="{B62BD0BE-1601-4588-AB00-00D2BFFEE2EA}" destId="{2B137193-EA15-47B8-8808-6182F18B453E}" srcOrd="0" destOrd="0" presId="urn:microsoft.com/office/officeart/2005/8/layout/cycle6"/>
    <dgm:cxn modelId="{2266CE86-0170-4E66-9F38-F9939F3677A7}" type="presOf" srcId="{DA257D25-3580-4765-8B3A-0A24857EB40C}" destId="{F4D865F9-142D-43E8-8981-27821AC95441}" srcOrd="0" destOrd="0" presId="urn:microsoft.com/office/officeart/2005/8/layout/cycle6"/>
    <dgm:cxn modelId="{40858792-B2D4-42B5-90EE-AF610E1A5DDA}" type="presOf" srcId="{34C48EC4-4520-4B40-8FA0-ACED8611FF8C}" destId="{0CED7AD7-2A62-4EAD-94FD-7457B9398586}" srcOrd="0" destOrd="0" presId="urn:microsoft.com/office/officeart/2005/8/layout/cycle6"/>
    <dgm:cxn modelId="{D63624D2-2240-4B76-A38C-658949F82F89}" type="presOf" srcId="{FCE7A773-A4FB-4090-96C1-9CB5D107E44B}" destId="{2C29E611-F63D-47EA-8E0D-17D5C139B0CC}" srcOrd="0" destOrd="0" presId="urn:microsoft.com/office/officeart/2005/8/layout/cycle6"/>
    <dgm:cxn modelId="{56F0B561-8AAE-4E2F-874B-72A7710BF7A8}" type="presOf" srcId="{10D468AF-40AA-4301-82E9-5EA87FA809B0}" destId="{A82DACB0-E090-43A9-B3BD-BD5C00180EB9}" srcOrd="0" destOrd="0" presId="urn:microsoft.com/office/officeart/2005/8/layout/cycle6"/>
    <dgm:cxn modelId="{11F4151E-A0F5-44C8-8519-C10FCB6FF793}" type="presParOf" srcId="{F81F4884-130F-4878-BDA3-8AD0885DC178}" destId="{2C29E611-F63D-47EA-8E0D-17D5C139B0CC}" srcOrd="0" destOrd="0" presId="urn:microsoft.com/office/officeart/2005/8/layout/cycle6"/>
    <dgm:cxn modelId="{F012992B-117E-4E28-BF9A-3FFDBCD408A1}" type="presParOf" srcId="{F81F4884-130F-4878-BDA3-8AD0885DC178}" destId="{71944225-1C03-40F3-AC55-8191DA7BEDF1}" srcOrd="1" destOrd="0" presId="urn:microsoft.com/office/officeart/2005/8/layout/cycle6"/>
    <dgm:cxn modelId="{6126B031-8A36-4E89-AC21-AC43423D8B64}" type="presParOf" srcId="{F81F4884-130F-4878-BDA3-8AD0885DC178}" destId="{983B2785-04FA-40E2-BBB4-BF90E155A045}" srcOrd="2" destOrd="0" presId="urn:microsoft.com/office/officeart/2005/8/layout/cycle6"/>
    <dgm:cxn modelId="{2491BA71-4C26-49A3-B598-41EC41D33478}" type="presParOf" srcId="{F81F4884-130F-4878-BDA3-8AD0885DC178}" destId="{A82DACB0-E090-43A9-B3BD-BD5C00180EB9}" srcOrd="3" destOrd="0" presId="urn:microsoft.com/office/officeart/2005/8/layout/cycle6"/>
    <dgm:cxn modelId="{03956D54-3B56-4C1E-BCD2-FC2F99EB6C6C}" type="presParOf" srcId="{F81F4884-130F-4878-BDA3-8AD0885DC178}" destId="{5A3350E5-3E25-4633-A1A6-5988ADC0743D}" srcOrd="4" destOrd="0" presId="urn:microsoft.com/office/officeart/2005/8/layout/cycle6"/>
    <dgm:cxn modelId="{03CC8327-E984-431A-8D5A-0ED557E2FFD7}" type="presParOf" srcId="{F81F4884-130F-4878-BDA3-8AD0885DC178}" destId="{2B137193-EA15-47B8-8808-6182F18B453E}" srcOrd="5" destOrd="0" presId="urn:microsoft.com/office/officeart/2005/8/layout/cycle6"/>
    <dgm:cxn modelId="{3BC38A59-C10D-4617-B275-356287ABBED0}" type="presParOf" srcId="{F81F4884-130F-4878-BDA3-8AD0885DC178}" destId="{DB770D3A-07A8-48C1-B2B9-FD0627B6C61F}" srcOrd="6" destOrd="0" presId="urn:microsoft.com/office/officeart/2005/8/layout/cycle6"/>
    <dgm:cxn modelId="{D5BED48F-FF2A-4D5C-BC17-6809789F888B}" type="presParOf" srcId="{F81F4884-130F-4878-BDA3-8AD0885DC178}" destId="{88E494F4-F32C-4C25-9F74-8C2952BDC09E}" srcOrd="7" destOrd="0" presId="urn:microsoft.com/office/officeart/2005/8/layout/cycle6"/>
    <dgm:cxn modelId="{AB69B683-B15F-4D0E-BC41-86AA4E3026F3}" type="presParOf" srcId="{F81F4884-130F-4878-BDA3-8AD0885DC178}" destId="{97182300-B101-4D9C-ABE3-FB358B1C1E57}" srcOrd="8" destOrd="0" presId="urn:microsoft.com/office/officeart/2005/8/layout/cycle6"/>
    <dgm:cxn modelId="{B2AE708F-4789-4F9B-B4BE-2256A6DA5CC9}" type="presParOf" srcId="{F81F4884-130F-4878-BDA3-8AD0885DC178}" destId="{0CED7AD7-2A62-4EAD-94FD-7457B9398586}" srcOrd="9" destOrd="0" presId="urn:microsoft.com/office/officeart/2005/8/layout/cycle6"/>
    <dgm:cxn modelId="{10E20BAF-B437-4A51-BBC0-26291EB572B6}" type="presParOf" srcId="{F81F4884-130F-4878-BDA3-8AD0885DC178}" destId="{A58C241F-F569-4D71-82C2-F586DC31C16A}" srcOrd="10" destOrd="0" presId="urn:microsoft.com/office/officeart/2005/8/layout/cycle6"/>
    <dgm:cxn modelId="{46181634-4D6B-4C4F-AA98-7355A25BE953}" type="presParOf" srcId="{F81F4884-130F-4878-BDA3-8AD0885DC178}" destId="{1BC31665-5A93-42D6-9E44-4C174C0540F5}" srcOrd="11" destOrd="0" presId="urn:microsoft.com/office/officeart/2005/8/layout/cycle6"/>
    <dgm:cxn modelId="{124D6434-965F-401C-8D53-7C3650B3B568}" type="presParOf" srcId="{F81F4884-130F-4878-BDA3-8AD0885DC178}" destId="{F4D865F9-142D-43E8-8981-27821AC95441}" srcOrd="12" destOrd="0" presId="urn:microsoft.com/office/officeart/2005/8/layout/cycle6"/>
    <dgm:cxn modelId="{C0BD9A19-CF33-4964-A53F-503003170A3F}" type="presParOf" srcId="{F81F4884-130F-4878-BDA3-8AD0885DC178}" destId="{559CDB63-F1C6-439B-A699-6F6D4F8A653B}" srcOrd="13" destOrd="0" presId="urn:microsoft.com/office/officeart/2005/8/layout/cycle6"/>
    <dgm:cxn modelId="{69065822-3E18-4C7D-AE4F-CF431A7DACD4}" type="presParOf" srcId="{F81F4884-130F-4878-BDA3-8AD0885DC178}" destId="{2C2DDB3C-B3D7-479C-9C88-77152F795325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52EAE2-CC34-440D-8C5F-3FC8082020B5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80E79D-AEB8-426E-9059-798789AEA08F}">
      <dgm:prSet phldrT="[Text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Liên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hệ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thực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hiện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nl-NL" sz="2800" b="1" dirty="0" smtClean="0">
              <a:solidFill>
                <a:schemeClr val="bg1"/>
              </a:solidFill>
              <a:latin typeface="Times" panose="02020603050405020304" pitchFamily="18" charset="0"/>
              <a:ea typeface="MS ??"/>
              <a:cs typeface="Times" panose="02020603050405020304" pitchFamily="18" charset="0"/>
            </a:rPr>
            <a:t>quyền và nghĩa vụ cơ bản của công dân</a:t>
          </a:r>
          <a:r>
            <a:rPr lang="en-US" sz="2800" b="1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endParaRPr lang="en-US" sz="2800" dirty="0">
            <a:solidFill>
              <a:schemeClr val="bg1"/>
            </a:solidFill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7FF51BE-4571-4ECD-884F-CAD34F8D54DF}" type="parTrans" cxnId="{0935C97F-1FC2-4B84-97E1-832CE2F78412}">
      <dgm:prSet/>
      <dgm:spPr/>
      <dgm:t>
        <a:bodyPr/>
        <a:lstStyle/>
        <a:p>
          <a:endParaRPr lang="en-US"/>
        </a:p>
      </dgm:t>
    </dgm:pt>
    <dgm:pt modelId="{C339076A-4500-4A5C-B767-FFB5D2E620EC}" type="sibTrans" cxnId="{0935C97F-1FC2-4B84-97E1-832CE2F78412}">
      <dgm:prSet/>
      <dgm:spPr/>
      <dgm:t>
        <a:bodyPr/>
        <a:lstStyle/>
        <a:p>
          <a:endParaRPr lang="en-US"/>
        </a:p>
      </dgm:t>
    </dgm:pt>
    <dgm:pt modelId="{620547BA-D261-422F-92E5-87D09F5A80A9}">
      <dgm:prSet phldrT="[Text]"/>
      <dgm:spPr/>
      <dgm:t>
        <a:bodyPr/>
        <a:lstStyle/>
        <a:p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Để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thực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hiện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đúng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và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nghĩa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vụ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đó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các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em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cần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tìm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hiểu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và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nắm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rõ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các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và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nghĩa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vụ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cơ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bản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đồng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thời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tôn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trọng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của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người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khác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.</a:t>
          </a:r>
          <a:endParaRPr lang="en-US" dirty="0"/>
        </a:p>
      </dgm:t>
    </dgm:pt>
    <dgm:pt modelId="{A6AEA73D-E892-4FD6-99E9-407825B20748}" type="parTrans" cxnId="{8F755318-624C-47B9-ABBB-1DC4AD542C47}">
      <dgm:prSet/>
      <dgm:spPr/>
      <dgm:t>
        <a:bodyPr/>
        <a:lstStyle/>
        <a:p>
          <a:endParaRPr lang="en-US"/>
        </a:p>
      </dgm:t>
    </dgm:pt>
    <dgm:pt modelId="{3BCCD6F5-C6D7-44D8-A602-F48A8C6541CB}" type="sibTrans" cxnId="{8F755318-624C-47B9-ABBB-1DC4AD542C47}">
      <dgm:prSet/>
      <dgm:spPr>
        <a:noFill/>
      </dgm:spPr>
      <dgm:t>
        <a:bodyPr/>
        <a:lstStyle/>
        <a:p>
          <a:endParaRPr lang="en-US"/>
        </a:p>
      </dgm:t>
    </dgm:pt>
    <dgm:pt modelId="{221008CF-1F04-47DA-B902-D1A98F8D1685}">
      <dgm:prSet phldrT="[Text]"/>
      <dgm:spPr/>
      <dgm:t>
        <a:bodyPr/>
        <a:lstStyle/>
        <a:p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Là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học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sinh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,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các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em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đã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và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đang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thực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hiện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những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và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nghĩa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vụ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cơ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bản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công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dân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như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: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sống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;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bất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khả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xâm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phạm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về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thân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thể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,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được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pháp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luật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bảo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hộ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về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sức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khỏe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,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danh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dự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và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nhân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phẩm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,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bình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đẳng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giới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,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học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b="1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tập</a:t>
          </a:r>
          <a:r>
            <a:rPr lang="en-US" b="1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…</a:t>
          </a:r>
          <a:endParaRPr lang="en-US" dirty="0"/>
        </a:p>
      </dgm:t>
    </dgm:pt>
    <dgm:pt modelId="{4C5656BE-0B64-4C8F-AD45-AEA5B5CFE897}" type="parTrans" cxnId="{5322A8AE-EC93-44A4-89AF-52F258E5343D}">
      <dgm:prSet/>
      <dgm:spPr/>
      <dgm:t>
        <a:bodyPr/>
        <a:lstStyle/>
        <a:p>
          <a:endParaRPr lang="en-US"/>
        </a:p>
      </dgm:t>
    </dgm:pt>
    <dgm:pt modelId="{5428CA2E-8AB7-4608-AB4B-05943A8B3642}" type="sibTrans" cxnId="{5322A8AE-EC93-44A4-89AF-52F258E5343D}">
      <dgm:prSet/>
      <dgm:spPr/>
      <dgm:t>
        <a:bodyPr/>
        <a:lstStyle/>
        <a:p>
          <a:endParaRPr lang="en-US"/>
        </a:p>
      </dgm:t>
    </dgm:pt>
    <dgm:pt modelId="{3C21C722-4CE1-446A-9BC2-7CE68E63F8A5}" type="pres">
      <dgm:prSet presAssocID="{CD52EAE2-CC34-440D-8C5F-3FC8082020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F10F08-1242-4744-91EE-18D3B557E8CE}" type="pres">
      <dgm:prSet presAssocID="{DC80E79D-AEB8-426E-9059-798789AEA08F}" presName="node" presStyleLbl="node1" presStyleIdx="0" presStyleCnt="3" custScaleX="216753" custScaleY="49712" custRadScaleRad="84380" custRadScaleInc="50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2EFC1F-B386-4F08-8652-DB9AE7BBB6C8}" type="pres">
      <dgm:prSet presAssocID="{C339076A-4500-4A5C-B767-FFB5D2E620E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A63483E-7497-4975-B005-FCC42A33E438}" type="pres">
      <dgm:prSet presAssocID="{C339076A-4500-4A5C-B767-FFB5D2E620EC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1B56492D-1E17-484D-94E6-EAA72528942F}" type="pres">
      <dgm:prSet presAssocID="{620547BA-D261-422F-92E5-87D09F5A80A9}" presName="node" presStyleLbl="node1" presStyleIdx="1" presStyleCnt="3" custScaleX="157166" custScaleY="301301" custRadScaleRad="97089" custRadScaleInc="-261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12CB4-BA7E-4C19-944F-B9FC347A94A8}" type="pres">
      <dgm:prSet presAssocID="{3BCCD6F5-C6D7-44D8-A602-F48A8C6541C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36E43E7-4BA9-4617-A563-DD456D12E22A}" type="pres">
      <dgm:prSet presAssocID="{3BCCD6F5-C6D7-44D8-A602-F48A8C6541CB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75D65946-600E-43CA-9C23-AE4C2A015060}" type="pres">
      <dgm:prSet presAssocID="{221008CF-1F04-47DA-B902-D1A98F8D1685}" presName="node" presStyleLbl="node1" presStyleIdx="2" presStyleCnt="3" custScaleX="169732" custScaleY="303728" custRadScaleRad="97153" custRadScaleInc="268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0EEA24-F454-4947-8461-5A83D0050416}" type="pres">
      <dgm:prSet presAssocID="{5428CA2E-8AB7-4608-AB4B-05943A8B3642}" presName="sibTrans" presStyleLbl="sibTrans2D1" presStyleIdx="2" presStyleCnt="3"/>
      <dgm:spPr/>
      <dgm:t>
        <a:bodyPr/>
        <a:lstStyle/>
        <a:p>
          <a:endParaRPr lang="en-US"/>
        </a:p>
      </dgm:t>
    </dgm:pt>
    <dgm:pt modelId="{D53B00DC-6D8D-44DE-A2F3-1C2BECD75B99}" type="pres">
      <dgm:prSet presAssocID="{5428CA2E-8AB7-4608-AB4B-05943A8B3642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BFD950F-0DF5-4597-A466-3B6F090452DE}" type="presOf" srcId="{DC80E79D-AEB8-426E-9059-798789AEA08F}" destId="{37F10F08-1242-4744-91EE-18D3B557E8CE}" srcOrd="0" destOrd="0" presId="urn:microsoft.com/office/officeart/2005/8/layout/cycle7"/>
    <dgm:cxn modelId="{1AC19F16-21C9-4C43-B5BA-36E3EAA8280F}" type="presOf" srcId="{5428CA2E-8AB7-4608-AB4B-05943A8B3642}" destId="{A90EEA24-F454-4947-8461-5A83D0050416}" srcOrd="0" destOrd="0" presId="urn:microsoft.com/office/officeart/2005/8/layout/cycle7"/>
    <dgm:cxn modelId="{A6239048-0D1B-4891-8E57-25C67DBDAB5F}" type="presOf" srcId="{3BCCD6F5-C6D7-44D8-A602-F48A8C6541CB}" destId="{536E43E7-4BA9-4617-A563-DD456D12E22A}" srcOrd="1" destOrd="0" presId="urn:microsoft.com/office/officeart/2005/8/layout/cycle7"/>
    <dgm:cxn modelId="{791B4215-0C40-4D6E-BE65-677B5E3A1B05}" type="presOf" srcId="{620547BA-D261-422F-92E5-87D09F5A80A9}" destId="{1B56492D-1E17-484D-94E6-EAA72528942F}" srcOrd="0" destOrd="0" presId="urn:microsoft.com/office/officeart/2005/8/layout/cycle7"/>
    <dgm:cxn modelId="{2A14BBB3-1FD9-4FD5-A7BE-DC0064878984}" type="presOf" srcId="{C339076A-4500-4A5C-B767-FFB5D2E620EC}" destId="{7A63483E-7497-4975-B005-FCC42A33E438}" srcOrd="1" destOrd="0" presId="urn:microsoft.com/office/officeart/2005/8/layout/cycle7"/>
    <dgm:cxn modelId="{8E1A4C84-653F-457B-99B5-47AA3A965096}" type="presOf" srcId="{C339076A-4500-4A5C-B767-FFB5D2E620EC}" destId="{A32EFC1F-B386-4F08-8652-DB9AE7BBB6C8}" srcOrd="0" destOrd="0" presId="urn:microsoft.com/office/officeart/2005/8/layout/cycle7"/>
    <dgm:cxn modelId="{6F1EA0D9-B05A-492F-9E6C-BCD231F7F240}" type="presOf" srcId="{3BCCD6F5-C6D7-44D8-A602-F48A8C6541CB}" destId="{5AF12CB4-BA7E-4C19-944F-B9FC347A94A8}" srcOrd="0" destOrd="0" presId="urn:microsoft.com/office/officeart/2005/8/layout/cycle7"/>
    <dgm:cxn modelId="{A3409962-6242-43A3-A540-B0F0F29FB8D9}" type="presOf" srcId="{5428CA2E-8AB7-4608-AB4B-05943A8B3642}" destId="{D53B00DC-6D8D-44DE-A2F3-1C2BECD75B99}" srcOrd="1" destOrd="0" presId="urn:microsoft.com/office/officeart/2005/8/layout/cycle7"/>
    <dgm:cxn modelId="{0935C97F-1FC2-4B84-97E1-832CE2F78412}" srcId="{CD52EAE2-CC34-440D-8C5F-3FC8082020B5}" destId="{DC80E79D-AEB8-426E-9059-798789AEA08F}" srcOrd="0" destOrd="0" parTransId="{97FF51BE-4571-4ECD-884F-CAD34F8D54DF}" sibTransId="{C339076A-4500-4A5C-B767-FFB5D2E620EC}"/>
    <dgm:cxn modelId="{A7AAADB4-DC13-40F3-B8FA-55A5E3DA3BB4}" type="presOf" srcId="{CD52EAE2-CC34-440D-8C5F-3FC8082020B5}" destId="{3C21C722-4CE1-446A-9BC2-7CE68E63F8A5}" srcOrd="0" destOrd="0" presId="urn:microsoft.com/office/officeart/2005/8/layout/cycle7"/>
    <dgm:cxn modelId="{5322A8AE-EC93-44A4-89AF-52F258E5343D}" srcId="{CD52EAE2-CC34-440D-8C5F-3FC8082020B5}" destId="{221008CF-1F04-47DA-B902-D1A98F8D1685}" srcOrd="2" destOrd="0" parTransId="{4C5656BE-0B64-4C8F-AD45-AEA5B5CFE897}" sibTransId="{5428CA2E-8AB7-4608-AB4B-05943A8B3642}"/>
    <dgm:cxn modelId="{8F755318-624C-47B9-ABBB-1DC4AD542C47}" srcId="{CD52EAE2-CC34-440D-8C5F-3FC8082020B5}" destId="{620547BA-D261-422F-92E5-87D09F5A80A9}" srcOrd="1" destOrd="0" parTransId="{A6AEA73D-E892-4FD6-99E9-407825B20748}" sibTransId="{3BCCD6F5-C6D7-44D8-A602-F48A8C6541CB}"/>
    <dgm:cxn modelId="{6CB38A7A-BECA-47D0-BDF5-8F4BA15DA956}" type="presOf" srcId="{221008CF-1F04-47DA-B902-D1A98F8D1685}" destId="{75D65946-600E-43CA-9C23-AE4C2A015060}" srcOrd="0" destOrd="0" presId="urn:microsoft.com/office/officeart/2005/8/layout/cycle7"/>
    <dgm:cxn modelId="{707C8BDD-C1F3-494F-9897-62A6E130F4AE}" type="presParOf" srcId="{3C21C722-4CE1-446A-9BC2-7CE68E63F8A5}" destId="{37F10F08-1242-4744-91EE-18D3B557E8CE}" srcOrd="0" destOrd="0" presId="urn:microsoft.com/office/officeart/2005/8/layout/cycle7"/>
    <dgm:cxn modelId="{91D3E616-B75E-4DEA-AF60-A2BC9192657E}" type="presParOf" srcId="{3C21C722-4CE1-446A-9BC2-7CE68E63F8A5}" destId="{A32EFC1F-B386-4F08-8652-DB9AE7BBB6C8}" srcOrd="1" destOrd="0" presId="urn:microsoft.com/office/officeart/2005/8/layout/cycle7"/>
    <dgm:cxn modelId="{803E2A76-9531-4632-A1BA-954CF2E19671}" type="presParOf" srcId="{A32EFC1F-B386-4F08-8652-DB9AE7BBB6C8}" destId="{7A63483E-7497-4975-B005-FCC42A33E438}" srcOrd="0" destOrd="0" presId="urn:microsoft.com/office/officeart/2005/8/layout/cycle7"/>
    <dgm:cxn modelId="{114DA344-CB5C-45A4-9A4E-1B5F3A8D881E}" type="presParOf" srcId="{3C21C722-4CE1-446A-9BC2-7CE68E63F8A5}" destId="{1B56492D-1E17-484D-94E6-EAA72528942F}" srcOrd="2" destOrd="0" presId="urn:microsoft.com/office/officeart/2005/8/layout/cycle7"/>
    <dgm:cxn modelId="{4AF7D839-0E02-49EF-9F91-4EA45851D56A}" type="presParOf" srcId="{3C21C722-4CE1-446A-9BC2-7CE68E63F8A5}" destId="{5AF12CB4-BA7E-4C19-944F-B9FC347A94A8}" srcOrd="3" destOrd="0" presId="urn:microsoft.com/office/officeart/2005/8/layout/cycle7"/>
    <dgm:cxn modelId="{ECA6727A-DF70-4041-BAE6-7D7AD4FDEFCE}" type="presParOf" srcId="{5AF12CB4-BA7E-4C19-944F-B9FC347A94A8}" destId="{536E43E7-4BA9-4617-A563-DD456D12E22A}" srcOrd="0" destOrd="0" presId="urn:microsoft.com/office/officeart/2005/8/layout/cycle7"/>
    <dgm:cxn modelId="{4F3F8E24-CD64-4466-A5D8-3EB95EB57A0C}" type="presParOf" srcId="{3C21C722-4CE1-446A-9BC2-7CE68E63F8A5}" destId="{75D65946-600E-43CA-9C23-AE4C2A015060}" srcOrd="4" destOrd="0" presId="urn:microsoft.com/office/officeart/2005/8/layout/cycle7"/>
    <dgm:cxn modelId="{35E39D8F-35DF-4432-B0B1-A0B47A7C8F77}" type="presParOf" srcId="{3C21C722-4CE1-446A-9BC2-7CE68E63F8A5}" destId="{A90EEA24-F454-4947-8461-5A83D0050416}" srcOrd="5" destOrd="0" presId="urn:microsoft.com/office/officeart/2005/8/layout/cycle7"/>
    <dgm:cxn modelId="{965F0112-72B1-482B-A4E7-9C2D99BF79B5}" type="presParOf" srcId="{A90EEA24-F454-4947-8461-5A83D0050416}" destId="{D53B00DC-6D8D-44DE-A2F3-1C2BECD75B9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9E611-F63D-47EA-8E0D-17D5C139B0CC}">
      <dsp:nvSpPr>
        <dsp:cNvPr id="0" name=""/>
        <dsp:cNvSpPr/>
      </dsp:nvSpPr>
      <dsp:spPr>
        <a:xfrm>
          <a:off x="3962405" y="228596"/>
          <a:ext cx="4267197" cy="1673237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Nhóm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chính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trị</a:t>
          </a:r>
          <a:endParaRPr lang="en-US" sz="2800" b="1" kern="1200" dirty="0" smtClean="0">
            <a:solidFill>
              <a:schemeClr val="bg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27; </a:t>
          </a: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28; </a:t>
          </a: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25; </a:t>
          </a: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24 …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4044086" y="310277"/>
        <a:ext cx="4103835" cy="1509875"/>
      </dsp:txXfrm>
    </dsp:sp>
    <dsp:sp modelId="{983B2785-04FA-40E2-BBB4-BF90E155A045}">
      <dsp:nvSpPr>
        <dsp:cNvPr id="0" name=""/>
        <dsp:cNvSpPr/>
      </dsp:nvSpPr>
      <dsp:spPr>
        <a:xfrm>
          <a:off x="2738478" y="1468277"/>
          <a:ext cx="5848979" cy="5848979"/>
        </a:xfrm>
        <a:custGeom>
          <a:avLst/>
          <a:gdLst/>
          <a:ahLst/>
          <a:cxnLst/>
          <a:rect l="0" t="0" r="0" b="0"/>
          <a:pathLst>
            <a:path>
              <a:moveTo>
                <a:pt x="4461698" y="436592"/>
              </a:moveTo>
              <a:arcTo wR="2924489" hR="2924489" stAng="18102652" swAng="667593"/>
            </a:path>
          </a:pathLst>
        </a:custGeom>
        <a:noFill/>
        <a:ln w="63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DACB0-E090-43A9-B3BD-BD5C00180EB9}">
      <dsp:nvSpPr>
        <dsp:cNvPr id="0" name=""/>
        <dsp:cNvSpPr/>
      </dsp:nvSpPr>
      <dsp:spPr>
        <a:xfrm>
          <a:off x="6934203" y="2252217"/>
          <a:ext cx="3690453" cy="1710614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Nhóm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dân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sự</a:t>
          </a:r>
          <a:endParaRPr lang="en-US" sz="2800" b="1" kern="1200" dirty="0" smtClean="0">
            <a:solidFill>
              <a:schemeClr val="bg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20, </a:t>
          </a: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21, </a:t>
          </a: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22 …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7017708" y="2335722"/>
        <a:ext cx="3523443" cy="1543604"/>
      </dsp:txXfrm>
    </dsp:sp>
    <dsp:sp modelId="{2B137193-EA15-47B8-8808-6182F18B453E}">
      <dsp:nvSpPr>
        <dsp:cNvPr id="0" name=""/>
        <dsp:cNvSpPr/>
      </dsp:nvSpPr>
      <dsp:spPr>
        <a:xfrm>
          <a:off x="2977210" y="1164958"/>
          <a:ext cx="5848979" cy="5848979"/>
        </a:xfrm>
        <a:custGeom>
          <a:avLst/>
          <a:gdLst/>
          <a:ahLst/>
          <a:cxnLst/>
          <a:rect l="0" t="0" r="0" b="0"/>
          <a:pathLst>
            <a:path>
              <a:moveTo>
                <a:pt x="5846590" y="2806287"/>
              </a:moveTo>
              <a:arcTo wR="2924489" hR="2924489" stAng="21461015" swAng="973507"/>
            </a:path>
          </a:pathLst>
        </a:custGeom>
        <a:noFill/>
        <a:ln w="63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770D3A-07A8-48C1-B2B9-FD0627B6C61F}">
      <dsp:nvSpPr>
        <dsp:cNvPr id="0" name=""/>
        <dsp:cNvSpPr/>
      </dsp:nvSpPr>
      <dsp:spPr>
        <a:xfrm>
          <a:off x="6476998" y="4800594"/>
          <a:ext cx="3385542" cy="1769433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Nhóm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về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kinh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tế</a:t>
          </a:r>
          <a:endParaRPr lang="en-US" sz="2800" b="1" kern="1200" dirty="0" smtClean="0">
            <a:solidFill>
              <a:schemeClr val="bg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33, </a:t>
          </a: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32 …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6563375" y="4886971"/>
        <a:ext cx="3212788" cy="1596679"/>
      </dsp:txXfrm>
    </dsp:sp>
    <dsp:sp modelId="{97182300-B101-4D9C-ABE3-FB358B1C1E57}">
      <dsp:nvSpPr>
        <dsp:cNvPr id="0" name=""/>
        <dsp:cNvSpPr/>
      </dsp:nvSpPr>
      <dsp:spPr>
        <a:xfrm>
          <a:off x="3201901" y="752912"/>
          <a:ext cx="5848979" cy="5848979"/>
        </a:xfrm>
        <a:custGeom>
          <a:avLst/>
          <a:gdLst/>
          <a:ahLst/>
          <a:cxnLst/>
          <a:rect l="0" t="0" r="0" b="0"/>
          <a:pathLst>
            <a:path>
              <a:moveTo>
                <a:pt x="3347357" y="5818246"/>
              </a:moveTo>
              <a:arcTo wR="2924489" hR="2924489" stAng="4901170" swAng="895239"/>
            </a:path>
          </a:pathLst>
        </a:custGeom>
        <a:noFill/>
        <a:ln w="63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ED7AD7-2A62-4EAD-94FD-7457B9398586}">
      <dsp:nvSpPr>
        <dsp:cNvPr id="0" name=""/>
        <dsp:cNvSpPr/>
      </dsp:nvSpPr>
      <dsp:spPr>
        <a:xfrm>
          <a:off x="2057403" y="4800605"/>
          <a:ext cx="3724815" cy="1792955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Nhóm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về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văn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hóa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,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xã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hội</a:t>
          </a:r>
          <a:endParaRPr lang="en-US" sz="2800" b="1" kern="1200" dirty="0" smtClean="0">
            <a:solidFill>
              <a:schemeClr val="bg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39…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2144928" y="4888130"/>
        <a:ext cx="3549765" cy="1617905"/>
      </dsp:txXfrm>
    </dsp:sp>
    <dsp:sp modelId="{1BC31665-5A93-42D6-9E44-4C174C0540F5}">
      <dsp:nvSpPr>
        <dsp:cNvPr id="0" name=""/>
        <dsp:cNvSpPr/>
      </dsp:nvSpPr>
      <dsp:spPr>
        <a:xfrm>
          <a:off x="3128452" y="804887"/>
          <a:ext cx="5848979" cy="5848979"/>
        </a:xfrm>
        <a:custGeom>
          <a:avLst/>
          <a:gdLst/>
          <a:ahLst/>
          <a:cxnLst/>
          <a:rect l="0" t="0" r="0" b="0"/>
          <a:pathLst>
            <a:path>
              <a:moveTo>
                <a:pt x="200357" y="3988323"/>
              </a:moveTo>
              <a:arcTo wR="2924489" hR="2924489" stAng="9520096" swAng="917896"/>
            </a:path>
          </a:pathLst>
        </a:custGeom>
        <a:noFill/>
        <a:ln w="63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865F9-142D-43E8-8981-27821AC95441}">
      <dsp:nvSpPr>
        <dsp:cNvPr id="0" name=""/>
        <dsp:cNvSpPr/>
      </dsp:nvSpPr>
      <dsp:spPr>
        <a:xfrm>
          <a:off x="1491214" y="2140684"/>
          <a:ext cx="3385564" cy="1888184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Các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nghĩa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vụ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cơ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bản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của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công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dân</a:t>
          </a:r>
          <a:endParaRPr lang="en-US" sz="2800" b="1" kern="1200" dirty="0" smtClean="0">
            <a:solidFill>
              <a:schemeClr val="bg1"/>
            </a:solidFill>
            <a:latin typeface="Times" panose="02020603050405020304" pitchFamily="18" charset="0"/>
            <a:cs typeface="Times" panose="020206030504050203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44; </a:t>
          </a: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45; </a:t>
          </a:r>
          <a:r>
            <a:rPr lang="en-US" sz="2800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Điều</a:t>
          </a:r>
          <a:r>
            <a:rPr lang="en-US" sz="2800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46 …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1583388" y="2232858"/>
        <a:ext cx="3201216" cy="1703836"/>
      </dsp:txXfrm>
    </dsp:sp>
    <dsp:sp modelId="{2C2DDB3C-B3D7-479C-9C88-77152F795325}">
      <dsp:nvSpPr>
        <dsp:cNvPr id="0" name=""/>
        <dsp:cNvSpPr/>
      </dsp:nvSpPr>
      <dsp:spPr>
        <a:xfrm>
          <a:off x="3455341" y="1493709"/>
          <a:ext cx="5848979" cy="5848979"/>
        </a:xfrm>
        <a:custGeom>
          <a:avLst/>
          <a:gdLst/>
          <a:ahLst/>
          <a:cxnLst/>
          <a:rect l="0" t="0" r="0" b="0"/>
          <a:pathLst>
            <a:path>
              <a:moveTo>
                <a:pt x="1093208" y="644347"/>
              </a:moveTo>
              <a:arcTo wR="2924489" hR="2924489" stAng="13873833" swAng="483243"/>
            </a:path>
          </a:pathLst>
        </a:custGeom>
        <a:noFill/>
        <a:ln w="635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10F08-1242-4744-91EE-18D3B557E8CE}">
      <dsp:nvSpPr>
        <dsp:cNvPr id="0" name=""/>
        <dsp:cNvSpPr/>
      </dsp:nvSpPr>
      <dsp:spPr>
        <a:xfrm>
          <a:off x="2514606" y="76210"/>
          <a:ext cx="7690531" cy="881906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Liên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hệ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thực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2800" b="1" kern="1200" dirty="0" err="1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hiện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nl-NL" sz="2800" b="1" kern="1200" dirty="0" smtClean="0">
              <a:solidFill>
                <a:schemeClr val="bg1"/>
              </a:solidFill>
              <a:latin typeface="Times" panose="02020603050405020304" pitchFamily="18" charset="0"/>
              <a:ea typeface="MS ??"/>
              <a:cs typeface="Times" panose="02020603050405020304" pitchFamily="18" charset="0"/>
            </a:rPr>
            <a:t>quyền và nghĩa vụ cơ bản của công dân</a:t>
          </a:r>
          <a:r>
            <a:rPr lang="en-US" sz="2800" b="1" kern="1200" dirty="0" smtClean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endParaRPr lang="en-US" sz="2800" kern="1200" dirty="0">
            <a:solidFill>
              <a:schemeClr val="bg1"/>
            </a:solidFill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2540436" y="102040"/>
        <a:ext cx="7638871" cy="830246"/>
      </dsp:txXfrm>
    </dsp:sp>
    <dsp:sp modelId="{A32EFC1F-B386-4F08-8652-DB9AE7BBB6C8}">
      <dsp:nvSpPr>
        <dsp:cNvPr id="0" name=""/>
        <dsp:cNvSpPr/>
      </dsp:nvSpPr>
      <dsp:spPr>
        <a:xfrm rot="3023282">
          <a:off x="6720186" y="925011"/>
          <a:ext cx="468341" cy="62091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6860688" y="1049193"/>
        <a:ext cx="187337" cy="372546"/>
      </dsp:txXfrm>
    </dsp:sp>
    <dsp:sp modelId="{1B56492D-1E17-484D-94E6-EAA72528942F}">
      <dsp:nvSpPr>
        <dsp:cNvPr id="0" name=""/>
        <dsp:cNvSpPr/>
      </dsp:nvSpPr>
      <dsp:spPr>
        <a:xfrm>
          <a:off x="6607620" y="1512817"/>
          <a:ext cx="5576347" cy="53451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Để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thực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hiện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đúng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và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nghĩa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vụ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đó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các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em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cần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tìm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hiểu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và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nắm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rõ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các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và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nghĩa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vụ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cơ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bản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đồng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thời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tôn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trọng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của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người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6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khác</a:t>
          </a:r>
          <a:r>
            <a:rPr lang="en-US" sz="36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.</a:t>
          </a:r>
          <a:endParaRPr lang="en-US" sz="3600" kern="1200" dirty="0"/>
        </a:p>
      </dsp:txBody>
      <dsp:txXfrm>
        <a:off x="6764175" y="1669372"/>
        <a:ext cx="5263237" cy="5032063"/>
      </dsp:txXfrm>
    </dsp:sp>
    <dsp:sp modelId="{5AF12CB4-BA7E-4C19-944F-B9FC347A94A8}">
      <dsp:nvSpPr>
        <dsp:cNvPr id="0" name=""/>
        <dsp:cNvSpPr/>
      </dsp:nvSpPr>
      <dsp:spPr>
        <a:xfrm rot="10812442">
          <a:off x="6080738" y="3863798"/>
          <a:ext cx="468341" cy="620910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10800000">
        <a:off x="6221240" y="3987980"/>
        <a:ext cx="187337" cy="372546"/>
      </dsp:txXfrm>
    </dsp:sp>
    <dsp:sp modelId="{75D65946-600E-43CA-9C23-AE4C2A015060}">
      <dsp:nvSpPr>
        <dsp:cNvPr id="0" name=""/>
        <dsp:cNvSpPr/>
      </dsp:nvSpPr>
      <dsp:spPr>
        <a:xfrm>
          <a:off x="0" y="1468182"/>
          <a:ext cx="6022197" cy="53882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Là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học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sinh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,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các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em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đã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và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đang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thực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hiện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những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và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nghĩa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vụ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cơ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bản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công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dân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như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: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sống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;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bất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khả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xâm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phạm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về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thân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thể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,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được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pháp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luật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bảo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hộ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về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sức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khỏe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,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danh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dự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và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nhân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phẩm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,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bình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đẳng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giới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,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quyền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học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 </a:t>
          </a:r>
          <a:r>
            <a:rPr lang="en-US" sz="3500" b="1" kern="1200" dirty="0" err="1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tập</a:t>
          </a:r>
          <a:r>
            <a:rPr lang="en-US" sz="3500" b="1" kern="1200" dirty="0" smtClean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rPr>
            <a:t>…</a:t>
          </a:r>
          <a:endParaRPr lang="en-US" sz="3500" kern="1200" dirty="0"/>
        </a:p>
      </dsp:txBody>
      <dsp:txXfrm>
        <a:off x="157816" y="1625998"/>
        <a:ext cx="5706565" cy="5072597"/>
      </dsp:txXfrm>
    </dsp:sp>
    <dsp:sp modelId="{A90EEA24-F454-4947-8461-5A83D0050416}">
      <dsp:nvSpPr>
        <dsp:cNvPr id="0" name=""/>
        <dsp:cNvSpPr/>
      </dsp:nvSpPr>
      <dsp:spPr>
        <a:xfrm rot="18754416">
          <a:off x="5486301" y="902694"/>
          <a:ext cx="468341" cy="620910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626803" y="1026876"/>
        <a:ext cx="187337" cy="372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D0C3E-F342-4A6A-8D11-8910C9CF62C7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5C63D-3353-4CBC-AA6A-C0E7FD807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2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110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0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0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0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0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0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7003713"/>
      </p:ext>
    </p:extLst>
  </p:cSld>
  <p:clrMapOvr>
    <a:masterClrMapping/>
  </p:clrMapOvr>
  <p:transition spd="slow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68451"/>
      </p:ext>
    </p:extLst>
  </p:cSld>
  <p:clrMapOvr>
    <a:masterClrMapping/>
  </p:clrMapOvr>
  <p:transition spd="slow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370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46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18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125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8191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045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22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408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349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98521"/>
      </p:ext>
    </p:extLst>
  </p:cSld>
  <p:clrMapOvr>
    <a:masterClrMapping/>
  </p:clrMapOvr>
  <p:transition spd="slow" advTm="0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066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6948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931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414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67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53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157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031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96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95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80591"/>
      </p:ext>
    </p:extLst>
  </p:cSld>
  <p:clrMapOvr>
    <a:masterClrMapping/>
  </p:clrMapOvr>
  <p:transition spd="slow" advTm="0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84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819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042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12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867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918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25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739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2046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9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2039"/>
      </p:ext>
    </p:extLst>
  </p:cSld>
  <p:clrMapOvr>
    <a:masterClrMapping/>
  </p:clrMapOvr>
  <p:transition spd="slow" advTm="0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853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759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30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91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693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9265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645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62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828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6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89108"/>
      </p:ext>
    </p:extLst>
  </p:cSld>
  <p:clrMapOvr>
    <a:masterClrMapping/>
  </p:clrMapOvr>
  <p:transition spd="slow" advTm="0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265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81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261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700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1426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54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77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975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892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3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78587"/>
      </p:ext>
    </p:extLst>
  </p:cSld>
  <p:clrMapOvr>
    <a:masterClrMapping/>
  </p:clrMapOvr>
  <p:transition spd="slow" advTm="0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904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84674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173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539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51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47BC0-6E41-4182-B781-1D3144EFB5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C9F83-FF14-4CC5-BFE9-A269D0D1BB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62043"/>
      </p:ext>
    </p:extLst>
  </p:cSld>
  <p:clrMapOvr>
    <a:masterClrMapping/>
  </p:clrMapOvr>
  <p:hf sldNum="0" hdr="0" ft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9DD7-6E0F-4C7E-A74B-FB3A70C2F89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2470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E875-68A4-4727-AE08-D509689CE5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6C8C6-0493-485D-AEDE-908E098521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39323"/>
      </p:ext>
    </p:extLst>
  </p:cSld>
  <p:clrMapOvr>
    <a:masterClrMapping/>
  </p:clrMapOvr>
  <p:hf sldNum="0" hdr="0" ft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10DDF-701B-49C8-A25A-364E4B362D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2261-B96F-4208-8371-DA79A26F72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34660"/>
      </p:ext>
    </p:extLst>
  </p:cSld>
  <p:clrMapOvr>
    <a:masterClrMapping/>
  </p:clrMapOvr>
  <p:hf sldNum="0" hdr="0" ft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AF975-2639-4219-AEA1-4F9AE270919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D7803-8DFA-4B87-9CB5-73E8D1F53A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02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5547"/>
      </p:ext>
    </p:extLst>
  </p:cSld>
  <p:clrMapOvr>
    <a:masterClrMapping/>
  </p:clrMapOvr>
  <p:transition spd="slow" advTm="0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E579D-36D5-48AA-A6DA-7C2DF596A4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9BC51-3CC1-4548-8C19-A711751C83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77982"/>
      </p:ext>
    </p:extLst>
  </p:cSld>
  <p:clrMapOvr>
    <a:masterClrMapping/>
  </p:clrMapOvr>
  <p:hf sldNum="0" hdr="0" ft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E584-007E-4DB4-8ADA-CB47709C43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A772-7222-4199-86AF-8C0FDCBCCE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35715"/>
      </p:ext>
    </p:extLst>
  </p:cSld>
  <p:clrMapOvr>
    <a:masterClrMapping/>
  </p:clrMapOvr>
  <p:hf sldNum="0" hdr="0" ft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FB86C-A2E1-4B32-B95D-F54397BD3E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57078-E4EA-4EDC-9295-AD4EB974D0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938359"/>
      </p:ext>
    </p:extLst>
  </p:cSld>
  <p:clrMapOvr>
    <a:masterClrMapping/>
  </p:clrMapOvr>
  <p:hf sldNum="0" hdr="0" ft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EA240-7269-46D8-9123-B1C4C648B2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85A3-7649-4DBF-B12B-4D1BCC53E8B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551"/>
      </p:ext>
    </p:extLst>
  </p:cSld>
  <p:clrMapOvr>
    <a:masterClrMapping/>
  </p:clrMapOvr>
  <p:hf sldNum="0" hdr="0" ft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1932B-ED80-4421-90FB-98A830AB0A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E28A7-0684-49DB-8D2A-2D978DB998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0113"/>
      </p:ext>
    </p:extLst>
  </p:cSld>
  <p:clrMapOvr>
    <a:masterClrMapping/>
  </p:clrMapOvr>
  <p:hf sldNum="0" hdr="0" ft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49C13-8473-4F10-8690-3D28B5DE270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8E74-FEC1-4AAD-AC00-4FD414EB16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746"/>
      </p:ext>
    </p:extLst>
  </p:cSld>
  <p:clrMapOvr>
    <a:masterClrMapping/>
  </p:clrMapOvr>
  <p:hf sldNum="0" hdr="0" ft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0696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 rot="2539017">
            <a:off x="-200025" y="417513"/>
            <a:ext cx="1747838" cy="368300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5" name="Rounded Rectangle 7"/>
          <p:cNvSpPr/>
          <p:nvPr userDrawn="1"/>
        </p:nvSpPr>
        <p:spPr>
          <a:xfrm rot="2539017">
            <a:off x="10641013" y="6073775"/>
            <a:ext cx="1752600" cy="368300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3587750" y="425450"/>
            <a:ext cx="5838825" cy="5924550"/>
            <a:chOff x="2987824" y="255370"/>
            <a:chExt cx="3658591" cy="3712633"/>
          </a:xfrm>
        </p:grpSpPr>
        <p:sp>
          <p:nvSpPr>
            <p:cNvPr id="7" name="Rounded Rectangle 7"/>
            <p:cNvSpPr/>
            <p:nvPr userDrawn="1"/>
          </p:nvSpPr>
          <p:spPr>
            <a:xfrm rot="2743412">
              <a:off x="2569975" y="839338"/>
              <a:ext cx="1479284" cy="31134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8" name="Rounded Rectangle 3"/>
            <p:cNvSpPr/>
            <p:nvPr userDrawn="1"/>
          </p:nvSpPr>
          <p:spPr>
            <a:xfrm rot="2588287">
              <a:off x="4910624" y="3206973"/>
              <a:ext cx="1477163" cy="312371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  <p:grpSp>
          <p:nvGrpSpPr>
            <p:cNvPr id="9" name="Group 11"/>
            <p:cNvGrpSpPr>
              <a:grpSpLocks/>
            </p:cNvGrpSpPr>
            <p:nvPr userDrawn="1"/>
          </p:nvGrpSpPr>
          <p:grpSpPr bwMode="auto"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13" name="Picture 13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3030977">
                <a:off x="1645526" y="1354124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Oval 14"/>
              <p:cNvSpPr/>
              <p:nvPr/>
            </p:nvSpPr>
            <p:spPr>
              <a:xfrm>
                <a:off x="1115390" y="1539615"/>
                <a:ext cx="1617050" cy="16171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67" dirty="0">
                  <a:solidFill>
                    <a:prstClr val="white"/>
                  </a:solidFill>
                  <a:sym typeface="Arial" panose="020B0604020202020204" pitchFamily="34" charset="0"/>
                </a:endParaRPr>
              </a:p>
            </p:txBody>
          </p:sp>
          <p:pic>
            <p:nvPicPr>
              <p:cNvPr id="16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124767">
                <a:off x="894913" y="1065128"/>
                <a:ext cx="1630218" cy="1709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Oval 11"/>
            <p:cNvSpPr/>
            <p:nvPr userDrawn="1"/>
          </p:nvSpPr>
          <p:spPr>
            <a:xfrm>
              <a:off x="3452360" y="1155674"/>
              <a:ext cx="2188390" cy="2187588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7" dirty="0">
                <a:solidFill>
                  <a:prstClr val="white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23051" y="3044958"/>
            <a:ext cx="3145899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22853" y="3813042"/>
            <a:ext cx="3145899" cy="7680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80545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80714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92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83179"/>
      </p:ext>
    </p:extLst>
  </p:cSld>
  <p:clrMapOvr>
    <a:masterClrMapping/>
  </p:clrMapOvr>
  <p:transition spd="slow" advTm="0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910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257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35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037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0547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909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0496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330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854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70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09404"/>
      </p:ext>
    </p:extLst>
  </p:cSld>
  <p:clrMapOvr>
    <a:masterClrMapping/>
  </p:clrMapOvr>
  <p:transition spd="slow" advTm="0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96809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00869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638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81958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5044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6557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2640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972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5823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39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62261"/>
      </p:ext>
    </p:extLst>
  </p:cSld>
  <p:clrMapOvr>
    <a:masterClrMapping/>
  </p:clrMapOvr>
  <p:transition spd="slow" advTm="0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50816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2915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60888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0057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0261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4162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557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92402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274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7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8306"/>
      </p:ext>
    </p:extLst>
  </p:cSld>
  <p:clrMapOvr>
    <a:masterClrMapping/>
  </p:clrMapOvr>
  <p:transition spd="slow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05692"/>
      </p:ext>
    </p:extLst>
  </p:cSld>
  <p:clrMapOvr>
    <a:masterClrMapping/>
  </p:clrMapOvr>
  <p:transition spd="slow" advTm="0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31838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8734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2764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1002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8269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92850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9547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0225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52202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28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021761"/>
      </p:ext>
    </p:extLst>
  </p:cSld>
  <p:clrMapOvr>
    <a:masterClrMapping/>
  </p:clrMapOvr>
  <p:transition spd="slow" advTm="0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64795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23742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20442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896518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25253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01482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9967544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867129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8931472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FFF98A-E6C2-4B83-A778-35A581F9E50A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B46765-5C38-470F-9354-B7AF9A503D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638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61198"/>
      </p:ext>
    </p:extLst>
  </p:cSld>
  <p:clrMapOvr>
    <a:masterClrMapping/>
  </p:clrMapOvr>
  <p:transition spd="slow" advTm="0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1364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2DF058-C764-476F-A1F7-E23A4D6ADE73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B22B4B-FB89-4B6E-96FE-9A9C5692A7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27925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67401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D9C880-1300-49F6-A2DF-921E3B8EC96D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6818E-BAEA-44A8-A5BF-C75B8A424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42520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254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A4C680-972E-4173-B5E9-2007045D518B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B91E7F-7378-4F5D-8484-9DB68F7648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5873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749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065E43-B123-4E54-B0A4-9A514D91E992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533E0C-6B24-4BEC-83BE-E3A35DC925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43871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5002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98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43567"/>
      </p:ext>
    </p:extLst>
  </p:cSld>
  <p:clrMapOvr>
    <a:masterClrMapping/>
  </p:clrMapOvr>
  <p:transition spd="slow" advTm="0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831089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999347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5731393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755821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172496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64378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923F4D-ECB0-4513-97F2-37B21F24111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4EFEB9-39EB-4478-B955-9AA84B0F24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08245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9657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1469-8380-42D3-9DCE-4DE26450BB8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4D14A-EBA0-449F-9A55-5FA4C7A21DA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169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75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099814"/>
      </p:ext>
    </p:extLst>
  </p:cSld>
  <p:clrMapOvr>
    <a:masterClrMapping/>
  </p:clrMapOvr>
  <p:transition spd="slow" advTm="0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BC2ED-5611-42A0-BDFD-64D932F985B1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D6F189-95D1-4F0A-AE58-F67B421EDA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75327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20063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D1718-3781-4C2A-B191-505C118A767E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F72B1C-9FEF-4773-AB7A-E274ECC684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70978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90648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6C2003-84CA-4F77-AE6E-1D47196D8D9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5BDE17-1385-4629-8E93-019F47C75B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74399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98162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29E5E-734D-4854-B532-D4C82ADBDEF3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256AF6-F24F-4FBE-92D3-8D930DA074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220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818A1F-0709-45EA-9361-D9F99F07BAA8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DBCEFE-8DBF-4E8D-9845-FF83EAA406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7255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1688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74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91980"/>
      </p:ext>
    </p:extLst>
  </p:cSld>
  <p:clrMapOvr>
    <a:masterClrMapping/>
  </p:clrMapOvr>
  <p:transition spd="slow" advTm="0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61265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8C5DD3-AA04-43AA-AC37-B9DF80AF1D4B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7C31A8-8C14-4DD3-BBF4-E6CD04F7DF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64418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51CD7-A341-4AFA-8AC1-DDA22A705323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A77636-1B61-488E-8D67-FB374F2ACF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97146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975223"/>
      </p:ext>
    </p:extLst>
  </p:cSld>
  <p:clrMapOvr>
    <a:masterClrMapping/>
  </p:clrMapOvr>
  <p:transition spd="slow" advClick="0" advTm="0">
    <p:random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C975CE-8E38-4331-B1D2-92F0237E027C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302206-33A5-4534-9C79-A95CBA9E1FB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23013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8310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7231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20106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2760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768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6349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943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DDC509-6E76-4A7D-B645-A6CF03746FC1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68D1-95F6-4896-B079-C9CD34FCD9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93490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85F5D9-0BFD-4709-B568-AA80A9D8B9A6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031FD-D54C-478E-8272-8DD620395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13994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0190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08762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44812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8010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5538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40494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290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4570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04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43855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32179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65865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89643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55538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1747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2603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2318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074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96622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10794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34821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78838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23241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57743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178256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2699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9488206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6071199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554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13698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036407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9157060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036453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10C2CCB-2AC4-4C2B-8150-F2566AB746E1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465B8-D389-4F40-94B4-688FAE3022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13060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76642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F15D4-852B-4249-99D8-A7ECC363B763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7750CBF-EA19-458D-B62B-8198417F5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07619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9237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0031AE-DD1F-4A24-AD33-AA18E5BD297E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D98511-6C51-45DB-96B4-D1E090625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64581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1971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56D60-55F4-4FE8-A400-B4CF0C4A2EF4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9AE48A-09EC-49CD-B7FA-DA333B04E7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001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8721"/>
      </p:ext>
    </p:extLst>
  </p:cSld>
  <p:clrMapOvr>
    <a:masterClrMapping/>
  </p:clrMapOvr>
  <p:transition spd="slow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07702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7440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F698BD-DDBD-48DC-AEB9-A7216085010D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3A899B8-56F7-42D4-99F2-ED967AD374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98502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81791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91490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5355656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9794351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2433516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2791731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108003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41583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01478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B4021-5C4D-4051-95B2-F152519675E5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19EC1F-16C4-447A-B8FE-B6087C8B73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1811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66153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50E76-8920-4741-963C-667EF1F979C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E10919-45DD-4A75-B35C-D6C3BB4E4B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90870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41781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9322A6-368E-444E-94A8-190E7C3D0D2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4CE8D-C0BD-41C5-8C0A-A27D46807D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60326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1532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B7853B-0588-4AD7-9A13-29A583082D5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9D328D-CE53-40CE-915F-B0805D95B9E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70467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4791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F082DF-045D-419C-AE13-DFA70D90CDC9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F46F622-5FCE-43EF-8813-614C9FC9CEA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0970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440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78746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517B2E-651F-4209-82CB-5A84C52D2E9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A9865E-02B7-45B9-925C-337338D311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07302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1D18512-D1F5-4B65-8CCF-A1DA335B5CAB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8F1B6A4-1741-406D-B78F-7758789F09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82844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85139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16157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98473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1BB9D2-D051-4666-BF1B-CFCA5A6F643C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F19D4-D54D-46F4-AE96-96ED32B852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345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ECA06-3FF0-46C3-95B6-64D0935091C2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740CD2-6162-4098-813D-4E7134CE6A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50470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096565"/>
      </p:ext>
    </p:extLst>
  </p:cSld>
  <p:clrMapOvr>
    <a:masterClrMapping/>
  </p:clrMapOvr>
  <p:transition spd="slow" advClick="0" advTm="0">
    <p:random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519C20-2B12-41A8-BFE0-032E8A12FE84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3FAD3C-F3A1-4260-A3B3-305C2D392B7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866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DD4CE6-08F9-43C8-A022-38B8AD29906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8699FD-CCB1-4EEC-A8A0-60980C6B45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874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70702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7620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D158C-8F83-4187-8260-B0CD82CC668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E3B7A6A-0946-4C2E-9B57-11352CEF98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91147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49504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352166-2D65-4C5C-BF70-89CA72778ED5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2736E5-0C12-4048-BA5B-0169DE6692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904233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22565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87BC4-4078-4A33-B656-578EB200C620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3607B-F68F-4093-9AD3-5FE6575FD9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82043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41721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4470D6-E349-4E28-B2B6-7A9157E894AD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6560C3-8012-4427-BEDB-F19F4ACD9A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45754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96477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528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97218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6427188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8701500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9243418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7419287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123272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039095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BE4B1-D8A7-4010-BAB6-E8DFB933EA61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25F620-B679-4579-AFBB-91D796ABFCA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22282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2567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4AEAE3-545E-439F-B412-EAB36F0F70DB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91CC26-D6BD-422B-AC14-6C364DB177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63490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44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166511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047125-3E74-4EE2-9721-81EE6906D1D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83D23D-70C3-4681-AE90-2E703DE600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06121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98738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F6E2CF-C03F-4ECF-A9AF-36047ECB2901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3F664D-5EB9-4191-A4F0-3285F2D404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27948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32103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1493FB9-158A-4237-B0C8-5E6D8C844763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DD3325-59A9-4B1E-B18E-459B9B5AF6F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2539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95657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07799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3408552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459432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151990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753687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8348090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20819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67821334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3244E7-2F42-4F2D-8BC3-4CD316896F2C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EAEC77-AB62-4EE7-819A-34C8F54D57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09802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2764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D91A39-D5C4-4E6C-8CCB-352C62A1EC45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ADDD241-2A16-4AD2-B9D7-F08EBE03A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60712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00649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3C917-DFDA-4899-A359-298FAC94E609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AB1D65-A53A-4568-BE8E-230E731B1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2076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517499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A98B6-E887-4E42-9B1F-B310B18E63A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4CC6CE-A755-4B87-B052-911A53C204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507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37712"/>
      </p:ext>
    </p:extLst>
  </p:cSld>
  <p:clrMapOvr>
    <a:masterClrMapping/>
  </p:clrMapOvr>
  <p:transition spd="slow" advTm="0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22163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F36DF4-5119-4B4D-B357-198026BC1EE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9FA3C1-5DA0-40EC-9132-6005C3B2B5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39422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67325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64594-FDE0-4141-9CE1-83FA40D9B940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716D2B6-B7D8-4D1E-9E45-FA711CA3483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42308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1BE6115-60E1-49B8-B072-938582F32656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C4B8C66-8FEC-43D6-9F37-11342F2E61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4603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318882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66742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41291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17C4E6-EC5E-4ADC-9106-3CAC04AAE92D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AD82C9-4A79-4005-A503-60EC32706C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61128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CC3765C-A009-45FA-A589-886F372DBAEE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505D95-CC14-4EC0-AE4E-427018A591F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44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8325022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322188"/>
      </p:ext>
    </p:extLst>
  </p:cSld>
  <p:clrMapOvr>
    <a:masterClrMapping/>
  </p:clrMapOvr>
  <p:transition spd="slow" advClick="0" advTm="0">
    <p:random/>
  </p:transition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AA8DE9-CBE1-4E5E-B595-8DDDD7DF2E88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8EF88D-2013-4A9E-BA96-6E7BE168C6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8203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33106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80EA20-E02C-4E08-80C7-299C9F7CE419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BEFC50-AF79-413A-8EBC-118D41A25F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66131"/>
      </p:ext>
    </p:extLst>
  </p:cSld>
  <p:clrMapOvr>
    <a:masterClrMapping/>
  </p:clrMapOvr>
  <p:transition spd="slow" advTm="3000">
    <p:random/>
  </p:transition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32025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59842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368206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35693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18223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901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7298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06002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40077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9B466-B004-44B5-83C9-0273791B89F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B1669C-BD15-4F84-BA3B-0D6F7A5BEA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037896"/>
      </p:ext>
    </p:extLst>
  </p:cSld>
  <p:clrMapOvr>
    <a:masterClrMapping/>
  </p:clrMapOvr>
  <p:transition spd="slow" advTm="3000">
    <p:random/>
  </p:transition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2433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583064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459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18848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4385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87991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50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19340"/>
      </p:ext>
    </p:extLst>
  </p:cSld>
  <p:clrMapOvr>
    <a:masterClrMapping/>
  </p:clrMapOvr>
  <p:transition spd="slow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3956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407323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EC7E0B-4FC0-4491-BC80-5631C078F1E5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AB834C-0A63-414D-A22C-C67CA0ADA0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6237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65300"/>
      </p:ext>
    </p:extLst>
  </p:cSld>
  <p:clrMapOvr>
    <a:masterClrMapping/>
  </p:clrMapOvr>
  <p:transition spd="slow" advClick="0" advTm="4000">
    <p:comb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60386"/>
      </p:ext>
    </p:extLst>
  </p:cSld>
  <p:clrMapOvr>
    <a:masterClrMapping/>
  </p:clrMapOvr>
  <p:transition spd="slow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70262"/>
      </p:ext>
    </p:extLst>
  </p:cSld>
  <p:clrMapOvr>
    <a:masterClrMapping/>
  </p:clrMapOvr>
  <p:transition spd="slow"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67010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913879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380935-F749-439E-9B16-99BD4C13A544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285552-87F4-44D2-A352-8ECE9D4962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46782"/>
      </p:ext>
    </p:extLst>
  </p:cSld>
  <p:clrMapOvr>
    <a:masterClrMapping/>
  </p:clrMapOvr>
  <p:transition spd="slow" advTm="3000">
    <p:random/>
  </p:transition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67578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027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42541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89754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439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75701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7997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78948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17761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05E782-81B2-4E09-9194-AF5BC5BF3175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80D38-C9FC-43FF-A1C5-A808FB32CA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9615"/>
      </p:ext>
    </p:extLst>
  </p:cSld>
  <p:clrMapOvr>
    <a:masterClrMapping/>
  </p:clrMapOvr>
  <p:transition spd="slow" advTm="3000">
    <p:random/>
  </p:transition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9562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978324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835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09053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58454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2165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28956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88507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21809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E31E12-4D90-44F3-817F-029EB2C5305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36F1F5-5721-4975-BB38-6198D10483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2145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454246"/>
      </p:ext>
    </p:extLst>
  </p:cSld>
  <p:clrMapOvr>
    <a:masterClrMapping/>
  </p:clrMapOvr>
  <p:transition spd="slow" advClick="0" advTm="4000">
    <p:comb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16420"/>
      </p:ext>
    </p:extLst>
  </p:cSld>
  <p:clrMapOvr>
    <a:masterClrMapping/>
  </p:clrMapOvr>
  <p:transition spd="slow"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99644"/>
      </p:ext>
    </p:extLst>
  </p:cSld>
  <p:clrMapOvr>
    <a:masterClrMapping/>
  </p:clrMapOvr>
  <p:transition spd="slow"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871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36195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86925E-FC36-4D83-A43B-4F084C27355C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32A4D-3B56-427B-9606-99291F376D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11541"/>
      </p:ext>
    </p:extLst>
  </p:cSld>
  <p:clrMapOvr>
    <a:masterClrMapping/>
  </p:clrMapOvr>
  <p:transition spd="slow" advTm="3000">
    <p:random/>
  </p:transition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96910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17176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465549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17787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1179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97205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305932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9914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36594D-9161-4B7E-83E4-5115E05B0E28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243231-02BA-4847-BDFF-F8BF20153F4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8862"/>
      </p:ext>
    </p:extLst>
  </p:cSld>
  <p:clrMapOvr>
    <a:masterClrMapping/>
  </p:clrMapOvr>
  <p:transition spd="slow" advTm="3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6422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42634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9658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8876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262484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33196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577841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56273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87418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E9179B-1862-48B3-BED6-83696E79C925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D8F71C-F482-47F1-9C0D-D002A48313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00876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178089"/>
      </p:ext>
    </p:extLst>
  </p:cSld>
  <p:clrMapOvr>
    <a:masterClrMapping/>
  </p:clrMapOvr>
  <p:transition spd="slow" advClick="0" advTm="4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897007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84702"/>
      </p:ext>
    </p:extLst>
  </p:cSld>
  <p:clrMapOvr>
    <a:masterClrMapping/>
  </p:clrMapOvr>
  <p:transition spd="slow"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54279"/>
      </p:ext>
    </p:extLst>
  </p:cSld>
  <p:clrMapOvr>
    <a:masterClrMapping/>
  </p:clrMapOvr>
  <p:transition spd="slow"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393878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B03615-169D-442A-96D4-7ED684C902F9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4E4247-2D4B-4302-83E8-C3EAE84DB85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053456"/>
      </p:ext>
    </p:extLst>
  </p:cSld>
  <p:clrMapOvr>
    <a:masterClrMapping/>
  </p:clrMapOvr>
  <p:transition spd="slow" advTm="3000">
    <p:random/>
  </p:transition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7727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73214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94349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16505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8583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8085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39938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38777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6581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25612-6C78-440A-A6A4-547E56CBF339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srgbClr val="5FCBEF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22E20-F71E-4856-8C2B-5816B9B6B8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0807"/>
      </p:ext>
    </p:extLst>
  </p:cSld>
  <p:clrMapOvr>
    <a:masterClrMapping/>
  </p:clrMapOvr>
  <p:transition spd="slow" advTm="3000">
    <p:random/>
  </p:transition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08360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047408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93520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96013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09278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29788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846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75045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94897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27892B-DAC4-4E01-8B90-5D10477D06A6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A09FAE-D452-42AD-AE32-B89DFB3257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7387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432287"/>
      </p:ext>
    </p:extLst>
  </p:cSld>
  <p:clrMapOvr>
    <a:masterClrMapping/>
  </p:clrMapOvr>
  <p:transition spd="slow" advClick="0" advTm="4000">
    <p:comb/>
  </p:transition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961"/>
      </p:ext>
    </p:extLst>
  </p:cSld>
  <p:clrMapOvr>
    <a:masterClrMapping/>
  </p:clrMapOvr>
  <p:transition spd="slow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127000" y="136525"/>
            <a:ext cx="539750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90500" y="136525"/>
            <a:ext cx="539750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895361"/>
      </p:ext>
    </p:extLst>
  </p:cSld>
  <p:clrMapOvr>
    <a:masterClrMapping/>
  </p:clrMapOvr>
  <p:transition spd="slow"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34FF71-9800-4F7E-B6EA-4784AF50463E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>
              <a:spcBef>
                <a:spcPct val="0"/>
              </a:spcBef>
              <a:defRPr sz="135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C98D01-ACC2-4A54-9272-3D6429132D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323486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97771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33802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12437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635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99924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16776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686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500515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017331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6447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274466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97408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99698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011015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44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5538"/>
      </p:ext>
    </p:extLst>
  </p:cSld>
  <p:clrMapOvr>
    <a:masterClrMapping/>
  </p:clrMapOvr>
  <p:transition spd="slow" advTm="0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02939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882283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46326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4982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5833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31067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116778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648808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2461778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162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98348"/>
      </p:ext>
    </p:extLst>
  </p:cSld>
  <p:clrMapOvr>
    <a:masterClrMapping/>
  </p:clrMapOvr>
  <p:transition spd="slow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08777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5435563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50527288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84519636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095C19C-1673-4589-9811-8E9F95F9549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7CBE572-6B50-4DA3-ADAF-17EEAF38FC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1748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14261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8A437C7-88AE-4E59-8AFD-01A2DFD12E20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B88DAD2-D76F-4EC3-8128-84EE4808DB1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118952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6045157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E86297C-EF62-4B0A-A91C-CC02FAB7EAFA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7CE7723-642D-4C2A-8F88-C39CC271E2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38159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1223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3DDC803-CB34-4AC3-BF38-E7814FBEE631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871DCD5-6040-4A80-9FAA-BA40400A7C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42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76415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23692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F2A7324-C0DE-43F7-893A-132679DA968B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64D15F0-F6A5-4B99-AF3A-DD2D703B1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4460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888202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75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2713276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742408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612575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6557791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49938772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09593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4332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61F6D0-8110-4194-8ACB-42B71AF17BF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B2B8DF5-4769-4E6A-959B-201B45D489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336275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69530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234F7-7072-401F-9116-BD6DAB26D35A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CE75BF8-E47E-4D39-ACBA-64F166590D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76608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626770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EFEB77-3D84-4ABA-B16B-935DEC25523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C1AE0AD-960D-4BBC-B223-3C91747DD68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30432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62456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1EFFC4-86A1-4567-A769-9C43854D9AE5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36D763-E018-4511-B003-98E98AC29A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8490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182048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08A9FC8-A5C4-4346-A668-5F0979AC2EAA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350A7DD-9705-4DD4-AE9E-A956340A53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21357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77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79410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C943B-4347-497F-BD82-DDD78402DFE1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9F7A46-E674-45F0-8525-710930B8A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668882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F8FDBAD-EDED-4992-9184-F4C41B5AEBE0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B52D98-7BF3-4ED4-AA3B-31F4E12FF0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5191619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08015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93045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72669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9BFBC2-2B51-4E2D-A2A9-6FA339892CC8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9ABCFA-707A-484B-B7B0-19331F0055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900423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8817D16-8558-4CE5-8836-66E7606C8EAD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0F9D43D-05C1-4590-8F0E-2FDE7E035F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23697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24686"/>
      </p:ext>
    </p:extLst>
  </p:cSld>
  <p:clrMapOvr>
    <a:masterClrMapping/>
  </p:clrMapOvr>
  <p:transition spd="slow" advClick="0" advTm="0">
    <p:random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3B1A55-0916-4570-A4C4-C594FE0AACF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D1B7C4-32FC-4AB3-97D9-91F739791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413842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9439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8203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86479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002706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78525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07615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04295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15D9F9-7E75-4691-9BC8-D556526A05A0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A5DE8A-2B46-4B88-B4A2-428A45A9F2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62886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119B26E-0C74-48B3-A8A5-9C5B1E57BB90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eaLnBrk="0" fontAlgn="auto" hangingPunct="0">
              <a:spcBef>
                <a:spcPct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BDC2CA-9A9B-4CB1-AC2B-2CA72B39F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10704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000741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16295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3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5888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47869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48487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32473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620267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403618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28245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02077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97364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669056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19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8740965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066530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327724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76174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126703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64060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91728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226640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73357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2067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60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514265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0731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9808225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819082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93352927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9467459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3839365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1328206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9211090-4300-4B02-8EAF-B0C80EA901A5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C2944A8-7C4C-47E2-8E7A-3A67532036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541292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79128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2E9A0D0-1912-4B63-BC63-C49AFE9DC9EA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BEFB558-86E2-4C41-AE6B-CB093B994A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2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91113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704206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2CBEE8D-EA8A-4C81-8AC3-1E22C3CA7348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C4DB86-459D-459B-9F60-77A910608C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76899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914938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9C8B078-C6BC-4E60-A3A7-3B58F65B9830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4DE967A-ED93-4AD8-AF5F-27178B5C3C0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6980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516822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32C3C7-61DD-4C62-BD92-5B9C4C974714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4EFD081-0DD6-4BBC-A0FC-B1FCC49FE23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27395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088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6848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6"/>
            <a:ext cx="3357563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8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37185803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3" y="2895601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02534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28478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2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67271414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40" y="1882723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46332041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8" y="1840523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44551161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8" y="1886745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3893323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ED44A45-4359-412A-B8E7-D7C33963112E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79427D6-2132-44B9-AC34-134A09D117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03018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41470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322373E-94DA-4FAD-8445-2DC9FAF8E993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F013778-57A3-42C7-8434-42A77F100B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65358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221022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F46E60-554B-42EB-BB30-45A391BC32BB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BC383BC-B267-4704-A8FA-A15E8FD535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621737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32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473514"/>
      </p:ext>
    </p:extLst>
  </p:cSld>
  <p:clrMapOvr>
    <a:masterClrMapping/>
  </p:clrMapOvr>
  <p:transition spd="slow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10907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6CE616D-4822-4F34-9036-10F4202CEECE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1C9607-C50E-44C5-A590-9539F87731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2114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642353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3117A66C-FC79-4CC7-90E0-DFC9C678FE49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F496C39-F30C-4426-91CD-F129EE40DE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994400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238792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A561FC5-CA0C-4699-B462-0A5A5E5979A9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EA16809-4D85-4174-BD8D-1A58CED1AB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11983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3DAAB5-7B15-45D5-AD0A-A8E948FDB9CC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994593-116F-4F1E-9CA6-E38422B329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7345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483852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031703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47868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CBFE901-A6C8-4AE0-9314-5B60BBAFCE99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336066-8B7F-4207-846D-6DA0CD9708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8536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51971"/>
      </p:ext>
    </p:extLst>
  </p:cSld>
  <p:clrMapOvr>
    <a:masterClrMapping/>
  </p:clrMapOvr>
  <p:transition spd="slow" advTm="0"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1D04D92-0D63-4D43-91FB-9C1E2C44C130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D083D41-FDB5-4C9D-B086-3427C86D9E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158366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837257"/>
      </p:ext>
    </p:extLst>
  </p:cSld>
  <p:clrMapOvr>
    <a:masterClrMapping/>
  </p:clrMapOvr>
  <p:transition spd="slow" advClick="0" advTm="0">
    <p:random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C03D8E8-EE22-4330-8E6D-C17D5ECA998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783" eaLnBrk="1" fontAlgn="auto" hangingPunct="1">
              <a:spcBef>
                <a:spcPts val="0"/>
              </a:spcBef>
              <a:spcAft>
                <a:spcPts val="0"/>
              </a:spcAft>
              <a:defRPr sz="140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6AB6F0-0755-4395-93CB-63D068D074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788237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B4A5048-8F72-4F58-BB13-3ED563E29575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6CE63B-AC3A-43B0-91A9-51B9EFE8CFB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183609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2594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007136F-80AE-47C1-B44A-939BBC59FF19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1C3C941-8BE1-4209-B5F4-37BF95D4C3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895276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19435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4961DB-1D9B-4230-BBFE-6F1F3F78E95A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A2D2621-AB55-4F63-A3BF-7640BB6980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5358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32648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5DD1A05C-AA07-4221-8434-D2C4A5F1A12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7B4784E-6CE7-4E63-95E0-B8631E5A4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048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83943"/>
      </p:ext>
    </p:extLst>
  </p:cSld>
  <p:clrMapOvr>
    <a:masterClrMapping/>
  </p:clrMapOvr>
  <p:transition spd="slow" advTm="0">
    <p:fade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62651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205663" y="6042025"/>
            <a:ext cx="911225" cy="365125"/>
          </a:xfrm>
        </p:spPr>
        <p:txBody>
          <a:bodyPr/>
          <a:lstStyle>
            <a:lvl1pPr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67A7CA9-11EE-4638-A464-8C3770156D4A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77863" y="6042025"/>
            <a:ext cx="62976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963" y="6042025"/>
            <a:ext cx="684212" cy="365125"/>
          </a:xfrm>
        </p:spPr>
        <p:txBody>
          <a:bodyPr/>
          <a:lstStyle>
            <a:lvl1pPr algn="l" defTabSz="342900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3DA6ADC-6831-4563-9A44-0EC4960D46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278248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08497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36318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63170099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173724398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77230062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94086694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909105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79671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59913"/>
      </p:ext>
    </p:extLst>
  </p:cSld>
  <p:clrMapOvr>
    <a:masterClrMapping/>
  </p:clrMapOvr>
  <p:transition spd="slow" advTm="0">
    <p:fade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47539C4-D70C-4630-AA58-C082AAEA8E9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780038D-AF7D-4634-8412-E5F3735E12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32057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65696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FABED47A-6B14-4027-A470-41206F676C70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964A10E-9449-4C4D-BFAD-DF6CAFCF38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542395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153858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F81430B-351B-4C2C-8DB2-D09B42D96E9B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A4A0DB-D1B6-4BCD-A9A5-38E4F44768B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20703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0065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A438110-BA18-4089-AAD4-EF47638B1F70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E509B937-B37F-45F3-BC28-0CB261DF84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753293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12069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D991893-B633-4234-A261-5B9C485F4A91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DD2AFEA-0691-4FB6-9C82-95EA3BE74A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51235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7339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0103"/>
      </p:ext>
    </p:extLst>
  </p:cSld>
  <p:clrMapOvr>
    <a:masterClrMapping/>
  </p:clrMapOvr>
  <p:transition spd="slow" advTm="0">
    <p:fade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429193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71477205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5412137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79067651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29852314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1369398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0646559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FD7E473-398A-4DFE-A0E4-B1F0F4F9CA61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451182DC-0E43-49F4-A8C9-40463D4425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821620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4136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B1790CB-61C4-486C-9910-483BEF301E29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D293BA14-1832-408A-B0C4-DCAF74A6AE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876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2142"/>
      </p:ext>
    </p:extLst>
  </p:cSld>
  <p:clrMapOvr>
    <a:masterClrMapping/>
  </p:clrMapOvr>
  <p:transition spd="slow" advTm="0">
    <p:fade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131137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5444DA1-BC56-437E-BACB-12980E4F64BC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DFA290C-F945-48BD-A17E-FDF459AB62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892794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823818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731AE815-1F01-4F2E-848C-2B06DDD06E9C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E2BCA8C-0EA2-45C6-A4DD-9340BBF17E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214338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39243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C21A483-6399-4232-A36A-1B63E841D603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2ECFD8A-48E1-453B-9691-E2AC56BEAE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81189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948352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99065DA4-83CF-4C71-B018-ED34FB8DCECD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B1729043-A2A2-4240-9B72-34E6247114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739746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F17D434-5674-43C8-834B-3D62663D36CC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CD97893-1BF7-45CE-8BA4-402F58F5DE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561729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047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9960"/>
      </p:ext>
    </p:extLst>
  </p:cSld>
  <p:clrMapOvr>
    <a:masterClrMapping/>
  </p:clrMapOvr>
  <p:transition spd="slow" advTm="0">
    <p:fade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777716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4216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D2DC2-BD19-4482-BB64-CDD2A8219E04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1D224E-4F6C-42FE-A61A-E10C820B83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576662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693481E-FB43-4F8A-9E29-EFF39CF55F28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C0023E5-E67B-42E8-934F-8225EB7A67D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0281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209363"/>
      </p:ext>
    </p:extLst>
  </p:cSld>
  <p:clrMapOvr>
    <a:masterClrMapping/>
  </p:clrMapOvr>
  <p:transition spd="slow" advClick="0" advTm="0">
    <p:random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2ABA0AC4-8295-4BBD-9065-64C8636E53F8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EA787EF-9FB3-4A56-A5DE-E009B3138C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627830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812500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96147040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0015621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68575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2173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33831839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12963782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91485079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DC4E4-31C9-4A56-B396-D6EFA034B8AB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68D0F8-18A8-429C-AF77-7DA6473DFB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703386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034963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9B93E8-E100-4CB0-91B0-8991A6093A7A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7A1005-2331-4CFE-B53D-FFCE8D90C9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71024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379459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CCCC1D-8146-48FA-9644-C1195768B246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34FB047-2913-4C99-81EB-E2B375081D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61239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665733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8B7A40-2C4E-4404-B2F9-06F9365FE500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573D5B-FA01-45D0-BCE8-5770A61E0B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4778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46768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24486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6763400-4961-432D-A081-194D132B4E93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B484-8FFE-47FA-A1C2-221BDEBE04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674689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41509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80685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536701" y="2055813"/>
            <a:ext cx="3357563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36701" y="4005266"/>
            <a:ext cx="3357563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85242064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133482" y="2895600"/>
            <a:ext cx="7925036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9151636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602561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4739200" y="2349501"/>
            <a:ext cx="2713605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7873775" y="2349501"/>
            <a:ext cx="2715668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08519950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274238" y="1882722"/>
            <a:ext cx="4921473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12383512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447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610487" y="1840521"/>
            <a:ext cx="2240221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94377042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767387" y="1886744"/>
            <a:ext cx="4869099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0112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14871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82F42D-18D1-4068-934B-030623976791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69400D-0D82-4352-A495-5F489F63132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317585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6603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89FA8-DD26-49F2-A173-856C849D47BD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8C5CF9-3BF9-4892-BB48-3A1B1C93D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937577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388258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C4FE68-E9A6-4E59-A4FA-CF309153B54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EE8DE4-BF1D-4B3B-83F2-4275D6D543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84136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625216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92007F-B921-430C-BA9C-A814F138372C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81FBCA-AC42-49D0-9181-ADC8658C42A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543676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758356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7808C1-58BB-4483-80F4-A32FA783FC3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2650EB-76D7-4A86-B0CD-28747029297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211776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82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0926"/>
      </p:ext>
    </p:extLst>
  </p:cSld>
  <p:clrMapOvr>
    <a:masterClrMapping/>
  </p:clrMapOvr>
  <p:transition spd="slow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0077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EE43A2-B350-4738-835A-D2665F6D3865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19D60C-7D7D-41DB-B4D5-6C25DDAD9A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582022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2AD58BC-E1A9-4FC7-AE88-3258EF1E926C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A4BA58-6654-4D89-BBC8-7BBC2D776F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34996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661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713469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0"/>
            <a:ext cx="12700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0818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-455613"/>
            <a:ext cx="14293851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85177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68D0010-F285-44B2-8C67-3F590BA56BE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770C66-7BF2-4BA8-B2FD-251DCD527F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71236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6C13EC-8B01-43E9-9AE7-3BA662D7022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C6490-F70A-4E6A-8B12-7DBDACDA9E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93651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882551"/>
      </p:ext>
    </p:extLst>
  </p:cSld>
  <p:clrMapOvr>
    <a:masterClrMapping/>
  </p:clrMapOvr>
  <p:transition spd="slow" advClick="0" advTm="0">
    <p:random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75405C2-52D1-4091-A3A8-DC5C3F6C0717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 defTabSz="685800" eaLnBrk="0" fontAlgn="base" hangingPunct="0">
              <a:spcBef>
                <a:spcPct val="0"/>
              </a:spcBef>
              <a:spcAft>
                <a:spcPct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8E050F-540B-4EA7-863C-994AB71639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441691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135930"/>
      </p:ext>
    </p:extLst>
  </p:cSld>
  <p:clrMapOvr>
    <a:masterClrMapping/>
  </p:clrMapOvr>
  <p:transition spd="slow" advTm="3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86385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074564"/>
      </p:ext>
    </p:extLst>
  </p:cSld>
  <p:clrMapOvr>
    <a:masterClrMapping/>
  </p:clrMapOvr>
  <p:transition spd="slow" advTm="3000"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666594"/>
      </p:ext>
    </p:extLst>
  </p:cSld>
  <p:clrMapOvr>
    <a:masterClrMapping/>
  </p:clrMapOvr>
  <p:transition spd="slow" advTm="3000"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139457"/>
      </p:ext>
    </p:extLst>
  </p:cSld>
  <p:clrMapOvr>
    <a:masterClrMapping/>
  </p:clrMapOvr>
  <p:transition spd="slow" advTm="3000"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4D4E1DA-3BFE-48C8-AF79-774CF409E00F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690190EE-63D3-4F8A-B1FE-305BABF926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341041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12955"/>
      </p:ext>
    </p:extLst>
  </p:cSld>
  <p:clrMapOvr>
    <a:masterClrMapping/>
  </p:clrMapOvr>
  <p:transition spd="slow" advTm="3000"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287740"/>
      </p:ext>
    </p:extLst>
  </p:cSld>
  <p:clrMapOvr>
    <a:masterClrMapping/>
  </p:clrMapOvr>
  <p:transition spd="slow" advTm="3000"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23039"/>
      </p:ext>
    </p:extLst>
  </p:cSld>
  <p:clrMapOvr>
    <a:masterClrMapping/>
  </p:clrMapOvr>
  <p:transition spd="slow" advTm="3000"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A7D049F9-5BA0-467E-BA0D-15FDF2E4B9CE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89071F21-E557-45A1-B40C-7307955893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875012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0DD8DABA-5B58-43DC-8F86-3D93516DB44A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srgbClr val="5FCBEF"/>
                </a:solidFill>
                <a:latin typeface="Lato Light"/>
              </a:defRPr>
            </a:lvl1pPr>
          </a:lstStyle>
          <a:p>
            <a:pPr>
              <a:defRPr/>
            </a:pPr>
            <a:fld id="{CEA2B93E-4CF7-4286-91E3-7ED62D69B69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32322"/>
      </p:ext>
    </p:extLst>
  </p:cSld>
  <p:clrMapOvr>
    <a:masterClrMapping/>
  </p:clrMapOvr>
  <p:transition spd="slow" advTm="3000">
    <p:random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023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45381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061438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48412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4705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281401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98030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78906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592392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10361613" y="6130925"/>
            <a:ext cx="1146175" cy="369888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101C1C30-35F1-4AA1-AFDE-F67E18C08A22}" type="datetimeFigureOut">
              <a:rPr lang="zh-CN" altLang="en-US"/>
              <a:pPr>
                <a:defRPr/>
              </a:pPr>
              <a:t>2024/4/10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589213" y="6135688"/>
            <a:ext cx="7620000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531813" y="787400"/>
            <a:ext cx="779462" cy="365125"/>
          </a:xfr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50" smtClean="0">
                <a:solidFill>
                  <a:prstClr val="black">
                    <a:tint val="75000"/>
                  </a:prstClr>
                </a:solidFill>
                <a:latin typeface="Lato Light"/>
              </a:defRPr>
            </a:lvl1pPr>
          </a:lstStyle>
          <a:p>
            <a:pPr>
              <a:defRPr/>
            </a:pPr>
            <a:fld id="{CE46F057-0D15-493B-ADDE-0934BCD4CE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450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04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147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95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25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01923-D875-41EB-9336-0D6BC5374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712DA-9190-4C83-A552-5DC4161698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5181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315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6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9" y="149249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27259"/>
      </p:ext>
    </p:extLst>
  </p:cSld>
  <p:clrMapOvr>
    <a:masterClrMapping/>
  </p:clrMapOvr>
  <p:transition spd="slow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481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034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587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033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4246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887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2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366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369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07162"/>
      </p:ext>
    </p:extLst>
  </p:cSld>
  <p:clrMapOvr>
    <a:masterClrMapping/>
  </p:clrMapOvr>
  <p:transition spd="slow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4342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294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554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7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348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507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678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03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541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15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20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96.xml"/><Relationship Id="rId21" Type="http://schemas.openxmlformats.org/officeDocument/2006/relationships/slideLayout" Target="../slideLayouts/slideLayout200.xml"/><Relationship Id="rId324" Type="http://schemas.openxmlformats.org/officeDocument/2006/relationships/slideLayout" Target="../slideLayouts/slideLayout503.xml"/><Relationship Id="rId531" Type="http://schemas.openxmlformats.org/officeDocument/2006/relationships/slideLayout" Target="../slideLayouts/slideLayout710.xml"/><Relationship Id="rId170" Type="http://schemas.openxmlformats.org/officeDocument/2006/relationships/slideLayout" Target="../slideLayouts/slideLayout349.xml"/><Relationship Id="rId268" Type="http://schemas.openxmlformats.org/officeDocument/2006/relationships/slideLayout" Target="../slideLayouts/slideLayout447.xml"/><Relationship Id="rId475" Type="http://schemas.openxmlformats.org/officeDocument/2006/relationships/slideLayout" Target="../slideLayouts/slideLayout654.xml"/><Relationship Id="rId32" Type="http://schemas.openxmlformats.org/officeDocument/2006/relationships/slideLayout" Target="../slideLayouts/slideLayout211.xml"/><Relationship Id="rId128" Type="http://schemas.openxmlformats.org/officeDocument/2006/relationships/slideLayout" Target="../slideLayouts/slideLayout307.xml"/><Relationship Id="rId335" Type="http://schemas.openxmlformats.org/officeDocument/2006/relationships/slideLayout" Target="../slideLayouts/slideLayout514.xml"/><Relationship Id="rId542" Type="http://schemas.openxmlformats.org/officeDocument/2006/relationships/slideLayout" Target="../slideLayouts/slideLayout721.xml"/><Relationship Id="rId181" Type="http://schemas.openxmlformats.org/officeDocument/2006/relationships/slideLayout" Target="../slideLayouts/slideLayout360.xml"/><Relationship Id="rId402" Type="http://schemas.openxmlformats.org/officeDocument/2006/relationships/slideLayout" Target="../slideLayouts/slideLayout581.xml"/><Relationship Id="rId279" Type="http://schemas.openxmlformats.org/officeDocument/2006/relationships/slideLayout" Target="../slideLayouts/slideLayout458.xml"/><Relationship Id="rId486" Type="http://schemas.openxmlformats.org/officeDocument/2006/relationships/slideLayout" Target="../slideLayouts/slideLayout665.xml"/><Relationship Id="rId43" Type="http://schemas.openxmlformats.org/officeDocument/2006/relationships/slideLayout" Target="../slideLayouts/slideLayout222.xml"/><Relationship Id="rId139" Type="http://schemas.openxmlformats.org/officeDocument/2006/relationships/slideLayout" Target="../slideLayouts/slideLayout318.xml"/><Relationship Id="rId346" Type="http://schemas.openxmlformats.org/officeDocument/2006/relationships/slideLayout" Target="../slideLayouts/slideLayout525.xml"/><Relationship Id="rId192" Type="http://schemas.openxmlformats.org/officeDocument/2006/relationships/slideLayout" Target="../slideLayouts/slideLayout371.xml"/><Relationship Id="rId206" Type="http://schemas.openxmlformats.org/officeDocument/2006/relationships/slideLayout" Target="../slideLayouts/slideLayout385.xml"/><Relationship Id="rId413" Type="http://schemas.openxmlformats.org/officeDocument/2006/relationships/slideLayout" Target="../slideLayouts/slideLayout592.xml"/><Relationship Id="rId497" Type="http://schemas.openxmlformats.org/officeDocument/2006/relationships/slideLayout" Target="../slideLayouts/slideLayout676.xml"/><Relationship Id="rId12" Type="http://schemas.openxmlformats.org/officeDocument/2006/relationships/slideLayout" Target="../slideLayouts/slideLayout191.xml"/><Relationship Id="rId108" Type="http://schemas.openxmlformats.org/officeDocument/2006/relationships/slideLayout" Target="../slideLayouts/slideLayout287.xml"/><Relationship Id="rId315" Type="http://schemas.openxmlformats.org/officeDocument/2006/relationships/slideLayout" Target="../slideLayouts/slideLayout494.xml"/><Relationship Id="rId357" Type="http://schemas.openxmlformats.org/officeDocument/2006/relationships/slideLayout" Target="../slideLayouts/slideLayout536.xml"/><Relationship Id="rId522" Type="http://schemas.openxmlformats.org/officeDocument/2006/relationships/slideLayout" Target="../slideLayouts/slideLayout701.xml"/><Relationship Id="rId54" Type="http://schemas.openxmlformats.org/officeDocument/2006/relationships/slideLayout" Target="../slideLayouts/slideLayout233.xml"/><Relationship Id="rId96" Type="http://schemas.openxmlformats.org/officeDocument/2006/relationships/slideLayout" Target="../slideLayouts/slideLayout275.xml"/><Relationship Id="rId161" Type="http://schemas.openxmlformats.org/officeDocument/2006/relationships/slideLayout" Target="../slideLayouts/slideLayout340.xml"/><Relationship Id="rId217" Type="http://schemas.openxmlformats.org/officeDocument/2006/relationships/slideLayout" Target="../slideLayouts/slideLayout396.xml"/><Relationship Id="rId399" Type="http://schemas.openxmlformats.org/officeDocument/2006/relationships/slideLayout" Target="../slideLayouts/slideLayout578.xml"/><Relationship Id="rId259" Type="http://schemas.openxmlformats.org/officeDocument/2006/relationships/slideLayout" Target="../slideLayouts/slideLayout438.xml"/><Relationship Id="rId424" Type="http://schemas.openxmlformats.org/officeDocument/2006/relationships/slideLayout" Target="../slideLayouts/slideLayout603.xml"/><Relationship Id="rId466" Type="http://schemas.openxmlformats.org/officeDocument/2006/relationships/slideLayout" Target="../slideLayouts/slideLayout645.xml"/><Relationship Id="rId23" Type="http://schemas.openxmlformats.org/officeDocument/2006/relationships/slideLayout" Target="../slideLayouts/slideLayout202.xml"/><Relationship Id="rId119" Type="http://schemas.openxmlformats.org/officeDocument/2006/relationships/slideLayout" Target="../slideLayouts/slideLayout298.xml"/><Relationship Id="rId270" Type="http://schemas.openxmlformats.org/officeDocument/2006/relationships/slideLayout" Target="../slideLayouts/slideLayout449.xml"/><Relationship Id="rId326" Type="http://schemas.openxmlformats.org/officeDocument/2006/relationships/slideLayout" Target="../slideLayouts/slideLayout505.xml"/><Relationship Id="rId533" Type="http://schemas.openxmlformats.org/officeDocument/2006/relationships/slideLayout" Target="../slideLayouts/slideLayout712.xml"/><Relationship Id="rId65" Type="http://schemas.openxmlformats.org/officeDocument/2006/relationships/slideLayout" Target="../slideLayouts/slideLayout244.xml"/><Relationship Id="rId130" Type="http://schemas.openxmlformats.org/officeDocument/2006/relationships/slideLayout" Target="../slideLayouts/slideLayout309.xml"/><Relationship Id="rId368" Type="http://schemas.openxmlformats.org/officeDocument/2006/relationships/slideLayout" Target="../slideLayouts/slideLayout547.xml"/><Relationship Id="rId172" Type="http://schemas.openxmlformats.org/officeDocument/2006/relationships/slideLayout" Target="../slideLayouts/slideLayout351.xml"/><Relationship Id="rId228" Type="http://schemas.openxmlformats.org/officeDocument/2006/relationships/slideLayout" Target="../slideLayouts/slideLayout407.xml"/><Relationship Id="rId435" Type="http://schemas.openxmlformats.org/officeDocument/2006/relationships/slideLayout" Target="../slideLayouts/slideLayout614.xml"/><Relationship Id="rId477" Type="http://schemas.openxmlformats.org/officeDocument/2006/relationships/slideLayout" Target="../slideLayouts/slideLayout656.xml"/><Relationship Id="rId281" Type="http://schemas.openxmlformats.org/officeDocument/2006/relationships/slideLayout" Target="../slideLayouts/slideLayout460.xml"/><Relationship Id="rId337" Type="http://schemas.openxmlformats.org/officeDocument/2006/relationships/slideLayout" Target="../slideLayouts/slideLayout516.xml"/><Relationship Id="rId502" Type="http://schemas.openxmlformats.org/officeDocument/2006/relationships/slideLayout" Target="../slideLayouts/slideLayout681.xml"/><Relationship Id="rId34" Type="http://schemas.openxmlformats.org/officeDocument/2006/relationships/slideLayout" Target="../slideLayouts/slideLayout213.xml"/><Relationship Id="rId76" Type="http://schemas.openxmlformats.org/officeDocument/2006/relationships/slideLayout" Target="../slideLayouts/slideLayout255.xml"/><Relationship Id="rId141" Type="http://schemas.openxmlformats.org/officeDocument/2006/relationships/slideLayout" Target="../slideLayouts/slideLayout320.xml"/><Relationship Id="rId379" Type="http://schemas.openxmlformats.org/officeDocument/2006/relationships/slideLayout" Target="../slideLayouts/slideLayout558.xml"/><Relationship Id="rId544" Type="http://schemas.openxmlformats.org/officeDocument/2006/relationships/slideLayout" Target="../slideLayouts/slideLayout723.xml"/><Relationship Id="rId7" Type="http://schemas.openxmlformats.org/officeDocument/2006/relationships/slideLayout" Target="../slideLayouts/slideLayout186.xml"/><Relationship Id="rId183" Type="http://schemas.openxmlformats.org/officeDocument/2006/relationships/slideLayout" Target="../slideLayouts/slideLayout362.xml"/><Relationship Id="rId239" Type="http://schemas.openxmlformats.org/officeDocument/2006/relationships/slideLayout" Target="../slideLayouts/slideLayout418.xml"/><Relationship Id="rId390" Type="http://schemas.openxmlformats.org/officeDocument/2006/relationships/slideLayout" Target="../slideLayouts/slideLayout569.xml"/><Relationship Id="rId404" Type="http://schemas.openxmlformats.org/officeDocument/2006/relationships/slideLayout" Target="../slideLayouts/slideLayout583.xml"/><Relationship Id="rId446" Type="http://schemas.openxmlformats.org/officeDocument/2006/relationships/slideLayout" Target="../slideLayouts/slideLayout625.xml"/><Relationship Id="rId250" Type="http://schemas.openxmlformats.org/officeDocument/2006/relationships/slideLayout" Target="../slideLayouts/slideLayout429.xml"/><Relationship Id="rId292" Type="http://schemas.openxmlformats.org/officeDocument/2006/relationships/slideLayout" Target="../slideLayouts/slideLayout471.xml"/><Relationship Id="rId306" Type="http://schemas.openxmlformats.org/officeDocument/2006/relationships/slideLayout" Target="../slideLayouts/slideLayout485.xml"/><Relationship Id="rId488" Type="http://schemas.openxmlformats.org/officeDocument/2006/relationships/slideLayout" Target="../slideLayouts/slideLayout667.xml"/><Relationship Id="rId45" Type="http://schemas.openxmlformats.org/officeDocument/2006/relationships/slideLayout" Target="../slideLayouts/slideLayout224.xml"/><Relationship Id="rId87" Type="http://schemas.openxmlformats.org/officeDocument/2006/relationships/slideLayout" Target="../slideLayouts/slideLayout266.xml"/><Relationship Id="rId110" Type="http://schemas.openxmlformats.org/officeDocument/2006/relationships/slideLayout" Target="../slideLayouts/slideLayout289.xml"/><Relationship Id="rId348" Type="http://schemas.openxmlformats.org/officeDocument/2006/relationships/slideLayout" Target="../slideLayouts/slideLayout527.xml"/><Relationship Id="rId513" Type="http://schemas.openxmlformats.org/officeDocument/2006/relationships/slideLayout" Target="../slideLayouts/slideLayout692.xml"/><Relationship Id="rId152" Type="http://schemas.openxmlformats.org/officeDocument/2006/relationships/slideLayout" Target="../slideLayouts/slideLayout331.xml"/><Relationship Id="rId194" Type="http://schemas.openxmlformats.org/officeDocument/2006/relationships/slideLayout" Target="../slideLayouts/slideLayout373.xml"/><Relationship Id="rId208" Type="http://schemas.openxmlformats.org/officeDocument/2006/relationships/slideLayout" Target="../slideLayouts/slideLayout387.xml"/><Relationship Id="rId415" Type="http://schemas.openxmlformats.org/officeDocument/2006/relationships/slideLayout" Target="../slideLayouts/slideLayout594.xml"/><Relationship Id="rId457" Type="http://schemas.openxmlformats.org/officeDocument/2006/relationships/slideLayout" Target="../slideLayouts/slideLayout636.xml"/><Relationship Id="rId261" Type="http://schemas.openxmlformats.org/officeDocument/2006/relationships/slideLayout" Target="../slideLayouts/slideLayout440.xml"/><Relationship Id="rId499" Type="http://schemas.openxmlformats.org/officeDocument/2006/relationships/slideLayout" Target="../slideLayouts/slideLayout678.xml"/><Relationship Id="rId14" Type="http://schemas.openxmlformats.org/officeDocument/2006/relationships/slideLayout" Target="../slideLayouts/slideLayout193.xml"/><Relationship Id="rId56" Type="http://schemas.openxmlformats.org/officeDocument/2006/relationships/slideLayout" Target="../slideLayouts/slideLayout235.xml"/><Relationship Id="rId317" Type="http://schemas.openxmlformats.org/officeDocument/2006/relationships/slideLayout" Target="../slideLayouts/slideLayout496.xml"/><Relationship Id="rId359" Type="http://schemas.openxmlformats.org/officeDocument/2006/relationships/slideLayout" Target="../slideLayouts/slideLayout538.xml"/><Relationship Id="rId524" Type="http://schemas.openxmlformats.org/officeDocument/2006/relationships/slideLayout" Target="../slideLayouts/slideLayout703.xml"/><Relationship Id="rId98" Type="http://schemas.openxmlformats.org/officeDocument/2006/relationships/slideLayout" Target="../slideLayouts/slideLayout277.xml"/><Relationship Id="rId121" Type="http://schemas.openxmlformats.org/officeDocument/2006/relationships/slideLayout" Target="../slideLayouts/slideLayout300.xml"/><Relationship Id="rId163" Type="http://schemas.openxmlformats.org/officeDocument/2006/relationships/slideLayout" Target="../slideLayouts/slideLayout342.xml"/><Relationship Id="rId219" Type="http://schemas.openxmlformats.org/officeDocument/2006/relationships/slideLayout" Target="../slideLayouts/slideLayout398.xml"/><Relationship Id="rId370" Type="http://schemas.openxmlformats.org/officeDocument/2006/relationships/slideLayout" Target="../slideLayouts/slideLayout549.xml"/><Relationship Id="rId426" Type="http://schemas.openxmlformats.org/officeDocument/2006/relationships/slideLayout" Target="../slideLayouts/slideLayout605.xml"/><Relationship Id="rId230" Type="http://schemas.openxmlformats.org/officeDocument/2006/relationships/slideLayout" Target="../slideLayouts/slideLayout409.xml"/><Relationship Id="rId468" Type="http://schemas.openxmlformats.org/officeDocument/2006/relationships/slideLayout" Target="../slideLayouts/slideLayout647.xml"/><Relationship Id="rId25" Type="http://schemas.openxmlformats.org/officeDocument/2006/relationships/slideLayout" Target="../slideLayouts/slideLayout204.xml"/><Relationship Id="rId67" Type="http://schemas.openxmlformats.org/officeDocument/2006/relationships/slideLayout" Target="../slideLayouts/slideLayout246.xml"/><Relationship Id="rId272" Type="http://schemas.openxmlformats.org/officeDocument/2006/relationships/slideLayout" Target="../slideLayouts/slideLayout451.xml"/><Relationship Id="rId328" Type="http://schemas.openxmlformats.org/officeDocument/2006/relationships/slideLayout" Target="../slideLayouts/slideLayout507.xml"/><Relationship Id="rId535" Type="http://schemas.openxmlformats.org/officeDocument/2006/relationships/slideLayout" Target="../slideLayouts/slideLayout714.xml"/><Relationship Id="rId132" Type="http://schemas.openxmlformats.org/officeDocument/2006/relationships/slideLayout" Target="../slideLayouts/slideLayout311.xml"/><Relationship Id="rId174" Type="http://schemas.openxmlformats.org/officeDocument/2006/relationships/slideLayout" Target="../slideLayouts/slideLayout353.xml"/><Relationship Id="rId381" Type="http://schemas.openxmlformats.org/officeDocument/2006/relationships/slideLayout" Target="../slideLayouts/slideLayout560.xml"/><Relationship Id="rId241" Type="http://schemas.openxmlformats.org/officeDocument/2006/relationships/slideLayout" Target="../slideLayouts/slideLayout420.xml"/><Relationship Id="rId437" Type="http://schemas.openxmlformats.org/officeDocument/2006/relationships/slideLayout" Target="../slideLayouts/slideLayout616.xml"/><Relationship Id="rId479" Type="http://schemas.openxmlformats.org/officeDocument/2006/relationships/slideLayout" Target="../slideLayouts/slideLayout658.xml"/><Relationship Id="rId36" Type="http://schemas.openxmlformats.org/officeDocument/2006/relationships/slideLayout" Target="../slideLayouts/slideLayout215.xml"/><Relationship Id="rId283" Type="http://schemas.openxmlformats.org/officeDocument/2006/relationships/slideLayout" Target="../slideLayouts/slideLayout462.xml"/><Relationship Id="rId339" Type="http://schemas.openxmlformats.org/officeDocument/2006/relationships/slideLayout" Target="../slideLayouts/slideLayout518.xml"/><Relationship Id="rId490" Type="http://schemas.openxmlformats.org/officeDocument/2006/relationships/slideLayout" Target="../slideLayouts/slideLayout669.xml"/><Relationship Id="rId504" Type="http://schemas.openxmlformats.org/officeDocument/2006/relationships/slideLayout" Target="../slideLayouts/slideLayout683.xml"/><Relationship Id="rId546" Type="http://schemas.openxmlformats.org/officeDocument/2006/relationships/slideLayout" Target="../slideLayouts/slideLayout725.xml"/><Relationship Id="rId78" Type="http://schemas.openxmlformats.org/officeDocument/2006/relationships/slideLayout" Target="../slideLayouts/slideLayout257.xml"/><Relationship Id="rId101" Type="http://schemas.openxmlformats.org/officeDocument/2006/relationships/slideLayout" Target="../slideLayouts/slideLayout280.xml"/><Relationship Id="rId143" Type="http://schemas.openxmlformats.org/officeDocument/2006/relationships/slideLayout" Target="../slideLayouts/slideLayout322.xml"/><Relationship Id="rId185" Type="http://schemas.openxmlformats.org/officeDocument/2006/relationships/slideLayout" Target="../slideLayouts/slideLayout364.xml"/><Relationship Id="rId350" Type="http://schemas.openxmlformats.org/officeDocument/2006/relationships/slideLayout" Target="../slideLayouts/slideLayout529.xml"/><Relationship Id="rId406" Type="http://schemas.openxmlformats.org/officeDocument/2006/relationships/slideLayout" Target="../slideLayouts/slideLayout585.xml"/><Relationship Id="rId9" Type="http://schemas.openxmlformats.org/officeDocument/2006/relationships/slideLayout" Target="../slideLayouts/slideLayout188.xml"/><Relationship Id="rId210" Type="http://schemas.openxmlformats.org/officeDocument/2006/relationships/slideLayout" Target="../slideLayouts/slideLayout389.xml"/><Relationship Id="rId392" Type="http://schemas.openxmlformats.org/officeDocument/2006/relationships/slideLayout" Target="../slideLayouts/slideLayout571.xml"/><Relationship Id="rId448" Type="http://schemas.openxmlformats.org/officeDocument/2006/relationships/slideLayout" Target="../slideLayouts/slideLayout627.xml"/><Relationship Id="rId252" Type="http://schemas.openxmlformats.org/officeDocument/2006/relationships/slideLayout" Target="../slideLayouts/slideLayout431.xml"/><Relationship Id="rId294" Type="http://schemas.openxmlformats.org/officeDocument/2006/relationships/slideLayout" Target="../slideLayouts/slideLayout473.xml"/><Relationship Id="rId308" Type="http://schemas.openxmlformats.org/officeDocument/2006/relationships/slideLayout" Target="../slideLayouts/slideLayout487.xml"/><Relationship Id="rId515" Type="http://schemas.openxmlformats.org/officeDocument/2006/relationships/slideLayout" Target="../slideLayouts/slideLayout694.xml"/><Relationship Id="rId47" Type="http://schemas.openxmlformats.org/officeDocument/2006/relationships/slideLayout" Target="../slideLayouts/slideLayout226.xml"/><Relationship Id="rId89" Type="http://schemas.openxmlformats.org/officeDocument/2006/relationships/slideLayout" Target="../slideLayouts/slideLayout268.xml"/><Relationship Id="rId112" Type="http://schemas.openxmlformats.org/officeDocument/2006/relationships/slideLayout" Target="../slideLayouts/slideLayout291.xml"/><Relationship Id="rId154" Type="http://schemas.openxmlformats.org/officeDocument/2006/relationships/slideLayout" Target="../slideLayouts/slideLayout333.xml"/><Relationship Id="rId361" Type="http://schemas.openxmlformats.org/officeDocument/2006/relationships/slideLayout" Target="../slideLayouts/slideLayout540.xml"/><Relationship Id="rId196" Type="http://schemas.openxmlformats.org/officeDocument/2006/relationships/slideLayout" Target="../slideLayouts/slideLayout375.xml"/><Relationship Id="rId417" Type="http://schemas.openxmlformats.org/officeDocument/2006/relationships/slideLayout" Target="../slideLayouts/slideLayout596.xml"/><Relationship Id="rId459" Type="http://schemas.openxmlformats.org/officeDocument/2006/relationships/slideLayout" Target="../slideLayouts/slideLayout638.xml"/><Relationship Id="rId16" Type="http://schemas.openxmlformats.org/officeDocument/2006/relationships/slideLayout" Target="../slideLayouts/slideLayout195.xml"/><Relationship Id="rId221" Type="http://schemas.openxmlformats.org/officeDocument/2006/relationships/slideLayout" Target="../slideLayouts/slideLayout400.xml"/><Relationship Id="rId263" Type="http://schemas.openxmlformats.org/officeDocument/2006/relationships/slideLayout" Target="../slideLayouts/slideLayout442.xml"/><Relationship Id="rId319" Type="http://schemas.openxmlformats.org/officeDocument/2006/relationships/slideLayout" Target="../slideLayouts/slideLayout498.xml"/><Relationship Id="rId470" Type="http://schemas.openxmlformats.org/officeDocument/2006/relationships/slideLayout" Target="../slideLayouts/slideLayout649.xml"/><Relationship Id="rId526" Type="http://schemas.openxmlformats.org/officeDocument/2006/relationships/slideLayout" Target="../slideLayouts/slideLayout705.xml"/><Relationship Id="rId58" Type="http://schemas.openxmlformats.org/officeDocument/2006/relationships/slideLayout" Target="../slideLayouts/slideLayout237.xml"/><Relationship Id="rId123" Type="http://schemas.openxmlformats.org/officeDocument/2006/relationships/slideLayout" Target="../slideLayouts/slideLayout302.xml"/><Relationship Id="rId330" Type="http://schemas.openxmlformats.org/officeDocument/2006/relationships/slideLayout" Target="../slideLayouts/slideLayout509.xml"/><Relationship Id="rId165" Type="http://schemas.openxmlformats.org/officeDocument/2006/relationships/slideLayout" Target="../slideLayouts/slideLayout344.xml"/><Relationship Id="rId372" Type="http://schemas.openxmlformats.org/officeDocument/2006/relationships/slideLayout" Target="../slideLayouts/slideLayout551.xml"/><Relationship Id="rId428" Type="http://schemas.openxmlformats.org/officeDocument/2006/relationships/slideLayout" Target="../slideLayouts/slideLayout607.xml"/><Relationship Id="rId232" Type="http://schemas.openxmlformats.org/officeDocument/2006/relationships/slideLayout" Target="../slideLayouts/slideLayout411.xml"/><Relationship Id="rId274" Type="http://schemas.openxmlformats.org/officeDocument/2006/relationships/slideLayout" Target="../slideLayouts/slideLayout453.xml"/><Relationship Id="rId481" Type="http://schemas.openxmlformats.org/officeDocument/2006/relationships/slideLayout" Target="../slideLayouts/slideLayout660.xml"/><Relationship Id="rId27" Type="http://schemas.openxmlformats.org/officeDocument/2006/relationships/slideLayout" Target="../slideLayouts/slideLayout206.xml"/><Relationship Id="rId69" Type="http://schemas.openxmlformats.org/officeDocument/2006/relationships/slideLayout" Target="../slideLayouts/slideLayout248.xml"/><Relationship Id="rId134" Type="http://schemas.openxmlformats.org/officeDocument/2006/relationships/slideLayout" Target="../slideLayouts/slideLayout313.xml"/><Relationship Id="rId537" Type="http://schemas.openxmlformats.org/officeDocument/2006/relationships/slideLayout" Target="../slideLayouts/slideLayout716.xml"/><Relationship Id="rId80" Type="http://schemas.openxmlformats.org/officeDocument/2006/relationships/slideLayout" Target="../slideLayouts/slideLayout259.xml"/><Relationship Id="rId176" Type="http://schemas.openxmlformats.org/officeDocument/2006/relationships/slideLayout" Target="../slideLayouts/slideLayout355.xml"/><Relationship Id="rId341" Type="http://schemas.openxmlformats.org/officeDocument/2006/relationships/slideLayout" Target="../slideLayouts/slideLayout520.xml"/><Relationship Id="rId383" Type="http://schemas.openxmlformats.org/officeDocument/2006/relationships/slideLayout" Target="../slideLayouts/slideLayout562.xml"/><Relationship Id="rId439" Type="http://schemas.openxmlformats.org/officeDocument/2006/relationships/slideLayout" Target="../slideLayouts/slideLayout618.xml"/><Relationship Id="rId201" Type="http://schemas.openxmlformats.org/officeDocument/2006/relationships/slideLayout" Target="../slideLayouts/slideLayout380.xml"/><Relationship Id="rId243" Type="http://schemas.openxmlformats.org/officeDocument/2006/relationships/slideLayout" Target="../slideLayouts/slideLayout422.xml"/><Relationship Id="rId285" Type="http://schemas.openxmlformats.org/officeDocument/2006/relationships/slideLayout" Target="../slideLayouts/slideLayout464.xml"/><Relationship Id="rId450" Type="http://schemas.openxmlformats.org/officeDocument/2006/relationships/slideLayout" Target="../slideLayouts/slideLayout629.xml"/><Relationship Id="rId506" Type="http://schemas.openxmlformats.org/officeDocument/2006/relationships/slideLayout" Target="../slideLayouts/slideLayout685.xml"/><Relationship Id="rId38" Type="http://schemas.openxmlformats.org/officeDocument/2006/relationships/slideLayout" Target="../slideLayouts/slideLayout217.xml"/><Relationship Id="rId103" Type="http://schemas.openxmlformats.org/officeDocument/2006/relationships/slideLayout" Target="../slideLayouts/slideLayout282.xml"/><Relationship Id="rId310" Type="http://schemas.openxmlformats.org/officeDocument/2006/relationships/slideLayout" Target="../slideLayouts/slideLayout489.xml"/><Relationship Id="rId492" Type="http://schemas.openxmlformats.org/officeDocument/2006/relationships/slideLayout" Target="../slideLayouts/slideLayout671.xml"/><Relationship Id="rId548" Type="http://schemas.openxmlformats.org/officeDocument/2006/relationships/slideLayout" Target="../slideLayouts/slideLayout727.xml"/><Relationship Id="rId91" Type="http://schemas.openxmlformats.org/officeDocument/2006/relationships/slideLayout" Target="../slideLayouts/slideLayout270.xml"/><Relationship Id="rId145" Type="http://schemas.openxmlformats.org/officeDocument/2006/relationships/slideLayout" Target="../slideLayouts/slideLayout324.xml"/><Relationship Id="rId187" Type="http://schemas.openxmlformats.org/officeDocument/2006/relationships/slideLayout" Target="../slideLayouts/slideLayout366.xml"/><Relationship Id="rId352" Type="http://schemas.openxmlformats.org/officeDocument/2006/relationships/slideLayout" Target="../slideLayouts/slideLayout531.xml"/><Relationship Id="rId394" Type="http://schemas.openxmlformats.org/officeDocument/2006/relationships/slideLayout" Target="../slideLayouts/slideLayout573.xml"/><Relationship Id="rId408" Type="http://schemas.openxmlformats.org/officeDocument/2006/relationships/slideLayout" Target="../slideLayouts/slideLayout587.xml"/><Relationship Id="rId212" Type="http://schemas.openxmlformats.org/officeDocument/2006/relationships/slideLayout" Target="../slideLayouts/slideLayout391.xml"/><Relationship Id="rId254" Type="http://schemas.openxmlformats.org/officeDocument/2006/relationships/slideLayout" Target="../slideLayouts/slideLayout433.xml"/><Relationship Id="rId49" Type="http://schemas.openxmlformats.org/officeDocument/2006/relationships/slideLayout" Target="../slideLayouts/slideLayout228.xml"/><Relationship Id="rId114" Type="http://schemas.openxmlformats.org/officeDocument/2006/relationships/slideLayout" Target="../slideLayouts/slideLayout293.xml"/><Relationship Id="rId296" Type="http://schemas.openxmlformats.org/officeDocument/2006/relationships/slideLayout" Target="../slideLayouts/slideLayout475.xml"/><Relationship Id="rId461" Type="http://schemas.openxmlformats.org/officeDocument/2006/relationships/slideLayout" Target="../slideLayouts/slideLayout640.xml"/><Relationship Id="rId517" Type="http://schemas.openxmlformats.org/officeDocument/2006/relationships/slideLayout" Target="../slideLayouts/slideLayout696.xml"/><Relationship Id="rId60" Type="http://schemas.openxmlformats.org/officeDocument/2006/relationships/slideLayout" Target="../slideLayouts/slideLayout239.xml"/><Relationship Id="rId156" Type="http://schemas.openxmlformats.org/officeDocument/2006/relationships/slideLayout" Target="../slideLayouts/slideLayout335.xml"/><Relationship Id="rId198" Type="http://schemas.openxmlformats.org/officeDocument/2006/relationships/slideLayout" Target="../slideLayouts/slideLayout377.xml"/><Relationship Id="rId321" Type="http://schemas.openxmlformats.org/officeDocument/2006/relationships/slideLayout" Target="../slideLayouts/slideLayout500.xml"/><Relationship Id="rId363" Type="http://schemas.openxmlformats.org/officeDocument/2006/relationships/slideLayout" Target="../slideLayouts/slideLayout542.xml"/><Relationship Id="rId419" Type="http://schemas.openxmlformats.org/officeDocument/2006/relationships/slideLayout" Target="../slideLayouts/slideLayout598.xml"/><Relationship Id="rId223" Type="http://schemas.openxmlformats.org/officeDocument/2006/relationships/slideLayout" Target="../slideLayouts/slideLayout402.xml"/><Relationship Id="rId430" Type="http://schemas.openxmlformats.org/officeDocument/2006/relationships/slideLayout" Target="../slideLayouts/slideLayout609.xml"/><Relationship Id="rId18" Type="http://schemas.openxmlformats.org/officeDocument/2006/relationships/slideLayout" Target="../slideLayouts/slideLayout197.xml"/><Relationship Id="rId265" Type="http://schemas.openxmlformats.org/officeDocument/2006/relationships/slideLayout" Target="../slideLayouts/slideLayout444.xml"/><Relationship Id="rId472" Type="http://schemas.openxmlformats.org/officeDocument/2006/relationships/slideLayout" Target="../slideLayouts/slideLayout651.xml"/><Relationship Id="rId528" Type="http://schemas.openxmlformats.org/officeDocument/2006/relationships/slideLayout" Target="../slideLayouts/slideLayout707.xml"/><Relationship Id="rId125" Type="http://schemas.openxmlformats.org/officeDocument/2006/relationships/slideLayout" Target="../slideLayouts/slideLayout304.xml"/><Relationship Id="rId167" Type="http://schemas.openxmlformats.org/officeDocument/2006/relationships/slideLayout" Target="../slideLayouts/slideLayout346.xml"/><Relationship Id="rId332" Type="http://schemas.openxmlformats.org/officeDocument/2006/relationships/slideLayout" Target="../slideLayouts/slideLayout511.xml"/><Relationship Id="rId374" Type="http://schemas.openxmlformats.org/officeDocument/2006/relationships/slideLayout" Target="../slideLayouts/slideLayout553.xml"/><Relationship Id="rId71" Type="http://schemas.openxmlformats.org/officeDocument/2006/relationships/slideLayout" Target="../slideLayouts/slideLayout250.xml"/><Relationship Id="rId234" Type="http://schemas.openxmlformats.org/officeDocument/2006/relationships/slideLayout" Target="../slideLayouts/slideLayout413.xml"/><Relationship Id="rId2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208.xml"/><Relationship Id="rId276" Type="http://schemas.openxmlformats.org/officeDocument/2006/relationships/slideLayout" Target="../slideLayouts/slideLayout455.xml"/><Relationship Id="rId441" Type="http://schemas.openxmlformats.org/officeDocument/2006/relationships/slideLayout" Target="../slideLayouts/slideLayout620.xml"/><Relationship Id="rId483" Type="http://schemas.openxmlformats.org/officeDocument/2006/relationships/slideLayout" Target="../slideLayouts/slideLayout662.xml"/><Relationship Id="rId539" Type="http://schemas.openxmlformats.org/officeDocument/2006/relationships/slideLayout" Target="../slideLayouts/slideLayout718.xml"/><Relationship Id="rId40" Type="http://schemas.openxmlformats.org/officeDocument/2006/relationships/slideLayout" Target="../slideLayouts/slideLayout219.xml"/><Relationship Id="rId136" Type="http://schemas.openxmlformats.org/officeDocument/2006/relationships/slideLayout" Target="../slideLayouts/slideLayout315.xml"/><Relationship Id="rId178" Type="http://schemas.openxmlformats.org/officeDocument/2006/relationships/slideLayout" Target="../slideLayouts/slideLayout357.xml"/><Relationship Id="rId301" Type="http://schemas.openxmlformats.org/officeDocument/2006/relationships/slideLayout" Target="../slideLayouts/slideLayout480.xml"/><Relationship Id="rId343" Type="http://schemas.openxmlformats.org/officeDocument/2006/relationships/slideLayout" Target="../slideLayouts/slideLayout522.xml"/><Relationship Id="rId82" Type="http://schemas.openxmlformats.org/officeDocument/2006/relationships/slideLayout" Target="../slideLayouts/slideLayout261.xml"/><Relationship Id="rId203" Type="http://schemas.openxmlformats.org/officeDocument/2006/relationships/slideLayout" Target="../slideLayouts/slideLayout382.xml"/><Relationship Id="rId385" Type="http://schemas.openxmlformats.org/officeDocument/2006/relationships/slideLayout" Target="../slideLayouts/slideLayout564.xml"/><Relationship Id="rId245" Type="http://schemas.openxmlformats.org/officeDocument/2006/relationships/slideLayout" Target="../slideLayouts/slideLayout424.xml"/><Relationship Id="rId287" Type="http://schemas.openxmlformats.org/officeDocument/2006/relationships/slideLayout" Target="../slideLayouts/slideLayout466.xml"/><Relationship Id="rId410" Type="http://schemas.openxmlformats.org/officeDocument/2006/relationships/slideLayout" Target="../slideLayouts/slideLayout589.xml"/><Relationship Id="rId452" Type="http://schemas.openxmlformats.org/officeDocument/2006/relationships/slideLayout" Target="../slideLayouts/slideLayout631.xml"/><Relationship Id="rId494" Type="http://schemas.openxmlformats.org/officeDocument/2006/relationships/slideLayout" Target="../slideLayouts/slideLayout673.xml"/><Relationship Id="rId508" Type="http://schemas.openxmlformats.org/officeDocument/2006/relationships/slideLayout" Target="../slideLayouts/slideLayout687.xml"/><Relationship Id="rId105" Type="http://schemas.openxmlformats.org/officeDocument/2006/relationships/slideLayout" Target="../slideLayouts/slideLayout284.xml"/><Relationship Id="rId147" Type="http://schemas.openxmlformats.org/officeDocument/2006/relationships/slideLayout" Target="../slideLayouts/slideLayout326.xml"/><Relationship Id="rId312" Type="http://schemas.openxmlformats.org/officeDocument/2006/relationships/slideLayout" Target="../slideLayouts/slideLayout491.xml"/><Relationship Id="rId354" Type="http://schemas.openxmlformats.org/officeDocument/2006/relationships/slideLayout" Target="../slideLayouts/slideLayout533.xml"/><Relationship Id="rId51" Type="http://schemas.openxmlformats.org/officeDocument/2006/relationships/slideLayout" Target="../slideLayouts/slideLayout230.xml"/><Relationship Id="rId93" Type="http://schemas.openxmlformats.org/officeDocument/2006/relationships/slideLayout" Target="../slideLayouts/slideLayout272.xml"/><Relationship Id="rId189" Type="http://schemas.openxmlformats.org/officeDocument/2006/relationships/slideLayout" Target="../slideLayouts/slideLayout368.xml"/><Relationship Id="rId396" Type="http://schemas.openxmlformats.org/officeDocument/2006/relationships/slideLayout" Target="../slideLayouts/slideLayout575.xml"/><Relationship Id="rId214" Type="http://schemas.openxmlformats.org/officeDocument/2006/relationships/slideLayout" Target="../slideLayouts/slideLayout393.xml"/><Relationship Id="rId256" Type="http://schemas.openxmlformats.org/officeDocument/2006/relationships/slideLayout" Target="../slideLayouts/slideLayout435.xml"/><Relationship Id="rId298" Type="http://schemas.openxmlformats.org/officeDocument/2006/relationships/slideLayout" Target="../slideLayouts/slideLayout477.xml"/><Relationship Id="rId421" Type="http://schemas.openxmlformats.org/officeDocument/2006/relationships/slideLayout" Target="../slideLayouts/slideLayout600.xml"/><Relationship Id="rId463" Type="http://schemas.openxmlformats.org/officeDocument/2006/relationships/slideLayout" Target="../slideLayouts/slideLayout642.xml"/><Relationship Id="rId519" Type="http://schemas.openxmlformats.org/officeDocument/2006/relationships/slideLayout" Target="../slideLayouts/slideLayout698.xml"/><Relationship Id="rId116" Type="http://schemas.openxmlformats.org/officeDocument/2006/relationships/slideLayout" Target="../slideLayouts/slideLayout295.xml"/><Relationship Id="rId158" Type="http://schemas.openxmlformats.org/officeDocument/2006/relationships/slideLayout" Target="../slideLayouts/slideLayout337.xml"/><Relationship Id="rId323" Type="http://schemas.openxmlformats.org/officeDocument/2006/relationships/slideLayout" Target="../slideLayouts/slideLayout502.xml"/><Relationship Id="rId530" Type="http://schemas.openxmlformats.org/officeDocument/2006/relationships/slideLayout" Target="../slideLayouts/slideLayout709.xml"/><Relationship Id="rId20" Type="http://schemas.openxmlformats.org/officeDocument/2006/relationships/slideLayout" Target="../slideLayouts/slideLayout199.xml"/><Relationship Id="rId62" Type="http://schemas.openxmlformats.org/officeDocument/2006/relationships/slideLayout" Target="../slideLayouts/slideLayout241.xml"/><Relationship Id="rId365" Type="http://schemas.openxmlformats.org/officeDocument/2006/relationships/slideLayout" Target="../slideLayouts/slideLayout544.xml"/><Relationship Id="rId225" Type="http://schemas.openxmlformats.org/officeDocument/2006/relationships/slideLayout" Target="../slideLayouts/slideLayout404.xml"/><Relationship Id="rId267" Type="http://schemas.openxmlformats.org/officeDocument/2006/relationships/slideLayout" Target="../slideLayouts/slideLayout446.xml"/><Relationship Id="rId432" Type="http://schemas.openxmlformats.org/officeDocument/2006/relationships/slideLayout" Target="../slideLayouts/slideLayout611.xml"/><Relationship Id="rId474" Type="http://schemas.openxmlformats.org/officeDocument/2006/relationships/slideLayout" Target="../slideLayouts/slideLayout653.xml"/><Relationship Id="rId127" Type="http://schemas.openxmlformats.org/officeDocument/2006/relationships/slideLayout" Target="../slideLayouts/slideLayout306.xml"/><Relationship Id="rId31" Type="http://schemas.openxmlformats.org/officeDocument/2006/relationships/slideLayout" Target="../slideLayouts/slideLayout210.xml"/><Relationship Id="rId73" Type="http://schemas.openxmlformats.org/officeDocument/2006/relationships/slideLayout" Target="../slideLayouts/slideLayout252.xml"/><Relationship Id="rId169" Type="http://schemas.openxmlformats.org/officeDocument/2006/relationships/slideLayout" Target="../slideLayouts/slideLayout348.xml"/><Relationship Id="rId334" Type="http://schemas.openxmlformats.org/officeDocument/2006/relationships/slideLayout" Target="../slideLayouts/slideLayout513.xml"/><Relationship Id="rId376" Type="http://schemas.openxmlformats.org/officeDocument/2006/relationships/slideLayout" Target="../slideLayouts/slideLayout555.xml"/><Relationship Id="rId541" Type="http://schemas.openxmlformats.org/officeDocument/2006/relationships/slideLayout" Target="../slideLayouts/slideLayout720.xml"/><Relationship Id="rId4" Type="http://schemas.openxmlformats.org/officeDocument/2006/relationships/slideLayout" Target="../slideLayouts/slideLayout183.xml"/><Relationship Id="rId180" Type="http://schemas.openxmlformats.org/officeDocument/2006/relationships/slideLayout" Target="../slideLayouts/slideLayout359.xml"/><Relationship Id="rId236" Type="http://schemas.openxmlformats.org/officeDocument/2006/relationships/slideLayout" Target="../slideLayouts/slideLayout415.xml"/><Relationship Id="rId278" Type="http://schemas.openxmlformats.org/officeDocument/2006/relationships/slideLayout" Target="../slideLayouts/slideLayout457.xml"/><Relationship Id="rId401" Type="http://schemas.openxmlformats.org/officeDocument/2006/relationships/slideLayout" Target="../slideLayouts/slideLayout580.xml"/><Relationship Id="rId443" Type="http://schemas.openxmlformats.org/officeDocument/2006/relationships/slideLayout" Target="../slideLayouts/slideLayout622.xml"/><Relationship Id="rId303" Type="http://schemas.openxmlformats.org/officeDocument/2006/relationships/slideLayout" Target="../slideLayouts/slideLayout482.xml"/><Relationship Id="rId485" Type="http://schemas.openxmlformats.org/officeDocument/2006/relationships/slideLayout" Target="../slideLayouts/slideLayout664.xml"/><Relationship Id="rId42" Type="http://schemas.openxmlformats.org/officeDocument/2006/relationships/slideLayout" Target="../slideLayouts/slideLayout221.xml"/><Relationship Id="rId84" Type="http://schemas.openxmlformats.org/officeDocument/2006/relationships/slideLayout" Target="../slideLayouts/slideLayout263.xml"/><Relationship Id="rId138" Type="http://schemas.openxmlformats.org/officeDocument/2006/relationships/slideLayout" Target="../slideLayouts/slideLayout317.xml"/><Relationship Id="rId345" Type="http://schemas.openxmlformats.org/officeDocument/2006/relationships/slideLayout" Target="../slideLayouts/slideLayout524.xml"/><Relationship Id="rId387" Type="http://schemas.openxmlformats.org/officeDocument/2006/relationships/slideLayout" Target="../slideLayouts/slideLayout566.xml"/><Relationship Id="rId510" Type="http://schemas.openxmlformats.org/officeDocument/2006/relationships/slideLayout" Target="../slideLayouts/slideLayout689.xml"/><Relationship Id="rId191" Type="http://schemas.openxmlformats.org/officeDocument/2006/relationships/slideLayout" Target="../slideLayouts/slideLayout370.xml"/><Relationship Id="rId205" Type="http://schemas.openxmlformats.org/officeDocument/2006/relationships/slideLayout" Target="../slideLayouts/slideLayout384.xml"/><Relationship Id="rId247" Type="http://schemas.openxmlformats.org/officeDocument/2006/relationships/slideLayout" Target="../slideLayouts/slideLayout426.xml"/><Relationship Id="rId412" Type="http://schemas.openxmlformats.org/officeDocument/2006/relationships/slideLayout" Target="../slideLayouts/slideLayout591.xml"/><Relationship Id="rId107" Type="http://schemas.openxmlformats.org/officeDocument/2006/relationships/slideLayout" Target="../slideLayouts/slideLayout286.xml"/><Relationship Id="rId289" Type="http://schemas.openxmlformats.org/officeDocument/2006/relationships/slideLayout" Target="../slideLayouts/slideLayout468.xml"/><Relationship Id="rId454" Type="http://schemas.openxmlformats.org/officeDocument/2006/relationships/slideLayout" Target="../slideLayouts/slideLayout633.xml"/><Relationship Id="rId496" Type="http://schemas.openxmlformats.org/officeDocument/2006/relationships/slideLayout" Target="../slideLayouts/slideLayout675.xml"/><Relationship Id="rId11" Type="http://schemas.openxmlformats.org/officeDocument/2006/relationships/slideLayout" Target="../slideLayouts/slideLayout190.xml"/><Relationship Id="rId53" Type="http://schemas.openxmlformats.org/officeDocument/2006/relationships/slideLayout" Target="../slideLayouts/slideLayout232.xml"/><Relationship Id="rId149" Type="http://schemas.openxmlformats.org/officeDocument/2006/relationships/slideLayout" Target="../slideLayouts/slideLayout328.xml"/><Relationship Id="rId314" Type="http://schemas.openxmlformats.org/officeDocument/2006/relationships/slideLayout" Target="../slideLayouts/slideLayout493.xml"/><Relationship Id="rId356" Type="http://schemas.openxmlformats.org/officeDocument/2006/relationships/slideLayout" Target="../slideLayouts/slideLayout535.xml"/><Relationship Id="rId398" Type="http://schemas.openxmlformats.org/officeDocument/2006/relationships/slideLayout" Target="../slideLayouts/slideLayout577.xml"/><Relationship Id="rId521" Type="http://schemas.openxmlformats.org/officeDocument/2006/relationships/slideLayout" Target="../slideLayouts/slideLayout700.xml"/><Relationship Id="rId95" Type="http://schemas.openxmlformats.org/officeDocument/2006/relationships/slideLayout" Target="../slideLayouts/slideLayout274.xml"/><Relationship Id="rId160" Type="http://schemas.openxmlformats.org/officeDocument/2006/relationships/slideLayout" Target="../slideLayouts/slideLayout339.xml"/><Relationship Id="rId216" Type="http://schemas.openxmlformats.org/officeDocument/2006/relationships/slideLayout" Target="../slideLayouts/slideLayout395.xml"/><Relationship Id="rId423" Type="http://schemas.openxmlformats.org/officeDocument/2006/relationships/slideLayout" Target="../slideLayouts/slideLayout602.xml"/><Relationship Id="rId258" Type="http://schemas.openxmlformats.org/officeDocument/2006/relationships/slideLayout" Target="../slideLayouts/slideLayout437.xml"/><Relationship Id="rId465" Type="http://schemas.openxmlformats.org/officeDocument/2006/relationships/slideLayout" Target="../slideLayouts/slideLayout644.xml"/><Relationship Id="rId22" Type="http://schemas.openxmlformats.org/officeDocument/2006/relationships/slideLayout" Target="../slideLayouts/slideLayout201.xml"/><Relationship Id="rId64" Type="http://schemas.openxmlformats.org/officeDocument/2006/relationships/slideLayout" Target="../slideLayouts/slideLayout243.xml"/><Relationship Id="rId118" Type="http://schemas.openxmlformats.org/officeDocument/2006/relationships/slideLayout" Target="../slideLayouts/slideLayout297.xml"/><Relationship Id="rId325" Type="http://schemas.openxmlformats.org/officeDocument/2006/relationships/slideLayout" Target="../slideLayouts/slideLayout504.xml"/><Relationship Id="rId367" Type="http://schemas.openxmlformats.org/officeDocument/2006/relationships/slideLayout" Target="../slideLayouts/slideLayout546.xml"/><Relationship Id="rId532" Type="http://schemas.openxmlformats.org/officeDocument/2006/relationships/slideLayout" Target="../slideLayouts/slideLayout711.xml"/><Relationship Id="rId171" Type="http://schemas.openxmlformats.org/officeDocument/2006/relationships/slideLayout" Target="../slideLayouts/slideLayout350.xml"/><Relationship Id="rId227" Type="http://schemas.openxmlformats.org/officeDocument/2006/relationships/slideLayout" Target="../slideLayouts/slideLayout406.xml"/><Relationship Id="rId269" Type="http://schemas.openxmlformats.org/officeDocument/2006/relationships/slideLayout" Target="../slideLayouts/slideLayout448.xml"/><Relationship Id="rId434" Type="http://schemas.openxmlformats.org/officeDocument/2006/relationships/slideLayout" Target="../slideLayouts/slideLayout613.xml"/><Relationship Id="rId476" Type="http://schemas.openxmlformats.org/officeDocument/2006/relationships/slideLayout" Target="../slideLayouts/slideLayout655.xml"/><Relationship Id="rId33" Type="http://schemas.openxmlformats.org/officeDocument/2006/relationships/slideLayout" Target="../slideLayouts/slideLayout212.xml"/><Relationship Id="rId129" Type="http://schemas.openxmlformats.org/officeDocument/2006/relationships/slideLayout" Target="../slideLayouts/slideLayout308.xml"/><Relationship Id="rId280" Type="http://schemas.openxmlformats.org/officeDocument/2006/relationships/slideLayout" Target="../slideLayouts/slideLayout459.xml"/><Relationship Id="rId336" Type="http://schemas.openxmlformats.org/officeDocument/2006/relationships/slideLayout" Target="../slideLayouts/slideLayout515.xml"/><Relationship Id="rId501" Type="http://schemas.openxmlformats.org/officeDocument/2006/relationships/slideLayout" Target="../slideLayouts/slideLayout680.xml"/><Relationship Id="rId543" Type="http://schemas.openxmlformats.org/officeDocument/2006/relationships/slideLayout" Target="../slideLayouts/slideLayout722.xml"/><Relationship Id="rId75" Type="http://schemas.openxmlformats.org/officeDocument/2006/relationships/slideLayout" Target="../slideLayouts/slideLayout254.xml"/><Relationship Id="rId140" Type="http://schemas.openxmlformats.org/officeDocument/2006/relationships/slideLayout" Target="../slideLayouts/slideLayout319.xml"/><Relationship Id="rId182" Type="http://schemas.openxmlformats.org/officeDocument/2006/relationships/slideLayout" Target="../slideLayouts/slideLayout361.xml"/><Relationship Id="rId378" Type="http://schemas.openxmlformats.org/officeDocument/2006/relationships/slideLayout" Target="../slideLayouts/slideLayout557.xml"/><Relationship Id="rId403" Type="http://schemas.openxmlformats.org/officeDocument/2006/relationships/slideLayout" Target="../slideLayouts/slideLayout582.xml"/><Relationship Id="rId6" Type="http://schemas.openxmlformats.org/officeDocument/2006/relationships/slideLayout" Target="../slideLayouts/slideLayout185.xml"/><Relationship Id="rId238" Type="http://schemas.openxmlformats.org/officeDocument/2006/relationships/slideLayout" Target="../slideLayouts/slideLayout417.xml"/><Relationship Id="rId445" Type="http://schemas.openxmlformats.org/officeDocument/2006/relationships/slideLayout" Target="../slideLayouts/slideLayout624.xml"/><Relationship Id="rId487" Type="http://schemas.openxmlformats.org/officeDocument/2006/relationships/slideLayout" Target="../slideLayouts/slideLayout666.xml"/><Relationship Id="rId291" Type="http://schemas.openxmlformats.org/officeDocument/2006/relationships/slideLayout" Target="../slideLayouts/slideLayout470.xml"/><Relationship Id="rId305" Type="http://schemas.openxmlformats.org/officeDocument/2006/relationships/slideLayout" Target="../slideLayouts/slideLayout484.xml"/><Relationship Id="rId347" Type="http://schemas.openxmlformats.org/officeDocument/2006/relationships/slideLayout" Target="../slideLayouts/slideLayout526.xml"/><Relationship Id="rId512" Type="http://schemas.openxmlformats.org/officeDocument/2006/relationships/slideLayout" Target="../slideLayouts/slideLayout691.xml"/><Relationship Id="rId44" Type="http://schemas.openxmlformats.org/officeDocument/2006/relationships/slideLayout" Target="../slideLayouts/slideLayout223.xml"/><Relationship Id="rId86" Type="http://schemas.openxmlformats.org/officeDocument/2006/relationships/slideLayout" Target="../slideLayouts/slideLayout265.xml"/><Relationship Id="rId151" Type="http://schemas.openxmlformats.org/officeDocument/2006/relationships/slideLayout" Target="../slideLayouts/slideLayout330.xml"/><Relationship Id="rId389" Type="http://schemas.openxmlformats.org/officeDocument/2006/relationships/slideLayout" Target="../slideLayouts/slideLayout568.xml"/><Relationship Id="rId193" Type="http://schemas.openxmlformats.org/officeDocument/2006/relationships/slideLayout" Target="../slideLayouts/slideLayout372.xml"/><Relationship Id="rId207" Type="http://schemas.openxmlformats.org/officeDocument/2006/relationships/slideLayout" Target="../slideLayouts/slideLayout386.xml"/><Relationship Id="rId249" Type="http://schemas.openxmlformats.org/officeDocument/2006/relationships/slideLayout" Target="../slideLayouts/slideLayout428.xml"/><Relationship Id="rId414" Type="http://schemas.openxmlformats.org/officeDocument/2006/relationships/slideLayout" Target="../slideLayouts/slideLayout593.xml"/><Relationship Id="rId456" Type="http://schemas.openxmlformats.org/officeDocument/2006/relationships/slideLayout" Target="../slideLayouts/slideLayout635.xml"/><Relationship Id="rId498" Type="http://schemas.openxmlformats.org/officeDocument/2006/relationships/slideLayout" Target="../slideLayouts/slideLayout677.xml"/><Relationship Id="rId13" Type="http://schemas.openxmlformats.org/officeDocument/2006/relationships/slideLayout" Target="../slideLayouts/slideLayout192.xml"/><Relationship Id="rId109" Type="http://schemas.openxmlformats.org/officeDocument/2006/relationships/slideLayout" Target="../slideLayouts/slideLayout288.xml"/><Relationship Id="rId260" Type="http://schemas.openxmlformats.org/officeDocument/2006/relationships/slideLayout" Target="../slideLayouts/slideLayout439.xml"/><Relationship Id="rId316" Type="http://schemas.openxmlformats.org/officeDocument/2006/relationships/slideLayout" Target="../slideLayouts/slideLayout495.xml"/><Relationship Id="rId523" Type="http://schemas.openxmlformats.org/officeDocument/2006/relationships/slideLayout" Target="../slideLayouts/slideLayout702.xml"/><Relationship Id="rId55" Type="http://schemas.openxmlformats.org/officeDocument/2006/relationships/slideLayout" Target="../slideLayouts/slideLayout234.xml"/><Relationship Id="rId97" Type="http://schemas.openxmlformats.org/officeDocument/2006/relationships/slideLayout" Target="../slideLayouts/slideLayout276.xml"/><Relationship Id="rId120" Type="http://schemas.openxmlformats.org/officeDocument/2006/relationships/slideLayout" Target="../slideLayouts/slideLayout299.xml"/><Relationship Id="rId358" Type="http://schemas.openxmlformats.org/officeDocument/2006/relationships/slideLayout" Target="../slideLayouts/slideLayout537.xml"/><Relationship Id="rId162" Type="http://schemas.openxmlformats.org/officeDocument/2006/relationships/slideLayout" Target="../slideLayouts/slideLayout341.xml"/><Relationship Id="rId218" Type="http://schemas.openxmlformats.org/officeDocument/2006/relationships/slideLayout" Target="../slideLayouts/slideLayout397.xml"/><Relationship Id="rId425" Type="http://schemas.openxmlformats.org/officeDocument/2006/relationships/slideLayout" Target="../slideLayouts/slideLayout604.xml"/><Relationship Id="rId467" Type="http://schemas.openxmlformats.org/officeDocument/2006/relationships/slideLayout" Target="../slideLayouts/slideLayout646.xml"/><Relationship Id="rId271" Type="http://schemas.openxmlformats.org/officeDocument/2006/relationships/slideLayout" Target="../slideLayouts/slideLayout450.xml"/><Relationship Id="rId24" Type="http://schemas.openxmlformats.org/officeDocument/2006/relationships/slideLayout" Target="../slideLayouts/slideLayout203.xml"/><Relationship Id="rId66" Type="http://schemas.openxmlformats.org/officeDocument/2006/relationships/slideLayout" Target="../slideLayouts/slideLayout245.xml"/><Relationship Id="rId131" Type="http://schemas.openxmlformats.org/officeDocument/2006/relationships/slideLayout" Target="../slideLayouts/slideLayout310.xml"/><Relationship Id="rId327" Type="http://schemas.openxmlformats.org/officeDocument/2006/relationships/slideLayout" Target="../slideLayouts/slideLayout506.xml"/><Relationship Id="rId369" Type="http://schemas.openxmlformats.org/officeDocument/2006/relationships/slideLayout" Target="../slideLayouts/slideLayout548.xml"/><Relationship Id="rId534" Type="http://schemas.openxmlformats.org/officeDocument/2006/relationships/slideLayout" Target="../slideLayouts/slideLayout713.xml"/><Relationship Id="rId173" Type="http://schemas.openxmlformats.org/officeDocument/2006/relationships/slideLayout" Target="../slideLayouts/slideLayout352.xml"/><Relationship Id="rId229" Type="http://schemas.openxmlformats.org/officeDocument/2006/relationships/slideLayout" Target="../slideLayouts/slideLayout408.xml"/><Relationship Id="rId380" Type="http://schemas.openxmlformats.org/officeDocument/2006/relationships/slideLayout" Target="../slideLayouts/slideLayout559.xml"/><Relationship Id="rId436" Type="http://schemas.openxmlformats.org/officeDocument/2006/relationships/slideLayout" Target="../slideLayouts/slideLayout615.xml"/><Relationship Id="rId240" Type="http://schemas.openxmlformats.org/officeDocument/2006/relationships/slideLayout" Target="../slideLayouts/slideLayout419.xml"/><Relationship Id="rId478" Type="http://schemas.openxmlformats.org/officeDocument/2006/relationships/slideLayout" Target="../slideLayouts/slideLayout657.xml"/><Relationship Id="rId35" Type="http://schemas.openxmlformats.org/officeDocument/2006/relationships/slideLayout" Target="../slideLayouts/slideLayout214.xml"/><Relationship Id="rId77" Type="http://schemas.openxmlformats.org/officeDocument/2006/relationships/slideLayout" Target="../slideLayouts/slideLayout256.xml"/><Relationship Id="rId100" Type="http://schemas.openxmlformats.org/officeDocument/2006/relationships/slideLayout" Target="../slideLayouts/slideLayout279.xml"/><Relationship Id="rId282" Type="http://schemas.openxmlformats.org/officeDocument/2006/relationships/slideLayout" Target="../slideLayouts/slideLayout461.xml"/><Relationship Id="rId338" Type="http://schemas.openxmlformats.org/officeDocument/2006/relationships/slideLayout" Target="../slideLayouts/slideLayout517.xml"/><Relationship Id="rId503" Type="http://schemas.openxmlformats.org/officeDocument/2006/relationships/slideLayout" Target="../slideLayouts/slideLayout682.xml"/><Relationship Id="rId545" Type="http://schemas.openxmlformats.org/officeDocument/2006/relationships/slideLayout" Target="../slideLayouts/slideLayout724.xml"/><Relationship Id="rId8" Type="http://schemas.openxmlformats.org/officeDocument/2006/relationships/slideLayout" Target="../slideLayouts/slideLayout187.xml"/><Relationship Id="rId142" Type="http://schemas.openxmlformats.org/officeDocument/2006/relationships/slideLayout" Target="../slideLayouts/slideLayout321.xml"/><Relationship Id="rId184" Type="http://schemas.openxmlformats.org/officeDocument/2006/relationships/slideLayout" Target="../slideLayouts/slideLayout363.xml"/><Relationship Id="rId391" Type="http://schemas.openxmlformats.org/officeDocument/2006/relationships/slideLayout" Target="../slideLayouts/slideLayout570.xml"/><Relationship Id="rId405" Type="http://schemas.openxmlformats.org/officeDocument/2006/relationships/slideLayout" Target="../slideLayouts/slideLayout584.xml"/><Relationship Id="rId447" Type="http://schemas.openxmlformats.org/officeDocument/2006/relationships/slideLayout" Target="../slideLayouts/slideLayout626.xml"/><Relationship Id="rId251" Type="http://schemas.openxmlformats.org/officeDocument/2006/relationships/slideLayout" Target="../slideLayouts/slideLayout430.xml"/><Relationship Id="rId489" Type="http://schemas.openxmlformats.org/officeDocument/2006/relationships/slideLayout" Target="../slideLayouts/slideLayout668.xml"/><Relationship Id="rId46" Type="http://schemas.openxmlformats.org/officeDocument/2006/relationships/slideLayout" Target="../slideLayouts/slideLayout225.xml"/><Relationship Id="rId293" Type="http://schemas.openxmlformats.org/officeDocument/2006/relationships/slideLayout" Target="../slideLayouts/slideLayout472.xml"/><Relationship Id="rId307" Type="http://schemas.openxmlformats.org/officeDocument/2006/relationships/slideLayout" Target="../slideLayouts/slideLayout486.xml"/><Relationship Id="rId349" Type="http://schemas.openxmlformats.org/officeDocument/2006/relationships/slideLayout" Target="../slideLayouts/slideLayout528.xml"/><Relationship Id="rId514" Type="http://schemas.openxmlformats.org/officeDocument/2006/relationships/slideLayout" Target="../slideLayouts/slideLayout693.xml"/><Relationship Id="rId88" Type="http://schemas.openxmlformats.org/officeDocument/2006/relationships/slideLayout" Target="../slideLayouts/slideLayout267.xml"/><Relationship Id="rId111" Type="http://schemas.openxmlformats.org/officeDocument/2006/relationships/slideLayout" Target="../slideLayouts/slideLayout290.xml"/><Relationship Id="rId153" Type="http://schemas.openxmlformats.org/officeDocument/2006/relationships/slideLayout" Target="../slideLayouts/slideLayout332.xml"/><Relationship Id="rId195" Type="http://schemas.openxmlformats.org/officeDocument/2006/relationships/slideLayout" Target="../slideLayouts/slideLayout374.xml"/><Relationship Id="rId209" Type="http://schemas.openxmlformats.org/officeDocument/2006/relationships/slideLayout" Target="../slideLayouts/slideLayout388.xml"/><Relationship Id="rId360" Type="http://schemas.openxmlformats.org/officeDocument/2006/relationships/slideLayout" Target="../slideLayouts/slideLayout539.xml"/><Relationship Id="rId416" Type="http://schemas.openxmlformats.org/officeDocument/2006/relationships/slideLayout" Target="../slideLayouts/slideLayout595.xml"/><Relationship Id="rId220" Type="http://schemas.openxmlformats.org/officeDocument/2006/relationships/slideLayout" Target="../slideLayouts/slideLayout399.xml"/><Relationship Id="rId458" Type="http://schemas.openxmlformats.org/officeDocument/2006/relationships/slideLayout" Target="../slideLayouts/slideLayout637.xml"/><Relationship Id="rId15" Type="http://schemas.openxmlformats.org/officeDocument/2006/relationships/slideLayout" Target="../slideLayouts/slideLayout194.xml"/><Relationship Id="rId57" Type="http://schemas.openxmlformats.org/officeDocument/2006/relationships/slideLayout" Target="../slideLayouts/slideLayout236.xml"/><Relationship Id="rId262" Type="http://schemas.openxmlformats.org/officeDocument/2006/relationships/slideLayout" Target="../slideLayouts/slideLayout441.xml"/><Relationship Id="rId318" Type="http://schemas.openxmlformats.org/officeDocument/2006/relationships/slideLayout" Target="../slideLayouts/slideLayout497.xml"/><Relationship Id="rId525" Type="http://schemas.openxmlformats.org/officeDocument/2006/relationships/slideLayout" Target="../slideLayouts/slideLayout704.xml"/><Relationship Id="rId99" Type="http://schemas.openxmlformats.org/officeDocument/2006/relationships/slideLayout" Target="../slideLayouts/slideLayout278.xml"/><Relationship Id="rId122" Type="http://schemas.openxmlformats.org/officeDocument/2006/relationships/slideLayout" Target="../slideLayouts/slideLayout301.xml"/><Relationship Id="rId164" Type="http://schemas.openxmlformats.org/officeDocument/2006/relationships/slideLayout" Target="../slideLayouts/slideLayout343.xml"/><Relationship Id="rId371" Type="http://schemas.openxmlformats.org/officeDocument/2006/relationships/slideLayout" Target="../slideLayouts/slideLayout550.xml"/><Relationship Id="rId427" Type="http://schemas.openxmlformats.org/officeDocument/2006/relationships/slideLayout" Target="../slideLayouts/slideLayout606.xml"/><Relationship Id="rId469" Type="http://schemas.openxmlformats.org/officeDocument/2006/relationships/slideLayout" Target="../slideLayouts/slideLayout648.xml"/><Relationship Id="rId26" Type="http://schemas.openxmlformats.org/officeDocument/2006/relationships/slideLayout" Target="../slideLayouts/slideLayout205.xml"/><Relationship Id="rId231" Type="http://schemas.openxmlformats.org/officeDocument/2006/relationships/slideLayout" Target="../slideLayouts/slideLayout410.xml"/><Relationship Id="rId273" Type="http://schemas.openxmlformats.org/officeDocument/2006/relationships/slideLayout" Target="../slideLayouts/slideLayout452.xml"/><Relationship Id="rId329" Type="http://schemas.openxmlformats.org/officeDocument/2006/relationships/slideLayout" Target="../slideLayouts/slideLayout508.xml"/><Relationship Id="rId480" Type="http://schemas.openxmlformats.org/officeDocument/2006/relationships/slideLayout" Target="../slideLayouts/slideLayout659.xml"/><Relationship Id="rId536" Type="http://schemas.openxmlformats.org/officeDocument/2006/relationships/slideLayout" Target="../slideLayouts/slideLayout715.xml"/><Relationship Id="rId68" Type="http://schemas.openxmlformats.org/officeDocument/2006/relationships/slideLayout" Target="../slideLayouts/slideLayout247.xml"/><Relationship Id="rId133" Type="http://schemas.openxmlformats.org/officeDocument/2006/relationships/slideLayout" Target="../slideLayouts/slideLayout312.xml"/><Relationship Id="rId175" Type="http://schemas.openxmlformats.org/officeDocument/2006/relationships/slideLayout" Target="../slideLayouts/slideLayout354.xml"/><Relationship Id="rId340" Type="http://schemas.openxmlformats.org/officeDocument/2006/relationships/slideLayout" Target="../slideLayouts/slideLayout519.xml"/><Relationship Id="rId200" Type="http://schemas.openxmlformats.org/officeDocument/2006/relationships/slideLayout" Target="../slideLayouts/slideLayout379.xml"/><Relationship Id="rId382" Type="http://schemas.openxmlformats.org/officeDocument/2006/relationships/slideLayout" Target="../slideLayouts/slideLayout561.xml"/><Relationship Id="rId438" Type="http://schemas.openxmlformats.org/officeDocument/2006/relationships/slideLayout" Target="../slideLayouts/slideLayout617.xml"/><Relationship Id="rId242" Type="http://schemas.openxmlformats.org/officeDocument/2006/relationships/slideLayout" Target="../slideLayouts/slideLayout421.xml"/><Relationship Id="rId284" Type="http://schemas.openxmlformats.org/officeDocument/2006/relationships/slideLayout" Target="../slideLayouts/slideLayout463.xml"/><Relationship Id="rId491" Type="http://schemas.openxmlformats.org/officeDocument/2006/relationships/slideLayout" Target="../slideLayouts/slideLayout670.xml"/><Relationship Id="rId505" Type="http://schemas.openxmlformats.org/officeDocument/2006/relationships/slideLayout" Target="../slideLayouts/slideLayout684.xml"/><Relationship Id="rId37" Type="http://schemas.openxmlformats.org/officeDocument/2006/relationships/slideLayout" Target="../slideLayouts/slideLayout216.xml"/><Relationship Id="rId79" Type="http://schemas.openxmlformats.org/officeDocument/2006/relationships/slideLayout" Target="../slideLayouts/slideLayout258.xml"/><Relationship Id="rId102" Type="http://schemas.openxmlformats.org/officeDocument/2006/relationships/slideLayout" Target="../slideLayouts/slideLayout281.xml"/><Relationship Id="rId144" Type="http://schemas.openxmlformats.org/officeDocument/2006/relationships/slideLayout" Target="../slideLayouts/slideLayout323.xml"/><Relationship Id="rId547" Type="http://schemas.openxmlformats.org/officeDocument/2006/relationships/slideLayout" Target="../slideLayouts/slideLayout726.xml"/><Relationship Id="rId90" Type="http://schemas.openxmlformats.org/officeDocument/2006/relationships/slideLayout" Target="../slideLayouts/slideLayout269.xml"/><Relationship Id="rId186" Type="http://schemas.openxmlformats.org/officeDocument/2006/relationships/slideLayout" Target="../slideLayouts/slideLayout365.xml"/><Relationship Id="rId351" Type="http://schemas.openxmlformats.org/officeDocument/2006/relationships/slideLayout" Target="../slideLayouts/slideLayout530.xml"/><Relationship Id="rId393" Type="http://schemas.openxmlformats.org/officeDocument/2006/relationships/slideLayout" Target="../slideLayouts/slideLayout572.xml"/><Relationship Id="rId407" Type="http://schemas.openxmlformats.org/officeDocument/2006/relationships/slideLayout" Target="../slideLayouts/slideLayout586.xml"/><Relationship Id="rId449" Type="http://schemas.openxmlformats.org/officeDocument/2006/relationships/slideLayout" Target="../slideLayouts/slideLayout628.xml"/><Relationship Id="rId211" Type="http://schemas.openxmlformats.org/officeDocument/2006/relationships/slideLayout" Target="../slideLayouts/slideLayout390.xml"/><Relationship Id="rId253" Type="http://schemas.openxmlformats.org/officeDocument/2006/relationships/slideLayout" Target="../slideLayouts/slideLayout432.xml"/><Relationship Id="rId295" Type="http://schemas.openxmlformats.org/officeDocument/2006/relationships/slideLayout" Target="../slideLayouts/slideLayout474.xml"/><Relationship Id="rId309" Type="http://schemas.openxmlformats.org/officeDocument/2006/relationships/slideLayout" Target="../slideLayouts/slideLayout488.xml"/><Relationship Id="rId460" Type="http://schemas.openxmlformats.org/officeDocument/2006/relationships/slideLayout" Target="../slideLayouts/slideLayout639.xml"/><Relationship Id="rId516" Type="http://schemas.openxmlformats.org/officeDocument/2006/relationships/slideLayout" Target="../slideLayouts/slideLayout695.xml"/><Relationship Id="rId48" Type="http://schemas.openxmlformats.org/officeDocument/2006/relationships/slideLayout" Target="../slideLayouts/slideLayout227.xml"/><Relationship Id="rId113" Type="http://schemas.openxmlformats.org/officeDocument/2006/relationships/slideLayout" Target="../slideLayouts/slideLayout292.xml"/><Relationship Id="rId320" Type="http://schemas.openxmlformats.org/officeDocument/2006/relationships/slideLayout" Target="../slideLayouts/slideLayout499.xml"/><Relationship Id="rId155" Type="http://schemas.openxmlformats.org/officeDocument/2006/relationships/slideLayout" Target="../slideLayouts/slideLayout334.xml"/><Relationship Id="rId197" Type="http://schemas.openxmlformats.org/officeDocument/2006/relationships/slideLayout" Target="../slideLayouts/slideLayout376.xml"/><Relationship Id="rId362" Type="http://schemas.openxmlformats.org/officeDocument/2006/relationships/slideLayout" Target="../slideLayouts/slideLayout541.xml"/><Relationship Id="rId418" Type="http://schemas.openxmlformats.org/officeDocument/2006/relationships/slideLayout" Target="../slideLayouts/slideLayout597.xml"/><Relationship Id="rId222" Type="http://schemas.openxmlformats.org/officeDocument/2006/relationships/slideLayout" Target="../slideLayouts/slideLayout401.xml"/><Relationship Id="rId264" Type="http://schemas.openxmlformats.org/officeDocument/2006/relationships/slideLayout" Target="../slideLayouts/slideLayout443.xml"/><Relationship Id="rId471" Type="http://schemas.openxmlformats.org/officeDocument/2006/relationships/slideLayout" Target="../slideLayouts/slideLayout650.xml"/><Relationship Id="rId17" Type="http://schemas.openxmlformats.org/officeDocument/2006/relationships/slideLayout" Target="../slideLayouts/slideLayout196.xml"/><Relationship Id="rId59" Type="http://schemas.openxmlformats.org/officeDocument/2006/relationships/slideLayout" Target="../slideLayouts/slideLayout238.xml"/><Relationship Id="rId124" Type="http://schemas.openxmlformats.org/officeDocument/2006/relationships/slideLayout" Target="../slideLayouts/slideLayout303.xml"/><Relationship Id="rId527" Type="http://schemas.openxmlformats.org/officeDocument/2006/relationships/slideLayout" Target="../slideLayouts/slideLayout706.xml"/><Relationship Id="rId70" Type="http://schemas.openxmlformats.org/officeDocument/2006/relationships/slideLayout" Target="../slideLayouts/slideLayout249.xml"/><Relationship Id="rId166" Type="http://schemas.openxmlformats.org/officeDocument/2006/relationships/slideLayout" Target="../slideLayouts/slideLayout345.xml"/><Relationship Id="rId331" Type="http://schemas.openxmlformats.org/officeDocument/2006/relationships/slideLayout" Target="../slideLayouts/slideLayout510.xml"/><Relationship Id="rId373" Type="http://schemas.openxmlformats.org/officeDocument/2006/relationships/slideLayout" Target="../slideLayouts/slideLayout552.xml"/><Relationship Id="rId429" Type="http://schemas.openxmlformats.org/officeDocument/2006/relationships/slideLayout" Target="../slideLayouts/slideLayout608.xml"/><Relationship Id="rId1" Type="http://schemas.openxmlformats.org/officeDocument/2006/relationships/slideLayout" Target="../slideLayouts/slideLayout180.xml"/><Relationship Id="rId233" Type="http://schemas.openxmlformats.org/officeDocument/2006/relationships/slideLayout" Target="../slideLayouts/slideLayout412.xml"/><Relationship Id="rId440" Type="http://schemas.openxmlformats.org/officeDocument/2006/relationships/slideLayout" Target="../slideLayouts/slideLayout619.xml"/><Relationship Id="rId28" Type="http://schemas.openxmlformats.org/officeDocument/2006/relationships/slideLayout" Target="../slideLayouts/slideLayout207.xml"/><Relationship Id="rId275" Type="http://schemas.openxmlformats.org/officeDocument/2006/relationships/slideLayout" Target="../slideLayouts/slideLayout454.xml"/><Relationship Id="rId300" Type="http://schemas.openxmlformats.org/officeDocument/2006/relationships/slideLayout" Target="../slideLayouts/slideLayout479.xml"/><Relationship Id="rId482" Type="http://schemas.openxmlformats.org/officeDocument/2006/relationships/slideLayout" Target="../slideLayouts/slideLayout661.xml"/><Relationship Id="rId538" Type="http://schemas.openxmlformats.org/officeDocument/2006/relationships/slideLayout" Target="../slideLayouts/slideLayout717.xml"/><Relationship Id="rId81" Type="http://schemas.openxmlformats.org/officeDocument/2006/relationships/slideLayout" Target="../slideLayouts/slideLayout260.xml"/><Relationship Id="rId135" Type="http://schemas.openxmlformats.org/officeDocument/2006/relationships/slideLayout" Target="../slideLayouts/slideLayout314.xml"/><Relationship Id="rId177" Type="http://schemas.openxmlformats.org/officeDocument/2006/relationships/slideLayout" Target="../slideLayouts/slideLayout356.xml"/><Relationship Id="rId342" Type="http://schemas.openxmlformats.org/officeDocument/2006/relationships/slideLayout" Target="../slideLayouts/slideLayout521.xml"/><Relationship Id="rId384" Type="http://schemas.openxmlformats.org/officeDocument/2006/relationships/slideLayout" Target="../slideLayouts/slideLayout563.xml"/><Relationship Id="rId202" Type="http://schemas.openxmlformats.org/officeDocument/2006/relationships/slideLayout" Target="../slideLayouts/slideLayout381.xml"/><Relationship Id="rId244" Type="http://schemas.openxmlformats.org/officeDocument/2006/relationships/slideLayout" Target="../slideLayouts/slideLayout423.xml"/><Relationship Id="rId39" Type="http://schemas.openxmlformats.org/officeDocument/2006/relationships/slideLayout" Target="../slideLayouts/slideLayout218.xml"/><Relationship Id="rId286" Type="http://schemas.openxmlformats.org/officeDocument/2006/relationships/slideLayout" Target="../slideLayouts/slideLayout465.xml"/><Relationship Id="rId451" Type="http://schemas.openxmlformats.org/officeDocument/2006/relationships/slideLayout" Target="../slideLayouts/slideLayout630.xml"/><Relationship Id="rId493" Type="http://schemas.openxmlformats.org/officeDocument/2006/relationships/slideLayout" Target="../slideLayouts/slideLayout672.xml"/><Relationship Id="rId507" Type="http://schemas.openxmlformats.org/officeDocument/2006/relationships/slideLayout" Target="../slideLayouts/slideLayout686.xml"/><Relationship Id="rId549" Type="http://schemas.openxmlformats.org/officeDocument/2006/relationships/theme" Target="../theme/theme20.xml"/><Relationship Id="rId50" Type="http://schemas.openxmlformats.org/officeDocument/2006/relationships/slideLayout" Target="../slideLayouts/slideLayout229.xml"/><Relationship Id="rId104" Type="http://schemas.openxmlformats.org/officeDocument/2006/relationships/slideLayout" Target="../slideLayouts/slideLayout283.xml"/><Relationship Id="rId146" Type="http://schemas.openxmlformats.org/officeDocument/2006/relationships/slideLayout" Target="../slideLayouts/slideLayout325.xml"/><Relationship Id="rId188" Type="http://schemas.openxmlformats.org/officeDocument/2006/relationships/slideLayout" Target="../slideLayouts/slideLayout367.xml"/><Relationship Id="rId311" Type="http://schemas.openxmlformats.org/officeDocument/2006/relationships/slideLayout" Target="../slideLayouts/slideLayout490.xml"/><Relationship Id="rId353" Type="http://schemas.openxmlformats.org/officeDocument/2006/relationships/slideLayout" Target="../slideLayouts/slideLayout532.xml"/><Relationship Id="rId395" Type="http://schemas.openxmlformats.org/officeDocument/2006/relationships/slideLayout" Target="../slideLayouts/slideLayout574.xml"/><Relationship Id="rId409" Type="http://schemas.openxmlformats.org/officeDocument/2006/relationships/slideLayout" Target="../slideLayouts/slideLayout588.xml"/><Relationship Id="rId92" Type="http://schemas.openxmlformats.org/officeDocument/2006/relationships/slideLayout" Target="../slideLayouts/slideLayout271.xml"/><Relationship Id="rId213" Type="http://schemas.openxmlformats.org/officeDocument/2006/relationships/slideLayout" Target="../slideLayouts/slideLayout392.xml"/><Relationship Id="rId420" Type="http://schemas.openxmlformats.org/officeDocument/2006/relationships/slideLayout" Target="../slideLayouts/slideLayout599.xml"/><Relationship Id="rId255" Type="http://schemas.openxmlformats.org/officeDocument/2006/relationships/slideLayout" Target="../slideLayouts/slideLayout434.xml"/><Relationship Id="rId297" Type="http://schemas.openxmlformats.org/officeDocument/2006/relationships/slideLayout" Target="../slideLayouts/slideLayout476.xml"/><Relationship Id="rId462" Type="http://schemas.openxmlformats.org/officeDocument/2006/relationships/slideLayout" Target="../slideLayouts/slideLayout641.xml"/><Relationship Id="rId518" Type="http://schemas.openxmlformats.org/officeDocument/2006/relationships/slideLayout" Target="../slideLayouts/slideLayout697.xml"/><Relationship Id="rId115" Type="http://schemas.openxmlformats.org/officeDocument/2006/relationships/slideLayout" Target="../slideLayouts/slideLayout294.xml"/><Relationship Id="rId157" Type="http://schemas.openxmlformats.org/officeDocument/2006/relationships/slideLayout" Target="../slideLayouts/slideLayout336.xml"/><Relationship Id="rId322" Type="http://schemas.openxmlformats.org/officeDocument/2006/relationships/slideLayout" Target="../slideLayouts/slideLayout501.xml"/><Relationship Id="rId364" Type="http://schemas.openxmlformats.org/officeDocument/2006/relationships/slideLayout" Target="../slideLayouts/slideLayout543.xml"/><Relationship Id="rId61" Type="http://schemas.openxmlformats.org/officeDocument/2006/relationships/slideLayout" Target="../slideLayouts/slideLayout240.xml"/><Relationship Id="rId199" Type="http://schemas.openxmlformats.org/officeDocument/2006/relationships/slideLayout" Target="../slideLayouts/slideLayout378.xml"/><Relationship Id="rId19" Type="http://schemas.openxmlformats.org/officeDocument/2006/relationships/slideLayout" Target="../slideLayouts/slideLayout198.xml"/><Relationship Id="rId224" Type="http://schemas.openxmlformats.org/officeDocument/2006/relationships/slideLayout" Target="../slideLayouts/slideLayout403.xml"/><Relationship Id="rId266" Type="http://schemas.openxmlformats.org/officeDocument/2006/relationships/slideLayout" Target="../slideLayouts/slideLayout445.xml"/><Relationship Id="rId431" Type="http://schemas.openxmlformats.org/officeDocument/2006/relationships/slideLayout" Target="../slideLayouts/slideLayout610.xml"/><Relationship Id="rId473" Type="http://schemas.openxmlformats.org/officeDocument/2006/relationships/slideLayout" Target="../slideLayouts/slideLayout652.xml"/><Relationship Id="rId529" Type="http://schemas.openxmlformats.org/officeDocument/2006/relationships/slideLayout" Target="../slideLayouts/slideLayout708.xml"/><Relationship Id="rId30" Type="http://schemas.openxmlformats.org/officeDocument/2006/relationships/slideLayout" Target="../slideLayouts/slideLayout209.xml"/><Relationship Id="rId126" Type="http://schemas.openxmlformats.org/officeDocument/2006/relationships/slideLayout" Target="../slideLayouts/slideLayout305.xml"/><Relationship Id="rId168" Type="http://schemas.openxmlformats.org/officeDocument/2006/relationships/slideLayout" Target="../slideLayouts/slideLayout347.xml"/><Relationship Id="rId333" Type="http://schemas.openxmlformats.org/officeDocument/2006/relationships/slideLayout" Target="../slideLayouts/slideLayout512.xml"/><Relationship Id="rId540" Type="http://schemas.openxmlformats.org/officeDocument/2006/relationships/slideLayout" Target="../slideLayouts/slideLayout719.xml"/><Relationship Id="rId72" Type="http://schemas.openxmlformats.org/officeDocument/2006/relationships/slideLayout" Target="../slideLayouts/slideLayout251.xml"/><Relationship Id="rId375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182.xml"/><Relationship Id="rId235" Type="http://schemas.openxmlformats.org/officeDocument/2006/relationships/slideLayout" Target="../slideLayouts/slideLayout414.xml"/><Relationship Id="rId277" Type="http://schemas.openxmlformats.org/officeDocument/2006/relationships/slideLayout" Target="../slideLayouts/slideLayout456.xml"/><Relationship Id="rId400" Type="http://schemas.openxmlformats.org/officeDocument/2006/relationships/slideLayout" Target="../slideLayouts/slideLayout579.xml"/><Relationship Id="rId442" Type="http://schemas.openxmlformats.org/officeDocument/2006/relationships/slideLayout" Target="../slideLayouts/slideLayout621.xml"/><Relationship Id="rId484" Type="http://schemas.openxmlformats.org/officeDocument/2006/relationships/slideLayout" Target="../slideLayouts/slideLayout663.xml"/><Relationship Id="rId137" Type="http://schemas.openxmlformats.org/officeDocument/2006/relationships/slideLayout" Target="../slideLayouts/slideLayout316.xml"/><Relationship Id="rId302" Type="http://schemas.openxmlformats.org/officeDocument/2006/relationships/slideLayout" Target="../slideLayouts/slideLayout481.xml"/><Relationship Id="rId344" Type="http://schemas.openxmlformats.org/officeDocument/2006/relationships/slideLayout" Target="../slideLayouts/slideLayout523.xml"/><Relationship Id="rId41" Type="http://schemas.openxmlformats.org/officeDocument/2006/relationships/slideLayout" Target="../slideLayouts/slideLayout220.xml"/><Relationship Id="rId83" Type="http://schemas.openxmlformats.org/officeDocument/2006/relationships/slideLayout" Target="../slideLayouts/slideLayout262.xml"/><Relationship Id="rId179" Type="http://schemas.openxmlformats.org/officeDocument/2006/relationships/slideLayout" Target="../slideLayouts/slideLayout358.xml"/><Relationship Id="rId386" Type="http://schemas.openxmlformats.org/officeDocument/2006/relationships/slideLayout" Target="../slideLayouts/slideLayout565.xml"/><Relationship Id="rId190" Type="http://schemas.openxmlformats.org/officeDocument/2006/relationships/slideLayout" Target="../slideLayouts/slideLayout369.xml"/><Relationship Id="rId204" Type="http://schemas.openxmlformats.org/officeDocument/2006/relationships/slideLayout" Target="../slideLayouts/slideLayout383.xml"/><Relationship Id="rId246" Type="http://schemas.openxmlformats.org/officeDocument/2006/relationships/slideLayout" Target="../slideLayouts/slideLayout425.xml"/><Relationship Id="rId288" Type="http://schemas.openxmlformats.org/officeDocument/2006/relationships/slideLayout" Target="../slideLayouts/slideLayout467.xml"/><Relationship Id="rId411" Type="http://schemas.openxmlformats.org/officeDocument/2006/relationships/slideLayout" Target="../slideLayouts/slideLayout590.xml"/><Relationship Id="rId453" Type="http://schemas.openxmlformats.org/officeDocument/2006/relationships/slideLayout" Target="../slideLayouts/slideLayout632.xml"/><Relationship Id="rId509" Type="http://schemas.openxmlformats.org/officeDocument/2006/relationships/slideLayout" Target="../slideLayouts/slideLayout688.xml"/><Relationship Id="rId106" Type="http://schemas.openxmlformats.org/officeDocument/2006/relationships/slideLayout" Target="../slideLayouts/slideLayout285.xml"/><Relationship Id="rId313" Type="http://schemas.openxmlformats.org/officeDocument/2006/relationships/slideLayout" Target="../slideLayouts/slideLayout492.xml"/><Relationship Id="rId495" Type="http://schemas.openxmlformats.org/officeDocument/2006/relationships/slideLayout" Target="../slideLayouts/slideLayout674.xml"/><Relationship Id="rId10" Type="http://schemas.openxmlformats.org/officeDocument/2006/relationships/slideLayout" Target="../slideLayouts/slideLayout189.xml"/><Relationship Id="rId52" Type="http://schemas.openxmlformats.org/officeDocument/2006/relationships/slideLayout" Target="../slideLayouts/slideLayout231.xml"/><Relationship Id="rId94" Type="http://schemas.openxmlformats.org/officeDocument/2006/relationships/slideLayout" Target="../slideLayouts/slideLayout273.xml"/><Relationship Id="rId148" Type="http://schemas.openxmlformats.org/officeDocument/2006/relationships/slideLayout" Target="../slideLayouts/slideLayout327.xml"/><Relationship Id="rId355" Type="http://schemas.openxmlformats.org/officeDocument/2006/relationships/slideLayout" Target="../slideLayouts/slideLayout534.xml"/><Relationship Id="rId397" Type="http://schemas.openxmlformats.org/officeDocument/2006/relationships/slideLayout" Target="../slideLayouts/slideLayout576.xml"/><Relationship Id="rId520" Type="http://schemas.openxmlformats.org/officeDocument/2006/relationships/slideLayout" Target="../slideLayouts/slideLayout699.xml"/><Relationship Id="rId215" Type="http://schemas.openxmlformats.org/officeDocument/2006/relationships/slideLayout" Target="../slideLayouts/slideLayout394.xml"/><Relationship Id="rId257" Type="http://schemas.openxmlformats.org/officeDocument/2006/relationships/slideLayout" Target="../slideLayouts/slideLayout436.xml"/><Relationship Id="rId422" Type="http://schemas.openxmlformats.org/officeDocument/2006/relationships/slideLayout" Target="../slideLayouts/slideLayout601.xml"/><Relationship Id="rId464" Type="http://schemas.openxmlformats.org/officeDocument/2006/relationships/slideLayout" Target="../slideLayouts/slideLayout643.xml"/><Relationship Id="rId299" Type="http://schemas.openxmlformats.org/officeDocument/2006/relationships/slideLayout" Target="../slideLayouts/slideLayout478.xml"/><Relationship Id="rId63" Type="http://schemas.openxmlformats.org/officeDocument/2006/relationships/slideLayout" Target="../slideLayouts/slideLayout242.xml"/><Relationship Id="rId159" Type="http://schemas.openxmlformats.org/officeDocument/2006/relationships/slideLayout" Target="../slideLayouts/slideLayout338.xml"/><Relationship Id="rId366" Type="http://schemas.openxmlformats.org/officeDocument/2006/relationships/slideLayout" Target="../slideLayouts/slideLayout545.xml"/><Relationship Id="rId226" Type="http://schemas.openxmlformats.org/officeDocument/2006/relationships/slideLayout" Target="../slideLayouts/slideLayout405.xml"/><Relationship Id="rId433" Type="http://schemas.openxmlformats.org/officeDocument/2006/relationships/slideLayout" Target="../slideLayouts/slideLayout612.xml"/><Relationship Id="rId74" Type="http://schemas.openxmlformats.org/officeDocument/2006/relationships/slideLayout" Target="../slideLayouts/slideLayout253.xml"/><Relationship Id="rId377" Type="http://schemas.openxmlformats.org/officeDocument/2006/relationships/slideLayout" Target="../slideLayouts/slideLayout556.xml"/><Relationship Id="rId500" Type="http://schemas.openxmlformats.org/officeDocument/2006/relationships/slideLayout" Target="../slideLayouts/slideLayout679.xml"/><Relationship Id="rId5" Type="http://schemas.openxmlformats.org/officeDocument/2006/relationships/slideLayout" Target="../slideLayouts/slideLayout184.xml"/><Relationship Id="rId237" Type="http://schemas.openxmlformats.org/officeDocument/2006/relationships/slideLayout" Target="../slideLayouts/slideLayout416.xml"/><Relationship Id="rId444" Type="http://schemas.openxmlformats.org/officeDocument/2006/relationships/slideLayout" Target="../slideLayouts/slideLayout623.xml"/><Relationship Id="rId290" Type="http://schemas.openxmlformats.org/officeDocument/2006/relationships/slideLayout" Target="../slideLayouts/slideLayout469.xml"/><Relationship Id="rId304" Type="http://schemas.openxmlformats.org/officeDocument/2006/relationships/slideLayout" Target="../slideLayouts/slideLayout483.xml"/><Relationship Id="rId388" Type="http://schemas.openxmlformats.org/officeDocument/2006/relationships/slideLayout" Target="../slideLayouts/slideLayout567.xml"/><Relationship Id="rId511" Type="http://schemas.openxmlformats.org/officeDocument/2006/relationships/slideLayout" Target="../slideLayouts/slideLayout690.xml"/><Relationship Id="rId85" Type="http://schemas.openxmlformats.org/officeDocument/2006/relationships/slideLayout" Target="../slideLayouts/slideLayout264.xml"/><Relationship Id="rId150" Type="http://schemas.openxmlformats.org/officeDocument/2006/relationships/slideLayout" Target="../slideLayouts/slideLayout329.xml"/><Relationship Id="rId248" Type="http://schemas.openxmlformats.org/officeDocument/2006/relationships/slideLayout" Target="../slideLayouts/slideLayout427.xml"/><Relationship Id="rId455" Type="http://schemas.openxmlformats.org/officeDocument/2006/relationships/slideLayout" Target="../slideLayouts/slideLayout6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8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1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6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62F3A7-F91C-46B6-B2B1-7906CC0FF1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A3C82A-F5C5-442C-A4A2-3E6E5E4359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4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818001-40C6-4E3C-8892-16BB7F29B2D8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4/10/2024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0DF85A-AC8F-4FEE-986A-13530181BFAD}" type="slidenum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7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3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  <p:sldLayoutId id="2147484583" r:id="rId7"/>
    <p:sldLayoutId id="2147484584" r:id="rId8"/>
    <p:sldLayoutId id="2147484585" r:id="rId9"/>
    <p:sldLayoutId id="2147484586" r:id="rId10"/>
    <p:sldLayoutId id="214748458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4091641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  <p:sldLayoutId id="2147484601" r:id="rId13"/>
    <p:sldLayoutId id="2147484602" r:id="rId14"/>
    <p:sldLayoutId id="2147484603" r:id="rId15"/>
    <p:sldLayoutId id="2147484604" r:id="rId16"/>
    <p:sldLayoutId id="2147484605" r:id="rId17"/>
    <p:sldLayoutId id="2147484606" r:id="rId18"/>
    <p:sldLayoutId id="2147484607" r:id="rId19"/>
    <p:sldLayoutId id="2147484608" r:id="rId20"/>
    <p:sldLayoutId id="2147484609" r:id="rId21"/>
    <p:sldLayoutId id="2147484610" r:id="rId22"/>
    <p:sldLayoutId id="2147484611" r:id="rId23"/>
    <p:sldLayoutId id="2147484612" r:id="rId24"/>
    <p:sldLayoutId id="2147484613" r:id="rId25"/>
    <p:sldLayoutId id="2147484614" r:id="rId26"/>
    <p:sldLayoutId id="2147484615" r:id="rId27"/>
    <p:sldLayoutId id="2147484616" r:id="rId28"/>
    <p:sldLayoutId id="2147484617" r:id="rId29"/>
    <p:sldLayoutId id="2147484618" r:id="rId30"/>
    <p:sldLayoutId id="2147484619" r:id="rId31"/>
    <p:sldLayoutId id="2147484620" r:id="rId32"/>
    <p:sldLayoutId id="2147484621" r:id="rId33"/>
    <p:sldLayoutId id="2147484622" r:id="rId34"/>
    <p:sldLayoutId id="2147484623" r:id="rId35"/>
    <p:sldLayoutId id="2147484624" r:id="rId36"/>
    <p:sldLayoutId id="2147484625" r:id="rId37"/>
    <p:sldLayoutId id="2147484626" r:id="rId38"/>
    <p:sldLayoutId id="2147484627" r:id="rId39"/>
    <p:sldLayoutId id="2147484628" r:id="rId40"/>
    <p:sldLayoutId id="2147484629" r:id="rId41"/>
    <p:sldLayoutId id="2147484630" r:id="rId42"/>
    <p:sldLayoutId id="2147484631" r:id="rId43"/>
    <p:sldLayoutId id="2147484632" r:id="rId44"/>
    <p:sldLayoutId id="2147484633" r:id="rId45"/>
    <p:sldLayoutId id="2147484634" r:id="rId46"/>
    <p:sldLayoutId id="2147484635" r:id="rId47"/>
    <p:sldLayoutId id="2147484636" r:id="rId48"/>
    <p:sldLayoutId id="2147484637" r:id="rId49"/>
    <p:sldLayoutId id="2147484638" r:id="rId50"/>
    <p:sldLayoutId id="2147484639" r:id="rId51"/>
    <p:sldLayoutId id="2147484640" r:id="rId52"/>
    <p:sldLayoutId id="2147484641" r:id="rId53"/>
    <p:sldLayoutId id="2147484642" r:id="rId54"/>
    <p:sldLayoutId id="2147484643" r:id="rId55"/>
    <p:sldLayoutId id="2147484644" r:id="rId56"/>
    <p:sldLayoutId id="2147484645" r:id="rId57"/>
    <p:sldLayoutId id="2147484646" r:id="rId58"/>
    <p:sldLayoutId id="2147484647" r:id="rId59"/>
    <p:sldLayoutId id="2147484648" r:id="rId60"/>
    <p:sldLayoutId id="2147484649" r:id="rId61"/>
    <p:sldLayoutId id="2147484650" r:id="rId62"/>
    <p:sldLayoutId id="2147484651" r:id="rId63"/>
    <p:sldLayoutId id="2147484652" r:id="rId64"/>
    <p:sldLayoutId id="2147484653" r:id="rId65"/>
    <p:sldLayoutId id="2147484654" r:id="rId66"/>
    <p:sldLayoutId id="2147484655" r:id="rId67"/>
    <p:sldLayoutId id="2147484656" r:id="rId68"/>
    <p:sldLayoutId id="2147484657" r:id="rId69"/>
    <p:sldLayoutId id="2147484658" r:id="rId70"/>
    <p:sldLayoutId id="2147484659" r:id="rId71"/>
    <p:sldLayoutId id="2147484660" r:id="rId72"/>
    <p:sldLayoutId id="2147484661" r:id="rId73"/>
    <p:sldLayoutId id="2147484662" r:id="rId74"/>
    <p:sldLayoutId id="2147484663" r:id="rId75"/>
    <p:sldLayoutId id="2147484664" r:id="rId76"/>
    <p:sldLayoutId id="2147484665" r:id="rId77"/>
    <p:sldLayoutId id="2147484666" r:id="rId78"/>
    <p:sldLayoutId id="2147484667" r:id="rId79"/>
    <p:sldLayoutId id="2147484668" r:id="rId80"/>
    <p:sldLayoutId id="2147484669" r:id="rId81"/>
    <p:sldLayoutId id="2147484670" r:id="rId82"/>
    <p:sldLayoutId id="2147484671" r:id="rId83"/>
    <p:sldLayoutId id="2147484672" r:id="rId84"/>
    <p:sldLayoutId id="2147484673" r:id="rId85"/>
    <p:sldLayoutId id="2147484674" r:id="rId86"/>
    <p:sldLayoutId id="2147484675" r:id="rId87"/>
    <p:sldLayoutId id="2147484676" r:id="rId88"/>
    <p:sldLayoutId id="2147484677" r:id="rId89"/>
    <p:sldLayoutId id="2147484678" r:id="rId90"/>
    <p:sldLayoutId id="2147484679" r:id="rId91"/>
    <p:sldLayoutId id="2147484680" r:id="rId92"/>
    <p:sldLayoutId id="2147484681" r:id="rId93"/>
    <p:sldLayoutId id="2147484682" r:id="rId94"/>
    <p:sldLayoutId id="2147484683" r:id="rId95"/>
    <p:sldLayoutId id="2147484684" r:id="rId96"/>
    <p:sldLayoutId id="2147484685" r:id="rId97"/>
    <p:sldLayoutId id="2147484686" r:id="rId98"/>
    <p:sldLayoutId id="2147484687" r:id="rId99"/>
    <p:sldLayoutId id="2147484688" r:id="rId100"/>
    <p:sldLayoutId id="2147484689" r:id="rId101"/>
    <p:sldLayoutId id="2147484690" r:id="rId102"/>
    <p:sldLayoutId id="2147484691" r:id="rId103"/>
    <p:sldLayoutId id="2147484692" r:id="rId104"/>
    <p:sldLayoutId id="2147484693" r:id="rId105"/>
    <p:sldLayoutId id="2147484694" r:id="rId106"/>
    <p:sldLayoutId id="2147484695" r:id="rId107"/>
    <p:sldLayoutId id="2147484696" r:id="rId108"/>
    <p:sldLayoutId id="2147484697" r:id="rId109"/>
    <p:sldLayoutId id="2147484698" r:id="rId110"/>
    <p:sldLayoutId id="2147484699" r:id="rId111"/>
    <p:sldLayoutId id="2147484700" r:id="rId112"/>
    <p:sldLayoutId id="2147484701" r:id="rId113"/>
    <p:sldLayoutId id="2147484702" r:id="rId114"/>
    <p:sldLayoutId id="2147484703" r:id="rId115"/>
    <p:sldLayoutId id="2147484704" r:id="rId116"/>
    <p:sldLayoutId id="2147484705" r:id="rId117"/>
    <p:sldLayoutId id="2147484706" r:id="rId118"/>
    <p:sldLayoutId id="2147484707" r:id="rId119"/>
    <p:sldLayoutId id="2147484708" r:id="rId120"/>
    <p:sldLayoutId id="2147484709" r:id="rId121"/>
    <p:sldLayoutId id="2147484710" r:id="rId122"/>
    <p:sldLayoutId id="2147484711" r:id="rId123"/>
    <p:sldLayoutId id="2147484712" r:id="rId124"/>
    <p:sldLayoutId id="2147484713" r:id="rId125"/>
    <p:sldLayoutId id="2147484714" r:id="rId126"/>
    <p:sldLayoutId id="2147484715" r:id="rId127"/>
    <p:sldLayoutId id="2147484716" r:id="rId128"/>
    <p:sldLayoutId id="2147484717" r:id="rId129"/>
    <p:sldLayoutId id="2147484718" r:id="rId130"/>
    <p:sldLayoutId id="2147484719" r:id="rId131"/>
    <p:sldLayoutId id="2147484720" r:id="rId132"/>
    <p:sldLayoutId id="2147484721" r:id="rId133"/>
    <p:sldLayoutId id="2147484722" r:id="rId134"/>
    <p:sldLayoutId id="2147484723" r:id="rId135"/>
    <p:sldLayoutId id="2147484724" r:id="rId136"/>
    <p:sldLayoutId id="2147484725" r:id="rId137"/>
    <p:sldLayoutId id="2147484726" r:id="rId138"/>
    <p:sldLayoutId id="2147484727" r:id="rId139"/>
    <p:sldLayoutId id="2147484728" r:id="rId140"/>
    <p:sldLayoutId id="2147484729" r:id="rId141"/>
    <p:sldLayoutId id="2147484730" r:id="rId142"/>
    <p:sldLayoutId id="2147484731" r:id="rId143"/>
    <p:sldLayoutId id="2147484732" r:id="rId144"/>
    <p:sldLayoutId id="2147484733" r:id="rId145"/>
    <p:sldLayoutId id="2147484734" r:id="rId146"/>
    <p:sldLayoutId id="2147484735" r:id="rId147"/>
    <p:sldLayoutId id="2147484736" r:id="rId148"/>
    <p:sldLayoutId id="2147484737" r:id="rId149"/>
    <p:sldLayoutId id="2147484738" r:id="rId150"/>
    <p:sldLayoutId id="2147484739" r:id="rId151"/>
    <p:sldLayoutId id="2147484740" r:id="rId152"/>
    <p:sldLayoutId id="2147484741" r:id="rId153"/>
    <p:sldLayoutId id="2147484742" r:id="rId154"/>
    <p:sldLayoutId id="2147484743" r:id="rId155"/>
    <p:sldLayoutId id="2147484744" r:id="rId156"/>
    <p:sldLayoutId id="2147484745" r:id="rId157"/>
    <p:sldLayoutId id="2147484746" r:id="rId158"/>
    <p:sldLayoutId id="2147484747" r:id="rId159"/>
    <p:sldLayoutId id="2147484748" r:id="rId160"/>
    <p:sldLayoutId id="2147484749" r:id="rId161"/>
    <p:sldLayoutId id="2147484750" r:id="rId162"/>
    <p:sldLayoutId id="2147484751" r:id="rId163"/>
    <p:sldLayoutId id="2147484752" r:id="rId164"/>
    <p:sldLayoutId id="2147484753" r:id="rId165"/>
    <p:sldLayoutId id="2147484754" r:id="rId166"/>
    <p:sldLayoutId id="2147484755" r:id="rId167"/>
    <p:sldLayoutId id="2147484756" r:id="rId168"/>
    <p:sldLayoutId id="2147484757" r:id="rId169"/>
    <p:sldLayoutId id="2147484758" r:id="rId170"/>
    <p:sldLayoutId id="2147484759" r:id="rId171"/>
    <p:sldLayoutId id="2147484760" r:id="rId172"/>
    <p:sldLayoutId id="2147484761" r:id="rId173"/>
    <p:sldLayoutId id="2147484762" r:id="rId174"/>
    <p:sldLayoutId id="2147484763" r:id="rId175"/>
    <p:sldLayoutId id="2147484764" r:id="rId176"/>
    <p:sldLayoutId id="2147484765" r:id="rId177"/>
    <p:sldLayoutId id="2147484766" r:id="rId178"/>
    <p:sldLayoutId id="2147484767" r:id="rId179"/>
    <p:sldLayoutId id="2147484768" r:id="rId180"/>
    <p:sldLayoutId id="2147484769" r:id="rId181"/>
    <p:sldLayoutId id="2147484770" r:id="rId182"/>
    <p:sldLayoutId id="2147484771" r:id="rId183"/>
    <p:sldLayoutId id="2147484772" r:id="rId184"/>
    <p:sldLayoutId id="2147484773" r:id="rId185"/>
    <p:sldLayoutId id="2147484774" r:id="rId186"/>
    <p:sldLayoutId id="2147484775" r:id="rId187"/>
    <p:sldLayoutId id="2147484776" r:id="rId188"/>
    <p:sldLayoutId id="2147484777" r:id="rId189"/>
    <p:sldLayoutId id="2147484778" r:id="rId190"/>
    <p:sldLayoutId id="2147484779" r:id="rId191"/>
    <p:sldLayoutId id="2147484780" r:id="rId192"/>
    <p:sldLayoutId id="2147484781" r:id="rId193"/>
    <p:sldLayoutId id="2147484782" r:id="rId194"/>
    <p:sldLayoutId id="2147484783" r:id="rId195"/>
    <p:sldLayoutId id="2147484784" r:id="rId196"/>
    <p:sldLayoutId id="2147484785" r:id="rId197"/>
    <p:sldLayoutId id="2147484786" r:id="rId198"/>
    <p:sldLayoutId id="2147484787" r:id="rId199"/>
    <p:sldLayoutId id="2147484788" r:id="rId200"/>
    <p:sldLayoutId id="2147484789" r:id="rId201"/>
    <p:sldLayoutId id="2147484790" r:id="rId202"/>
    <p:sldLayoutId id="2147484791" r:id="rId203"/>
    <p:sldLayoutId id="2147484792" r:id="rId204"/>
    <p:sldLayoutId id="2147484793" r:id="rId205"/>
    <p:sldLayoutId id="2147484794" r:id="rId206"/>
    <p:sldLayoutId id="2147484795" r:id="rId207"/>
    <p:sldLayoutId id="2147484796" r:id="rId208"/>
    <p:sldLayoutId id="2147484797" r:id="rId209"/>
    <p:sldLayoutId id="2147484798" r:id="rId210"/>
    <p:sldLayoutId id="2147484799" r:id="rId211"/>
    <p:sldLayoutId id="2147484800" r:id="rId212"/>
    <p:sldLayoutId id="2147484801" r:id="rId213"/>
    <p:sldLayoutId id="2147484802" r:id="rId214"/>
    <p:sldLayoutId id="2147484803" r:id="rId215"/>
    <p:sldLayoutId id="2147484804" r:id="rId216"/>
    <p:sldLayoutId id="2147484805" r:id="rId217"/>
    <p:sldLayoutId id="2147484806" r:id="rId218"/>
    <p:sldLayoutId id="2147484807" r:id="rId219"/>
    <p:sldLayoutId id="2147484808" r:id="rId220"/>
    <p:sldLayoutId id="2147484809" r:id="rId221"/>
    <p:sldLayoutId id="2147484810" r:id="rId222"/>
    <p:sldLayoutId id="2147484811" r:id="rId223"/>
    <p:sldLayoutId id="2147484812" r:id="rId224"/>
    <p:sldLayoutId id="2147484813" r:id="rId225"/>
    <p:sldLayoutId id="2147484814" r:id="rId226"/>
    <p:sldLayoutId id="2147484815" r:id="rId227"/>
    <p:sldLayoutId id="2147484816" r:id="rId228"/>
    <p:sldLayoutId id="2147484817" r:id="rId229"/>
    <p:sldLayoutId id="2147484818" r:id="rId230"/>
    <p:sldLayoutId id="2147484819" r:id="rId231"/>
    <p:sldLayoutId id="2147484820" r:id="rId232"/>
    <p:sldLayoutId id="2147484821" r:id="rId233"/>
    <p:sldLayoutId id="2147484822" r:id="rId234"/>
    <p:sldLayoutId id="2147484823" r:id="rId235"/>
    <p:sldLayoutId id="2147484824" r:id="rId236"/>
    <p:sldLayoutId id="2147484825" r:id="rId237"/>
    <p:sldLayoutId id="2147484826" r:id="rId238"/>
    <p:sldLayoutId id="2147484827" r:id="rId239"/>
    <p:sldLayoutId id="2147484828" r:id="rId240"/>
    <p:sldLayoutId id="2147484829" r:id="rId241"/>
    <p:sldLayoutId id="2147484830" r:id="rId242"/>
    <p:sldLayoutId id="2147484831" r:id="rId243"/>
    <p:sldLayoutId id="2147484832" r:id="rId244"/>
    <p:sldLayoutId id="2147484833" r:id="rId245"/>
    <p:sldLayoutId id="2147484834" r:id="rId246"/>
    <p:sldLayoutId id="2147484835" r:id="rId247"/>
    <p:sldLayoutId id="2147484836" r:id="rId248"/>
    <p:sldLayoutId id="2147484837" r:id="rId249"/>
    <p:sldLayoutId id="2147484838" r:id="rId250"/>
    <p:sldLayoutId id="2147484839" r:id="rId251"/>
    <p:sldLayoutId id="2147484840" r:id="rId252"/>
    <p:sldLayoutId id="2147484841" r:id="rId253"/>
    <p:sldLayoutId id="2147484842" r:id="rId254"/>
    <p:sldLayoutId id="2147484843" r:id="rId255"/>
    <p:sldLayoutId id="2147484844" r:id="rId256"/>
    <p:sldLayoutId id="2147484845" r:id="rId257"/>
    <p:sldLayoutId id="2147484846" r:id="rId258"/>
    <p:sldLayoutId id="2147484847" r:id="rId259"/>
    <p:sldLayoutId id="2147484848" r:id="rId260"/>
    <p:sldLayoutId id="2147484849" r:id="rId261"/>
    <p:sldLayoutId id="2147484850" r:id="rId262"/>
    <p:sldLayoutId id="2147484851" r:id="rId263"/>
    <p:sldLayoutId id="2147484852" r:id="rId264"/>
    <p:sldLayoutId id="2147484853" r:id="rId265"/>
    <p:sldLayoutId id="2147484854" r:id="rId266"/>
    <p:sldLayoutId id="2147484855" r:id="rId267"/>
    <p:sldLayoutId id="2147484856" r:id="rId268"/>
    <p:sldLayoutId id="2147484857" r:id="rId269"/>
    <p:sldLayoutId id="2147484858" r:id="rId270"/>
    <p:sldLayoutId id="2147484859" r:id="rId271"/>
    <p:sldLayoutId id="2147484860" r:id="rId272"/>
    <p:sldLayoutId id="2147484861" r:id="rId273"/>
    <p:sldLayoutId id="2147484862" r:id="rId274"/>
    <p:sldLayoutId id="2147484863" r:id="rId275"/>
    <p:sldLayoutId id="2147484864" r:id="rId276"/>
    <p:sldLayoutId id="2147484865" r:id="rId277"/>
    <p:sldLayoutId id="2147484866" r:id="rId278"/>
    <p:sldLayoutId id="2147484867" r:id="rId279"/>
    <p:sldLayoutId id="2147484868" r:id="rId280"/>
    <p:sldLayoutId id="2147484869" r:id="rId281"/>
    <p:sldLayoutId id="2147484870" r:id="rId282"/>
    <p:sldLayoutId id="2147484871" r:id="rId283"/>
    <p:sldLayoutId id="2147484872" r:id="rId284"/>
    <p:sldLayoutId id="2147484873" r:id="rId285"/>
    <p:sldLayoutId id="2147484874" r:id="rId286"/>
    <p:sldLayoutId id="2147484875" r:id="rId287"/>
    <p:sldLayoutId id="2147484876" r:id="rId288"/>
    <p:sldLayoutId id="2147484877" r:id="rId289"/>
    <p:sldLayoutId id="2147484878" r:id="rId290"/>
    <p:sldLayoutId id="2147484879" r:id="rId291"/>
    <p:sldLayoutId id="2147484880" r:id="rId292"/>
    <p:sldLayoutId id="2147484881" r:id="rId293"/>
    <p:sldLayoutId id="2147484882" r:id="rId294"/>
    <p:sldLayoutId id="2147484883" r:id="rId295"/>
    <p:sldLayoutId id="2147484884" r:id="rId296"/>
    <p:sldLayoutId id="2147484885" r:id="rId297"/>
    <p:sldLayoutId id="2147484886" r:id="rId298"/>
    <p:sldLayoutId id="2147484887" r:id="rId299"/>
    <p:sldLayoutId id="2147484888" r:id="rId300"/>
    <p:sldLayoutId id="2147484889" r:id="rId301"/>
    <p:sldLayoutId id="2147484890" r:id="rId302"/>
    <p:sldLayoutId id="2147484891" r:id="rId303"/>
    <p:sldLayoutId id="2147484892" r:id="rId304"/>
    <p:sldLayoutId id="2147484893" r:id="rId305"/>
    <p:sldLayoutId id="2147484894" r:id="rId306"/>
    <p:sldLayoutId id="2147484895" r:id="rId307"/>
    <p:sldLayoutId id="2147484896" r:id="rId308"/>
    <p:sldLayoutId id="2147484897" r:id="rId309"/>
    <p:sldLayoutId id="2147484898" r:id="rId310"/>
    <p:sldLayoutId id="2147484899" r:id="rId311"/>
    <p:sldLayoutId id="2147484900" r:id="rId312"/>
    <p:sldLayoutId id="2147484901" r:id="rId313"/>
    <p:sldLayoutId id="2147484902" r:id="rId314"/>
    <p:sldLayoutId id="2147484903" r:id="rId315"/>
    <p:sldLayoutId id="2147484904" r:id="rId316"/>
    <p:sldLayoutId id="2147484905" r:id="rId317"/>
    <p:sldLayoutId id="2147484906" r:id="rId318"/>
    <p:sldLayoutId id="2147484907" r:id="rId319"/>
    <p:sldLayoutId id="2147484908" r:id="rId320"/>
    <p:sldLayoutId id="2147484909" r:id="rId321"/>
    <p:sldLayoutId id="2147484910" r:id="rId322"/>
    <p:sldLayoutId id="2147484911" r:id="rId323"/>
    <p:sldLayoutId id="2147484912" r:id="rId324"/>
    <p:sldLayoutId id="2147484913" r:id="rId325"/>
    <p:sldLayoutId id="2147484914" r:id="rId326"/>
    <p:sldLayoutId id="2147484915" r:id="rId327"/>
    <p:sldLayoutId id="2147484916" r:id="rId328"/>
    <p:sldLayoutId id="2147484917" r:id="rId329"/>
    <p:sldLayoutId id="2147484918" r:id="rId330"/>
    <p:sldLayoutId id="2147484919" r:id="rId331"/>
    <p:sldLayoutId id="2147484920" r:id="rId332"/>
    <p:sldLayoutId id="2147484921" r:id="rId333"/>
    <p:sldLayoutId id="2147484922" r:id="rId334"/>
    <p:sldLayoutId id="2147484923" r:id="rId335"/>
    <p:sldLayoutId id="2147484924" r:id="rId336"/>
    <p:sldLayoutId id="2147484925" r:id="rId337"/>
    <p:sldLayoutId id="2147484926" r:id="rId338"/>
    <p:sldLayoutId id="2147484927" r:id="rId339"/>
    <p:sldLayoutId id="2147484928" r:id="rId340"/>
    <p:sldLayoutId id="2147484929" r:id="rId341"/>
    <p:sldLayoutId id="2147484930" r:id="rId342"/>
    <p:sldLayoutId id="2147484931" r:id="rId343"/>
    <p:sldLayoutId id="2147484932" r:id="rId344"/>
    <p:sldLayoutId id="2147484933" r:id="rId345"/>
    <p:sldLayoutId id="2147484934" r:id="rId346"/>
    <p:sldLayoutId id="2147484935" r:id="rId347"/>
    <p:sldLayoutId id="2147484936" r:id="rId348"/>
    <p:sldLayoutId id="2147484937" r:id="rId349"/>
    <p:sldLayoutId id="2147484938" r:id="rId350"/>
    <p:sldLayoutId id="2147484939" r:id="rId351"/>
    <p:sldLayoutId id="2147484940" r:id="rId352"/>
    <p:sldLayoutId id="2147484941" r:id="rId353"/>
    <p:sldLayoutId id="2147484942" r:id="rId354"/>
    <p:sldLayoutId id="2147484943" r:id="rId355"/>
    <p:sldLayoutId id="2147484944" r:id="rId356"/>
    <p:sldLayoutId id="2147484945" r:id="rId357"/>
    <p:sldLayoutId id="2147484946" r:id="rId358"/>
    <p:sldLayoutId id="2147484947" r:id="rId359"/>
    <p:sldLayoutId id="2147484948" r:id="rId360"/>
    <p:sldLayoutId id="2147484949" r:id="rId361"/>
    <p:sldLayoutId id="2147484950" r:id="rId362"/>
    <p:sldLayoutId id="2147484951" r:id="rId363"/>
    <p:sldLayoutId id="2147484952" r:id="rId364"/>
    <p:sldLayoutId id="2147484953" r:id="rId365"/>
    <p:sldLayoutId id="2147484954" r:id="rId366"/>
    <p:sldLayoutId id="2147484955" r:id="rId367"/>
    <p:sldLayoutId id="2147484956" r:id="rId368"/>
    <p:sldLayoutId id="2147484957" r:id="rId369"/>
    <p:sldLayoutId id="2147484958" r:id="rId370"/>
    <p:sldLayoutId id="2147484959" r:id="rId371"/>
    <p:sldLayoutId id="2147484960" r:id="rId372"/>
    <p:sldLayoutId id="2147484961" r:id="rId373"/>
    <p:sldLayoutId id="2147484962" r:id="rId374"/>
    <p:sldLayoutId id="2147484963" r:id="rId375"/>
    <p:sldLayoutId id="2147484964" r:id="rId376"/>
    <p:sldLayoutId id="2147484965" r:id="rId377"/>
    <p:sldLayoutId id="2147484966" r:id="rId378"/>
    <p:sldLayoutId id="2147484967" r:id="rId379"/>
    <p:sldLayoutId id="2147484968" r:id="rId380"/>
    <p:sldLayoutId id="2147484969" r:id="rId381"/>
    <p:sldLayoutId id="2147484970" r:id="rId382"/>
    <p:sldLayoutId id="2147484971" r:id="rId383"/>
    <p:sldLayoutId id="2147484972" r:id="rId384"/>
    <p:sldLayoutId id="2147484973" r:id="rId385"/>
    <p:sldLayoutId id="2147484974" r:id="rId386"/>
    <p:sldLayoutId id="2147484975" r:id="rId387"/>
    <p:sldLayoutId id="2147484976" r:id="rId388"/>
    <p:sldLayoutId id="2147484977" r:id="rId389"/>
    <p:sldLayoutId id="2147484978" r:id="rId390"/>
    <p:sldLayoutId id="2147484979" r:id="rId391"/>
    <p:sldLayoutId id="2147484980" r:id="rId392"/>
    <p:sldLayoutId id="2147484981" r:id="rId393"/>
    <p:sldLayoutId id="2147484982" r:id="rId394"/>
    <p:sldLayoutId id="2147484983" r:id="rId395"/>
    <p:sldLayoutId id="2147484984" r:id="rId396"/>
    <p:sldLayoutId id="2147484985" r:id="rId397"/>
    <p:sldLayoutId id="2147484986" r:id="rId398"/>
    <p:sldLayoutId id="2147484987" r:id="rId399"/>
    <p:sldLayoutId id="2147484988" r:id="rId400"/>
    <p:sldLayoutId id="2147484989" r:id="rId401"/>
    <p:sldLayoutId id="2147484990" r:id="rId402"/>
    <p:sldLayoutId id="2147484991" r:id="rId403"/>
    <p:sldLayoutId id="2147484992" r:id="rId404"/>
    <p:sldLayoutId id="2147484993" r:id="rId405"/>
    <p:sldLayoutId id="2147484994" r:id="rId406"/>
    <p:sldLayoutId id="2147484995" r:id="rId407"/>
    <p:sldLayoutId id="2147484996" r:id="rId408"/>
    <p:sldLayoutId id="2147484997" r:id="rId409"/>
    <p:sldLayoutId id="2147484998" r:id="rId410"/>
    <p:sldLayoutId id="2147484999" r:id="rId411"/>
    <p:sldLayoutId id="2147485000" r:id="rId412"/>
    <p:sldLayoutId id="2147485001" r:id="rId413"/>
    <p:sldLayoutId id="2147485002" r:id="rId414"/>
    <p:sldLayoutId id="2147485003" r:id="rId415"/>
    <p:sldLayoutId id="2147485004" r:id="rId416"/>
    <p:sldLayoutId id="2147485005" r:id="rId417"/>
    <p:sldLayoutId id="2147485006" r:id="rId418"/>
    <p:sldLayoutId id="2147485007" r:id="rId419"/>
    <p:sldLayoutId id="2147485008" r:id="rId420"/>
    <p:sldLayoutId id="2147485009" r:id="rId421"/>
    <p:sldLayoutId id="2147485010" r:id="rId422"/>
    <p:sldLayoutId id="2147485011" r:id="rId423"/>
    <p:sldLayoutId id="2147485012" r:id="rId424"/>
    <p:sldLayoutId id="2147485013" r:id="rId425"/>
    <p:sldLayoutId id="2147485014" r:id="rId426"/>
    <p:sldLayoutId id="2147485015" r:id="rId427"/>
    <p:sldLayoutId id="2147485016" r:id="rId428"/>
    <p:sldLayoutId id="2147485017" r:id="rId429"/>
    <p:sldLayoutId id="2147485018" r:id="rId430"/>
    <p:sldLayoutId id="2147485019" r:id="rId431"/>
    <p:sldLayoutId id="2147485020" r:id="rId432"/>
    <p:sldLayoutId id="2147485021" r:id="rId433"/>
    <p:sldLayoutId id="2147485022" r:id="rId434"/>
    <p:sldLayoutId id="2147485023" r:id="rId435"/>
    <p:sldLayoutId id="2147485024" r:id="rId436"/>
    <p:sldLayoutId id="2147485025" r:id="rId437"/>
    <p:sldLayoutId id="2147485026" r:id="rId438"/>
    <p:sldLayoutId id="2147485027" r:id="rId439"/>
    <p:sldLayoutId id="2147485028" r:id="rId440"/>
    <p:sldLayoutId id="2147485029" r:id="rId441"/>
    <p:sldLayoutId id="2147485030" r:id="rId442"/>
    <p:sldLayoutId id="2147485031" r:id="rId443"/>
    <p:sldLayoutId id="2147485032" r:id="rId444"/>
    <p:sldLayoutId id="2147485033" r:id="rId445"/>
    <p:sldLayoutId id="2147485034" r:id="rId446"/>
    <p:sldLayoutId id="2147485035" r:id="rId447"/>
    <p:sldLayoutId id="2147485036" r:id="rId448"/>
    <p:sldLayoutId id="2147485037" r:id="rId449"/>
    <p:sldLayoutId id="2147485038" r:id="rId450"/>
    <p:sldLayoutId id="2147485039" r:id="rId451"/>
    <p:sldLayoutId id="2147485040" r:id="rId452"/>
    <p:sldLayoutId id="2147485041" r:id="rId453"/>
    <p:sldLayoutId id="2147485042" r:id="rId454"/>
    <p:sldLayoutId id="2147485043" r:id="rId455"/>
    <p:sldLayoutId id="2147485044" r:id="rId456"/>
    <p:sldLayoutId id="2147485045" r:id="rId457"/>
    <p:sldLayoutId id="2147485046" r:id="rId458"/>
    <p:sldLayoutId id="2147485047" r:id="rId459"/>
    <p:sldLayoutId id="2147485048" r:id="rId460"/>
    <p:sldLayoutId id="2147485049" r:id="rId461"/>
    <p:sldLayoutId id="2147485050" r:id="rId462"/>
    <p:sldLayoutId id="2147485051" r:id="rId463"/>
    <p:sldLayoutId id="2147485052" r:id="rId464"/>
    <p:sldLayoutId id="2147485053" r:id="rId465"/>
    <p:sldLayoutId id="2147485054" r:id="rId466"/>
    <p:sldLayoutId id="2147485055" r:id="rId467"/>
    <p:sldLayoutId id="2147485056" r:id="rId468"/>
    <p:sldLayoutId id="2147485057" r:id="rId469"/>
    <p:sldLayoutId id="2147485058" r:id="rId470"/>
    <p:sldLayoutId id="2147485059" r:id="rId471"/>
    <p:sldLayoutId id="2147485060" r:id="rId472"/>
    <p:sldLayoutId id="2147485061" r:id="rId473"/>
    <p:sldLayoutId id="2147485062" r:id="rId474"/>
    <p:sldLayoutId id="2147485063" r:id="rId475"/>
    <p:sldLayoutId id="2147485064" r:id="rId476"/>
    <p:sldLayoutId id="2147485065" r:id="rId477"/>
    <p:sldLayoutId id="2147485066" r:id="rId478"/>
    <p:sldLayoutId id="2147485067" r:id="rId479"/>
    <p:sldLayoutId id="2147485068" r:id="rId480"/>
    <p:sldLayoutId id="2147485069" r:id="rId481"/>
    <p:sldLayoutId id="2147485070" r:id="rId482"/>
    <p:sldLayoutId id="2147485071" r:id="rId483"/>
    <p:sldLayoutId id="2147485072" r:id="rId484"/>
    <p:sldLayoutId id="2147485073" r:id="rId485"/>
    <p:sldLayoutId id="2147485074" r:id="rId486"/>
    <p:sldLayoutId id="2147485075" r:id="rId487"/>
    <p:sldLayoutId id="2147485076" r:id="rId488"/>
    <p:sldLayoutId id="2147485077" r:id="rId489"/>
    <p:sldLayoutId id="2147485078" r:id="rId490"/>
    <p:sldLayoutId id="2147485079" r:id="rId491"/>
    <p:sldLayoutId id="2147485080" r:id="rId492"/>
    <p:sldLayoutId id="2147485081" r:id="rId493"/>
    <p:sldLayoutId id="2147485082" r:id="rId494"/>
    <p:sldLayoutId id="2147485083" r:id="rId495"/>
    <p:sldLayoutId id="2147485084" r:id="rId496"/>
    <p:sldLayoutId id="2147485085" r:id="rId497"/>
    <p:sldLayoutId id="2147485086" r:id="rId498"/>
    <p:sldLayoutId id="2147485087" r:id="rId499"/>
    <p:sldLayoutId id="2147485088" r:id="rId500"/>
    <p:sldLayoutId id="2147485089" r:id="rId501"/>
    <p:sldLayoutId id="2147485090" r:id="rId502"/>
    <p:sldLayoutId id="2147485091" r:id="rId503"/>
    <p:sldLayoutId id="2147485092" r:id="rId504"/>
    <p:sldLayoutId id="2147485093" r:id="rId505"/>
    <p:sldLayoutId id="2147485094" r:id="rId506"/>
    <p:sldLayoutId id="2147485095" r:id="rId507"/>
    <p:sldLayoutId id="2147485096" r:id="rId508"/>
    <p:sldLayoutId id="2147485097" r:id="rId509"/>
    <p:sldLayoutId id="2147485098" r:id="rId510"/>
    <p:sldLayoutId id="2147485099" r:id="rId511"/>
    <p:sldLayoutId id="2147485100" r:id="rId512"/>
    <p:sldLayoutId id="2147485101" r:id="rId513"/>
    <p:sldLayoutId id="2147485102" r:id="rId514"/>
    <p:sldLayoutId id="2147485103" r:id="rId515"/>
    <p:sldLayoutId id="2147485104" r:id="rId516"/>
    <p:sldLayoutId id="2147485105" r:id="rId517"/>
    <p:sldLayoutId id="2147485106" r:id="rId518"/>
    <p:sldLayoutId id="2147485107" r:id="rId519"/>
    <p:sldLayoutId id="2147485108" r:id="rId520"/>
    <p:sldLayoutId id="2147485109" r:id="rId521"/>
    <p:sldLayoutId id="2147485110" r:id="rId522"/>
    <p:sldLayoutId id="2147485111" r:id="rId523"/>
    <p:sldLayoutId id="2147485112" r:id="rId524"/>
    <p:sldLayoutId id="2147485113" r:id="rId525"/>
    <p:sldLayoutId id="2147485114" r:id="rId526"/>
    <p:sldLayoutId id="2147485115" r:id="rId527"/>
    <p:sldLayoutId id="2147485116" r:id="rId528"/>
    <p:sldLayoutId id="2147485117" r:id="rId529"/>
    <p:sldLayoutId id="2147485118" r:id="rId530"/>
    <p:sldLayoutId id="2147485119" r:id="rId531"/>
    <p:sldLayoutId id="2147485120" r:id="rId532"/>
    <p:sldLayoutId id="2147485121" r:id="rId533"/>
    <p:sldLayoutId id="2147485122" r:id="rId534"/>
    <p:sldLayoutId id="2147485123" r:id="rId535"/>
    <p:sldLayoutId id="2147485124" r:id="rId536"/>
    <p:sldLayoutId id="2147485125" r:id="rId537"/>
    <p:sldLayoutId id="2147485126" r:id="rId538"/>
    <p:sldLayoutId id="2147485127" r:id="rId539"/>
    <p:sldLayoutId id="2147485128" r:id="rId540"/>
    <p:sldLayoutId id="2147485129" r:id="rId541"/>
    <p:sldLayoutId id="2147485130" r:id="rId542"/>
    <p:sldLayoutId id="2147485131" r:id="rId543"/>
    <p:sldLayoutId id="2147485132" r:id="rId544"/>
    <p:sldLayoutId id="2147485133" r:id="rId545"/>
    <p:sldLayoutId id="2147485134" r:id="rId546"/>
    <p:sldLayoutId id="2147485135" r:id="rId547"/>
    <p:sldLayoutId id="2147485136" r:id="rId54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9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13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1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0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2024/4/10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transition spd="slow" advTm="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nhdepbonphuong.com/13-khung-hinh-dep-da-dang-va-phong-phu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hyperlink" Target="http://downloadphanmem2015.blogspot.com/2014/12/200-khung-anh-nen-ep-cho-be-yeu-tai.html" TargetMode="Externa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9.jp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5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riexcel.info/2020/12/nhung-mau-khung-vien-powerpoint-ep.html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1.png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.emf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666392076091536791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892432" y="2746531"/>
            <a:ext cx="3328476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664407" y="1048172"/>
            <a:ext cx="733550" cy="696584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38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457200" y="8106"/>
            <a:ext cx="12877800" cy="769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47800" y="2133600"/>
            <a:ext cx="3863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 11: </a:t>
            </a:r>
            <a:r>
              <a:rPr lang="en-US" sz="32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QUYỀN VÀ NGHĨA VỤ CƠ BẢN CỦA CÔNG DÂN VIỆT NAM</a:t>
            </a:r>
          </a:p>
          <a:p>
            <a:pPr>
              <a:defRPr/>
            </a:pPr>
            <a:endParaRPr 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" panose="02020603050405020304" pitchFamily="18" charset="0"/>
              <a:ea typeface="微软雅黑" panose="020B0503020204020204" pitchFamily="34" charset="-122"/>
              <a:cs typeface="Times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338" y="0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FB622-DB97-4C2C-AFD4-06D07E46FA3E}"/>
              </a:ext>
            </a:extLst>
          </p:cNvPr>
          <p:cNvSpPr txBox="1"/>
          <p:nvPr/>
        </p:nvSpPr>
        <p:spPr>
          <a:xfrm>
            <a:off x="6248400" y="2133600"/>
            <a:ext cx="38632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2. Nội dung quyền và nghĩa vụ cơ bản của công dân theo Hiến pháp năm 2013</a:t>
            </a:r>
            <a:endParaRPr lang="en-US" sz="3200" b="1" dirty="0">
              <a:latin typeface="Times" panose="02020603050405020304" pitchFamily="18" charset="0"/>
              <a:ea typeface="MS ??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50" y="169990"/>
            <a:ext cx="2088855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980612" y="76200"/>
            <a:ext cx="687388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415311" y="147532"/>
            <a:ext cx="4636328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252111"/>
              <a:ext cx="2915010" cy="721857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3200" b="1" dirty="0" err="1">
                  <a:solidFill>
                    <a:srgbClr val="00B05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nhóm</a:t>
              </a:r>
              <a:endParaRPr lang="en-US" sz="3200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11" name="Ribbon: Tilted Up 5">
            <a:extLst>
              <a:ext uri="{FF2B5EF4-FFF2-40B4-BE49-F238E27FC236}">
                <a16:creationId xmlns:a16="http://schemas.microsoft.com/office/drawing/2014/main" id="{B24580CB-6B21-44FA-ACD8-715A373D6D62}"/>
              </a:ext>
            </a:extLst>
          </p:cNvPr>
          <p:cNvSpPr/>
          <p:nvPr/>
        </p:nvSpPr>
        <p:spPr>
          <a:xfrm>
            <a:off x="523305" y="307662"/>
            <a:ext cx="2623149" cy="1152128"/>
          </a:xfrm>
          <a:prstGeom prst="ribbon2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Phiếu</a:t>
            </a:r>
            <a:r>
              <a:rPr lang="en-US" sz="3200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3200" kern="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tập</a:t>
            </a:r>
            <a:endParaRPr lang="en-US" sz="3200" kern="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0872" y="971489"/>
            <a:ext cx="5400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Vòng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chuyên</a:t>
            </a:r>
            <a:r>
              <a:rPr lang="en-US" sz="3200" b="1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</a:t>
            </a:r>
            <a:endParaRPr lang="en-US" sz="3200" b="1" dirty="0">
              <a:solidFill>
                <a:srgbClr val="00B0F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600" y="1752600"/>
            <a:ext cx="1181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3200" b="1" i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32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1: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20, 21,22,24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thể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dân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sz="3200" b="1" i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3200" b="1" i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32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2: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25, 27,28,30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thể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dân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sz="3200" b="1" i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3200" b="1" i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32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3: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32,33,38,39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thể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dân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sz="3200" b="1" i="1" dirty="0" smtClean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3200" b="1" i="1" dirty="0" err="1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32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4: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43,45,46,47 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thể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dân</a:t>
            </a:r>
            <a:r>
              <a:rPr lang="en-US" sz="3200" b="1" i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?</a:t>
            </a:r>
            <a:endParaRPr lang="en-US" sz="32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endParaRPr lang="en-US" sz="3200" b="1" dirty="0">
              <a:solidFill>
                <a:prstClr val="black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62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381442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685800" y="104131"/>
            <a:ext cx="46482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err="1">
                  <a:latin typeface="Times" panose="02020603050405020304" pitchFamily="18" charset="0"/>
                  <a:cs typeface="Times" panose="02020603050405020304" pitchFamily="18" charset="0"/>
                </a:rPr>
                <a:t>Thảo</a:t>
              </a:r>
              <a:r>
                <a:rPr lang="en-US" sz="3600" b="1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3600" b="1" dirty="0" err="1">
                  <a:latin typeface="Times" panose="02020603050405020304" pitchFamily="18" charset="0"/>
                  <a:cs typeface="Times" panose="02020603050405020304" pitchFamily="18" charset="0"/>
                </a:rPr>
                <a:t>luận</a:t>
              </a:r>
              <a:r>
                <a:rPr lang="en-US" sz="3600" b="1" dirty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3600" b="1" dirty="0" err="1">
                  <a:latin typeface="Times" panose="02020603050405020304" pitchFamily="18" charset="0"/>
                  <a:cs typeface="Times" panose="02020603050405020304" pitchFamily="18" charset="0"/>
                </a:rPr>
                <a:t>nhóm</a:t>
              </a:r>
              <a:endParaRPr lang="en-US" sz="3600" b="1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546619" y="225907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" panose="02020603050405020304" pitchFamily="18" charset="0"/>
                <a:cs typeface="Times" panose="02020603050405020304" pitchFamily="18" charset="0"/>
              </a:rPr>
              <a:t>Vòng</a:t>
            </a:r>
            <a:r>
              <a:rPr lang="en-US" sz="2800" b="1" dirty="0">
                <a:latin typeface="Times" panose="02020603050405020304" pitchFamily="18" charset="0"/>
                <a:cs typeface="Times" panose="02020603050405020304" pitchFamily="18" charset="0"/>
              </a:rPr>
              <a:t> 1: </a:t>
            </a:r>
            <a:r>
              <a:rPr lang="en-US" sz="2800" b="1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28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latin typeface="Times" panose="02020603050405020304" pitchFamily="18" charset="0"/>
                <a:cs typeface="Times" panose="02020603050405020304" pitchFamily="18" charset="0"/>
              </a:rPr>
              <a:t>chuyên</a:t>
            </a:r>
            <a:r>
              <a:rPr lang="en-US" sz="28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latin typeface="Times" panose="02020603050405020304" pitchFamily="18" charset="0"/>
                <a:cs typeface="Times" panose="02020603050405020304" pitchFamily="18" charset="0"/>
              </a:rPr>
              <a:t>gia</a:t>
            </a:r>
            <a:endParaRPr lang="en-US" sz="28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918805"/>
            <a:ext cx="11887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i="1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 1:</a:t>
            </a:r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 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Mọi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bất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khả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xâm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phạm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về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đời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riêng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tư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bí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mật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cá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nhân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bí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mật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gia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đình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;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bảo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vệ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danh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dự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uy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tín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mình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...</a:t>
            </a:r>
          </a:p>
          <a:p>
            <a:pPr algn="just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Mọi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bí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mật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thư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tín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điện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thoại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điện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tín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…</a:t>
            </a:r>
          </a:p>
          <a:p>
            <a:pPr algn="just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Mọi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bất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khả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xâm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phạm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về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chỗ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ở</a:t>
            </a:r>
          </a:p>
          <a:p>
            <a:pPr algn="just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Mọi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do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tín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ngưỡng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tôn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giáo</a:t>
            </a: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sz="2000" b="1" i="1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 2: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dân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do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ngôn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luận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do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báo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chí</a:t>
            </a: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	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bầu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cử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ứng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cử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vào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Quốc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hội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Hội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đồng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nhân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dân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	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tham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gia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quản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lí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nhà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quản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lí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xã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hội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…</a:t>
            </a:r>
          </a:p>
          <a:p>
            <a:pPr algn="just"/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	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khiếu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nại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tố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cáo</a:t>
            </a:r>
            <a:endParaRPr 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2000" b="1" i="1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 3: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Mọi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sở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hữu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về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thu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nhập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hợp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pháp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..</a:t>
            </a:r>
          </a:p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Mọi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tự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đo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kinh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doanh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…</a:t>
            </a:r>
          </a:p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Mọi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bảo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vệ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chăm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sóc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sức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khoẻ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,...</a:t>
            </a:r>
          </a:p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dân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tập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r>
              <a:rPr lang="en-US" sz="2000" b="1" i="1" dirty="0" err="1"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2000" b="1" i="1" dirty="0">
                <a:latin typeface="Times" panose="02020603050405020304" pitchFamily="18" charset="0"/>
                <a:cs typeface="Times" panose="02020603050405020304" pitchFamily="18" charset="0"/>
              </a:rPr>
              <a:t> 4:</a:t>
            </a:r>
            <a:r>
              <a:rPr lang="en-US" sz="2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Mọi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sống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môi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trường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lành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bảo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vệ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môi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trường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</a:p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Bảo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vệ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Tổ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quốc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dân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tuân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theo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Hiến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pháp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pháp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luật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...</a:t>
            </a:r>
          </a:p>
          <a:p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Mọi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có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nộp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thuế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theo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luật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latin typeface="Times" panose="02020603050405020304" pitchFamily="18" charset="0"/>
                <a:cs typeface="Times" panose="02020603050405020304" pitchFamily="18" charset="0"/>
              </a:rPr>
              <a:t>định</a:t>
            </a:r>
            <a:r>
              <a:rPr lang="en-US" sz="2000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algn="just"/>
            <a:endParaRPr lang="en-US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8575"/>
            <a:ext cx="1949598" cy="16571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026438" y="762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4724400" y="147628"/>
            <a:ext cx="4495800" cy="76677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err="1">
                  <a:solidFill>
                    <a:srgbClr val="00B05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Thảo</a:t>
              </a:r>
              <a:r>
                <a:rPr lang="en-US" sz="3600" b="1" dirty="0">
                  <a:solidFill>
                    <a:srgbClr val="00B05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luận</a:t>
              </a:r>
              <a:r>
                <a:rPr lang="en-US" sz="3600" b="1" dirty="0">
                  <a:solidFill>
                    <a:srgbClr val="00B05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nhóm</a:t>
              </a:r>
              <a:endParaRPr lang="en-US" sz="3600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14800" y="9906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Vòng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mảnh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ghép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1743924"/>
            <a:ext cx="746760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quyền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trị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quyền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sự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quyền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kinh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tế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: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ea typeface="MS ??"/>
              <a:cs typeface="Times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Nhóm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quyền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văn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hóa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xã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hội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: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" panose="02020603050405020304" pitchFamily="18" charset="0"/>
              <a:ea typeface="MS ??"/>
              <a:cs typeface="Times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nghĩa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vụ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cơ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bản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dân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480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353800" y="116641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52400" y="132383"/>
            <a:ext cx="3733800" cy="525552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95800" y="248968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7598" y="757957"/>
            <a:ext cx="114777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353800" y="116641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52400" y="132383"/>
            <a:ext cx="3733800" cy="525552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1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95800" y="248968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33400" y="897861"/>
            <a:ext cx="11582400" cy="5567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Hiến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  <a:p>
            <a:pPr marL="0" indent="0">
              <a:buNone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nộp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thuế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2000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1450913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547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271FE-69EA-4404-8A77-3465599B4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014480" y="470688"/>
            <a:ext cx="7903732" cy="55300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B860A6-AB5E-4F4C-AF53-5013154CA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EEE10-6A6D-48B3-B644-39327E648A85}"/>
              </a:ext>
            </a:extLst>
          </p:cNvPr>
          <p:cNvSpPr txBox="1"/>
          <p:nvPr/>
        </p:nvSpPr>
        <p:spPr>
          <a:xfrm>
            <a:off x="1295400" y="1447800"/>
            <a:ext cx="581973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FDDD6C-65EB-458A-AC4C-3455FA771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660" y="259080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52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152400" y="0"/>
            <a:ext cx="12420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69352-B5C6-4167-BCCE-E8ECDA77B8CF}"/>
              </a:ext>
            </a:extLst>
          </p:cNvPr>
          <p:cNvSpPr txBox="1"/>
          <p:nvPr/>
        </p:nvSpPr>
        <p:spPr>
          <a:xfrm>
            <a:off x="6248400" y="990600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Khái</a:t>
            </a:r>
            <a:r>
              <a:rPr lang="en-US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niệm</a:t>
            </a:r>
            <a:endParaRPr lang="en-US" sz="2800" b="1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371600" y="2229416"/>
            <a:ext cx="38638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 err="1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sz="2800" b="1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11: </a:t>
            </a:r>
            <a:r>
              <a:rPr lang="en-US" sz="2400" b="1" dirty="0">
                <a:solidFill>
                  <a:srgbClr val="00B0F0"/>
                </a:solidFill>
                <a:latin typeface="Arial"/>
              </a:rPr>
              <a:t>QUYỀN VÀ NGHĨA VỤ CƠ BẢN CỦA CÔNG DÂN VIỆT NAM</a:t>
            </a:r>
            <a:endParaRPr lang="en-US" sz="2400" dirty="0">
              <a:solidFill>
                <a:srgbClr val="00B0F0"/>
              </a:solidFill>
              <a:latin typeface="Arial"/>
            </a:endParaRPr>
          </a:p>
          <a:p>
            <a:pPr>
              <a:defRPr/>
            </a:pPr>
            <a:endParaRPr lang="en-US" sz="3600" b="1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3932" y="-45033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FB622-DB97-4C2C-AFD4-06D07E46FA3E}"/>
              </a:ext>
            </a:extLst>
          </p:cNvPr>
          <p:cNvSpPr txBox="1"/>
          <p:nvPr/>
        </p:nvSpPr>
        <p:spPr>
          <a:xfrm>
            <a:off x="6271334" y="1515849"/>
            <a:ext cx="38632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2. Nội dung quyền và nghĩa vụ cơ bản của công dân theo Hiến pháp năm 2013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MS ??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3352801"/>
            <a:ext cx="388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b="1" dirty="0">
                <a:solidFill>
                  <a:srgbClr val="000000"/>
                </a:solidFill>
                <a:latin typeface="Arial" panose="020B0604020202020204" pitchFamily="34" charset="0"/>
                <a:ea typeface="MS ??"/>
                <a:cs typeface="Arial" panose="020B0604020202020204" pitchFamily="34" charset="0"/>
              </a:rPr>
              <a:t>quyền và nghĩa vụ cơ bản của công dân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250">
            <a:off x="166280" y="3279461"/>
            <a:ext cx="806639" cy="806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4378939"/>
            <a:ext cx="1657658" cy="24909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463949" y="59436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3784312" y="321250"/>
            <a:ext cx="4267200" cy="956453"/>
            <a:chOff x="3370370" y="229653"/>
            <a:chExt cx="2959926" cy="76677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Rounded Rectangle 18"/>
            <p:cNvSpPr/>
            <p:nvPr/>
          </p:nvSpPr>
          <p:spPr>
            <a:xfrm>
              <a:off x="3370370" y="229653"/>
              <a:ext cx="2959926" cy="766773"/>
            </a:xfrm>
            <a:prstGeom prst="roundRect">
              <a:avLst>
                <a:gd name="adj" fmla="val 10000"/>
              </a:avLst>
            </a:prstGeom>
            <a:solidFill>
              <a:srgbClr val="FFFFFF">
                <a:alpha val="90000"/>
                <a:hueOff val="0"/>
                <a:satOff val="0"/>
                <a:lumOff val="0"/>
                <a:alphaOff val="0"/>
              </a:srgbClr>
            </a:solidFill>
            <a:ln w="9525" cap="flat" cmpd="sng" algn="ctr">
              <a:solidFill>
                <a:srgbClr val="F6E068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z="152400" extrusionH="63500" prstMaterial="dkEdge">
              <a:bevelT w="125400" h="36350" prst="relaxedInset"/>
              <a:contourClr>
                <a:srgbClr val="FFFFFF"/>
              </a:contourClr>
            </a:sp3d>
          </p:spPr>
        </p:sp>
        <p:sp>
          <p:nvSpPr>
            <p:cNvPr id="20" name="Rounded Rectangle 4"/>
            <p:cNvSpPr/>
            <p:nvPr/>
          </p:nvSpPr>
          <p:spPr>
            <a:xfrm>
              <a:off x="3392828" y="463026"/>
              <a:ext cx="2915010" cy="228600"/>
            </a:xfrm>
            <a:prstGeom prst="rect">
              <a:avLst/>
            </a:prstGeom>
            <a:noFill/>
            <a:ln>
              <a:noFill/>
            </a:ln>
            <a:effectLst/>
            <a:sp3d z="152400"/>
          </p:spPr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4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4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19200" y="2099429"/>
            <a:ext cx="1089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28023" y="2839243"/>
            <a:ext cx="1082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25617" y="4301371"/>
            <a:ext cx="106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19200" y="3544549"/>
            <a:ext cx="1059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4271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4983" y="396522"/>
            <a:ext cx="9209314" cy="372613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1066800" y="1380834"/>
            <a:ext cx="74076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36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biết những quyền và nghĩa vụ cơ bản nào của em và mọi người xung quanh?</a:t>
            </a:r>
            <a:endParaRPr lang="en-US" sz="3600" b="1" dirty="0">
              <a:solidFill>
                <a:srgbClr val="0000FF"/>
              </a:solidFill>
              <a:latin typeface="Times" panose="02020603050405020304" pitchFamily="18" charset="0"/>
              <a:ea typeface="Cambria" panose="02040503050406030204" pitchFamily="18" charset="0"/>
              <a:cs typeface="Times" panose="020206030504050203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66832" y="1048385"/>
            <a:ext cx="3436733" cy="3074275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143000" y="57173"/>
            <a:ext cx="7696199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spcAft>
                <a:spcPts val="200"/>
              </a:spcAft>
            </a:pPr>
            <a:endParaRPr lang="en-US" sz="3600" b="1" dirty="0" smtClean="0">
              <a:solidFill>
                <a:srgbClr val="FF0000"/>
              </a:solidFill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3600" b="1" dirty="0" smtClean="0">
                <a:solidFill>
                  <a:srgbClr val="0070C0"/>
                </a:solidFill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THỬ TÀI HIỂU BIẾT</a:t>
            </a:r>
            <a:endParaRPr lang="en-US" sz="3600" b="1" dirty="0" smtClean="0">
              <a:solidFill>
                <a:srgbClr val="FF0000"/>
              </a:solidFill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prstClr val="white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 </a:t>
            </a:r>
          </a:p>
        </p:txBody>
      </p:sp>
      <p:pic>
        <p:nvPicPr>
          <p:cNvPr id="12" name="Shape 1"/>
          <p:cNvPicPr/>
          <p:nvPr/>
        </p:nvPicPr>
        <p:blipFill>
          <a:blip r:embed="rId5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DCD 6 Bài 18: Quyền được bảo đảm an toàn và bí mật thư tín, điện thoại, điện  tí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" y="4480949"/>
            <a:ext cx="3325174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ập nhật điểm mới về &amp;quot;Quyền về bí mật đời tư&amp;quot; theo Điều 38 Bộ luât Dân sự  20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665" y="4485105"/>
            <a:ext cx="2994685" cy="23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YỀN BẤT KHẢ XÂM PHẠM NHÀ Ở, THƯ TÍN, ĐIỆN THOẠI, ĐIỆN TÍN | Ủy Ban Nhân  Quyền Việt Nam - Vietnam Human Rights Committ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215" y="4461899"/>
            <a:ext cx="296138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 phạm quyền bất khả xâm phạm danh dự và nhân phẩ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461899"/>
            <a:ext cx="2571750" cy="227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4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F0FA9B-5031-4559-BFB3-F9C7FDAC6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1" y="0"/>
            <a:ext cx="12189496" cy="6858000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1D0804DC-96F9-4E0A-A473-61448B175D0F}"/>
              </a:ext>
            </a:extLst>
          </p:cNvPr>
          <p:cNvSpPr/>
          <p:nvPr/>
        </p:nvSpPr>
        <p:spPr>
          <a:xfrm>
            <a:off x="4953000" y="457200"/>
            <a:ext cx="2778968" cy="792088"/>
          </a:xfrm>
          <a:prstGeom prst="horizontalScroll">
            <a:avLst/>
          </a:prstGeom>
          <a:ln>
            <a:solidFill>
              <a:srgbClr val="ED42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Góc</a:t>
            </a:r>
            <a:r>
              <a:rPr lang="en-US" sz="280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 chia </a:t>
            </a:r>
            <a:r>
              <a:rPr lang="en-US" sz="280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lgerian" panose="04020705040A02060702" pitchFamily="82" charset="0"/>
              </a:rPr>
              <a:t>sẻ</a:t>
            </a:r>
            <a:endParaRPr lang="en-US" sz="28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1F93F-3408-47D3-B5A9-A3BBB60674FA}"/>
              </a:ext>
            </a:extLst>
          </p:cNvPr>
          <p:cNvSpPr txBox="1"/>
          <p:nvPr/>
        </p:nvSpPr>
        <p:spPr>
          <a:xfrm>
            <a:off x="1598946" y="1447800"/>
            <a:ext cx="100596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sinh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đang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cơ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bản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dân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  <a:p>
            <a:pPr algn="just"/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đang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đó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như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thế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sz="3600" dirty="0"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B35C-9D40-4FBC-90AB-E5783D8A0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847" y="76200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953933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250">
            <a:off x="1427991" y="133393"/>
            <a:ext cx="806639" cy="80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90269"/>
      </p:ext>
    </p:extLst>
  </p:cSld>
  <p:clrMapOvr>
    <a:masterClrMapping/>
  </p:clrMapOvr>
  <p:transition spd="slow" advTm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3524252" y="-1168839"/>
            <a:ext cx="5143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485564" y="152401"/>
            <a:ext cx="0" cy="431958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225172" y="473306"/>
            <a:ext cx="4357122" cy="4015913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057466" y="2644953"/>
            <a:ext cx="3052759" cy="69249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68580" tIns="34290" rIns="68580" bIns="3429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50" b="1" dirty="0">
                <a:ln/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sp>
        <p:nvSpPr>
          <p:cNvPr id="18" name="5-Point Star 17"/>
          <p:cNvSpPr/>
          <p:nvPr/>
        </p:nvSpPr>
        <p:spPr>
          <a:xfrm>
            <a:off x="1974658" y="124042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5-Point Star 18"/>
          <p:cNvSpPr/>
          <p:nvPr/>
        </p:nvSpPr>
        <p:spPr>
          <a:xfrm>
            <a:off x="655514" y="2353918"/>
            <a:ext cx="1791411" cy="1585616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9963865" y="1584219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9176145" y="2864451"/>
            <a:ext cx="546424" cy="56455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912754" y="4592628"/>
            <a:ext cx="514517" cy="41669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8916717" y="4337191"/>
            <a:ext cx="913539" cy="86169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4-Point Star 25"/>
          <p:cNvSpPr/>
          <p:nvPr/>
        </p:nvSpPr>
        <p:spPr>
          <a:xfrm flipH="1">
            <a:off x="3692905" y="2017813"/>
            <a:ext cx="211226" cy="224660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4-Point Star 26"/>
          <p:cNvSpPr/>
          <p:nvPr/>
        </p:nvSpPr>
        <p:spPr>
          <a:xfrm>
            <a:off x="9176146" y="1398265"/>
            <a:ext cx="193869" cy="18184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9" name="4-Point Star 28"/>
          <p:cNvSpPr/>
          <p:nvPr/>
        </p:nvSpPr>
        <p:spPr>
          <a:xfrm flipH="1">
            <a:off x="2953514" y="4560565"/>
            <a:ext cx="658953" cy="700862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1664124" y="4678616"/>
            <a:ext cx="957325" cy="1082378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1" name="4-Point Star 30"/>
          <p:cNvSpPr/>
          <p:nvPr/>
        </p:nvSpPr>
        <p:spPr>
          <a:xfrm flipH="1">
            <a:off x="4613021" y="3681370"/>
            <a:ext cx="707003" cy="55190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5-Point Star 31"/>
          <p:cNvSpPr/>
          <p:nvPr/>
        </p:nvSpPr>
        <p:spPr>
          <a:xfrm>
            <a:off x="5693457" y="5458722"/>
            <a:ext cx="313057" cy="302273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5-Point Star 32"/>
          <p:cNvSpPr/>
          <p:nvPr/>
        </p:nvSpPr>
        <p:spPr>
          <a:xfrm>
            <a:off x="9683302" y="4999558"/>
            <a:ext cx="951154" cy="870596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1556924" y="4970199"/>
            <a:ext cx="682994" cy="981404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092223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0299" y="5222306"/>
            <a:ext cx="555802" cy="778445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0" name="Up Arrow 59"/>
          <p:cNvSpPr/>
          <p:nvPr/>
        </p:nvSpPr>
        <p:spPr>
          <a:xfrm>
            <a:off x="2615669" y="5555757"/>
            <a:ext cx="401813" cy="395847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847804" y="805572"/>
            <a:ext cx="786653" cy="747011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56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2000" dirty="0">
              <a:solidFill>
                <a:srgbClr val="000000">
                  <a:lumMod val="75000"/>
                  <a:lumOff val="25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1"/>
            <a:ext cx="990600" cy="7975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81200" y="304800"/>
            <a:ext cx="8229600" cy="12154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685800">
              <a:defRPr/>
            </a:pPr>
            <a:r>
              <a:rPr lang="en-US" sz="20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Chuyên</a:t>
            </a:r>
            <a:r>
              <a:rPr lang="en-US" sz="20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 </a:t>
            </a:r>
            <a:r>
              <a:rPr lang="en-US" sz="20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gia</a:t>
            </a:r>
            <a:r>
              <a:rPr lang="en-US" sz="20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 </a:t>
            </a:r>
            <a:r>
              <a:rPr lang="en-US" sz="20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tư</a:t>
            </a:r>
            <a:r>
              <a:rPr lang="en-US" sz="2000" b="1" kern="0" spc="38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 </a:t>
            </a:r>
            <a:r>
              <a:rPr lang="en-US" sz="2000" b="1" kern="0" spc="38" dirty="0" err="1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" panose="02020603050405020304" pitchFamily="18" charset="0"/>
                <a:ea typeface="Tahoma" panose="020B0604030504040204" pitchFamily="34" charset="0"/>
                <a:cs typeface="Times" panose="02020603050405020304" pitchFamily="18" charset="0"/>
              </a:rPr>
              <a:t>vấn</a:t>
            </a:r>
            <a:endParaRPr lang="en-US" sz="2000" b="1" kern="0" spc="38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00B0F0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" panose="02020603050405020304" pitchFamily="18" charset="0"/>
              <a:ea typeface="Tahoma" panose="020B0604030504040204" pitchFamily="34" charset="0"/>
              <a:cs typeface="Times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905001"/>
            <a:ext cx="1181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3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Nghệ</a:t>
            </a:r>
            <a:r>
              <a:rPr lang="en-US" sz="3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sĩ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V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bị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một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Facebooker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dùng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lẽ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xúc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phạm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danh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dự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trang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Facebook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mình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Điều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này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mang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đến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sự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phiền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toái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thậm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chí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thiệt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hại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nghệ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sĩ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V,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ảnh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hưởng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đến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danh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dự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uy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tín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Nghệ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sĩ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V. </a:t>
            </a:r>
          </a:p>
          <a:p>
            <a:pPr algn="just"/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	?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trường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hợp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này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Nghệ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sĩ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V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cần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làm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để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bảo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vệ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danh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dự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nhân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phẩm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200" b="1" dirty="0" err="1">
                <a:latin typeface="Times" panose="02020603050405020304" pitchFamily="18" charset="0"/>
                <a:cs typeface="Times" panose="02020603050405020304" pitchFamily="18" charset="0"/>
              </a:rPr>
              <a:t>mình</a:t>
            </a:r>
            <a:r>
              <a:rPr lang="en-US" sz="3200" b="1" dirty="0"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</a:p>
          <a:p>
            <a:endParaRPr lang="en-US" sz="32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54ABF28-D790-4359-9799-DBF792FE0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52400" y="860836"/>
            <a:ext cx="11887200" cy="5844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3754" y="1"/>
            <a:ext cx="4834145" cy="692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Trò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chơi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Sắm</a:t>
            </a:r>
            <a:r>
              <a:rPr lang="en-US" sz="405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5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vai</a:t>
            </a:r>
            <a:endParaRPr lang="en-US" sz="405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4294588" y="1219201"/>
            <a:ext cx="3477813" cy="549953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Shape 1"/>
          <p:cNvPicPr/>
          <p:nvPr/>
        </p:nvPicPr>
        <p:blipFill>
          <a:blip r:embed="rId4"/>
          <a:stretch/>
        </p:blipFill>
        <p:spPr>
          <a:xfrm>
            <a:off x="10889757" y="1"/>
            <a:ext cx="1278294" cy="7349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362200" y="1905000"/>
            <a:ext cx="7696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trào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6C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T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algn="just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a)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b) Theo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4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3000355" y="228601"/>
            <a:ext cx="6922058" cy="809259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074888" y="2900022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74888" y="1295401"/>
            <a:ext cx="5577462" cy="681379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74888" y="2138022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091734" y="3674779"/>
            <a:ext cx="5577462" cy="681379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243776" y="1369244"/>
            <a:ext cx="732660" cy="64131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252644" y="2182355"/>
            <a:ext cx="732660" cy="64131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091734" y="1444823"/>
            <a:ext cx="526360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Vân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tích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cực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trên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lớp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đầy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đủ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bài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tập</a:t>
            </a:r>
            <a:r>
              <a:rPr lang="en-US" sz="1600" dirty="0">
                <a:solidFill>
                  <a:schemeClr val="bg1"/>
                </a:solidFill>
              </a:rPr>
              <a:t> ở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3409438" y="144239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24601" y="218284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/>
              <a:t>Hưng</a:t>
            </a:r>
            <a:r>
              <a:rPr lang="en-US" sz="1600" dirty="0"/>
              <a:t> </a:t>
            </a:r>
            <a:r>
              <a:rPr lang="en-US" sz="1600" dirty="0" err="1"/>
              <a:t>chăm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yêu</a:t>
            </a:r>
            <a:r>
              <a:rPr lang="en-US" sz="1600" dirty="0"/>
              <a:t> </a:t>
            </a:r>
            <a:r>
              <a:rPr lang="en-US" sz="1600" dirty="0" err="1"/>
              <a:t>thích</a:t>
            </a:r>
            <a:r>
              <a:rPr lang="en-US" sz="1600" dirty="0"/>
              <a:t>, </a:t>
            </a:r>
            <a:r>
              <a:rPr lang="en-US" sz="1600" dirty="0" err="1"/>
              <a:t>còn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môn</a:t>
            </a:r>
            <a:r>
              <a:rPr lang="en-US" sz="1600" dirty="0"/>
              <a:t> </a:t>
            </a:r>
            <a:r>
              <a:rPr lang="en-US" sz="1600" dirty="0" err="1"/>
              <a:t>khác</a:t>
            </a:r>
            <a:r>
              <a:rPr lang="en-US" sz="1600" dirty="0"/>
              <a:t> </a:t>
            </a:r>
            <a:r>
              <a:rPr lang="en-US" sz="1600" dirty="0" err="1"/>
              <a:t>chỉ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đối</a:t>
            </a:r>
            <a:r>
              <a:rPr lang="en-US" sz="1600" dirty="0"/>
              <a:t> </a:t>
            </a:r>
            <a:r>
              <a:rPr lang="en-US" sz="1600" dirty="0" err="1"/>
              <a:t>phó</a:t>
            </a:r>
            <a:r>
              <a:rPr lang="en-US" sz="1600" dirty="0"/>
              <a:t>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3401635" y="2239424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B</a:t>
            </a: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3228888" y="2895601"/>
            <a:ext cx="732660" cy="64131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3252644" y="3659531"/>
            <a:ext cx="732660" cy="64131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4124601" y="3709461"/>
            <a:ext cx="5527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Clr>
                <a:srgbClr val="44546A"/>
              </a:buClr>
              <a:buNone/>
            </a:pPr>
            <a:r>
              <a:rPr lang="en-US" sz="1600" dirty="0" err="1"/>
              <a:t>Hà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giỏi</a:t>
            </a:r>
            <a:r>
              <a:rPr lang="en-US" sz="1600" dirty="0"/>
              <a:t> </a:t>
            </a:r>
            <a:r>
              <a:rPr lang="en-US" sz="1600" dirty="0" err="1"/>
              <a:t>nhưng</a:t>
            </a:r>
            <a:r>
              <a:rPr lang="en-US" sz="1600" dirty="0"/>
              <a:t> </a:t>
            </a:r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muốn</a:t>
            </a:r>
            <a:r>
              <a:rPr lang="en-US" sz="1600" dirty="0"/>
              <a:t> </a:t>
            </a:r>
            <a:r>
              <a:rPr lang="en-US" sz="1600" dirty="0" err="1"/>
              <a:t>tham</a:t>
            </a:r>
            <a:r>
              <a:rPr lang="en-US" sz="1600" dirty="0"/>
              <a:t> </a:t>
            </a:r>
            <a:r>
              <a:rPr lang="en-US" sz="1600" dirty="0" err="1"/>
              <a:t>gia</a:t>
            </a:r>
            <a:r>
              <a:rPr lang="en-US" sz="1600" dirty="0"/>
              <a:t> </a:t>
            </a:r>
            <a:r>
              <a:rPr lang="en-US" sz="1600" dirty="0" err="1"/>
              <a:t>các</a:t>
            </a:r>
            <a:r>
              <a:rPr lang="en-US" sz="1600" dirty="0"/>
              <a:t> </a:t>
            </a:r>
            <a:r>
              <a:rPr lang="en-US" sz="1600" dirty="0" err="1"/>
              <a:t>hoạt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</a:t>
            </a:r>
            <a:r>
              <a:rPr lang="en-US" sz="1600" dirty="0" err="1"/>
              <a:t>học</a:t>
            </a:r>
            <a:r>
              <a:rPr lang="en-US" sz="1600" dirty="0"/>
              <a:t> </a:t>
            </a:r>
            <a:r>
              <a:rPr lang="en-US" sz="1600" dirty="0" err="1"/>
              <a:t>tập</a:t>
            </a:r>
            <a:r>
              <a:rPr lang="en-US" sz="1600" dirty="0"/>
              <a:t> </a:t>
            </a:r>
            <a:r>
              <a:rPr lang="en-US" sz="1600" dirty="0" err="1"/>
              <a:t>trong</a:t>
            </a:r>
            <a:r>
              <a:rPr lang="en-US" sz="1600" dirty="0"/>
              <a:t> </a:t>
            </a:r>
            <a:r>
              <a:rPr lang="en-US" sz="1600" dirty="0" err="1"/>
              <a:t>nhà</a:t>
            </a:r>
            <a:r>
              <a:rPr lang="en-US" sz="1600" dirty="0"/>
              <a:t> </a:t>
            </a:r>
            <a:r>
              <a:rPr lang="en-US" sz="1600" dirty="0" err="1"/>
              <a:t>trường</a:t>
            </a:r>
            <a:r>
              <a:rPr lang="en-US" sz="1600" dirty="0"/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3413410" y="3755437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25" y="2765083"/>
            <a:ext cx="2282615" cy="171511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971800" y="304801"/>
            <a:ext cx="7076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đưới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114801" y="2965963"/>
            <a:ext cx="55375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sz="1600" dirty="0" err="1">
                <a:solidFill>
                  <a:schemeClr val="bg1"/>
                </a:solidFill>
              </a:rPr>
              <a:t>Lâm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chỉ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học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được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vào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tối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còn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buổi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chiều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thì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làm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việc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nhà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giúp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bố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mẹ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3384049" y="2945272"/>
            <a:ext cx="407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>
                <a:solidFill>
                  <a:prstClr val="white"/>
                </a:solidFill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561532" y="849036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0" name="Group 3"/>
          <p:cNvGrpSpPr>
            <a:grpSpLocks/>
          </p:cNvGrpSpPr>
          <p:nvPr/>
        </p:nvGrpSpPr>
        <p:grpSpPr bwMode="auto">
          <a:xfrm>
            <a:off x="3229740" y="4419601"/>
            <a:ext cx="732660" cy="641311"/>
            <a:chOff x="1110" y="2656"/>
            <a:chExt cx="1549" cy="1351"/>
          </a:xfrm>
        </p:grpSpPr>
        <p:sp>
          <p:nvSpPr>
            <p:cNvPr id="59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602" y="5376937"/>
            <a:ext cx="5578323" cy="682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1" y="4483596"/>
            <a:ext cx="68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274" y="4499288"/>
            <a:ext cx="5578323" cy="682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0415" y="5386979"/>
            <a:ext cx="749873" cy="64623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409439" y="5486401"/>
            <a:ext cx="39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91734" y="4495801"/>
            <a:ext cx="561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thỉnh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14800" y="5449670"/>
            <a:ext cx="53910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873713"/>
            <a:ext cx="5256584" cy="3491393"/>
          </a:xfrm>
          <a:prstGeom prst="rect">
            <a:avLst/>
          </a:prstGeom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6007469" y="2902674"/>
            <a:ext cx="2608813" cy="1620125"/>
          </a:xfrm>
          <a:prstGeom prst="rect">
            <a:avLst/>
          </a:prstGeom>
        </p:spPr>
        <p:txBody>
          <a:bodyPr vert="horz" wrap="square" lIns="0" tIns="72000" rIns="0" bIns="0" anchor="t" anchorCtr="1">
            <a:normAutofit/>
          </a:bodyPr>
          <a:lstStyle/>
          <a:p>
            <a:pPr>
              <a:lnSpc>
                <a:spcPct val="120000"/>
              </a:lnSpc>
              <a:defRPr/>
            </a:pPr>
            <a:endParaRPr lang="zh-CN" altLang="en-US" sz="10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DB1A3-9A7A-4425-A5F7-336080DB8C40}"/>
              </a:ext>
            </a:extLst>
          </p:cNvPr>
          <p:cNvSpPr txBox="1"/>
          <p:nvPr/>
        </p:nvSpPr>
        <p:spPr>
          <a:xfrm>
            <a:off x="5223520" y="1792767"/>
            <a:ext cx="262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873713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8A0814A6-7AAD-47A7-ACAE-024B4C207ACC}"/>
              </a:ext>
            </a:extLst>
          </p:cNvPr>
          <p:cNvSpPr/>
          <p:nvPr/>
        </p:nvSpPr>
        <p:spPr>
          <a:xfrm>
            <a:off x="3657600" y="1295400"/>
            <a:ext cx="6264696" cy="2997448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-457200"/>
            <a:ext cx="3111391" cy="2448272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1580106" y="4073023"/>
            <a:ext cx="2701807" cy="2189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070" y="452736"/>
            <a:ext cx="214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"/>
            <a:ext cx="1030218" cy="76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600" y="1371600"/>
            <a:ext cx="6264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	</a:t>
            </a:r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tầm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bộ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liên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quyền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bản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thành</a:t>
            </a:r>
            <a:r>
              <a:rPr lang="en-US" sz="3600" dirty="0"/>
              <a:t> </a:t>
            </a:r>
            <a:r>
              <a:rPr lang="en-US" sz="3600" dirty="0" err="1"/>
              <a:t>báo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hoặc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san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nhóm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24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1704">
            <a:off x="1580106" y="4643378"/>
            <a:ext cx="2701807" cy="21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A34FC-3528-4C28-ACA9-CB87BD105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782" y="5867400"/>
            <a:ext cx="1030218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"/>
            <a:ext cx="4267200" cy="2152583"/>
          </a:xfrm>
          <a:prstGeom prst="rect">
            <a:avLst/>
          </a:prstGeom>
        </p:spPr>
      </p:pic>
      <p:pic>
        <p:nvPicPr>
          <p:cNvPr id="11" name="Picture 10" descr="Mỗi nhóm sưu tầm một bộ tranh ảnh liên quan đến việc thực hiện các quyền cơ bả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"/>
            <a:ext cx="4876800" cy="2152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Mỗi nhóm sưu tầm một bộ tranh ảnh liên quan đến việc thực hiện các quyền cơ bản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28671"/>
            <a:ext cx="4267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Mỗi nhóm sưu tầm một bộ tranh ảnh liên quan đến việc thực hiện các quyền cơ bả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33600"/>
            <a:ext cx="4876800" cy="21524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1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92926" y="2438401"/>
            <a:ext cx="46230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TẠM BIỆT</a:t>
            </a:r>
          </a:p>
          <a:p>
            <a:pPr algn="ctr"/>
            <a:r>
              <a:rPr lang="en-US" sz="3600" b="1" dirty="0">
                <a:ln/>
                <a:solidFill>
                  <a:srgbClr val="ED1E28"/>
                </a:solidFill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78285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-274700"/>
            <a:ext cx="128027" cy="4389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89041"/>
            <a:ext cx="3941366" cy="2256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873711"/>
            <a:ext cx="2452528" cy="2452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660" y="1"/>
            <a:ext cx="1158340" cy="1048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0504" y="1295401"/>
            <a:ext cx="4359018" cy="2914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2508535"/>
            <a:ext cx="2999492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D19D38-C1AC-4441-902E-CABA5EF5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-457200" y="8106"/>
            <a:ext cx="12877800" cy="769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0E38B9-C5C2-49A4-9A8E-6DCC16A334AC}"/>
              </a:ext>
            </a:extLst>
          </p:cNvPr>
          <p:cNvSpPr txBox="1"/>
          <p:nvPr/>
        </p:nvSpPr>
        <p:spPr>
          <a:xfrm>
            <a:off x="1447800" y="2133600"/>
            <a:ext cx="3863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" panose="02020603050405020304" pitchFamily="18" charset="0"/>
                <a:ea typeface="微软雅黑" panose="020B0503020204020204" pitchFamily="34" charset="-122"/>
                <a:cs typeface="Times" panose="02020603050405020304" pitchFamily="18" charset="0"/>
              </a:rPr>
              <a:t> 11: </a:t>
            </a:r>
            <a:r>
              <a:rPr lang="en-US" sz="32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QUYỀN VÀ NGHĨA VỤ CƠ BẢN CỦA CÔNG DÂN VIỆT NAM</a:t>
            </a:r>
          </a:p>
          <a:p>
            <a:pPr>
              <a:defRPr/>
            </a:pPr>
            <a:endParaRPr 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" panose="02020603050405020304" pitchFamily="18" charset="0"/>
              <a:ea typeface="微软雅黑" panose="020B0503020204020204" pitchFamily="34" charset="-122"/>
              <a:cs typeface="Times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571F3C-F8EC-4CCD-8ACE-39185715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338" y="0"/>
            <a:ext cx="1158340" cy="10486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FB622-DB97-4C2C-AFD4-06D07E46FA3E}"/>
              </a:ext>
            </a:extLst>
          </p:cNvPr>
          <p:cNvSpPr txBox="1"/>
          <p:nvPr/>
        </p:nvSpPr>
        <p:spPr>
          <a:xfrm>
            <a:off x="6248400" y="2133600"/>
            <a:ext cx="3863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smtClean="0"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1.</a:t>
            </a:r>
            <a:endParaRPr lang="en-US" sz="3200" b="1" dirty="0">
              <a:latin typeface="Times" panose="02020603050405020304" pitchFamily="18" charset="0"/>
              <a:ea typeface="MS ??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6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85841"/>
            <a:ext cx="59237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505200" y="221554"/>
            <a:ext cx="4983882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 smtClean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HÌNH ẢNH, </a:t>
            </a:r>
            <a:r>
              <a:rPr lang="en-US" altLang="en-US" sz="3200" b="1" dirty="0" smtClean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THÔNG </a:t>
            </a:r>
            <a:r>
              <a:rPr lang="en-US" altLang="en-US" sz="3200" b="1" dirty="0">
                <a:solidFill>
                  <a:srgbClr val="0070C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TIN</a:t>
            </a:r>
            <a:endParaRPr lang="en-US" altLang="en-US" sz="3200" dirty="0">
              <a:solidFill>
                <a:srgbClr val="5F5F5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9" name="Picture 4" descr="Kết quả hình ảnh cho bảng đ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51" y="3124200"/>
            <a:ext cx="4872522" cy="300838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905473" y="964065"/>
            <a:ext cx="728652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smtClean="0">
                <a:solidFill>
                  <a:srgbClr val="0000FF"/>
                </a:solidFill>
                <a:latin typeface="Times" panose="02020603050405020304" pitchFamily="18" charset="0"/>
                <a:ea typeface="Arial" panose="020B0604020202020204" pitchFamily="34" charset="0"/>
                <a:cs typeface="Times" panose="02020603050405020304" pitchFamily="18" charset="0"/>
              </a:rPr>
              <a:t>  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- 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Mọi ng</a:t>
            </a:r>
            <a:r>
              <a:rPr lang="en-US" sz="3200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ười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có quyền bất khả xâm phạm về đ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ờ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i sống riêng t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ư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, b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í 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mật cá nhân và bí mật gia đ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ì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nh.</a:t>
            </a:r>
            <a:endParaRPr lang="en-US" sz="3200" b="1" dirty="0">
              <a:solidFill>
                <a:srgbClr val="0000FF"/>
              </a:solidFill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- 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Mọi ng</a:t>
            </a:r>
            <a:r>
              <a:rPr lang="en-US" sz="3200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ười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có quyền bí mật th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ư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tín, điện thoại, điện tín và các hình th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ứ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 trao đổi th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ô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ng tin riêng t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ư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khác.</a:t>
            </a:r>
            <a:endParaRPr lang="en-US" sz="3200" b="1" dirty="0">
              <a:solidFill>
                <a:srgbClr val="0000FF"/>
              </a:solidFill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vi-VN" sz="3200" b="1" dirty="0" smtClean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- Không 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ai đ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ư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ợc bóc mở, ki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ể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m soát, thu gi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ữ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trái luật th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ư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tín, điện thoại, điện tín và các hình th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ứ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 trao đ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ổ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i thông tin riêng t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ư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của ng</a:t>
            </a:r>
            <a:r>
              <a:rPr lang="en-US" sz="3200" b="1" dirty="0" err="1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ười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khác.</a:t>
            </a:r>
            <a:endParaRPr lang="en-US" sz="3200" b="1" dirty="0">
              <a:solidFill>
                <a:srgbClr val="0000FF"/>
              </a:solidFill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- 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C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ô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ng d</a:t>
            </a:r>
            <a:r>
              <a:rPr lang="en-US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â</a:t>
            </a:r>
            <a:r>
              <a:rPr lang="vi-VN" sz="3200" b="1" dirty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n có quyền và nghĩa vụ học </a:t>
            </a:r>
            <a:r>
              <a:rPr lang="vi-VN" sz="3200" b="1" dirty="0" smtClean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tập</a:t>
            </a:r>
            <a:endParaRPr lang="en-US" sz="3200" b="1" dirty="0">
              <a:solidFill>
                <a:srgbClr val="0000FF"/>
              </a:solidFill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algn="r"/>
            <a:r>
              <a:rPr lang="vi-VN" sz="3200" b="1" i="1" dirty="0" smtClean="0">
                <a:solidFill>
                  <a:prstClr val="black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     (</a:t>
            </a:r>
            <a:r>
              <a:rPr lang="vi-VN" sz="3200" b="1" i="1" dirty="0">
                <a:solidFill>
                  <a:prstClr val="black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Theo </a:t>
            </a:r>
            <a:r>
              <a:rPr lang="vi-VN" sz="3200" b="1" i="1" dirty="0" smtClean="0">
                <a:solidFill>
                  <a:prstClr val="black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Đi</a:t>
            </a:r>
            <a:r>
              <a:rPr lang="en-US" sz="3200" b="1" i="1" dirty="0" smtClean="0">
                <a:solidFill>
                  <a:prstClr val="black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ề</a:t>
            </a:r>
            <a:r>
              <a:rPr lang="vi-VN" sz="3200" b="1" i="1" dirty="0" smtClean="0">
                <a:solidFill>
                  <a:prstClr val="black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u </a:t>
            </a:r>
            <a:r>
              <a:rPr lang="vi-VN" sz="3200" b="1" i="1" dirty="0">
                <a:solidFill>
                  <a:prstClr val="black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21 và 39 Hiến pháp </a:t>
            </a:r>
            <a:r>
              <a:rPr lang="vi-VN" sz="3200" b="1" i="1" dirty="0" smtClean="0">
                <a:solidFill>
                  <a:prstClr val="black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2013</a:t>
            </a:r>
            <a:r>
              <a:rPr lang="vi-VN" sz="3200" b="1" i="1" dirty="0">
                <a:solidFill>
                  <a:prstClr val="black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)</a:t>
            </a:r>
            <a:endParaRPr lang="en-US" sz="3200" b="1" dirty="0">
              <a:solidFill>
                <a:prstClr val="black"/>
              </a:solidFill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54" y="3449813"/>
            <a:ext cx="4549116" cy="2357159"/>
          </a:xfrm>
          <a:prstGeom prst="rect">
            <a:avLst/>
          </a:prstGeom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950" y="1126872"/>
            <a:ext cx="4876800" cy="174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 defTabSz="815975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defTabSz="815975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vi-VN" sz="3200" b="1" kern="0" dirty="0" smtClean="0">
                <a:latin typeface="Times" panose="02020603050405020304" pitchFamily="18" charset="0"/>
                <a:cs typeface="Times" panose="02020603050405020304" pitchFamily="18" charset="0"/>
              </a:rPr>
              <a:t>Quan sát hình ảnh, đọc thông tin và hoàn thành phiếu bài tập.</a:t>
            </a:r>
            <a:endParaRPr lang="en-US" sz="3200" dirty="0">
              <a:latin typeface="Times" panose="02020603050405020304" pitchFamily="18" charset="0"/>
              <a:ea typeface="Segoe UI" panose="020B0502040204020203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ÔN TOÁN 3: TRƯỜNG TIỂU HỌC ĐẰNG LÂM (16/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54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562696" y="235674"/>
            <a:ext cx="1099978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  <a:sym typeface="Arial" panose="020B0604020202020204" pitchFamily="34" charset="0"/>
              </a:rPr>
              <a:t>PHIẾU HỌC TẬP</a:t>
            </a:r>
            <a:endParaRPr lang="vi-VN" sz="3600" b="1" dirty="0" smtClean="0">
              <a:solidFill>
                <a:srgbClr val="00B05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600" b="1" dirty="0" smtClean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	1. H</a:t>
            </a:r>
            <a:r>
              <a:rPr lang="en-US" sz="3600" b="1" dirty="0" err="1" smtClean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ình</a:t>
            </a:r>
            <a:r>
              <a:rPr lang="en-US" sz="3600" b="1" dirty="0" smtClean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quyền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?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6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en-US" sz="36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nêu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bổn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phận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đình</a:t>
            </a:r>
            <a:r>
              <a:rPr lang="en-US" sz="36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r>
              <a:rPr lang="vi-VN" sz="36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vi-VN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	</a:t>
            </a:r>
            <a:r>
              <a:rPr lang="vi-VN" sz="36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hưởng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bản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00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15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3172752" y="-789650"/>
            <a:ext cx="5846499" cy="9143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22" y="859100"/>
            <a:ext cx="1696484" cy="88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9942412" y="930600"/>
            <a:ext cx="641562" cy="609232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D:\NĂM HỌC 2021-2022\TỔNG HỢP\tong-hop-cac-bai-tho-chuc-tet-ong-ba-cha-me-thay-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4267200" cy="364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NĂM HỌC 2021-2022\TỔNG HỢP\unnam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1828800"/>
            <a:ext cx="4824413" cy="36459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24000" y="54864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43588" y="5486401"/>
            <a:ext cx="4824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708614-0FF2-4E62-A678-E089C72AC34F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2604289" y="946420"/>
            <a:ext cx="3063004" cy="355926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8FB1BB-BF64-4C78-AACA-84C9F97ED11A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7489371" y="897465"/>
            <a:ext cx="2364446" cy="389623"/>
          </a:xfrm>
          <a:prstGeom prst="straightConnector1">
            <a:avLst/>
          </a:prstGeom>
          <a:noFill/>
          <a:ln w="57150" cap="flat" cmpd="sng" algn="ctr">
            <a:solidFill>
              <a:srgbClr val="FF9933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1270821" y="1302346"/>
            <a:ext cx="2666935" cy="561699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Trong gia đình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458200" y="1287088"/>
            <a:ext cx="2791234" cy="538608"/>
          </a:xfrm>
          <a:prstGeom prst="roundRect">
            <a:avLst/>
          </a:prstGeom>
          <a:solidFill>
            <a:srgbClr val="CCFFCC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   Khi đến</a:t>
            </a:r>
            <a:r>
              <a:rPr kumimoji="0" lang="vi-VN" sz="24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trường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3200400" y="2569063"/>
            <a:ext cx="2667000" cy="4316749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đỡ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bố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ông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…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việc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vừa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sức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Kính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trọng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ơn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ngoan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ngoãn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vâng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…</a:t>
            </a:r>
          </a:p>
        </p:txBody>
      </p:sp>
      <p:sp>
        <p:nvSpPr>
          <p:cNvPr id="12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6781800" y="2557425"/>
            <a:ext cx="2791916" cy="4155394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13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61" y="11802"/>
            <a:ext cx="6919999" cy="102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256714" y="282783"/>
            <a:ext cx="420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00FF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" panose="02020603050405020304" pitchFamily="18" charset="0"/>
              </a:rPr>
              <a:t>QUYỀN VÀ NGHĨA VỤ</a:t>
            </a:r>
            <a:endParaRPr lang="en-US" sz="2400" b="1" dirty="0">
              <a:solidFill>
                <a:srgbClr val="0000FF"/>
              </a:solidFill>
              <a:latin typeface="Times" panose="02020603050405020304" pitchFamily="18" charset="0"/>
              <a:ea typeface="Times New Roman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5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76265" y="2626405"/>
            <a:ext cx="2666935" cy="4231595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Sự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chăm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sóc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viên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gia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đình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…</a:t>
            </a:r>
          </a:p>
          <a:p>
            <a:pPr lvl="0" algn="just" defTabSz="685800"/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Nhận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tình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cảm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yêu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thương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tốt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đẹp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viên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gia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đình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…</a:t>
            </a:r>
            <a:endParaRPr lang="en-US" sz="2400" b="1" dirty="0">
              <a:latin typeface="Times" panose="02020603050405020304" pitchFamily="18" charset="0"/>
              <a:ea typeface="MS ??"/>
              <a:cs typeface="Times" panose="02020603050405020304" pitchFamily="18" charset="0"/>
            </a:endParaRPr>
          </a:p>
        </p:txBody>
      </p:sp>
      <p:sp>
        <p:nvSpPr>
          <p:cNvPr id="20" name="Rectangle: Rounded Corners 24">
            <a:extLst>
              <a:ext uri="{FF2B5EF4-FFF2-40B4-BE49-F238E27FC236}">
                <a16:creationId xmlns:a16="http://schemas.microsoft.com/office/drawing/2014/main" id="{ED9BAAF3-BB42-469D-9A1D-E12DA3DD343C}"/>
              </a:ext>
            </a:extLst>
          </p:cNvPr>
          <p:cNvSpPr/>
          <p:nvPr/>
        </p:nvSpPr>
        <p:spPr>
          <a:xfrm>
            <a:off x="9853817" y="2557425"/>
            <a:ext cx="2341812" cy="4310400"/>
          </a:xfrm>
          <a:prstGeom prst="roundRect">
            <a:avLst/>
          </a:prstGeom>
          <a:solidFill>
            <a:srgbClr val="9BBB59">
              <a:lumMod val="40000"/>
              <a:lumOff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Thực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hiện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nghiêm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túc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nội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lớp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trường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vâng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ơn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thầy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cô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…</a:t>
            </a:r>
          </a:p>
          <a:p>
            <a:pPr lvl="0" algn="just" defTabSz="685800"/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Tích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cực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tham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gia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hoạt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tập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thể</a:t>
            </a:r>
            <a:r>
              <a:rPr lang="en-US" sz="2400" b="1" dirty="0">
                <a:solidFill>
                  <a:prstClr val="black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…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76265" y="1960778"/>
            <a:ext cx="1941095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gray">
          <a:xfrm>
            <a:off x="398237" y="1973880"/>
            <a:ext cx="1297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sz="2400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endParaRPr lang="en-US" altLang="en-US" sz="2400" b="1" dirty="0" smtClean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3468217" y="1961450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gray">
          <a:xfrm>
            <a:off x="3343768" y="1997563"/>
            <a:ext cx="20126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sz="2400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BỔN PHẬN</a:t>
            </a:r>
            <a:endParaRPr lang="en-US" altLang="en-US" sz="2400" b="1" dirty="0" smtClean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7438571" y="1953289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gray">
          <a:xfrm>
            <a:off x="7573604" y="2046473"/>
            <a:ext cx="14585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sz="2400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endParaRPr lang="en-US" altLang="en-US" sz="2400" b="1" dirty="0" smtClean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gray">
          <a:xfrm>
            <a:off x="10463417" y="1944479"/>
            <a:ext cx="1728583" cy="5715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gray">
          <a:xfrm>
            <a:off x="10210800" y="1973880"/>
            <a:ext cx="18608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vi-VN" altLang="en-US" sz="2400" b="1" dirty="0" smtClean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NHIỆM VỤ</a:t>
            </a:r>
            <a:endParaRPr lang="en-US" altLang="en-US" sz="2400" b="1" dirty="0" smtClean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4" name="Left-Right-Up Arrow 33"/>
          <p:cNvSpPr/>
          <p:nvPr/>
        </p:nvSpPr>
        <p:spPr>
          <a:xfrm>
            <a:off x="9510097" y="1953344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6" name="Left-Right-Up Arrow 35"/>
          <p:cNvSpPr/>
          <p:nvPr/>
        </p:nvSpPr>
        <p:spPr>
          <a:xfrm>
            <a:off x="2233562" y="1911153"/>
            <a:ext cx="700703" cy="398452"/>
          </a:xfrm>
          <a:prstGeom prst="leftRigh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010400" y="2652212"/>
            <a:ext cx="25447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400" b="1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đảm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bảo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an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toàn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sự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chỉ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bảo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dạy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dỗ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thầy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cô</a:t>
            </a:r>
            <a:r>
              <a:rPr lang="en-US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…</a:t>
            </a:r>
            <a:endParaRPr lang="en-US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lvl="0" algn="just" defTabSz="685800"/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tham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gia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hoạt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động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ngoại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khóa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do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lớp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, do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trường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tổ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b="1" dirty="0" err="1">
                <a:latin typeface="Times" panose="02020603050405020304" pitchFamily="18" charset="0"/>
                <a:cs typeface="Times" panose="02020603050405020304" pitchFamily="18" charset="0"/>
              </a:rPr>
              <a:t>chức</a:t>
            </a:r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…</a:t>
            </a:r>
            <a:endParaRPr lang="en-US" sz="2400" b="1" dirty="0">
              <a:latin typeface="Times" panose="02020603050405020304" pitchFamily="18" charset="0"/>
              <a:ea typeface="MS ??"/>
              <a:cs typeface="Times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9"/>
          <p:cNvPicPr preferRelativeResize="0"/>
          <p:nvPr/>
        </p:nvPicPr>
        <p:blipFill rotWithShape="1">
          <a:blip r:embed="rId3">
            <a:alphaModFix/>
          </a:blip>
          <a:srcRect l="18975" t="9789" r="12467"/>
          <a:stretch/>
        </p:blipFill>
        <p:spPr>
          <a:xfrm>
            <a:off x="-76200" y="4713199"/>
            <a:ext cx="3128126" cy="21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-371376"/>
            <a:ext cx="9448800" cy="6086376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8" t="20952" r="548" b="27864"/>
          <a:stretch>
            <a:fillRect/>
          </a:stretch>
        </p:blipFill>
        <p:spPr bwMode="auto">
          <a:xfrm>
            <a:off x="8578445" y="4800600"/>
            <a:ext cx="3298536" cy="212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76400" y="1453390"/>
            <a:ext cx="7467600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quyền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vụ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yếu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mật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đời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Hiến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ea typeface="MS ??"/>
                <a:cs typeface="Times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08183" y="3527804"/>
            <a:ext cx="673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Quy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định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mối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quan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hệ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cơ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nhất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giữa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Quyền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không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tách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rời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vụ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dân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0DE3E3E-8FD6-48AA-91D3-B4E1E40EE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660" y="9728"/>
            <a:ext cx="115834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1284</Words>
  <Application>Microsoft Office PowerPoint</Application>
  <PresentationFormat>Widescreen</PresentationFormat>
  <Paragraphs>146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29</vt:i4>
      </vt:variant>
    </vt:vector>
  </HeadingPairs>
  <TitlesOfParts>
    <vt:vector size="64" baseType="lpstr">
      <vt:lpstr>맑은 고딕</vt:lpstr>
      <vt:lpstr>微软雅黑</vt:lpstr>
      <vt:lpstr>宋体</vt:lpstr>
      <vt:lpstr>Algerian</vt:lpstr>
      <vt:lpstr>Arial</vt:lpstr>
      <vt:lpstr>Calibri</vt:lpstr>
      <vt:lpstr>Calibri Light</vt:lpstr>
      <vt:lpstr>Cambria</vt:lpstr>
      <vt:lpstr>Lato Light</vt:lpstr>
      <vt:lpstr>MS ??</vt:lpstr>
      <vt:lpstr>Segoe UI</vt:lpstr>
      <vt:lpstr>Tahoma</vt:lpstr>
      <vt:lpstr>Times</vt:lpstr>
      <vt:lpstr>Times New Roman</vt:lpstr>
      <vt:lpstr>Wingdings</vt:lpstr>
      <vt:lpstr>第一PPT，www.1ppt.com</vt:lpstr>
      <vt:lpstr>1_第一PPT，www.1ppt.com</vt:lpstr>
      <vt:lpstr>2_第一PPT，www.1ppt.com</vt:lpstr>
      <vt:lpstr>3_第一PPT，www.1ppt.com</vt:lpstr>
      <vt:lpstr>4_第一PPT，www.1ppt.com</vt:lpstr>
      <vt:lpstr>24_Office Theme</vt:lpstr>
      <vt:lpstr>25_Office Theme</vt:lpstr>
      <vt:lpstr>26_Office Theme</vt:lpstr>
      <vt:lpstr>5_第一PPT，www.1ppt.com</vt:lpstr>
      <vt:lpstr>3_Office Theme</vt:lpstr>
      <vt:lpstr>4_Office Theme</vt:lpstr>
      <vt:lpstr>1_Office Theme</vt:lpstr>
      <vt:lpstr>6_Office Theme</vt:lpstr>
      <vt:lpstr>7_Office Theme</vt:lpstr>
      <vt:lpstr>8_Office Theme</vt:lpstr>
      <vt:lpstr>9_Office Theme</vt:lpstr>
      <vt:lpstr>Office Theme</vt:lpstr>
      <vt:lpstr>10_Office Theme</vt:lpstr>
      <vt:lpstr>12_Office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>Dell</cp:lastModifiedBy>
  <cp:revision>13</cp:revision>
  <dcterms:created xsi:type="dcterms:W3CDTF">2021-04-18T07:45:22Z</dcterms:created>
  <dcterms:modified xsi:type="dcterms:W3CDTF">2024-04-10T11:26:51Z</dcterms:modified>
</cp:coreProperties>
</file>