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65" r:id="rId2"/>
    <p:sldId id="293" r:id="rId3"/>
    <p:sldId id="280" r:id="rId4"/>
    <p:sldId id="295" r:id="rId5"/>
    <p:sldId id="297" r:id="rId6"/>
    <p:sldId id="267" r:id="rId7"/>
    <p:sldId id="268" r:id="rId8"/>
    <p:sldId id="281" r:id="rId9"/>
    <p:sldId id="282" r:id="rId10"/>
    <p:sldId id="270" r:id="rId11"/>
    <p:sldId id="272" r:id="rId12"/>
    <p:sldId id="296" r:id="rId13"/>
    <p:sldId id="257" r:id="rId14"/>
    <p:sldId id="279" r:id="rId15"/>
    <p:sldId id="289" r:id="rId16"/>
    <p:sldId id="298" r:id="rId17"/>
    <p:sldId id="266" r:id="rId18"/>
    <p:sldId id="273" r:id="rId19"/>
    <p:sldId id="274" r:id="rId20"/>
    <p:sldId id="275" r:id="rId21"/>
    <p:sldId id="276" r:id="rId22"/>
    <p:sldId id="277" r:id="rId23"/>
    <p:sldId id="283" r:id="rId24"/>
    <p:sldId id="258" r:id="rId25"/>
    <p:sldId id="259" r:id="rId26"/>
    <p:sldId id="284" r:id="rId27"/>
    <p:sldId id="285" r:id="rId28"/>
    <p:sldId id="286" r:id="rId29"/>
    <p:sldId id="287" r:id="rId30"/>
    <p:sldId id="288" r:id="rId31"/>
    <p:sldId id="260" r:id="rId32"/>
    <p:sldId id="290" r:id="rId33"/>
    <p:sldId id="291" r:id="rId34"/>
    <p:sldId id="292" r:id="rId35"/>
    <p:sldId id="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76" autoAdjust="0"/>
    <p:restoredTop sz="90727" autoAdjust="0"/>
  </p:normalViewPr>
  <p:slideViewPr>
    <p:cSldViewPr snapToGrid="0">
      <p:cViewPr varScale="1">
        <p:scale>
          <a:sx n="67" d="100"/>
          <a:sy n="67" d="100"/>
        </p:scale>
        <p:origin x="924"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A0B206-CA0B-43E1-B036-0065C72812CC}"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3C56F069-15C6-4835-87BB-D0B9CA335BEC}">
      <dgm:prSet phldrT="[Text]"/>
      <dgm:spPr>
        <a:solidFill>
          <a:schemeClr val="accent4">
            <a:lumMod val="60000"/>
            <a:lumOff val="40000"/>
          </a:schemeClr>
        </a:solidFill>
      </dgm:spPr>
      <dgm:t>
        <a:bodyPr/>
        <a:lstStyle/>
        <a:p>
          <a:r>
            <a:rPr lang="en-US" b="1" dirty="0" err="1" smtClean="0">
              <a:solidFill>
                <a:srgbClr val="FF0000"/>
              </a:solidFill>
              <a:latin typeface="Times" panose="02020603050405020304" pitchFamily="18" charset="0"/>
              <a:cs typeface="Times" panose="02020603050405020304" pitchFamily="18" charset="0"/>
            </a:rPr>
            <a:t>Tự</a:t>
          </a:r>
          <a:r>
            <a:rPr lang="en-US" b="1" dirty="0" smtClean="0">
              <a:solidFill>
                <a:srgbClr val="FF0000"/>
              </a:solidFill>
              <a:latin typeface="Times" panose="02020603050405020304" pitchFamily="18" charset="0"/>
              <a:cs typeface="Times" panose="02020603050405020304" pitchFamily="18" charset="0"/>
            </a:rPr>
            <a:t> tin </a:t>
          </a:r>
          <a:r>
            <a:rPr lang="en-US" b="1" dirty="0" err="1" smtClean="0">
              <a:solidFill>
                <a:srgbClr val="FF0000"/>
              </a:solidFill>
              <a:latin typeface="Times" panose="02020603050405020304" pitchFamily="18" charset="0"/>
              <a:cs typeface="Times" panose="02020603050405020304" pitchFamily="18" charset="0"/>
            </a:rPr>
            <a:t>là</a:t>
          </a:r>
          <a:r>
            <a:rPr lang="en-US" b="1" dirty="0" smtClean="0">
              <a:solidFill>
                <a:srgbClr val="FF0000"/>
              </a:solidFill>
              <a:latin typeface="Times" panose="02020603050405020304" pitchFamily="18" charset="0"/>
              <a:cs typeface="Times" panose="02020603050405020304" pitchFamily="18" charset="0"/>
            </a:rPr>
            <a:t> </a:t>
          </a:r>
          <a:r>
            <a:rPr lang="en-US" b="1" dirty="0" err="1" smtClean="0">
              <a:solidFill>
                <a:srgbClr val="FF0000"/>
              </a:solidFill>
              <a:latin typeface="Times" panose="02020603050405020304" pitchFamily="18" charset="0"/>
              <a:cs typeface="Times" panose="02020603050405020304" pitchFamily="18" charset="0"/>
            </a:rPr>
            <a:t>chính</a:t>
          </a:r>
          <a:r>
            <a:rPr lang="en-US" b="1" dirty="0" smtClean="0">
              <a:solidFill>
                <a:srgbClr val="FF0000"/>
              </a:solidFill>
              <a:latin typeface="Times" panose="02020603050405020304" pitchFamily="18" charset="0"/>
              <a:cs typeface="Times" panose="02020603050405020304" pitchFamily="18" charset="0"/>
            </a:rPr>
            <a:t> </a:t>
          </a:r>
          <a:r>
            <a:rPr lang="en-US" b="1" dirty="0" err="1" smtClean="0">
              <a:solidFill>
                <a:srgbClr val="FF0000"/>
              </a:solidFill>
              <a:latin typeface="Times" panose="02020603050405020304" pitchFamily="18" charset="0"/>
              <a:cs typeface="Times" panose="02020603050405020304" pitchFamily="18" charset="0"/>
            </a:rPr>
            <a:t>mình</a:t>
          </a:r>
          <a:endParaRPr lang="en-US" b="1" dirty="0">
            <a:solidFill>
              <a:srgbClr val="FF0000"/>
            </a:solidFill>
            <a:latin typeface="Times" panose="02020603050405020304" pitchFamily="18" charset="0"/>
            <a:cs typeface="Times" panose="02020603050405020304" pitchFamily="18" charset="0"/>
          </a:endParaRPr>
        </a:p>
      </dgm:t>
    </dgm:pt>
    <dgm:pt modelId="{9F93EFA4-2E06-4EF2-93B8-A66C5FC9CD0A}" type="parTrans" cxnId="{6C06CE5F-C512-4932-B173-2AA343B6142F}">
      <dgm:prSet/>
      <dgm:spPr/>
      <dgm:t>
        <a:bodyPr/>
        <a:lstStyle/>
        <a:p>
          <a:endParaRPr lang="en-US"/>
        </a:p>
      </dgm:t>
    </dgm:pt>
    <dgm:pt modelId="{9956BF8A-9062-4B17-8A3F-1B41FF516E8A}" type="sibTrans" cxnId="{6C06CE5F-C512-4932-B173-2AA343B6142F}">
      <dgm:prSet/>
      <dgm:spPr/>
      <dgm:t>
        <a:bodyPr/>
        <a:lstStyle/>
        <a:p>
          <a:endParaRPr lang="en-US"/>
        </a:p>
      </dgm:t>
    </dgm:pt>
    <dgm:pt modelId="{E648D74B-34C0-461E-B002-EAA3B26F3E2A}">
      <dgm:prSet phldrT="[Text]" custT="1"/>
      <dgm:spPr>
        <a:solidFill>
          <a:schemeClr val="bg2">
            <a:lumMod val="90000"/>
          </a:schemeClr>
        </a:solidFill>
      </dgm:spPr>
      <dgm:t>
        <a:bodyPr/>
        <a:lstStyle/>
        <a:p>
          <a:r>
            <a:rPr lang="en-US" sz="2400" dirty="0" smtClean="0">
              <a:solidFill>
                <a:sysClr val="windowText" lastClr="000000"/>
              </a:solidFill>
              <a:latin typeface="Times" panose="02020603050405020304" pitchFamily="18" charset="0"/>
              <a:cs typeface="Times" panose="02020603050405020304" pitchFamily="18" charset="0"/>
            </a:rPr>
            <a:t>1. </a:t>
          </a:r>
          <a:r>
            <a:rPr lang="en-US" sz="2400" dirty="0" err="1" smtClean="0">
              <a:solidFill>
                <a:sysClr val="windowText" lastClr="000000"/>
              </a:solidFill>
              <a:latin typeface="Times" panose="02020603050405020304" pitchFamily="18" charset="0"/>
              <a:cs typeface="Times" panose="02020603050405020304" pitchFamily="18" charset="0"/>
            </a:rPr>
            <a:t>Giới</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thiệu</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bản</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thân</a:t>
          </a:r>
          <a:endParaRPr lang="en-US" sz="2400" dirty="0">
            <a:solidFill>
              <a:sysClr val="windowText" lastClr="000000"/>
            </a:solidFill>
            <a:latin typeface="Times" panose="02020603050405020304" pitchFamily="18" charset="0"/>
            <a:cs typeface="Times" panose="02020603050405020304" pitchFamily="18" charset="0"/>
          </a:endParaRPr>
        </a:p>
      </dgm:t>
    </dgm:pt>
    <dgm:pt modelId="{9DB23B3A-507A-4127-BE86-57B168774240}" type="parTrans" cxnId="{2CA6E408-BA7B-4EA0-B723-B0A506A6C2BC}">
      <dgm:prSet/>
      <dgm:spPr/>
      <dgm:t>
        <a:bodyPr/>
        <a:lstStyle/>
        <a:p>
          <a:endParaRPr lang="en-US"/>
        </a:p>
      </dgm:t>
    </dgm:pt>
    <dgm:pt modelId="{F409349E-F406-44C4-A5B5-992644C49AE7}" type="sibTrans" cxnId="{2CA6E408-BA7B-4EA0-B723-B0A506A6C2BC}">
      <dgm:prSet/>
      <dgm:spPr/>
      <dgm:t>
        <a:bodyPr/>
        <a:lstStyle/>
        <a:p>
          <a:endParaRPr lang="en-US"/>
        </a:p>
      </dgm:t>
    </dgm:pt>
    <dgm:pt modelId="{69990617-BA9F-440D-9DD8-1FE1BE4A7E49}">
      <dgm:prSet phldrT="[Text]" custT="1"/>
      <dgm:spPr>
        <a:solidFill>
          <a:schemeClr val="accent4">
            <a:lumMod val="40000"/>
            <a:lumOff val="60000"/>
          </a:schemeClr>
        </a:solidFill>
      </dgm:spPr>
      <dgm:t>
        <a:bodyPr/>
        <a:lstStyle/>
        <a:p>
          <a:r>
            <a:rPr lang="en-US" sz="2400" dirty="0" err="1" smtClean="0">
              <a:solidFill>
                <a:sysClr val="windowText" lastClr="000000"/>
              </a:solidFill>
              <a:latin typeface="Times" panose="02020603050405020304" pitchFamily="18" charset="0"/>
              <a:cs typeface="Times" panose="02020603050405020304" pitchFamily="18" charset="0"/>
            </a:rPr>
            <a:t>Giới</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thiệu</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về</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sở</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thích</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cá</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nhân</a:t>
          </a:r>
          <a:r>
            <a:rPr lang="en-US" sz="2400" dirty="0" smtClean="0">
              <a:solidFill>
                <a:sysClr val="windowText" lastClr="000000"/>
              </a:solidFill>
              <a:latin typeface="Times" panose="02020603050405020304" pitchFamily="18" charset="0"/>
              <a:cs typeface="Times" panose="02020603050405020304" pitchFamily="18" charset="0"/>
            </a:rPr>
            <a:t>.</a:t>
          </a:r>
          <a:endParaRPr lang="en-US" sz="2400" dirty="0">
            <a:solidFill>
              <a:sysClr val="windowText" lastClr="000000"/>
            </a:solidFill>
            <a:latin typeface="Times" panose="02020603050405020304" pitchFamily="18" charset="0"/>
            <a:cs typeface="Times" panose="02020603050405020304" pitchFamily="18" charset="0"/>
          </a:endParaRPr>
        </a:p>
      </dgm:t>
    </dgm:pt>
    <dgm:pt modelId="{F35518AE-F36C-4849-9633-72544B63381C}" type="parTrans" cxnId="{2DD922D3-E20D-4554-8600-E4F8958B6B03}">
      <dgm:prSet/>
      <dgm:spPr/>
      <dgm:t>
        <a:bodyPr/>
        <a:lstStyle/>
        <a:p>
          <a:endParaRPr lang="en-US"/>
        </a:p>
      </dgm:t>
    </dgm:pt>
    <dgm:pt modelId="{B4CE9C9E-7CA6-4A41-AF15-C250795A9B71}" type="sibTrans" cxnId="{2DD922D3-E20D-4554-8600-E4F8958B6B03}">
      <dgm:prSet/>
      <dgm:spPr/>
      <dgm:t>
        <a:bodyPr/>
        <a:lstStyle/>
        <a:p>
          <a:endParaRPr lang="en-US"/>
        </a:p>
      </dgm:t>
    </dgm:pt>
    <dgm:pt modelId="{3428321D-7B8B-40CF-B32F-42515FBE30FB}">
      <dgm:prSet phldrT="[Text]" custT="1"/>
      <dgm:spPr>
        <a:solidFill>
          <a:schemeClr val="accent6">
            <a:lumMod val="60000"/>
            <a:lumOff val="40000"/>
          </a:schemeClr>
        </a:solidFill>
      </dgm:spPr>
      <dgm:t>
        <a:bodyPr/>
        <a:lstStyle/>
        <a:p>
          <a:r>
            <a:rPr lang="en-US" sz="2400" dirty="0" smtClean="0">
              <a:solidFill>
                <a:sysClr val="windowText" lastClr="000000"/>
              </a:solidFill>
              <a:latin typeface="Times" panose="02020603050405020304" pitchFamily="18" charset="0"/>
              <a:cs typeface="Times" panose="02020603050405020304" pitchFamily="18" charset="0"/>
            </a:rPr>
            <a:t>3. </a:t>
          </a:r>
          <a:r>
            <a:rPr lang="en-US" sz="2400" dirty="0" err="1" smtClean="0">
              <a:solidFill>
                <a:sysClr val="windowText" lastClr="000000"/>
              </a:solidFill>
              <a:latin typeface="Times" panose="02020603050405020304" pitchFamily="18" charset="0"/>
              <a:cs typeface="Times" panose="02020603050405020304" pitchFamily="18" charset="0"/>
            </a:rPr>
            <a:t>Giới</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thiệu</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những</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điểm</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mạnh</a:t>
          </a:r>
          <a:r>
            <a:rPr lang="en-US" sz="2400" dirty="0" smtClean="0">
              <a:solidFill>
                <a:sysClr val="windowText" lastClr="000000"/>
              </a:solidFill>
              <a:latin typeface="Times" panose="02020603050405020304" pitchFamily="18" charset="0"/>
              <a:cs typeface="Times" panose="02020603050405020304" pitchFamily="18" charset="0"/>
            </a:rPr>
            <a:t>.</a:t>
          </a:r>
          <a:endParaRPr lang="en-US" sz="2400" dirty="0">
            <a:solidFill>
              <a:sysClr val="windowText" lastClr="000000"/>
            </a:solidFill>
            <a:latin typeface="Times" panose="02020603050405020304" pitchFamily="18" charset="0"/>
            <a:cs typeface="Times" panose="02020603050405020304" pitchFamily="18" charset="0"/>
          </a:endParaRPr>
        </a:p>
      </dgm:t>
    </dgm:pt>
    <dgm:pt modelId="{CE9BE9FA-A217-465E-AEBF-550E3352F432}" type="parTrans" cxnId="{FCBBB452-74D2-421A-9493-C1CD8E152017}">
      <dgm:prSet/>
      <dgm:spPr/>
      <dgm:t>
        <a:bodyPr/>
        <a:lstStyle/>
        <a:p>
          <a:endParaRPr lang="en-US"/>
        </a:p>
      </dgm:t>
    </dgm:pt>
    <dgm:pt modelId="{D6AA7F8D-7C0E-4A4F-B20F-030D623772BA}" type="sibTrans" cxnId="{FCBBB452-74D2-421A-9493-C1CD8E152017}">
      <dgm:prSet/>
      <dgm:spPr/>
      <dgm:t>
        <a:bodyPr/>
        <a:lstStyle/>
        <a:p>
          <a:endParaRPr lang="en-US"/>
        </a:p>
      </dgm:t>
    </dgm:pt>
    <dgm:pt modelId="{3D0BF328-1A70-4DCE-A7D2-0CC935B53D80}">
      <dgm:prSet phldrT="[Text]" custT="1"/>
      <dgm:spPr>
        <a:solidFill>
          <a:schemeClr val="accent2">
            <a:lumMod val="60000"/>
            <a:lumOff val="40000"/>
          </a:schemeClr>
        </a:solidFill>
      </dgm:spPr>
      <dgm:t>
        <a:bodyPr/>
        <a:lstStyle/>
        <a:p>
          <a:r>
            <a:rPr lang="en-US" sz="2400" dirty="0" smtClean="0">
              <a:solidFill>
                <a:sysClr val="windowText" lastClr="000000"/>
              </a:solidFill>
              <a:latin typeface="Times" panose="02020603050405020304" pitchFamily="18" charset="0"/>
              <a:cs typeface="Times" panose="02020603050405020304" pitchFamily="18" charset="0"/>
            </a:rPr>
            <a:t>4. </a:t>
          </a:r>
          <a:r>
            <a:rPr lang="en-US" sz="2400" dirty="0" err="1" smtClean="0">
              <a:solidFill>
                <a:sysClr val="windowText" lastClr="000000"/>
              </a:solidFill>
              <a:latin typeface="Times" panose="02020603050405020304" pitchFamily="18" charset="0"/>
              <a:cs typeface="Times" panose="02020603050405020304" pitchFamily="18" charset="0"/>
            </a:rPr>
            <a:t>Giới</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thiệu</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những</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điểm</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yếu</a:t>
          </a:r>
          <a:r>
            <a:rPr lang="en-US" sz="2400" dirty="0" smtClean="0">
              <a:solidFill>
                <a:sysClr val="windowText" lastClr="000000"/>
              </a:solidFill>
              <a:latin typeface="Times" panose="02020603050405020304" pitchFamily="18" charset="0"/>
              <a:cs typeface="Times" panose="02020603050405020304" pitchFamily="18" charset="0"/>
            </a:rPr>
            <a:t>.</a:t>
          </a:r>
          <a:endParaRPr lang="en-US" sz="2400" dirty="0">
            <a:solidFill>
              <a:sysClr val="windowText" lastClr="000000"/>
            </a:solidFill>
            <a:latin typeface="Times" panose="02020603050405020304" pitchFamily="18" charset="0"/>
            <a:cs typeface="Times" panose="02020603050405020304" pitchFamily="18" charset="0"/>
          </a:endParaRPr>
        </a:p>
      </dgm:t>
    </dgm:pt>
    <dgm:pt modelId="{1E1DF50A-B9A3-43FF-87AC-9F09473EB0B0}" type="parTrans" cxnId="{DDA939F3-4A45-45FD-8D09-C1D87A325833}">
      <dgm:prSet/>
      <dgm:spPr/>
      <dgm:t>
        <a:bodyPr/>
        <a:lstStyle/>
        <a:p>
          <a:endParaRPr lang="en-US"/>
        </a:p>
      </dgm:t>
    </dgm:pt>
    <dgm:pt modelId="{CBF9079D-C349-4E90-A050-C9D4B25E09E5}" type="sibTrans" cxnId="{DDA939F3-4A45-45FD-8D09-C1D87A325833}">
      <dgm:prSet/>
      <dgm:spPr/>
      <dgm:t>
        <a:bodyPr/>
        <a:lstStyle/>
        <a:p>
          <a:endParaRPr lang="en-US"/>
        </a:p>
      </dgm:t>
    </dgm:pt>
    <dgm:pt modelId="{50BB8D61-5BB8-4A64-92F8-A44CB762646C}">
      <dgm:prSet phldrT="[Text]" custT="1"/>
      <dgm:spPr>
        <a:solidFill>
          <a:schemeClr val="accent1">
            <a:lumMod val="60000"/>
            <a:lumOff val="40000"/>
          </a:schemeClr>
        </a:solidFill>
      </dgm:spPr>
      <dgm:t>
        <a:bodyPr/>
        <a:lstStyle/>
        <a:p>
          <a:r>
            <a:rPr lang="en-US" sz="2400" dirty="0" smtClean="0">
              <a:solidFill>
                <a:sysClr val="windowText" lastClr="000000"/>
              </a:solidFill>
              <a:latin typeface="Times" panose="02020603050405020304" pitchFamily="18" charset="0"/>
              <a:cs typeface="Times" panose="02020603050405020304" pitchFamily="18" charset="0"/>
            </a:rPr>
            <a:t>5. </a:t>
          </a:r>
          <a:r>
            <a:rPr lang="en-US" sz="2400" dirty="0" err="1" smtClean="0">
              <a:solidFill>
                <a:sysClr val="windowText" lastClr="000000"/>
              </a:solidFill>
              <a:latin typeface="Times" panose="02020603050405020304" pitchFamily="18" charset="0"/>
              <a:cs typeface="Times" panose="02020603050405020304" pitchFamily="18" charset="0"/>
            </a:rPr>
            <a:t>Đưa</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ra</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cách</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rèn</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luyện</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bản</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thân</a:t>
          </a:r>
          <a:r>
            <a:rPr lang="en-US" sz="2400" dirty="0" smtClean="0">
              <a:solidFill>
                <a:sysClr val="windowText" lastClr="000000"/>
              </a:solidFill>
              <a:latin typeface="Times" panose="02020603050405020304" pitchFamily="18" charset="0"/>
              <a:cs typeface="Times" panose="02020603050405020304" pitchFamily="18" charset="0"/>
            </a:rPr>
            <a:t>.</a:t>
          </a:r>
          <a:endParaRPr lang="en-US" sz="2400" dirty="0">
            <a:solidFill>
              <a:sysClr val="windowText" lastClr="000000"/>
            </a:solidFill>
            <a:latin typeface="Times" panose="02020603050405020304" pitchFamily="18" charset="0"/>
            <a:cs typeface="Times" panose="02020603050405020304" pitchFamily="18" charset="0"/>
          </a:endParaRPr>
        </a:p>
      </dgm:t>
    </dgm:pt>
    <dgm:pt modelId="{7EEE8C4E-00EB-4C0F-BA1E-0D07BABEFDDB}" type="parTrans" cxnId="{37EF9054-381E-426B-88B9-570D32D862F6}">
      <dgm:prSet/>
      <dgm:spPr/>
      <dgm:t>
        <a:bodyPr/>
        <a:lstStyle/>
        <a:p>
          <a:endParaRPr lang="en-US"/>
        </a:p>
      </dgm:t>
    </dgm:pt>
    <dgm:pt modelId="{97B965EA-68C2-47C6-84B3-3A9CDE63D0BC}" type="sibTrans" cxnId="{37EF9054-381E-426B-88B9-570D32D862F6}">
      <dgm:prSet/>
      <dgm:spPr/>
      <dgm:t>
        <a:bodyPr/>
        <a:lstStyle/>
        <a:p>
          <a:endParaRPr lang="en-US"/>
        </a:p>
      </dgm:t>
    </dgm:pt>
    <dgm:pt modelId="{1C761DE9-43A2-45BB-88D3-EFCD3B87EEF0}">
      <dgm:prSet phldrT="[Text]" custT="1"/>
      <dgm:spPr>
        <a:solidFill>
          <a:schemeClr val="accent2">
            <a:lumMod val="75000"/>
          </a:schemeClr>
        </a:solidFill>
      </dgm:spPr>
      <dgm:t>
        <a:bodyPr/>
        <a:lstStyle/>
        <a:p>
          <a:r>
            <a:rPr lang="en-US" sz="2400" dirty="0" smtClean="0">
              <a:solidFill>
                <a:sysClr val="windowText" lastClr="000000"/>
              </a:solidFill>
              <a:latin typeface="Times" panose="02020603050405020304" pitchFamily="18" charset="0"/>
              <a:cs typeface="Times" panose="02020603050405020304" pitchFamily="18" charset="0"/>
            </a:rPr>
            <a:t>6. </a:t>
          </a:r>
          <a:r>
            <a:rPr lang="en-US" sz="2400" dirty="0" err="1" smtClean="0">
              <a:solidFill>
                <a:sysClr val="windowText" lastClr="000000"/>
              </a:solidFill>
              <a:latin typeface="Times" panose="02020603050405020304" pitchFamily="18" charset="0"/>
              <a:cs typeface="Times" panose="02020603050405020304" pitchFamily="18" charset="0"/>
            </a:rPr>
            <a:t>Lời</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kết</a:t>
          </a:r>
          <a:r>
            <a:rPr lang="en-US" sz="2400" dirty="0" smtClean="0">
              <a:solidFill>
                <a:sysClr val="windowText" lastClr="000000"/>
              </a:solidFill>
              <a:latin typeface="Times" panose="02020603050405020304" pitchFamily="18" charset="0"/>
              <a:cs typeface="Times" panose="02020603050405020304" pitchFamily="18" charset="0"/>
            </a:rPr>
            <a:t>.</a:t>
          </a:r>
          <a:endParaRPr lang="en-US" sz="2400" dirty="0">
            <a:solidFill>
              <a:sysClr val="windowText" lastClr="000000"/>
            </a:solidFill>
            <a:latin typeface="Times" panose="02020603050405020304" pitchFamily="18" charset="0"/>
            <a:cs typeface="Times" panose="02020603050405020304" pitchFamily="18" charset="0"/>
          </a:endParaRPr>
        </a:p>
      </dgm:t>
    </dgm:pt>
    <dgm:pt modelId="{3CBFA33B-BDD6-4C1C-B5AA-C568F4285035}" type="parTrans" cxnId="{47A7863B-AA9E-477E-9F99-86A80E8490EA}">
      <dgm:prSet/>
      <dgm:spPr/>
      <dgm:t>
        <a:bodyPr/>
        <a:lstStyle/>
        <a:p>
          <a:endParaRPr lang="en-US"/>
        </a:p>
      </dgm:t>
    </dgm:pt>
    <dgm:pt modelId="{0F8DD6D9-4FFF-4BF8-B6CD-A04892892145}" type="sibTrans" cxnId="{47A7863B-AA9E-477E-9F99-86A80E8490EA}">
      <dgm:prSet/>
      <dgm:spPr/>
      <dgm:t>
        <a:bodyPr/>
        <a:lstStyle/>
        <a:p>
          <a:endParaRPr lang="en-US"/>
        </a:p>
      </dgm:t>
    </dgm:pt>
    <dgm:pt modelId="{21B70E3A-70E6-42BF-BED1-1BFE81329FF5}" type="pres">
      <dgm:prSet presAssocID="{1EA0B206-CA0B-43E1-B036-0065C72812CC}" presName="Name0" presStyleCnt="0">
        <dgm:presLayoutVars>
          <dgm:chMax val="1"/>
          <dgm:chPref val="1"/>
          <dgm:dir/>
          <dgm:animOne val="branch"/>
          <dgm:animLvl val="lvl"/>
        </dgm:presLayoutVars>
      </dgm:prSet>
      <dgm:spPr/>
      <dgm:t>
        <a:bodyPr/>
        <a:lstStyle/>
        <a:p>
          <a:endParaRPr lang="en-US"/>
        </a:p>
      </dgm:t>
    </dgm:pt>
    <dgm:pt modelId="{62A36A54-11CA-4698-9EAB-907DFCBADD21}" type="pres">
      <dgm:prSet presAssocID="{3C56F069-15C6-4835-87BB-D0B9CA335BEC}" presName="Parent" presStyleLbl="node0" presStyleIdx="0" presStyleCnt="1">
        <dgm:presLayoutVars>
          <dgm:chMax val="6"/>
          <dgm:chPref val="6"/>
        </dgm:presLayoutVars>
      </dgm:prSet>
      <dgm:spPr/>
      <dgm:t>
        <a:bodyPr/>
        <a:lstStyle/>
        <a:p>
          <a:endParaRPr lang="en-US"/>
        </a:p>
      </dgm:t>
    </dgm:pt>
    <dgm:pt modelId="{0327070F-5DAD-4234-9641-AB0BFB40340B}" type="pres">
      <dgm:prSet presAssocID="{E648D74B-34C0-461E-B002-EAA3B26F3E2A}" presName="Accent1" presStyleCnt="0"/>
      <dgm:spPr/>
    </dgm:pt>
    <dgm:pt modelId="{27CEF7E9-E031-40AE-89B8-3FA110101560}" type="pres">
      <dgm:prSet presAssocID="{E648D74B-34C0-461E-B002-EAA3B26F3E2A}" presName="Accent" presStyleLbl="bgShp" presStyleIdx="0" presStyleCnt="6"/>
      <dgm:spPr/>
    </dgm:pt>
    <dgm:pt modelId="{EECE3072-2BF4-4453-826D-E9FD713C06C2}" type="pres">
      <dgm:prSet presAssocID="{E648D74B-34C0-461E-B002-EAA3B26F3E2A}" presName="Child1" presStyleLbl="node1" presStyleIdx="0" presStyleCnt="6">
        <dgm:presLayoutVars>
          <dgm:chMax val="0"/>
          <dgm:chPref val="0"/>
          <dgm:bulletEnabled val="1"/>
        </dgm:presLayoutVars>
      </dgm:prSet>
      <dgm:spPr/>
      <dgm:t>
        <a:bodyPr/>
        <a:lstStyle/>
        <a:p>
          <a:endParaRPr lang="en-US"/>
        </a:p>
      </dgm:t>
    </dgm:pt>
    <dgm:pt modelId="{BD9D1192-ACBC-4A00-88B8-4B8304FE18F6}" type="pres">
      <dgm:prSet presAssocID="{69990617-BA9F-440D-9DD8-1FE1BE4A7E49}" presName="Accent2" presStyleCnt="0"/>
      <dgm:spPr/>
    </dgm:pt>
    <dgm:pt modelId="{474ECD51-ECBD-4DEA-81D1-2ACC82135EE7}" type="pres">
      <dgm:prSet presAssocID="{69990617-BA9F-440D-9DD8-1FE1BE4A7E49}" presName="Accent" presStyleLbl="bgShp" presStyleIdx="1" presStyleCnt="6"/>
      <dgm:spPr/>
    </dgm:pt>
    <dgm:pt modelId="{181CE502-A6CC-405A-8262-CDD88B510D99}" type="pres">
      <dgm:prSet presAssocID="{69990617-BA9F-440D-9DD8-1FE1BE4A7E49}" presName="Child2" presStyleLbl="node1" presStyleIdx="1" presStyleCnt="6">
        <dgm:presLayoutVars>
          <dgm:chMax val="0"/>
          <dgm:chPref val="0"/>
          <dgm:bulletEnabled val="1"/>
        </dgm:presLayoutVars>
      </dgm:prSet>
      <dgm:spPr/>
      <dgm:t>
        <a:bodyPr/>
        <a:lstStyle/>
        <a:p>
          <a:endParaRPr lang="en-US"/>
        </a:p>
      </dgm:t>
    </dgm:pt>
    <dgm:pt modelId="{78ECCA9C-EEDF-48FC-8733-C6F1AEE6DF55}" type="pres">
      <dgm:prSet presAssocID="{3428321D-7B8B-40CF-B32F-42515FBE30FB}" presName="Accent3" presStyleCnt="0"/>
      <dgm:spPr/>
    </dgm:pt>
    <dgm:pt modelId="{1FB14C9C-A93F-4F44-B043-F111BA04F8A5}" type="pres">
      <dgm:prSet presAssocID="{3428321D-7B8B-40CF-B32F-42515FBE30FB}" presName="Accent" presStyleLbl="bgShp" presStyleIdx="2" presStyleCnt="6"/>
      <dgm:spPr/>
    </dgm:pt>
    <dgm:pt modelId="{AB49AEDB-32F1-40D5-8945-361C1B6C9346}" type="pres">
      <dgm:prSet presAssocID="{3428321D-7B8B-40CF-B32F-42515FBE30FB}" presName="Child3" presStyleLbl="node1" presStyleIdx="2" presStyleCnt="6">
        <dgm:presLayoutVars>
          <dgm:chMax val="0"/>
          <dgm:chPref val="0"/>
          <dgm:bulletEnabled val="1"/>
        </dgm:presLayoutVars>
      </dgm:prSet>
      <dgm:spPr/>
      <dgm:t>
        <a:bodyPr/>
        <a:lstStyle/>
        <a:p>
          <a:endParaRPr lang="en-US"/>
        </a:p>
      </dgm:t>
    </dgm:pt>
    <dgm:pt modelId="{8A18E662-DDA5-41DF-9AD0-04D1DA35D074}" type="pres">
      <dgm:prSet presAssocID="{3D0BF328-1A70-4DCE-A7D2-0CC935B53D80}" presName="Accent4" presStyleCnt="0"/>
      <dgm:spPr/>
    </dgm:pt>
    <dgm:pt modelId="{85CABA00-98AF-4A11-89B6-24BF93A3BCBA}" type="pres">
      <dgm:prSet presAssocID="{3D0BF328-1A70-4DCE-A7D2-0CC935B53D80}" presName="Accent" presStyleLbl="bgShp" presStyleIdx="3" presStyleCnt="6"/>
      <dgm:spPr/>
    </dgm:pt>
    <dgm:pt modelId="{50A3ACFF-0DCD-45A1-9456-FF15E304A144}" type="pres">
      <dgm:prSet presAssocID="{3D0BF328-1A70-4DCE-A7D2-0CC935B53D80}" presName="Child4" presStyleLbl="node1" presStyleIdx="3" presStyleCnt="6">
        <dgm:presLayoutVars>
          <dgm:chMax val="0"/>
          <dgm:chPref val="0"/>
          <dgm:bulletEnabled val="1"/>
        </dgm:presLayoutVars>
      </dgm:prSet>
      <dgm:spPr/>
      <dgm:t>
        <a:bodyPr/>
        <a:lstStyle/>
        <a:p>
          <a:endParaRPr lang="en-US"/>
        </a:p>
      </dgm:t>
    </dgm:pt>
    <dgm:pt modelId="{B07E22F2-AD6D-43A9-BE18-A584DE3366A0}" type="pres">
      <dgm:prSet presAssocID="{50BB8D61-5BB8-4A64-92F8-A44CB762646C}" presName="Accent5" presStyleCnt="0"/>
      <dgm:spPr/>
    </dgm:pt>
    <dgm:pt modelId="{2B542ABD-C65B-415D-8E1A-EAC0B4877AF3}" type="pres">
      <dgm:prSet presAssocID="{50BB8D61-5BB8-4A64-92F8-A44CB762646C}" presName="Accent" presStyleLbl="bgShp" presStyleIdx="4" presStyleCnt="6"/>
      <dgm:spPr/>
    </dgm:pt>
    <dgm:pt modelId="{75518C2A-75A7-4A98-A391-5E928B73E51E}" type="pres">
      <dgm:prSet presAssocID="{50BB8D61-5BB8-4A64-92F8-A44CB762646C}" presName="Child5" presStyleLbl="node1" presStyleIdx="4" presStyleCnt="6">
        <dgm:presLayoutVars>
          <dgm:chMax val="0"/>
          <dgm:chPref val="0"/>
          <dgm:bulletEnabled val="1"/>
        </dgm:presLayoutVars>
      </dgm:prSet>
      <dgm:spPr/>
      <dgm:t>
        <a:bodyPr/>
        <a:lstStyle/>
        <a:p>
          <a:endParaRPr lang="en-US"/>
        </a:p>
      </dgm:t>
    </dgm:pt>
    <dgm:pt modelId="{353F7827-5161-41F0-8483-D510569F0E97}" type="pres">
      <dgm:prSet presAssocID="{1C761DE9-43A2-45BB-88D3-EFCD3B87EEF0}" presName="Accent6" presStyleCnt="0"/>
      <dgm:spPr/>
    </dgm:pt>
    <dgm:pt modelId="{631A3460-62B4-4DC6-B692-8ED6F2D7119D}" type="pres">
      <dgm:prSet presAssocID="{1C761DE9-43A2-45BB-88D3-EFCD3B87EEF0}" presName="Accent" presStyleLbl="bgShp" presStyleIdx="5" presStyleCnt="6"/>
      <dgm:spPr/>
    </dgm:pt>
    <dgm:pt modelId="{56AE3D89-0626-49A8-AF1A-28F0991E120F}" type="pres">
      <dgm:prSet presAssocID="{1C761DE9-43A2-45BB-88D3-EFCD3B87EEF0}" presName="Child6" presStyleLbl="node1" presStyleIdx="5" presStyleCnt="6">
        <dgm:presLayoutVars>
          <dgm:chMax val="0"/>
          <dgm:chPref val="0"/>
          <dgm:bulletEnabled val="1"/>
        </dgm:presLayoutVars>
      </dgm:prSet>
      <dgm:spPr/>
      <dgm:t>
        <a:bodyPr/>
        <a:lstStyle/>
        <a:p>
          <a:endParaRPr lang="en-US"/>
        </a:p>
      </dgm:t>
    </dgm:pt>
  </dgm:ptLst>
  <dgm:cxnLst>
    <dgm:cxn modelId="{FCBBB452-74D2-421A-9493-C1CD8E152017}" srcId="{3C56F069-15C6-4835-87BB-D0B9CA335BEC}" destId="{3428321D-7B8B-40CF-B32F-42515FBE30FB}" srcOrd="2" destOrd="0" parTransId="{CE9BE9FA-A217-465E-AEBF-550E3352F432}" sibTransId="{D6AA7F8D-7C0E-4A4F-B20F-030D623772BA}"/>
    <dgm:cxn modelId="{6C06CE5F-C512-4932-B173-2AA343B6142F}" srcId="{1EA0B206-CA0B-43E1-B036-0065C72812CC}" destId="{3C56F069-15C6-4835-87BB-D0B9CA335BEC}" srcOrd="0" destOrd="0" parTransId="{9F93EFA4-2E06-4EF2-93B8-A66C5FC9CD0A}" sibTransId="{9956BF8A-9062-4B17-8A3F-1B41FF516E8A}"/>
    <dgm:cxn modelId="{F9D0EFDF-0BD7-4ED5-B128-44B5AE3125AE}" type="presOf" srcId="{3C56F069-15C6-4835-87BB-D0B9CA335BEC}" destId="{62A36A54-11CA-4698-9EAB-907DFCBADD21}" srcOrd="0" destOrd="0" presId="urn:microsoft.com/office/officeart/2011/layout/HexagonRadial"/>
    <dgm:cxn modelId="{2DD922D3-E20D-4554-8600-E4F8958B6B03}" srcId="{3C56F069-15C6-4835-87BB-D0B9CA335BEC}" destId="{69990617-BA9F-440D-9DD8-1FE1BE4A7E49}" srcOrd="1" destOrd="0" parTransId="{F35518AE-F36C-4849-9633-72544B63381C}" sibTransId="{B4CE9C9E-7CA6-4A41-AF15-C250795A9B71}"/>
    <dgm:cxn modelId="{0B62E273-F2DD-4D93-A4E9-283B624EB194}" type="presOf" srcId="{1C761DE9-43A2-45BB-88D3-EFCD3B87EEF0}" destId="{56AE3D89-0626-49A8-AF1A-28F0991E120F}" srcOrd="0" destOrd="0" presId="urn:microsoft.com/office/officeart/2011/layout/HexagonRadial"/>
    <dgm:cxn modelId="{37EF9054-381E-426B-88B9-570D32D862F6}" srcId="{3C56F069-15C6-4835-87BB-D0B9CA335BEC}" destId="{50BB8D61-5BB8-4A64-92F8-A44CB762646C}" srcOrd="4" destOrd="0" parTransId="{7EEE8C4E-00EB-4C0F-BA1E-0D07BABEFDDB}" sibTransId="{97B965EA-68C2-47C6-84B3-3A9CDE63D0BC}"/>
    <dgm:cxn modelId="{4DD76A16-9601-4DBC-B668-C2BCC8A44C50}" type="presOf" srcId="{E648D74B-34C0-461E-B002-EAA3B26F3E2A}" destId="{EECE3072-2BF4-4453-826D-E9FD713C06C2}" srcOrd="0" destOrd="0" presId="urn:microsoft.com/office/officeart/2011/layout/HexagonRadial"/>
    <dgm:cxn modelId="{C6425B09-AB96-44CB-92A4-4DD0FEC7B4DD}" type="presOf" srcId="{50BB8D61-5BB8-4A64-92F8-A44CB762646C}" destId="{75518C2A-75A7-4A98-A391-5E928B73E51E}" srcOrd="0" destOrd="0" presId="urn:microsoft.com/office/officeart/2011/layout/HexagonRadial"/>
    <dgm:cxn modelId="{47A7863B-AA9E-477E-9F99-86A80E8490EA}" srcId="{3C56F069-15C6-4835-87BB-D0B9CA335BEC}" destId="{1C761DE9-43A2-45BB-88D3-EFCD3B87EEF0}" srcOrd="5" destOrd="0" parTransId="{3CBFA33B-BDD6-4C1C-B5AA-C568F4285035}" sibTransId="{0F8DD6D9-4FFF-4BF8-B6CD-A04892892145}"/>
    <dgm:cxn modelId="{804905CD-346F-4E24-8F9A-66D6FE56A927}" type="presOf" srcId="{3428321D-7B8B-40CF-B32F-42515FBE30FB}" destId="{AB49AEDB-32F1-40D5-8945-361C1B6C9346}" srcOrd="0" destOrd="0" presId="urn:microsoft.com/office/officeart/2011/layout/HexagonRadial"/>
    <dgm:cxn modelId="{4F3DF906-B38E-42E2-AB97-16487C10C0B6}" type="presOf" srcId="{69990617-BA9F-440D-9DD8-1FE1BE4A7E49}" destId="{181CE502-A6CC-405A-8262-CDD88B510D99}" srcOrd="0" destOrd="0" presId="urn:microsoft.com/office/officeart/2011/layout/HexagonRadial"/>
    <dgm:cxn modelId="{DDA939F3-4A45-45FD-8D09-C1D87A325833}" srcId="{3C56F069-15C6-4835-87BB-D0B9CA335BEC}" destId="{3D0BF328-1A70-4DCE-A7D2-0CC935B53D80}" srcOrd="3" destOrd="0" parTransId="{1E1DF50A-B9A3-43FF-87AC-9F09473EB0B0}" sibTransId="{CBF9079D-C349-4E90-A050-C9D4B25E09E5}"/>
    <dgm:cxn modelId="{9E8DDD66-2121-47EC-9347-72834E25F9F5}" type="presOf" srcId="{3D0BF328-1A70-4DCE-A7D2-0CC935B53D80}" destId="{50A3ACFF-0DCD-45A1-9456-FF15E304A144}" srcOrd="0" destOrd="0" presId="urn:microsoft.com/office/officeart/2011/layout/HexagonRadial"/>
    <dgm:cxn modelId="{2CA6E408-BA7B-4EA0-B723-B0A506A6C2BC}" srcId="{3C56F069-15C6-4835-87BB-D0B9CA335BEC}" destId="{E648D74B-34C0-461E-B002-EAA3B26F3E2A}" srcOrd="0" destOrd="0" parTransId="{9DB23B3A-507A-4127-BE86-57B168774240}" sibTransId="{F409349E-F406-44C4-A5B5-992644C49AE7}"/>
    <dgm:cxn modelId="{0C6E52C9-E835-4DA1-B5BC-76DC345729A4}" type="presOf" srcId="{1EA0B206-CA0B-43E1-B036-0065C72812CC}" destId="{21B70E3A-70E6-42BF-BED1-1BFE81329FF5}" srcOrd="0" destOrd="0" presId="urn:microsoft.com/office/officeart/2011/layout/HexagonRadial"/>
    <dgm:cxn modelId="{A8727DEB-53E1-482A-B20C-B2D2FCA18F75}" type="presParOf" srcId="{21B70E3A-70E6-42BF-BED1-1BFE81329FF5}" destId="{62A36A54-11CA-4698-9EAB-907DFCBADD21}" srcOrd="0" destOrd="0" presId="urn:microsoft.com/office/officeart/2011/layout/HexagonRadial"/>
    <dgm:cxn modelId="{D0D1C110-CBBD-495A-BBFE-7DD98488BCD5}" type="presParOf" srcId="{21B70E3A-70E6-42BF-BED1-1BFE81329FF5}" destId="{0327070F-5DAD-4234-9641-AB0BFB40340B}" srcOrd="1" destOrd="0" presId="urn:microsoft.com/office/officeart/2011/layout/HexagonRadial"/>
    <dgm:cxn modelId="{E602E5F5-350C-4E75-BDCE-6902DE138D0E}" type="presParOf" srcId="{0327070F-5DAD-4234-9641-AB0BFB40340B}" destId="{27CEF7E9-E031-40AE-89B8-3FA110101560}" srcOrd="0" destOrd="0" presId="urn:microsoft.com/office/officeart/2011/layout/HexagonRadial"/>
    <dgm:cxn modelId="{2B564F7D-A15B-43E9-8B2A-75A66FB7D639}" type="presParOf" srcId="{21B70E3A-70E6-42BF-BED1-1BFE81329FF5}" destId="{EECE3072-2BF4-4453-826D-E9FD713C06C2}" srcOrd="2" destOrd="0" presId="urn:microsoft.com/office/officeart/2011/layout/HexagonRadial"/>
    <dgm:cxn modelId="{400AE7BB-D4A8-42C8-8686-CFCEAE1839E5}" type="presParOf" srcId="{21B70E3A-70E6-42BF-BED1-1BFE81329FF5}" destId="{BD9D1192-ACBC-4A00-88B8-4B8304FE18F6}" srcOrd="3" destOrd="0" presId="urn:microsoft.com/office/officeart/2011/layout/HexagonRadial"/>
    <dgm:cxn modelId="{D02FB370-05F2-4440-A602-8A140C009CFB}" type="presParOf" srcId="{BD9D1192-ACBC-4A00-88B8-4B8304FE18F6}" destId="{474ECD51-ECBD-4DEA-81D1-2ACC82135EE7}" srcOrd="0" destOrd="0" presId="urn:microsoft.com/office/officeart/2011/layout/HexagonRadial"/>
    <dgm:cxn modelId="{ADA98E92-3BF8-48BE-838A-7669EE698390}" type="presParOf" srcId="{21B70E3A-70E6-42BF-BED1-1BFE81329FF5}" destId="{181CE502-A6CC-405A-8262-CDD88B510D99}" srcOrd="4" destOrd="0" presId="urn:microsoft.com/office/officeart/2011/layout/HexagonRadial"/>
    <dgm:cxn modelId="{7C94F7FD-CFB5-45EF-9328-C712B624F403}" type="presParOf" srcId="{21B70E3A-70E6-42BF-BED1-1BFE81329FF5}" destId="{78ECCA9C-EEDF-48FC-8733-C6F1AEE6DF55}" srcOrd="5" destOrd="0" presId="urn:microsoft.com/office/officeart/2011/layout/HexagonRadial"/>
    <dgm:cxn modelId="{D685A816-C972-4FD0-8F4D-EA22182944D2}" type="presParOf" srcId="{78ECCA9C-EEDF-48FC-8733-C6F1AEE6DF55}" destId="{1FB14C9C-A93F-4F44-B043-F111BA04F8A5}" srcOrd="0" destOrd="0" presId="urn:microsoft.com/office/officeart/2011/layout/HexagonRadial"/>
    <dgm:cxn modelId="{7A346ED3-3C77-4322-BB3B-75520ADCA328}" type="presParOf" srcId="{21B70E3A-70E6-42BF-BED1-1BFE81329FF5}" destId="{AB49AEDB-32F1-40D5-8945-361C1B6C9346}" srcOrd="6" destOrd="0" presId="urn:microsoft.com/office/officeart/2011/layout/HexagonRadial"/>
    <dgm:cxn modelId="{7D4C5A06-979C-4CF2-8F42-0A6F72233768}" type="presParOf" srcId="{21B70E3A-70E6-42BF-BED1-1BFE81329FF5}" destId="{8A18E662-DDA5-41DF-9AD0-04D1DA35D074}" srcOrd="7" destOrd="0" presId="urn:microsoft.com/office/officeart/2011/layout/HexagonRadial"/>
    <dgm:cxn modelId="{35F18AE0-DE9E-40F2-9E24-2CDBB7A1148E}" type="presParOf" srcId="{8A18E662-DDA5-41DF-9AD0-04D1DA35D074}" destId="{85CABA00-98AF-4A11-89B6-24BF93A3BCBA}" srcOrd="0" destOrd="0" presId="urn:microsoft.com/office/officeart/2011/layout/HexagonRadial"/>
    <dgm:cxn modelId="{D36B810C-12E3-41D4-8780-2B42BDE1AC38}" type="presParOf" srcId="{21B70E3A-70E6-42BF-BED1-1BFE81329FF5}" destId="{50A3ACFF-0DCD-45A1-9456-FF15E304A144}" srcOrd="8" destOrd="0" presId="urn:microsoft.com/office/officeart/2011/layout/HexagonRadial"/>
    <dgm:cxn modelId="{6310A2C3-EF55-45FF-9B7E-4551D9A3D46B}" type="presParOf" srcId="{21B70E3A-70E6-42BF-BED1-1BFE81329FF5}" destId="{B07E22F2-AD6D-43A9-BE18-A584DE3366A0}" srcOrd="9" destOrd="0" presId="urn:microsoft.com/office/officeart/2011/layout/HexagonRadial"/>
    <dgm:cxn modelId="{926CB400-2646-4823-938E-0D4E08C55C7C}" type="presParOf" srcId="{B07E22F2-AD6D-43A9-BE18-A584DE3366A0}" destId="{2B542ABD-C65B-415D-8E1A-EAC0B4877AF3}" srcOrd="0" destOrd="0" presId="urn:microsoft.com/office/officeart/2011/layout/HexagonRadial"/>
    <dgm:cxn modelId="{02CAB054-95BE-4763-8099-27CA80884CBB}" type="presParOf" srcId="{21B70E3A-70E6-42BF-BED1-1BFE81329FF5}" destId="{75518C2A-75A7-4A98-A391-5E928B73E51E}" srcOrd="10" destOrd="0" presId="urn:microsoft.com/office/officeart/2011/layout/HexagonRadial"/>
    <dgm:cxn modelId="{17B64C58-6468-47DC-B2B2-616DC3DD8DF8}" type="presParOf" srcId="{21B70E3A-70E6-42BF-BED1-1BFE81329FF5}" destId="{353F7827-5161-41F0-8483-D510569F0E97}" srcOrd="11" destOrd="0" presId="urn:microsoft.com/office/officeart/2011/layout/HexagonRadial"/>
    <dgm:cxn modelId="{394AC3E8-8BB1-481A-A77C-D2B50E591016}" type="presParOf" srcId="{353F7827-5161-41F0-8483-D510569F0E97}" destId="{631A3460-62B4-4DC6-B692-8ED6F2D7119D}" srcOrd="0" destOrd="0" presId="urn:microsoft.com/office/officeart/2011/layout/HexagonRadial"/>
    <dgm:cxn modelId="{1260D5BE-D474-437A-B097-12F7B1AC39E0}" type="presParOf" srcId="{21B70E3A-70E6-42BF-BED1-1BFE81329FF5}" destId="{56AE3D89-0626-49A8-AF1A-28F0991E120F}"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7652EE-50CD-4DCA-8896-A75A31A25F06}"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28F8BA1C-956B-45E2-B4EB-78499527A331}">
      <dgm:prSet phldrT="[Text]" custT="1"/>
      <dgm:spPr>
        <a:solidFill>
          <a:schemeClr val="accent2">
            <a:lumMod val="20000"/>
            <a:lumOff val="80000"/>
          </a:schemeClr>
        </a:solidFill>
      </dgm:spPr>
      <dgm:t>
        <a:bodyPr/>
        <a:lstStyle/>
        <a:p>
          <a:r>
            <a:rPr lang="en-US" sz="2200" dirty="0" err="1" smtClean="0">
              <a:solidFill>
                <a:srgbClr val="FF0000"/>
              </a:solidFill>
              <a:latin typeface="Times" panose="02020603050405020304" pitchFamily="18" charset="0"/>
              <a:cs typeface="Times" panose="02020603050405020304" pitchFamily="18" charset="0"/>
            </a:rPr>
            <a:t>Giới</a:t>
          </a:r>
          <a:r>
            <a:rPr lang="en-US" sz="2200" dirty="0" smtClean="0">
              <a:solidFill>
                <a:srgbClr val="FF0000"/>
              </a:solidFill>
              <a:latin typeface="Times" panose="02020603050405020304" pitchFamily="18" charset="0"/>
              <a:cs typeface="Times" panose="02020603050405020304" pitchFamily="18" charset="0"/>
            </a:rPr>
            <a:t> </a:t>
          </a:r>
          <a:r>
            <a:rPr lang="en-US" sz="2200" dirty="0" err="1" smtClean="0">
              <a:solidFill>
                <a:srgbClr val="FF0000"/>
              </a:solidFill>
              <a:latin typeface="Times" panose="02020603050405020304" pitchFamily="18" charset="0"/>
              <a:cs typeface="Times" panose="02020603050405020304" pitchFamily="18" charset="0"/>
            </a:rPr>
            <a:t>thiệu</a:t>
          </a:r>
          <a:r>
            <a:rPr lang="en-US" sz="2200" dirty="0" smtClean="0">
              <a:solidFill>
                <a:srgbClr val="FF0000"/>
              </a:solidFill>
              <a:latin typeface="Times" panose="02020603050405020304" pitchFamily="18" charset="0"/>
              <a:cs typeface="Times" panose="02020603050405020304" pitchFamily="18" charset="0"/>
            </a:rPr>
            <a:t> </a:t>
          </a:r>
          <a:r>
            <a:rPr lang="en-US" sz="2200" dirty="0" err="1" smtClean="0">
              <a:solidFill>
                <a:srgbClr val="FF0000"/>
              </a:solidFill>
              <a:latin typeface="Times" panose="02020603050405020304" pitchFamily="18" charset="0"/>
              <a:cs typeface="Times" panose="02020603050405020304" pitchFamily="18" charset="0"/>
            </a:rPr>
            <a:t>bản</a:t>
          </a:r>
          <a:r>
            <a:rPr lang="en-US" sz="2200" dirty="0" smtClean="0">
              <a:solidFill>
                <a:srgbClr val="FF0000"/>
              </a:solidFill>
              <a:latin typeface="Times" panose="02020603050405020304" pitchFamily="18" charset="0"/>
              <a:cs typeface="Times" panose="02020603050405020304" pitchFamily="18" charset="0"/>
            </a:rPr>
            <a:t> </a:t>
          </a:r>
          <a:r>
            <a:rPr lang="en-US" sz="2200" dirty="0" err="1" smtClean="0">
              <a:solidFill>
                <a:srgbClr val="FF0000"/>
              </a:solidFill>
              <a:latin typeface="Times" panose="02020603050405020304" pitchFamily="18" charset="0"/>
              <a:cs typeface="Times" panose="02020603050405020304" pitchFamily="18" charset="0"/>
            </a:rPr>
            <a:t>thân</a:t>
          </a:r>
          <a:endParaRPr lang="en-US" sz="2200" dirty="0">
            <a:latin typeface="Times" panose="02020603050405020304" pitchFamily="18" charset="0"/>
            <a:cs typeface="Times" panose="02020603050405020304" pitchFamily="18" charset="0"/>
          </a:endParaRPr>
        </a:p>
      </dgm:t>
    </dgm:pt>
    <dgm:pt modelId="{3B7D7704-96E6-45EC-B864-9025D1E60C2F}" type="parTrans" cxnId="{A55757F1-9085-4FD6-81B0-85E12EFDE4DF}">
      <dgm:prSet/>
      <dgm:spPr/>
      <dgm:t>
        <a:bodyPr/>
        <a:lstStyle/>
        <a:p>
          <a:endParaRPr lang="en-US"/>
        </a:p>
      </dgm:t>
    </dgm:pt>
    <dgm:pt modelId="{C1FCB8ED-4D5B-4E2C-9CDF-912CDEB0D98D}" type="sibTrans" cxnId="{A55757F1-9085-4FD6-81B0-85E12EFDE4DF}">
      <dgm:prSet/>
      <dgm:spPr/>
      <dgm:t>
        <a:bodyPr/>
        <a:lstStyle/>
        <a:p>
          <a:endParaRPr lang="en-US"/>
        </a:p>
      </dgm:t>
    </dgm:pt>
    <dgm:pt modelId="{D5D77043-DBA3-4E36-9918-6A5ADC3DA2F3}">
      <dgm:prSet phldrT="[Text]" custT="1"/>
      <dgm:spPr>
        <a:solidFill>
          <a:schemeClr val="accent3">
            <a:lumMod val="60000"/>
            <a:lumOff val="40000"/>
            <a:alpha val="90000"/>
          </a:schemeClr>
        </a:solidFill>
      </dgm:spPr>
      <dgm:t>
        <a:bodyPr/>
        <a:lstStyle/>
        <a:p>
          <a:r>
            <a:rPr lang="en-US" sz="2000" dirty="0" err="1" smtClean="0">
              <a:latin typeface="Times" panose="02020603050405020304" pitchFamily="18" charset="0"/>
              <a:cs typeface="Times" panose="02020603050405020304" pitchFamily="18" charset="0"/>
            </a:rPr>
            <a:t>Tên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tuổi</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lớp</a:t>
          </a:r>
          <a:r>
            <a:rPr lang="en-US" sz="2000" dirty="0" smtClean="0">
              <a:latin typeface="Times" panose="02020603050405020304" pitchFamily="18" charset="0"/>
              <a:cs typeface="Times" panose="02020603050405020304" pitchFamily="18" charset="0"/>
            </a:rPr>
            <a:t>…</a:t>
          </a:r>
          <a:endParaRPr lang="en-US" sz="2000" dirty="0">
            <a:latin typeface="Times" panose="02020603050405020304" pitchFamily="18" charset="0"/>
            <a:cs typeface="Times" panose="02020603050405020304" pitchFamily="18" charset="0"/>
          </a:endParaRPr>
        </a:p>
      </dgm:t>
    </dgm:pt>
    <dgm:pt modelId="{443F7DE5-3653-45EC-BDDB-3152D619AE97}" type="parTrans" cxnId="{02FF4AE6-C1F9-4C5A-85F3-7E25C37EEF8A}">
      <dgm:prSet/>
      <dgm:spPr/>
      <dgm:t>
        <a:bodyPr/>
        <a:lstStyle/>
        <a:p>
          <a:endParaRPr lang="en-US"/>
        </a:p>
      </dgm:t>
    </dgm:pt>
    <dgm:pt modelId="{22CC970E-F6AE-4698-8975-4D119C93C96B}" type="sibTrans" cxnId="{02FF4AE6-C1F9-4C5A-85F3-7E25C37EEF8A}">
      <dgm:prSet/>
      <dgm:spPr/>
      <dgm:t>
        <a:bodyPr/>
        <a:lstStyle/>
        <a:p>
          <a:endParaRPr lang="en-US"/>
        </a:p>
      </dgm:t>
    </dgm:pt>
    <dgm:pt modelId="{9ECB96AB-64A0-4B02-BDDC-0D33AA57CF66}">
      <dgm:prSet phldrT="[Text]" custT="1"/>
      <dgm:spPr>
        <a:solidFill>
          <a:schemeClr val="accent2">
            <a:lumMod val="20000"/>
            <a:lumOff val="80000"/>
          </a:schemeClr>
        </a:solidFill>
      </dgm:spPr>
      <dgm:t>
        <a:bodyPr/>
        <a:lstStyle/>
        <a:p>
          <a:r>
            <a:rPr lang="en-US" sz="2200" dirty="0" err="1" smtClean="0">
              <a:solidFill>
                <a:srgbClr val="FF0000"/>
              </a:solidFill>
              <a:latin typeface="Times" panose="02020603050405020304" pitchFamily="18" charset="0"/>
              <a:cs typeface="Times" panose="02020603050405020304" pitchFamily="18" charset="0"/>
            </a:rPr>
            <a:t>Chấp</a:t>
          </a:r>
          <a:r>
            <a:rPr lang="en-US" sz="2200" dirty="0" smtClean="0">
              <a:solidFill>
                <a:srgbClr val="FF0000"/>
              </a:solidFill>
              <a:latin typeface="Times" panose="02020603050405020304" pitchFamily="18" charset="0"/>
              <a:cs typeface="Times" panose="02020603050405020304" pitchFamily="18" charset="0"/>
            </a:rPr>
            <a:t> </a:t>
          </a:r>
          <a:r>
            <a:rPr lang="en-US" sz="2200" dirty="0" err="1" smtClean="0">
              <a:solidFill>
                <a:srgbClr val="FF0000"/>
              </a:solidFill>
              <a:latin typeface="Times" panose="02020603050405020304" pitchFamily="18" charset="0"/>
              <a:cs typeface="Times" panose="02020603050405020304" pitchFamily="18" charset="0"/>
            </a:rPr>
            <a:t>nhận</a:t>
          </a:r>
          <a:r>
            <a:rPr lang="en-US" sz="2200" dirty="0" smtClean="0">
              <a:solidFill>
                <a:srgbClr val="FF0000"/>
              </a:solidFill>
              <a:latin typeface="Times" panose="02020603050405020304" pitchFamily="18" charset="0"/>
              <a:cs typeface="Times" panose="02020603050405020304" pitchFamily="18" charset="0"/>
            </a:rPr>
            <a:t> </a:t>
          </a:r>
          <a:r>
            <a:rPr lang="en-US" sz="2200" dirty="0" err="1" smtClean="0">
              <a:solidFill>
                <a:srgbClr val="FF0000"/>
              </a:solidFill>
              <a:latin typeface="Times" panose="02020603050405020304" pitchFamily="18" charset="0"/>
              <a:cs typeface="Times" panose="02020603050405020304" pitchFamily="18" charset="0"/>
            </a:rPr>
            <a:t>bản</a:t>
          </a:r>
          <a:r>
            <a:rPr lang="en-US" sz="2200" dirty="0" smtClean="0">
              <a:solidFill>
                <a:srgbClr val="FF0000"/>
              </a:solidFill>
              <a:latin typeface="Times" panose="02020603050405020304" pitchFamily="18" charset="0"/>
              <a:cs typeface="Times" panose="02020603050405020304" pitchFamily="18" charset="0"/>
            </a:rPr>
            <a:t> </a:t>
          </a:r>
          <a:r>
            <a:rPr lang="en-US" sz="2200" dirty="0" err="1" smtClean="0">
              <a:solidFill>
                <a:srgbClr val="FF0000"/>
              </a:solidFill>
              <a:latin typeface="Times" panose="02020603050405020304" pitchFamily="18" charset="0"/>
              <a:cs typeface="Times" panose="02020603050405020304" pitchFamily="18" charset="0"/>
            </a:rPr>
            <a:t>thân</a:t>
          </a:r>
          <a:endParaRPr lang="en-US" sz="2200" dirty="0">
            <a:latin typeface="Times" panose="02020603050405020304" pitchFamily="18" charset="0"/>
            <a:cs typeface="Times" panose="02020603050405020304" pitchFamily="18" charset="0"/>
          </a:endParaRPr>
        </a:p>
      </dgm:t>
    </dgm:pt>
    <dgm:pt modelId="{5CBBF5B2-83B1-4152-B74D-E8D8E4FF7039}" type="parTrans" cxnId="{D9E87FC1-332B-4F15-8A57-C27334312C40}">
      <dgm:prSet/>
      <dgm:spPr/>
      <dgm:t>
        <a:bodyPr/>
        <a:lstStyle/>
        <a:p>
          <a:endParaRPr lang="en-US"/>
        </a:p>
      </dgm:t>
    </dgm:pt>
    <dgm:pt modelId="{8E21A20B-E4F2-4C7B-8F38-E15559812FC9}" type="sibTrans" cxnId="{D9E87FC1-332B-4F15-8A57-C27334312C40}">
      <dgm:prSet/>
      <dgm:spPr/>
      <dgm:t>
        <a:bodyPr/>
        <a:lstStyle/>
        <a:p>
          <a:endParaRPr lang="en-US"/>
        </a:p>
      </dgm:t>
    </dgm:pt>
    <dgm:pt modelId="{05FE3E5D-5783-4856-A778-A100A8602947}">
      <dgm:prSet phldrT="[Text]" custT="1"/>
      <dgm:spPr>
        <a:solidFill>
          <a:schemeClr val="accent4">
            <a:lumMod val="40000"/>
            <a:lumOff val="60000"/>
            <a:alpha val="90000"/>
          </a:schemeClr>
        </a:solidFill>
      </dgm:spPr>
      <dgm:t>
        <a:bodyPr/>
        <a:lstStyle/>
        <a:p>
          <a:r>
            <a:rPr lang="en-US" sz="2000" dirty="0" smtClean="0">
              <a:latin typeface="Times" panose="02020603050405020304" pitchFamily="18" charset="0"/>
              <a:cs typeface="Times" panose="02020603050405020304" pitchFamily="18" charset="0"/>
            </a:rPr>
            <a:t>1 </a:t>
          </a:r>
          <a:r>
            <a:rPr lang="en-US" sz="2000" dirty="0" err="1" smtClean="0">
              <a:latin typeface="Times" panose="02020603050405020304" pitchFamily="18" charset="0"/>
              <a:cs typeface="Times" panose="02020603050405020304" pitchFamily="18" charset="0"/>
            </a:rPr>
            <a:t>số</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nhược</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điểm</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của</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bản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thân</a:t>
          </a:r>
          <a:r>
            <a:rPr lang="en-US" sz="2000" dirty="0" smtClean="0">
              <a:latin typeface="Times" panose="02020603050405020304" pitchFamily="18" charset="0"/>
              <a:cs typeface="Times" panose="02020603050405020304" pitchFamily="18" charset="0"/>
            </a:rPr>
            <a:t>.</a:t>
          </a:r>
          <a:endParaRPr lang="en-US" sz="2000" dirty="0">
            <a:latin typeface="Times" panose="02020603050405020304" pitchFamily="18" charset="0"/>
            <a:cs typeface="Times" panose="02020603050405020304" pitchFamily="18" charset="0"/>
          </a:endParaRPr>
        </a:p>
      </dgm:t>
    </dgm:pt>
    <dgm:pt modelId="{820ABF2E-48F6-4D2D-9C9C-EE2ED4616AD4}" type="parTrans" cxnId="{A0F3C5C5-57EE-42BB-B9AB-3FE43CF8A179}">
      <dgm:prSet/>
      <dgm:spPr/>
      <dgm:t>
        <a:bodyPr/>
        <a:lstStyle/>
        <a:p>
          <a:endParaRPr lang="en-US"/>
        </a:p>
      </dgm:t>
    </dgm:pt>
    <dgm:pt modelId="{D49B3ACB-F27D-42D0-9EFD-87C9AE71EA5D}" type="sibTrans" cxnId="{A0F3C5C5-57EE-42BB-B9AB-3FE43CF8A179}">
      <dgm:prSet/>
      <dgm:spPr/>
      <dgm:t>
        <a:bodyPr/>
        <a:lstStyle/>
        <a:p>
          <a:endParaRPr lang="en-US"/>
        </a:p>
      </dgm:t>
    </dgm:pt>
    <dgm:pt modelId="{79FBAA84-2F3B-473C-ADD0-6973A7A0C244}">
      <dgm:prSet custT="1"/>
      <dgm:spPr>
        <a:solidFill>
          <a:schemeClr val="accent2">
            <a:lumMod val="20000"/>
            <a:lumOff val="80000"/>
          </a:schemeClr>
        </a:solidFill>
      </dgm:spPr>
      <dgm:t>
        <a:bodyPr/>
        <a:lstStyle/>
        <a:p>
          <a:r>
            <a:rPr lang="en-US" sz="2200" dirty="0" err="1" smtClean="0">
              <a:solidFill>
                <a:srgbClr val="FF0000"/>
              </a:solidFill>
              <a:latin typeface="Times" panose="02020603050405020304" pitchFamily="18" charset="0"/>
              <a:cs typeface="Times" panose="02020603050405020304" pitchFamily="18" charset="0"/>
            </a:rPr>
            <a:t>Tôn</a:t>
          </a:r>
          <a:r>
            <a:rPr lang="en-US" sz="2200" dirty="0" smtClean="0">
              <a:solidFill>
                <a:srgbClr val="FF0000"/>
              </a:solidFill>
              <a:latin typeface="Times" panose="02020603050405020304" pitchFamily="18" charset="0"/>
              <a:cs typeface="Times" panose="02020603050405020304" pitchFamily="18" charset="0"/>
            </a:rPr>
            <a:t> </a:t>
          </a:r>
          <a:r>
            <a:rPr lang="en-US" sz="2200" dirty="0" err="1" smtClean="0">
              <a:solidFill>
                <a:srgbClr val="FF0000"/>
              </a:solidFill>
              <a:latin typeface="Times" panose="02020603050405020304" pitchFamily="18" charset="0"/>
              <a:cs typeface="Times" panose="02020603050405020304" pitchFamily="18" charset="0"/>
            </a:rPr>
            <a:t>trọng</a:t>
          </a:r>
          <a:r>
            <a:rPr lang="en-US" sz="2200" dirty="0" smtClean="0">
              <a:solidFill>
                <a:srgbClr val="FF0000"/>
              </a:solidFill>
              <a:latin typeface="Times" panose="02020603050405020304" pitchFamily="18" charset="0"/>
              <a:cs typeface="Times" panose="02020603050405020304" pitchFamily="18" charset="0"/>
            </a:rPr>
            <a:t> </a:t>
          </a:r>
          <a:r>
            <a:rPr lang="en-US" sz="2200" dirty="0" err="1" smtClean="0">
              <a:solidFill>
                <a:srgbClr val="FF0000"/>
              </a:solidFill>
              <a:latin typeface="Times" panose="02020603050405020304" pitchFamily="18" charset="0"/>
              <a:cs typeface="Times" panose="02020603050405020304" pitchFamily="18" charset="0"/>
            </a:rPr>
            <a:t>bản</a:t>
          </a:r>
          <a:r>
            <a:rPr lang="en-US" sz="2200" dirty="0" smtClean="0">
              <a:solidFill>
                <a:srgbClr val="FF0000"/>
              </a:solidFill>
              <a:latin typeface="Times" panose="02020603050405020304" pitchFamily="18" charset="0"/>
              <a:cs typeface="Times" panose="02020603050405020304" pitchFamily="18" charset="0"/>
            </a:rPr>
            <a:t> </a:t>
          </a:r>
          <a:r>
            <a:rPr lang="en-US" sz="2200" dirty="0" err="1" smtClean="0">
              <a:solidFill>
                <a:srgbClr val="FF0000"/>
              </a:solidFill>
              <a:latin typeface="Times" panose="02020603050405020304" pitchFamily="18" charset="0"/>
              <a:cs typeface="Times" panose="02020603050405020304" pitchFamily="18" charset="0"/>
            </a:rPr>
            <a:t>thân</a:t>
          </a:r>
          <a:endParaRPr lang="en-US" sz="2200" dirty="0">
            <a:latin typeface="Times" panose="02020603050405020304" pitchFamily="18" charset="0"/>
            <a:cs typeface="Times" panose="02020603050405020304" pitchFamily="18" charset="0"/>
          </a:endParaRPr>
        </a:p>
      </dgm:t>
    </dgm:pt>
    <dgm:pt modelId="{84B52BA6-0660-4A3A-85AB-422D3CFA54C6}" type="parTrans" cxnId="{B48C2F79-51EB-4100-A85B-FEDBC78EDECE}">
      <dgm:prSet/>
      <dgm:spPr/>
      <dgm:t>
        <a:bodyPr/>
        <a:lstStyle/>
        <a:p>
          <a:endParaRPr lang="en-US"/>
        </a:p>
      </dgm:t>
    </dgm:pt>
    <dgm:pt modelId="{5CF90220-3D09-4D5E-ABC1-6F51F8A59FB3}" type="sibTrans" cxnId="{B48C2F79-51EB-4100-A85B-FEDBC78EDECE}">
      <dgm:prSet/>
      <dgm:spPr/>
      <dgm:t>
        <a:bodyPr/>
        <a:lstStyle/>
        <a:p>
          <a:endParaRPr lang="en-US"/>
        </a:p>
      </dgm:t>
    </dgm:pt>
    <dgm:pt modelId="{61FB1AA5-848A-4D6A-ADC0-3D4D5C9DAB76}">
      <dgm:prSet custT="1"/>
      <dgm:spPr>
        <a:solidFill>
          <a:schemeClr val="accent2">
            <a:lumMod val="20000"/>
            <a:lumOff val="80000"/>
          </a:schemeClr>
        </a:solidFill>
      </dgm:spPr>
      <dgm:t>
        <a:bodyPr/>
        <a:lstStyle/>
        <a:p>
          <a:r>
            <a:rPr lang="en-US" sz="2200" dirty="0" err="1" smtClean="0">
              <a:solidFill>
                <a:srgbClr val="FF0000"/>
              </a:solidFill>
              <a:latin typeface="Times" panose="02020603050405020304" pitchFamily="18" charset="0"/>
              <a:cs typeface="Times" panose="02020603050405020304" pitchFamily="18" charset="0"/>
            </a:rPr>
            <a:t>Cách</a:t>
          </a:r>
          <a:r>
            <a:rPr lang="en-US" sz="2200" dirty="0" smtClean="0">
              <a:solidFill>
                <a:srgbClr val="FF0000"/>
              </a:solidFill>
              <a:latin typeface="Times" panose="02020603050405020304" pitchFamily="18" charset="0"/>
              <a:cs typeface="Times" panose="02020603050405020304" pitchFamily="18" charset="0"/>
            </a:rPr>
            <a:t> </a:t>
          </a:r>
          <a:r>
            <a:rPr lang="en-US" sz="2200" dirty="0" err="1" smtClean="0">
              <a:solidFill>
                <a:srgbClr val="FF0000"/>
              </a:solidFill>
              <a:latin typeface="Times" panose="02020603050405020304" pitchFamily="18" charset="0"/>
              <a:cs typeface="Times" panose="02020603050405020304" pitchFamily="18" charset="0"/>
            </a:rPr>
            <a:t>rèn</a:t>
          </a:r>
          <a:r>
            <a:rPr lang="en-US" sz="2200" dirty="0" smtClean="0">
              <a:solidFill>
                <a:srgbClr val="FF0000"/>
              </a:solidFill>
              <a:latin typeface="Times" panose="02020603050405020304" pitchFamily="18" charset="0"/>
              <a:cs typeface="Times" panose="02020603050405020304" pitchFamily="18" charset="0"/>
            </a:rPr>
            <a:t> </a:t>
          </a:r>
          <a:r>
            <a:rPr lang="en-US" sz="2200" dirty="0" err="1" smtClean="0">
              <a:solidFill>
                <a:srgbClr val="FF0000"/>
              </a:solidFill>
              <a:latin typeface="Times" panose="02020603050405020304" pitchFamily="18" charset="0"/>
              <a:cs typeface="Times" panose="02020603050405020304" pitchFamily="18" charset="0"/>
            </a:rPr>
            <a:t>luyện</a:t>
          </a:r>
          <a:r>
            <a:rPr lang="en-US" sz="2200" dirty="0" smtClean="0">
              <a:solidFill>
                <a:srgbClr val="FF0000"/>
              </a:solidFill>
              <a:latin typeface="Times" panose="02020603050405020304" pitchFamily="18" charset="0"/>
              <a:cs typeface="Times" panose="02020603050405020304" pitchFamily="18" charset="0"/>
            </a:rPr>
            <a:t> </a:t>
          </a:r>
          <a:endParaRPr lang="en-US" sz="2200" dirty="0">
            <a:solidFill>
              <a:srgbClr val="FF0000"/>
            </a:solidFill>
            <a:latin typeface="Times" panose="02020603050405020304" pitchFamily="18" charset="0"/>
            <a:cs typeface="Times" panose="02020603050405020304" pitchFamily="18" charset="0"/>
          </a:endParaRPr>
        </a:p>
      </dgm:t>
    </dgm:pt>
    <dgm:pt modelId="{F7993659-A903-4869-86C3-BCA3AD0AF903}" type="parTrans" cxnId="{79C36840-7CBB-4FE6-A130-462DF621AD0B}">
      <dgm:prSet/>
      <dgm:spPr/>
      <dgm:t>
        <a:bodyPr/>
        <a:lstStyle/>
        <a:p>
          <a:endParaRPr lang="en-US"/>
        </a:p>
      </dgm:t>
    </dgm:pt>
    <dgm:pt modelId="{A31E095D-CE3F-4E66-9638-60A7D28657BF}" type="sibTrans" cxnId="{79C36840-7CBB-4FE6-A130-462DF621AD0B}">
      <dgm:prSet/>
      <dgm:spPr/>
      <dgm:t>
        <a:bodyPr/>
        <a:lstStyle/>
        <a:p>
          <a:endParaRPr lang="en-US"/>
        </a:p>
      </dgm:t>
    </dgm:pt>
    <dgm:pt modelId="{4445566F-6750-4419-A7EC-BCE67965864F}">
      <dgm:prSet custT="1"/>
      <dgm:spPr>
        <a:solidFill>
          <a:schemeClr val="accent4">
            <a:lumMod val="40000"/>
            <a:lumOff val="60000"/>
            <a:alpha val="90000"/>
          </a:schemeClr>
        </a:solidFill>
      </dgm:spPr>
      <dgm:t>
        <a:bodyPr/>
        <a:lstStyle/>
        <a:p>
          <a:r>
            <a:rPr lang="en-US" sz="2000" dirty="0" err="1" smtClean="0">
              <a:latin typeface="Times" panose="02020603050405020304" pitchFamily="18" charset="0"/>
              <a:cs typeface="Times" panose="02020603050405020304" pitchFamily="18" charset="0"/>
            </a:rPr>
            <a:t>Nhìn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nhận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chúng</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theo</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hướng</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tích</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cực</a:t>
          </a:r>
          <a:r>
            <a:rPr lang="en-US" sz="2000" dirty="0" smtClean="0">
              <a:latin typeface="Times" panose="02020603050405020304" pitchFamily="18" charset="0"/>
              <a:cs typeface="Times" panose="02020603050405020304" pitchFamily="18" charset="0"/>
            </a:rPr>
            <a:t>.</a:t>
          </a:r>
          <a:endParaRPr lang="en-US" sz="2000" dirty="0">
            <a:latin typeface="Times" panose="02020603050405020304" pitchFamily="18" charset="0"/>
            <a:cs typeface="Times" panose="02020603050405020304" pitchFamily="18" charset="0"/>
          </a:endParaRPr>
        </a:p>
      </dgm:t>
    </dgm:pt>
    <dgm:pt modelId="{EBFEBD78-A7C1-4BEA-A10C-A0FB52F37A8A}" type="parTrans" cxnId="{65109C8E-F101-477A-BAE4-7E084177569D}">
      <dgm:prSet/>
      <dgm:spPr/>
      <dgm:t>
        <a:bodyPr/>
        <a:lstStyle/>
        <a:p>
          <a:endParaRPr lang="en-US"/>
        </a:p>
      </dgm:t>
    </dgm:pt>
    <dgm:pt modelId="{2300C279-58F5-4737-B5FD-5DCE76FF4192}" type="sibTrans" cxnId="{65109C8E-F101-477A-BAE4-7E084177569D}">
      <dgm:prSet/>
      <dgm:spPr/>
      <dgm:t>
        <a:bodyPr/>
        <a:lstStyle/>
        <a:p>
          <a:endParaRPr lang="en-US"/>
        </a:p>
      </dgm:t>
    </dgm:pt>
    <dgm:pt modelId="{A69345C7-2174-4A55-8667-E66BFB9016CD}">
      <dgm:prSet custT="1"/>
      <dgm:spPr>
        <a:solidFill>
          <a:schemeClr val="accent6">
            <a:lumMod val="60000"/>
            <a:lumOff val="40000"/>
            <a:alpha val="90000"/>
          </a:schemeClr>
        </a:solidFill>
      </dgm:spPr>
      <dgm:t>
        <a:bodyPr/>
        <a:lstStyle/>
        <a:p>
          <a:r>
            <a:rPr lang="en-US" sz="2000" dirty="0" err="1" smtClean="0">
              <a:latin typeface="Times" panose="02020603050405020304" pitchFamily="18" charset="0"/>
              <a:cs typeface="Times" panose="02020603050405020304" pitchFamily="18" charset="0"/>
            </a:rPr>
            <a:t>Chăm</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sóc</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bản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thân</a:t>
          </a:r>
          <a:r>
            <a:rPr lang="en-US" sz="2000" dirty="0" smtClean="0">
              <a:latin typeface="Times" panose="02020603050405020304" pitchFamily="18" charset="0"/>
              <a:cs typeface="Times" panose="02020603050405020304" pitchFamily="18" charset="0"/>
            </a:rPr>
            <a:t> ( </a:t>
          </a:r>
          <a:r>
            <a:rPr lang="en-US" sz="2000" dirty="0" err="1" smtClean="0">
              <a:latin typeface="Times" panose="02020603050405020304" pitchFamily="18" charset="0"/>
              <a:cs typeface="Times" panose="02020603050405020304" pitchFamily="18" charset="0"/>
            </a:rPr>
            <a:t>sức</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khoẻ</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trí</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tuệ</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tinh</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thần</a:t>
          </a:r>
          <a:r>
            <a:rPr lang="en-US" sz="2000" dirty="0" smtClean="0">
              <a:latin typeface="Times" panose="02020603050405020304" pitchFamily="18" charset="0"/>
              <a:cs typeface="Times" panose="02020603050405020304" pitchFamily="18" charset="0"/>
            </a:rPr>
            <a:t>…)</a:t>
          </a:r>
          <a:endParaRPr lang="en-US" sz="2000" dirty="0">
            <a:latin typeface="Times" panose="02020603050405020304" pitchFamily="18" charset="0"/>
            <a:cs typeface="Times" panose="02020603050405020304" pitchFamily="18" charset="0"/>
          </a:endParaRPr>
        </a:p>
      </dgm:t>
    </dgm:pt>
    <dgm:pt modelId="{D2D3F430-DD2B-4243-A5FC-44DACE51B5A8}" type="parTrans" cxnId="{788360D7-634B-41AB-B770-888C400CE421}">
      <dgm:prSet/>
      <dgm:spPr/>
      <dgm:t>
        <a:bodyPr/>
        <a:lstStyle/>
        <a:p>
          <a:endParaRPr lang="en-US"/>
        </a:p>
      </dgm:t>
    </dgm:pt>
    <dgm:pt modelId="{B81FC7E2-67F9-4497-B9D3-D041206D6484}" type="sibTrans" cxnId="{788360D7-634B-41AB-B770-888C400CE421}">
      <dgm:prSet/>
      <dgm:spPr/>
      <dgm:t>
        <a:bodyPr/>
        <a:lstStyle/>
        <a:p>
          <a:endParaRPr lang="en-US"/>
        </a:p>
      </dgm:t>
    </dgm:pt>
    <dgm:pt modelId="{227E2523-E274-42D0-BA62-D80C8AE1F2FE}">
      <dgm:prSet custT="1"/>
      <dgm:spPr>
        <a:solidFill>
          <a:schemeClr val="accent6">
            <a:lumMod val="60000"/>
            <a:lumOff val="40000"/>
            <a:alpha val="90000"/>
          </a:schemeClr>
        </a:solidFill>
      </dgm:spPr>
      <dgm:t>
        <a:bodyPr/>
        <a:lstStyle/>
        <a:p>
          <a:r>
            <a:rPr lang="en-US" sz="2000" dirty="0" err="1" smtClean="0">
              <a:latin typeface="Times" panose="02020603050405020304" pitchFamily="18" charset="0"/>
              <a:cs typeface="Times" panose="02020603050405020304" pitchFamily="18" charset="0"/>
            </a:rPr>
            <a:t>Không</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hạ</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thấp</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bản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thân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hài</a:t>
          </a:r>
          <a:r>
            <a:rPr lang="en-US" sz="2000" dirty="0" smtClean="0">
              <a:latin typeface="Times" panose="02020603050405020304" pitchFamily="18" charset="0"/>
              <a:cs typeface="Times" panose="02020603050405020304" pitchFamily="18" charset="0"/>
            </a:rPr>
            <a:t> long </a:t>
          </a:r>
          <a:r>
            <a:rPr lang="en-US" sz="2000" dirty="0" err="1" smtClean="0">
              <a:latin typeface="Times" panose="02020603050405020304" pitchFamily="18" charset="0"/>
              <a:cs typeface="Times" panose="02020603050405020304" pitchFamily="18" charset="0"/>
            </a:rPr>
            <a:t>với</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bản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thân</a:t>
          </a:r>
          <a:r>
            <a:rPr lang="en-US" sz="2000" dirty="0" smtClean="0">
              <a:latin typeface="Times" panose="02020603050405020304" pitchFamily="18" charset="0"/>
              <a:cs typeface="Times" panose="02020603050405020304" pitchFamily="18" charset="0"/>
            </a:rPr>
            <a:t>.</a:t>
          </a:r>
          <a:endParaRPr lang="en-US" sz="2000" dirty="0">
            <a:latin typeface="Times" panose="02020603050405020304" pitchFamily="18" charset="0"/>
            <a:cs typeface="Times" panose="02020603050405020304" pitchFamily="18" charset="0"/>
          </a:endParaRPr>
        </a:p>
      </dgm:t>
    </dgm:pt>
    <dgm:pt modelId="{44ACC9B1-9930-43BC-B75E-3CE31E796956}" type="parTrans" cxnId="{08603DCE-1791-4F5D-ABC2-422F73051965}">
      <dgm:prSet/>
      <dgm:spPr/>
      <dgm:t>
        <a:bodyPr/>
        <a:lstStyle/>
        <a:p>
          <a:endParaRPr lang="en-US"/>
        </a:p>
      </dgm:t>
    </dgm:pt>
    <dgm:pt modelId="{E5F3D6BB-4C1C-4823-968D-E2372C49BD7B}" type="sibTrans" cxnId="{08603DCE-1791-4F5D-ABC2-422F73051965}">
      <dgm:prSet/>
      <dgm:spPr/>
      <dgm:t>
        <a:bodyPr/>
        <a:lstStyle/>
        <a:p>
          <a:endParaRPr lang="en-US"/>
        </a:p>
      </dgm:t>
    </dgm:pt>
    <dgm:pt modelId="{FC836F44-EBE5-4C76-A0B6-72BDAC083486}">
      <dgm:prSet custT="1"/>
      <dgm:spPr>
        <a:solidFill>
          <a:schemeClr val="accent6">
            <a:lumMod val="60000"/>
            <a:lumOff val="40000"/>
            <a:alpha val="90000"/>
          </a:schemeClr>
        </a:solidFill>
      </dgm:spPr>
      <dgm:t>
        <a:bodyPr/>
        <a:lstStyle/>
        <a:p>
          <a:r>
            <a:rPr lang="en-US" sz="2000" dirty="0" err="1" smtClean="0">
              <a:latin typeface="Times" panose="02020603050405020304" pitchFamily="18" charset="0"/>
              <a:cs typeface="Times" panose="02020603050405020304" pitchFamily="18" charset="0"/>
            </a:rPr>
            <a:t>Luôn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khiêm</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tốn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học</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hỏi</a:t>
          </a:r>
          <a:r>
            <a:rPr lang="en-US" sz="2000" dirty="0" smtClean="0">
              <a:latin typeface="Times" panose="02020603050405020304" pitchFamily="18" charset="0"/>
              <a:cs typeface="Times" panose="02020603050405020304" pitchFamily="18" charset="0"/>
            </a:rPr>
            <a:t>.</a:t>
          </a:r>
          <a:endParaRPr lang="en-US" sz="2000" dirty="0">
            <a:latin typeface="Times" panose="02020603050405020304" pitchFamily="18" charset="0"/>
            <a:cs typeface="Times" panose="02020603050405020304" pitchFamily="18" charset="0"/>
          </a:endParaRPr>
        </a:p>
      </dgm:t>
    </dgm:pt>
    <dgm:pt modelId="{47960FB3-3ECC-4A84-B0DE-C4FD48E935FC}" type="parTrans" cxnId="{28A1EC85-C855-452A-8F25-309AA6663CD5}">
      <dgm:prSet/>
      <dgm:spPr/>
      <dgm:t>
        <a:bodyPr/>
        <a:lstStyle/>
        <a:p>
          <a:endParaRPr lang="en-US"/>
        </a:p>
      </dgm:t>
    </dgm:pt>
    <dgm:pt modelId="{50A5DEA3-BB6E-4BDB-A756-DCF542094D40}" type="sibTrans" cxnId="{28A1EC85-C855-452A-8F25-309AA6663CD5}">
      <dgm:prSet/>
      <dgm:spPr/>
      <dgm:t>
        <a:bodyPr/>
        <a:lstStyle/>
        <a:p>
          <a:endParaRPr lang="en-US"/>
        </a:p>
      </dgm:t>
    </dgm:pt>
    <dgm:pt modelId="{8ADEDFB1-A7C1-42C4-A871-2C246D999C84}">
      <dgm:prSet custT="1"/>
      <dgm:spPr>
        <a:solidFill>
          <a:schemeClr val="accent6">
            <a:lumMod val="60000"/>
            <a:lumOff val="40000"/>
            <a:alpha val="90000"/>
          </a:schemeClr>
        </a:solidFill>
      </dgm:spPr>
      <dgm:t>
        <a:bodyPr/>
        <a:lstStyle/>
        <a:p>
          <a:r>
            <a:rPr lang="en-US" sz="2000" dirty="0" err="1" smtClean="0">
              <a:latin typeface="Times" panose="02020603050405020304" pitchFamily="18" charset="0"/>
              <a:cs typeface="Times" panose="02020603050405020304" pitchFamily="18" charset="0"/>
            </a:rPr>
            <a:t>Luôn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thành</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thật</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với</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chính</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mình</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thừa</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nhận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khi</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mắc</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lỗi</a:t>
          </a:r>
          <a:r>
            <a:rPr lang="en-US" sz="2000" dirty="0" smtClean="0">
              <a:latin typeface="Times" panose="02020603050405020304" pitchFamily="18" charset="0"/>
              <a:cs typeface="Times" panose="02020603050405020304" pitchFamily="18" charset="0"/>
            </a:rPr>
            <a:t>…</a:t>
          </a:r>
          <a:endParaRPr lang="en-US" sz="2000" dirty="0">
            <a:latin typeface="Times" panose="02020603050405020304" pitchFamily="18" charset="0"/>
            <a:cs typeface="Times" panose="02020603050405020304" pitchFamily="18" charset="0"/>
          </a:endParaRPr>
        </a:p>
      </dgm:t>
    </dgm:pt>
    <dgm:pt modelId="{D14340BD-864B-49B4-997C-7EC25E3E118F}" type="parTrans" cxnId="{D1297B32-E09F-46AD-9CFE-D47ACCC2B237}">
      <dgm:prSet/>
      <dgm:spPr/>
      <dgm:t>
        <a:bodyPr/>
        <a:lstStyle/>
        <a:p>
          <a:endParaRPr lang="en-US"/>
        </a:p>
      </dgm:t>
    </dgm:pt>
    <dgm:pt modelId="{76BB4C83-A392-41E4-8FD6-D2CC5612C731}" type="sibTrans" cxnId="{D1297B32-E09F-46AD-9CFE-D47ACCC2B237}">
      <dgm:prSet/>
      <dgm:spPr/>
      <dgm:t>
        <a:bodyPr/>
        <a:lstStyle/>
        <a:p>
          <a:endParaRPr lang="en-US"/>
        </a:p>
      </dgm:t>
    </dgm:pt>
    <dgm:pt modelId="{81A939D2-5044-4EA3-A2DA-C93E0B183D4D}">
      <dgm:prSet custT="1"/>
      <dgm:spPr>
        <a:solidFill>
          <a:schemeClr val="accent2">
            <a:lumMod val="40000"/>
            <a:lumOff val="60000"/>
            <a:alpha val="90000"/>
          </a:schemeClr>
        </a:solidFill>
      </dgm:spPr>
      <dgm:t>
        <a:bodyPr/>
        <a:lstStyle/>
        <a:p>
          <a:r>
            <a:rPr lang="en-US" sz="2000" dirty="0" err="1" smtClean="0">
              <a:latin typeface="Times" panose="02020603050405020304" pitchFamily="18" charset="0"/>
              <a:cs typeface="Times" panose="02020603050405020304" pitchFamily="18" charset="0"/>
            </a:rPr>
            <a:t>Trau</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dồi</a:t>
          </a:r>
          <a:r>
            <a:rPr lang="en-US" sz="2000" dirty="0" smtClean="0">
              <a:latin typeface="Times" panose="02020603050405020304" pitchFamily="18" charset="0"/>
              <a:cs typeface="Times" panose="02020603050405020304" pitchFamily="18" charset="0"/>
            </a:rPr>
            <a:t> tri </a:t>
          </a:r>
          <a:r>
            <a:rPr lang="en-US" sz="2000" dirty="0" err="1" smtClean="0">
              <a:latin typeface="Times" panose="02020603050405020304" pitchFamily="18" charset="0"/>
              <a:cs typeface="Times" panose="02020603050405020304" pitchFamily="18" charset="0"/>
            </a:rPr>
            <a:t>thức</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kĩ</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năng</a:t>
          </a:r>
          <a:endParaRPr lang="en-US" sz="2000" dirty="0">
            <a:latin typeface="Times" panose="02020603050405020304" pitchFamily="18" charset="0"/>
            <a:cs typeface="Times" panose="02020603050405020304" pitchFamily="18" charset="0"/>
          </a:endParaRPr>
        </a:p>
      </dgm:t>
    </dgm:pt>
    <dgm:pt modelId="{5DEA6DC1-69FB-4D04-B726-5EE185E03C06}" type="parTrans" cxnId="{EE774281-EC6C-4A3B-BA90-00FB4E27395D}">
      <dgm:prSet/>
      <dgm:spPr/>
      <dgm:t>
        <a:bodyPr/>
        <a:lstStyle/>
        <a:p>
          <a:endParaRPr lang="en-US"/>
        </a:p>
      </dgm:t>
    </dgm:pt>
    <dgm:pt modelId="{1586599D-47B8-4839-98EA-25DDFA72C59D}" type="sibTrans" cxnId="{EE774281-EC6C-4A3B-BA90-00FB4E27395D}">
      <dgm:prSet/>
      <dgm:spPr/>
      <dgm:t>
        <a:bodyPr/>
        <a:lstStyle/>
        <a:p>
          <a:endParaRPr lang="en-US"/>
        </a:p>
      </dgm:t>
    </dgm:pt>
    <dgm:pt modelId="{94299646-07CC-4FC3-87FA-9A83AB0981D3}">
      <dgm:prSet custT="1"/>
      <dgm:spPr>
        <a:solidFill>
          <a:schemeClr val="accent2">
            <a:lumMod val="40000"/>
            <a:lumOff val="60000"/>
            <a:alpha val="90000"/>
          </a:schemeClr>
        </a:solidFill>
      </dgm:spPr>
      <dgm:t>
        <a:bodyPr/>
        <a:lstStyle/>
        <a:p>
          <a:r>
            <a:rPr lang="en-US" sz="2000" dirty="0" err="1" smtClean="0">
              <a:latin typeface="Times" panose="02020603050405020304" pitchFamily="18" charset="0"/>
              <a:cs typeface="Times" panose="02020603050405020304" pitchFamily="18" charset="0"/>
            </a:rPr>
            <a:t>Lê</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kế</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hoạch</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và</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thực</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hiện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kế</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hoạch</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cải</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thiện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bản</a:t>
          </a:r>
          <a:r>
            <a:rPr lang="en-US" sz="2000" dirty="0" smtClean="0">
              <a:latin typeface="Times" panose="02020603050405020304" pitchFamily="18" charset="0"/>
              <a:cs typeface="Times" panose="02020603050405020304" pitchFamily="18" charset="0"/>
            </a:rPr>
            <a:t> </a:t>
          </a:r>
          <a:r>
            <a:rPr lang="en-US" sz="2000" dirty="0" err="1" smtClean="0">
              <a:latin typeface="Times" panose="02020603050405020304" pitchFamily="18" charset="0"/>
              <a:cs typeface="Times" panose="02020603050405020304" pitchFamily="18" charset="0"/>
            </a:rPr>
            <a:t>thân</a:t>
          </a:r>
          <a:r>
            <a:rPr lang="en-US" sz="2000" dirty="0" smtClean="0">
              <a:latin typeface="Times" panose="02020603050405020304" pitchFamily="18" charset="0"/>
              <a:cs typeface="Times" panose="02020603050405020304" pitchFamily="18" charset="0"/>
            </a:rPr>
            <a:t>.</a:t>
          </a:r>
          <a:endParaRPr lang="en-US" sz="2000" dirty="0">
            <a:latin typeface="Times" panose="02020603050405020304" pitchFamily="18" charset="0"/>
            <a:cs typeface="Times" panose="02020603050405020304" pitchFamily="18" charset="0"/>
          </a:endParaRPr>
        </a:p>
      </dgm:t>
    </dgm:pt>
    <dgm:pt modelId="{7E5A3650-18CC-40EA-B018-FCA5030A257B}" type="parTrans" cxnId="{485A309D-AB0C-407C-92E6-0E5DE89ACC59}">
      <dgm:prSet/>
      <dgm:spPr/>
      <dgm:t>
        <a:bodyPr/>
        <a:lstStyle/>
        <a:p>
          <a:endParaRPr lang="en-US"/>
        </a:p>
      </dgm:t>
    </dgm:pt>
    <dgm:pt modelId="{2E4B4CEE-92B9-4214-AD66-F26FD775E736}" type="sibTrans" cxnId="{485A309D-AB0C-407C-92E6-0E5DE89ACC59}">
      <dgm:prSet/>
      <dgm:spPr/>
      <dgm:t>
        <a:bodyPr/>
        <a:lstStyle/>
        <a:p>
          <a:endParaRPr lang="en-US"/>
        </a:p>
      </dgm:t>
    </dgm:pt>
    <dgm:pt modelId="{6B96C342-916C-4316-82A4-E2D26F118E8F}" type="pres">
      <dgm:prSet presAssocID="{A97652EE-50CD-4DCA-8896-A75A31A25F06}" presName="linearFlow" presStyleCnt="0">
        <dgm:presLayoutVars>
          <dgm:dir/>
          <dgm:animLvl val="lvl"/>
          <dgm:resizeHandles val="exact"/>
        </dgm:presLayoutVars>
      </dgm:prSet>
      <dgm:spPr/>
      <dgm:t>
        <a:bodyPr/>
        <a:lstStyle/>
        <a:p>
          <a:endParaRPr lang="en-US"/>
        </a:p>
      </dgm:t>
    </dgm:pt>
    <dgm:pt modelId="{A905ECA9-4143-40FC-97F4-0F9CF4E10326}" type="pres">
      <dgm:prSet presAssocID="{28F8BA1C-956B-45E2-B4EB-78499527A331}" presName="composite" presStyleCnt="0"/>
      <dgm:spPr/>
    </dgm:pt>
    <dgm:pt modelId="{5F5A42A4-B3CF-495B-9036-A03AC745C6C7}" type="pres">
      <dgm:prSet presAssocID="{28F8BA1C-956B-45E2-B4EB-78499527A331}" presName="parentText" presStyleLbl="alignNode1" presStyleIdx="0" presStyleCnt="4" custScaleX="135892" custScaleY="121606" custLinFactNeighborX="-7100" custLinFactNeighborY="35781">
        <dgm:presLayoutVars>
          <dgm:chMax val="1"/>
          <dgm:bulletEnabled val="1"/>
        </dgm:presLayoutVars>
      </dgm:prSet>
      <dgm:spPr/>
      <dgm:t>
        <a:bodyPr/>
        <a:lstStyle/>
        <a:p>
          <a:endParaRPr lang="en-US"/>
        </a:p>
      </dgm:t>
    </dgm:pt>
    <dgm:pt modelId="{F7FAF093-8FB0-4B09-9E3C-B7FF08B139C9}" type="pres">
      <dgm:prSet presAssocID="{28F8BA1C-956B-45E2-B4EB-78499527A331}" presName="descendantText" presStyleLbl="alignAcc1" presStyleIdx="0" presStyleCnt="4" custLinFactNeighborX="1430" custLinFactNeighborY="50615">
        <dgm:presLayoutVars>
          <dgm:bulletEnabled val="1"/>
        </dgm:presLayoutVars>
      </dgm:prSet>
      <dgm:spPr/>
      <dgm:t>
        <a:bodyPr/>
        <a:lstStyle/>
        <a:p>
          <a:endParaRPr lang="en-US"/>
        </a:p>
      </dgm:t>
    </dgm:pt>
    <dgm:pt modelId="{C4F2FEFE-9C6C-4F4F-9D3D-879AF292DCD7}" type="pres">
      <dgm:prSet presAssocID="{C1FCB8ED-4D5B-4E2C-9CDF-912CDEB0D98D}" presName="sp" presStyleCnt="0"/>
      <dgm:spPr/>
    </dgm:pt>
    <dgm:pt modelId="{D34BDDB3-210A-451C-BE69-6BBF0DFFB0FB}" type="pres">
      <dgm:prSet presAssocID="{9ECB96AB-64A0-4B02-BDDC-0D33AA57CF66}" presName="composite" presStyleCnt="0"/>
      <dgm:spPr/>
    </dgm:pt>
    <dgm:pt modelId="{37323449-15F6-45BB-BF05-B935F0488042}" type="pres">
      <dgm:prSet presAssocID="{9ECB96AB-64A0-4B02-BDDC-0D33AA57CF66}" presName="parentText" presStyleLbl="alignNode1" presStyleIdx="1" presStyleCnt="4" custScaleX="129519" custScaleY="118577" custLinFactNeighborX="-1420" custLinFactNeighborY="18885">
        <dgm:presLayoutVars>
          <dgm:chMax val="1"/>
          <dgm:bulletEnabled val="1"/>
        </dgm:presLayoutVars>
      </dgm:prSet>
      <dgm:spPr/>
      <dgm:t>
        <a:bodyPr/>
        <a:lstStyle/>
        <a:p>
          <a:endParaRPr lang="en-US"/>
        </a:p>
      </dgm:t>
    </dgm:pt>
    <dgm:pt modelId="{E7992087-9BC4-44F6-833B-553BA9A5680D}" type="pres">
      <dgm:prSet presAssocID="{9ECB96AB-64A0-4B02-BDDC-0D33AA57CF66}" presName="descendantText" presStyleLbl="alignAcc1" presStyleIdx="1" presStyleCnt="4" custLinFactNeighborX="1592" custLinFactNeighborY="24466">
        <dgm:presLayoutVars>
          <dgm:bulletEnabled val="1"/>
        </dgm:presLayoutVars>
      </dgm:prSet>
      <dgm:spPr/>
      <dgm:t>
        <a:bodyPr/>
        <a:lstStyle/>
        <a:p>
          <a:endParaRPr lang="en-US"/>
        </a:p>
      </dgm:t>
    </dgm:pt>
    <dgm:pt modelId="{4B19F083-172B-472F-AB9A-58B6C239F729}" type="pres">
      <dgm:prSet presAssocID="{8E21A20B-E4F2-4C7B-8F38-E15559812FC9}" presName="sp" presStyleCnt="0"/>
      <dgm:spPr/>
    </dgm:pt>
    <dgm:pt modelId="{F6C713F3-073B-4BBF-BEF4-5FD04CBAC0F4}" type="pres">
      <dgm:prSet presAssocID="{79FBAA84-2F3B-473C-ADD0-6973A7A0C244}" presName="composite" presStyleCnt="0"/>
      <dgm:spPr/>
    </dgm:pt>
    <dgm:pt modelId="{41E125AD-A7C9-4BB9-A577-CD63B222895E}" type="pres">
      <dgm:prSet presAssocID="{79FBAA84-2F3B-473C-ADD0-6973A7A0C244}" presName="parentText" presStyleLbl="alignNode1" presStyleIdx="2" presStyleCnt="4" custScaleX="133691" custScaleY="119588">
        <dgm:presLayoutVars>
          <dgm:chMax val="1"/>
          <dgm:bulletEnabled val="1"/>
        </dgm:presLayoutVars>
      </dgm:prSet>
      <dgm:spPr/>
      <dgm:t>
        <a:bodyPr/>
        <a:lstStyle/>
        <a:p>
          <a:endParaRPr lang="en-US"/>
        </a:p>
      </dgm:t>
    </dgm:pt>
    <dgm:pt modelId="{F27C18DA-7DA9-4BAB-B93E-C3F8526A30D1}" type="pres">
      <dgm:prSet presAssocID="{79FBAA84-2F3B-473C-ADD0-6973A7A0C244}" presName="descendantText" presStyleLbl="alignAcc1" presStyleIdx="2" presStyleCnt="4" custScaleY="139090" custLinFactNeighborX="1612" custLinFactNeighborY="8197">
        <dgm:presLayoutVars>
          <dgm:bulletEnabled val="1"/>
        </dgm:presLayoutVars>
      </dgm:prSet>
      <dgm:spPr/>
      <dgm:t>
        <a:bodyPr/>
        <a:lstStyle/>
        <a:p>
          <a:endParaRPr lang="en-US"/>
        </a:p>
      </dgm:t>
    </dgm:pt>
    <dgm:pt modelId="{55485C8F-294C-44F1-963D-1D33F4777610}" type="pres">
      <dgm:prSet presAssocID="{5CF90220-3D09-4D5E-ABC1-6F51F8A59FB3}" presName="sp" presStyleCnt="0"/>
      <dgm:spPr/>
    </dgm:pt>
    <dgm:pt modelId="{F3EFC790-BFA9-4078-AF02-C9A96AEBF0F2}" type="pres">
      <dgm:prSet presAssocID="{61FB1AA5-848A-4D6A-ADC0-3D4D5C9DAB76}" presName="composite" presStyleCnt="0"/>
      <dgm:spPr/>
    </dgm:pt>
    <dgm:pt modelId="{8B3DF5FE-F261-4021-8B58-139002AB7201}" type="pres">
      <dgm:prSet presAssocID="{61FB1AA5-848A-4D6A-ADC0-3D4D5C9DAB76}" presName="parentText" presStyleLbl="alignNode1" presStyleIdx="3" presStyleCnt="4" custScaleX="122223">
        <dgm:presLayoutVars>
          <dgm:chMax val="1"/>
          <dgm:bulletEnabled val="1"/>
        </dgm:presLayoutVars>
      </dgm:prSet>
      <dgm:spPr/>
      <dgm:t>
        <a:bodyPr/>
        <a:lstStyle/>
        <a:p>
          <a:endParaRPr lang="en-US"/>
        </a:p>
      </dgm:t>
    </dgm:pt>
    <dgm:pt modelId="{6334F433-844E-417F-8063-E3EE5B566476}" type="pres">
      <dgm:prSet presAssocID="{61FB1AA5-848A-4D6A-ADC0-3D4D5C9DAB76}" presName="descendantText" presStyleLbl="alignAcc1" presStyleIdx="3" presStyleCnt="4" custLinFactNeighborX="1292" custLinFactNeighborY="0">
        <dgm:presLayoutVars>
          <dgm:bulletEnabled val="1"/>
        </dgm:presLayoutVars>
      </dgm:prSet>
      <dgm:spPr/>
      <dgm:t>
        <a:bodyPr/>
        <a:lstStyle/>
        <a:p>
          <a:endParaRPr lang="en-US"/>
        </a:p>
      </dgm:t>
    </dgm:pt>
  </dgm:ptLst>
  <dgm:cxnLst>
    <dgm:cxn modelId="{26A36B29-5C25-4EFB-87EE-977CD73F94EC}" type="presOf" srcId="{D5D77043-DBA3-4E36-9918-6A5ADC3DA2F3}" destId="{F7FAF093-8FB0-4B09-9E3C-B7FF08B139C9}" srcOrd="0" destOrd="0" presId="urn:microsoft.com/office/officeart/2005/8/layout/chevron2"/>
    <dgm:cxn modelId="{D4C9340C-C5D3-449D-AAF7-F567B0B98333}" type="presOf" srcId="{9ECB96AB-64A0-4B02-BDDC-0D33AA57CF66}" destId="{37323449-15F6-45BB-BF05-B935F0488042}" srcOrd="0" destOrd="0" presId="urn:microsoft.com/office/officeart/2005/8/layout/chevron2"/>
    <dgm:cxn modelId="{B48C2F79-51EB-4100-A85B-FEDBC78EDECE}" srcId="{A97652EE-50CD-4DCA-8896-A75A31A25F06}" destId="{79FBAA84-2F3B-473C-ADD0-6973A7A0C244}" srcOrd="2" destOrd="0" parTransId="{84B52BA6-0660-4A3A-85AB-422D3CFA54C6}" sibTransId="{5CF90220-3D09-4D5E-ABC1-6F51F8A59FB3}"/>
    <dgm:cxn modelId="{02FF4AE6-C1F9-4C5A-85F3-7E25C37EEF8A}" srcId="{28F8BA1C-956B-45E2-B4EB-78499527A331}" destId="{D5D77043-DBA3-4E36-9918-6A5ADC3DA2F3}" srcOrd="0" destOrd="0" parTransId="{443F7DE5-3653-45EC-BDDB-3152D619AE97}" sibTransId="{22CC970E-F6AE-4698-8975-4D119C93C96B}"/>
    <dgm:cxn modelId="{A0F3C5C5-57EE-42BB-B9AB-3FE43CF8A179}" srcId="{9ECB96AB-64A0-4B02-BDDC-0D33AA57CF66}" destId="{05FE3E5D-5783-4856-A778-A100A8602947}" srcOrd="0" destOrd="0" parTransId="{820ABF2E-48F6-4D2D-9C9C-EE2ED4616AD4}" sibTransId="{D49B3ACB-F27D-42D0-9EFD-87C9AE71EA5D}"/>
    <dgm:cxn modelId="{81EC3578-C6C5-4180-9EB9-E6DDEE949963}" type="presOf" srcId="{A97652EE-50CD-4DCA-8896-A75A31A25F06}" destId="{6B96C342-916C-4316-82A4-E2D26F118E8F}" srcOrd="0" destOrd="0" presId="urn:microsoft.com/office/officeart/2005/8/layout/chevron2"/>
    <dgm:cxn modelId="{79C36840-7CBB-4FE6-A130-462DF621AD0B}" srcId="{A97652EE-50CD-4DCA-8896-A75A31A25F06}" destId="{61FB1AA5-848A-4D6A-ADC0-3D4D5C9DAB76}" srcOrd="3" destOrd="0" parTransId="{F7993659-A903-4869-86C3-BCA3AD0AF903}" sibTransId="{A31E095D-CE3F-4E66-9638-60A7D28657BF}"/>
    <dgm:cxn modelId="{150A3246-347A-4BBA-882F-C4BF45018D07}" type="presOf" srcId="{A69345C7-2174-4A55-8667-E66BFB9016CD}" destId="{F27C18DA-7DA9-4BAB-B93E-C3F8526A30D1}" srcOrd="0" destOrd="0" presId="urn:microsoft.com/office/officeart/2005/8/layout/chevron2"/>
    <dgm:cxn modelId="{D1297B32-E09F-46AD-9CFE-D47ACCC2B237}" srcId="{79FBAA84-2F3B-473C-ADD0-6973A7A0C244}" destId="{8ADEDFB1-A7C1-42C4-A871-2C246D999C84}" srcOrd="3" destOrd="0" parTransId="{D14340BD-864B-49B4-997C-7EC25E3E118F}" sibTransId="{76BB4C83-A392-41E4-8FD6-D2CC5612C731}"/>
    <dgm:cxn modelId="{485A309D-AB0C-407C-92E6-0E5DE89ACC59}" srcId="{61FB1AA5-848A-4D6A-ADC0-3D4D5C9DAB76}" destId="{94299646-07CC-4FC3-87FA-9A83AB0981D3}" srcOrd="1" destOrd="0" parTransId="{7E5A3650-18CC-40EA-B018-FCA5030A257B}" sibTransId="{2E4B4CEE-92B9-4214-AD66-F26FD775E736}"/>
    <dgm:cxn modelId="{08603DCE-1791-4F5D-ABC2-422F73051965}" srcId="{79FBAA84-2F3B-473C-ADD0-6973A7A0C244}" destId="{227E2523-E274-42D0-BA62-D80C8AE1F2FE}" srcOrd="1" destOrd="0" parTransId="{44ACC9B1-9930-43BC-B75E-3CE31E796956}" sibTransId="{E5F3D6BB-4C1C-4823-968D-E2372C49BD7B}"/>
    <dgm:cxn modelId="{788360D7-634B-41AB-B770-888C400CE421}" srcId="{79FBAA84-2F3B-473C-ADD0-6973A7A0C244}" destId="{A69345C7-2174-4A55-8667-E66BFB9016CD}" srcOrd="0" destOrd="0" parTransId="{D2D3F430-DD2B-4243-A5FC-44DACE51B5A8}" sibTransId="{B81FC7E2-67F9-4497-B9D3-D041206D6484}"/>
    <dgm:cxn modelId="{EFB994EF-E268-4098-90D9-B41F3BDE3C5C}" type="presOf" srcId="{227E2523-E274-42D0-BA62-D80C8AE1F2FE}" destId="{F27C18DA-7DA9-4BAB-B93E-C3F8526A30D1}" srcOrd="0" destOrd="1" presId="urn:microsoft.com/office/officeart/2005/8/layout/chevron2"/>
    <dgm:cxn modelId="{C5AF3CF2-7FAC-4430-BFB6-7B6E4EFFB029}" type="presOf" srcId="{05FE3E5D-5783-4856-A778-A100A8602947}" destId="{E7992087-9BC4-44F6-833B-553BA9A5680D}" srcOrd="0" destOrd="0" presId="urn:microsoft.com/office/officeart/2005/8/layout/chevron2"/>
    <dgm:cxn modelId="{7E7E3E85-623C-4844-9D7A-4AD5C6956773}" type="presOf" srcId="{8ADEDFB1-A7C1-42C4-A871-2C246D999C84}" destId="{F27C18DA-7DA9-4BAB-B93E-C3F8526A30D1}" srcOrd="0" destOrd="3" presId="urn:microsoft.com/office/officeart/2005/8/layout/chevron2"/>
    <dgm:cxn modelId="{38D9A944-7233-4415-9B09-7F5032A4B1F1}" type="presOf" srcId="{94299646-07CC-4FC3-87FA-9A83AB0981D3}" destId="{6334F433-844E-417F-8063-E3EE5B566476}" srcOrd="0" destOrd="1" presId="urn:microsoft.com/office/officeart/2005/8/layout/chevron2"/>
    <dgm:cxn modelId="{2745BA82-0E9A-401B-B8B7-88A4F429D98A}" type="presOf" srcId="{61FB1AA5-848A-4D6A-ADC0-3D4D5C9DAB76}" destId="{8B3DF5FE-F261-4021-8B58-139002AB7201}" srcOrd="0" destOrd="0" presId="urn:microsoft.com/office/officeart/2005/8/layout/chevron2"/>
    <dgm:cxn modelId="{DE5F162F-3FEA-4D5A-B937-9E66EA738AEB}" type="presOf" srcId="{28F8BA1C-956B-45E2-B4EB-78499527A331}" destId="{5F5A42A4-B3CF-495B-9036-A03AC745C6C7}" srcOrd="0" destOrd="0" presId="urn:microsoft.com/office/officeart/2005/8/layout/chevron2"/>
    <dgm:cxn modelId="{7425A9F2-51E9-4A47-8B47-1C99A5FEDC5B}" type="presOf" srcId="{FC836F44-EBE5-4C76-A0B6-72BDAC083486}" destId="{F27C18DA-7DA9-4BAB-B93E-C3F8526A30D1}" srcOrd="0" destOrd="2" presId="urn:microsoft.com/office/officeart/2005/8/layout/chevron2"/>
    <dgm:cxn modelId="{28A1EC85-C855-452A-8F25-309AA6663CD5}" srcId="{79FBAA84-2F3B-473C-ADD0-6973A7A0C244}" destId="{FC836F44-EBE5-4C76-A0B6-72BDAC083486}" srcOrd="2" destOrd="0" parTransId="{47960FB3-3ECC-4A84-B0DE-C4FD48E935FC}" sibTransId="{50A5DEA3-BB6E-4BDB-A756-DCF542094D40}"/>
    <dgm:cxn modelId="{AC152CA3-40F9-4E0A-AB1F-A0F57A23A77B}" type="presOf" srcId="{81A939D2-5044-4EA3-A2DA-C93E0B183D4D}" destId="{6334F433-844E-417F-8063-E3EE5B566476}" srcOrd="0" destOrd="0" presId="urn:microsoft.com/office/officeart/2005/8/layout/chevron2"/>
    <dgm:cxn modelId="{EE774281-EC6C-4A3B-BA90-00FB4E27395D}" srcId="{61FB1AA5-848A-4D6A-ADC0-3D4D5C9DAB76}" destId="{81A939D2-5044-4EA3-A2DA-C93E0B183D4D}" srcOrd="0" destOrd="0" parTransId="{5DEA6DC1-69FB-4D04-B726-5EE185E03C06}" sibTransId="{1586599D-47B8-4839-98EA-25DDFA72C59D}"/>
    <dgm:cxn modelId="{65109C8E-F101-477A-BAE4-7E084177569D}" srcId="{9ECB96AB-64A0-4B02-BDDC-0D33AA57CF66}" destId="{4445566F-6750-4419-A7EC-BCE67965864F}" srcOrd="1" destOrd="0" parTransId="{EBFEBD78-A7C1-4BEA-A10C-A0FB52F37A8A}" sibTransId="{2300C279-58F5-4737-B5FD-5DCE76FF4192}"/>
    <dgm:cxn modelId="{7CEFA40A-0400-4081-B24E-AFF598654422}" type="presOf" srcId="{4445566F-6750-4419-A7EC-BCE67965864F}" destId="{E7992087-9BC4-44F6-833B-553BA9A5680D}" srcOrd="0" destOrd="1" presId="urn:microsoft.com/office/officeart/2005/8/layout/chevron2"/>
    <dgm:cxn modelId="{D9E87FC1-332B-4F15-8A57-C27334312C40}" srcId="{A97652EE-50CD-4DCA-8896-A75A31A25F06}" destId="{9ECB96AB-64A0-4B02-BDDC-0D33AA57CF66}" srcOrd="1" destOrd="0" parTransId="{5CBBF5B2-83B1-4152-B74D-E8D8E4FF7039}" sibTransId="{8E21A20B-E4F2-4C7B-8F38-E15559812FC9}"/>
    <dgm:cxn modelId="{F2EAB0B6-9425-444C-B1F2-05D5137A3F23}" type="presOf" srcId="{79FBAA84-2F3B-473C-ADD0-6973A7A0C244}" destId="{41E125AD-A7C9-4BB9-A577-CD63B222895E}" srcOrd="0" destOrd="0" presId="urn:microsoft.com/office/officeart/2005/8/layout/chevron2"/>
    <dgm:cxn modelId="{A55757F1-9085-4FD6-81B0-85E12EFDE4DF}" srcId="{A97652EE-50CD-4DCA-8896-A75A31A25F06}" destId="{28F8BA1C-956B-45E2-B4EB-78499527A331}" srcOrd="0" destOrd="0" parTransId="{3B7D7704-96E6-45EC-B864-9025D1E60C2F}" sibTransId="{C1FCB8ED-4D5B-4E2C-9CDF-912CDEB0D98D}"/>
    <dgm:cxn modelId="{16F28024-9AF0-4246-BE5A-B613123D21A7}" type="presParOf" srcId="{6B96C342-916C-4316-82A4-E2D26F118E8F}" destId="{A905ECA9-4143-40FC-97F4-0F9CF4E10326}" srcOrd="0" destOrd="0" presId="urn:microsoft.com/office/officeart/2005/8/layout/chevron2"/>
    <dgm:cxn modelId="{674E4FF4-9BAC-47BE-863C-91FB9465F590}" type="presParOf" srcId="{A905ECA9-4143-40FC-97F4-0F9CF4E10326}" destId="{5F5A42A4-B3CF-495B-9036-A03AC745C6C7}" srcOrd="0" destOrd="0" presId="urn:microsoft.com/office/officeart/2005/8/layout/chevron2"/>
    <dgm:cxn modelId="{E45BB11E-B1C9-4122-A42E-63F82F9F276A}" type="presParOf" srcId="{A905ECA9-4143-40FC-97F4-0F9CF4E10326}" destId="{F7FAF093-8FB0-4B09-9E3C-B7FF08B139C9}" srcOrd="1" destOrd="0" presId="urn:microsoft.com/office/officeart/2005/8/layout/chevron2"/>
    <dgm:cxn modelId="{A0B8991E-879E-4F60-8E36-D1A8E99A6551}" type="presParOf" srcId="{6B96C342-916C-4316-82A4-E2D26F118E8F}" destId="{C4F2FEFE-9C6C-4F4F-9D3D-879AF292DCD7}" srcOrd="1" destOrd="0" presId="urn:microsoft.com/office/officeart/2005/8/layout/chevron2"/>
    <dgm:cxn modelId="{38F4E09F-52A2-47AC-BA0A-696F4AD53A02}" type="presParOf" srcId="{6B96C342-916C-4316-82A4-E2D26F118E8F}" destId="{D34BDDB3-210A-451C-BE69-6BBF0DFFB0FB}" srcOrd="2" destOrd="0" presId="urn:microsoft.com/office/officeart/2005/8/layout/chevron2"/>
    <dgm:cxn modelId="{C22FA4E6-B9ED-4E09-83A8-2644460F8C6F}" type="presParOf" srcId="{D34BDDB3-210A-451C-BE69-6BBF0DFFB0FB}" destId="{37323449-15F6-45BB-BF05-B935F0488042}" srcOrd="0" destOrd="0" presId="urn:microsoft.com/office/officeart/2005/8/layout/chevron2"/>
    <dgm:cxn modelId="{A2B15F88-D3D2-4E19-B2DE-A30174D191B8}" type="presParOf" srcId="{D34BDDB3-210A-451C-BE69-6BBF0DFFB0FB}" destId="{E7992087-9BC4-44F6-833B-553BA9A5680D}" srcOrd="1" destOrd="0" presId="urn:microsoft.com/office/officeart/2005/8/layout/chevron2"/>
    <dgm:cxn modelId="{8A96BEE8-C347-42B2-B71E-6A5B54EC72E9}" type="presParOf" srcId="{6B96C342-916C-4316-82A4-E2D26F118E8F}" destId="{4B19F083-172B-472F-AB9A-58B6C239F729}" srcOrd="3" destOrd="0" presId="urn:microsoft.com/office/officeart/2005/8/layout/chevron2"/>
    <dgm:cxn modelId="{8FAA9B9D-A2C2-4265-B24A-74CBF064ED7A}" type="presParOf" srcId="{6B96C342-916C-4316-82A4-E2D26F118E8F}" destId="{F6C713F3-073B-4BBF-BEF4-5FD04CBAC0F4}" srcOrd="4" destOrd="0" presId="urn:microsoft.com/office/officeart/2005/8/layout/chevron2"/>
    <dgm:cxn modelId="{E77F0955-387E-4BFE-B0DD-CF8DEA1DC821}" type="presParOf" srcId="{F6C713F3-073B-4BBF-BEF4-5FD04CBAC0F4}" destId="{41E125AD-A7C9-4BB9-A577-CD63B222895E}" srcOrd="0" destOrd="0" presId="urn:microsoft.com/office/officeart/2005/8/layout/chevron2"/>
    <dgm:cxn modelId="{8FFF3932-03F5-4093-BDC9-9BE9D59CC0C0}" type="presParOf" srcId="{F6C713F3-073B-4BBF-BEF4-5FD04CBAC0F4}" destId="{F27C18DA-7DA9-4BAB-B93E-C3F8526A30D1}" srcOrd="1" destOrd="0" presId="urn:microsoft.com/office/officeart/2005/8/layout/chevron2"/>
    <dgm:cxn modelId="{D9EA8B47-80B8-476A-B686-EC06B7B3BC2B}" type="presParOf" srcId="{6B96C342-916C-4316-82A4-E2D26F118E8F}" destId="{55485C8F-294C-44F1-963D-1D33F4777610}" srcOrd="5" destOrd="0" presId="urn:microsoft.com/office/officeart/2005/8/layout/chevron2"/>
    <dgm:cxn modelId="{7225FCEE-552E-4488-BDE1-60D84963F7A4}" type="presParOf" srcId="{6B96C342-916C-4316-82A4-E2D26F118E8F}" destId="{F3EFC790-BFA9-4078-AF02-C9A96AEBF0F2}" srcOrd="6" destOrd="0" presId="urn:microsoft.com/office/officeart/2005/8/layout/chevron2"/>
    <dgm:cxn modelId="{EA7C699F-8F7B-442F-9056-B2D041A4B2A4}" type="presParOf" srcId="{F3EFC790-BFA9-4078-AF02-C9A96AEBF0F2}" destId="{8B3DF5FE-F261-4021-8B58-139002AB7201}" srcOrd="0" destOrd="0" presId="urn:microsoft.com/office/officeart/2005/8/layout/chevron2"/>
    <dgm:cxn modelId="{131BB368-4ABE-4AE0-AA4F-3FB2E43961EB}" type="presParOf" srcId="{F3EFC790-BFA9-4078-AF02-C9A96AEBF0F2}" destId="{6334F433-844E-417F-8063-E3EE5B56647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83BCC2-F3A2-453B-BFF6-73FEF74EAB90}"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172BF14F-90EE-44B6-9FF2-D4E506BD4734}">
      <dgm:prSet phldrT="[Text]" custT="1"/>
      <dgm:spPr>
        <a:solidFill>
          <a:srgbClr val="FFFF00"/>
        </a:solidFill>
      </dgm:spPr>
      <dgm:t>
        <a:bodyPr/>
        <a:lstStyle/>
        <a:p>
          <a:r>
            <a:rPr lang="en-US" sz="2400" b="1" dirty="0" err="1" smtClean="0">
              <a:solidFill>
                <a:srgbClr val="FF0000"/>
              </a:solidFill>
              <a:latin typeface="Times" panose="02020603050405020304" pitchFamily="18" charset="0"/>
              <a:cs typeface="Times" panose="02020603050405020304" pitchFamily="18" charset="0"/>
            </a:rPr>
            <a:t>Thể</a:t>
          </a:r>
          <a:r>
            <a:rPr lang="en-US" sz="2400" b="1" dirty="0" smtClean="0">
              <a:solidFill>
                <a:srgbClr val="FF0000"/>
              </a:solidFill>
              <a:latin typeface="Times" panose="02020603050405020304" pitchFamily="18" charset="0"/>
              <a:cs typeface="Times" panose="02020603050405020304" pitchFamily="18" charset="0"/>
            </a:rPr>
            <a:t> </a:t>
          </a:r>
          <a:r>
            <a:rPr lang="en-US" sz="2400" b="1" dirty="0" err="1" smtClean="0">
              <a:solidFill>
                <a:srgbClr val="FF0000"/>
              </a:solidFill>
              <a:latin typeface="Times" panose="02020603050405020304" pitchFamily="18" charset="0"/>
              <a:cs typeface="Times" panose="02020603050405020304" pitchFamily="18" charset="0"/>
            </a:rPr>
            <a:t>hiện</a:t>
          </a:r>
          <a:r>
            <a:rPr lang="en-US" sz="2400" b="1" dirty="0" smtClean="0">
              <a:solidFill>
                <a:srgbClr val="FF0000"/>
              </a:solidFill>
              <a:latin typeface="Times" panose="02020603050405020304" pitchFamily="18" charset="0"/>
              <a:cs typeface="Times" panose="02020603050405020304" pitchFamily="18" charset="0"/>
            </a:rPr>
            <a:t> </a:t>
          </a:r>
          <a:r>
            <a:rPr lang="en-US" sz="2400" b="1" dirty="0" err="1" smtClean="0">
              <a:solidFill>
                <a:srgbClr val="FF0000"/>
              </a:solidFill>
              <a:latin typeface="Times" panose="02020603050405020304" pitchFamily="18" charset="0"/>
              <a:cs typeface="Times" panose="02020603050405020304" pitchFamily="18" charset="0"/>
            </a:rPr>
            <a:t>bản</a:t>
          </a:r>
          <a:r>
            <a:rPr lang="en-US" sz="2400" b="1" dirty="0" smtClean="0">
              <a:solidFill>
                <a:srgbClr val="FF0000"/>
              </a:solidFill>
              <a:latin typeface="Times" panose="02020603050405020304" pitchFamily="18" charset="0"/>
              <a:cs typeface="Times" panose="02020603050405020304" pitchFamily="18" charset="0"/>
            </a:rPr>
            <a:t> </a:t>
          </a:r>
          <a:r>
            <a:rPr lang="en-US" sz="2400" b="1" dirty="0" err="1" smtClean="0">
              <a:solidFill>
                <a:srgbClr val="FF0000"/>
              </a:solidFill>
              <a:latin typeface="Times" panose="02020603050405020304" pitchFamily="18" charset="0"/>
              <a:cs typeface="Times" panose="02020603050405020304" pitchFamily="18" charset="0"/>
            </a:rPr>
            <a:t>thân</a:t>
          </a:r>
          <a:r>
            <a:rPr lang="en-US" sz="2400" b="1" dirty="0" smtClean="0">
              <a:solidFill>
                <a:srgbClr val="FF0000"/>
              </a:solidFill>
              <a:latin typeface="Times" panose="02020603050405020304" pitchFamily="18" charset="0"/>
              <a:cs typeface="Times" panose="02020603050405020304" pitchFamily="18" charset="0"/>
            </a:rPr>
            <a:t> </a:t>
          </a:r>
          <a:r>
            <a:rPr lang="en-US" sz="2400" b="1" dirty="0" err="1" smtClean="0">
              <a:solidFill>
                <a:srgbClr val="FF0000"/>
              </a:solidFill>
              <a:latin typeface="Times" panose="02020603050405020304" pitchFamily="18" charset="0"/>
              <a:cs typeface="Times" panose="02020603050405020304" pitchFamily="18" charset="0"/>
            </a:rPr>
            <a:t>trong</a:t>
          </a:r>
          <a:r>
            <a:rPr lang="en-US" sz="2400" b="1" dirty="0" smtClean="0">
              <a:solidFill>
                <a:srgbClr val="FF0000"/>
              </a:solidFill>
              <a:latin typeface="Times" panose="02020603050405020304" pitchFamily="18" charset="0"/>
              <a:cs typeface="Times" panose="02020603050405020304" pitchFamily="18" charset="0"/>
            </a:rPr>
            <a:t> </a:t>
          </a:r>
          <a:r>
            <a:rPr lang="en-US" sz="2400" b="1" dirty="0" err="1" smtClean="0">
              <a:solidFill>
                <a:srgbClr val="FF0000"/>
              </a:solidFill>
              <a:latin typeface="Times" panose="02020603050405020304" pitchFamily="18" charset="0"/>
              <a:cs typeface="Times" panose="02020603050405020304" pitchFamily="18" charset="0"/>
            </a:rPr>
            <a:t>mối</a:t>
          </a:r>
          <a:r>
            <a:rPr lang="en-US" sz="2400" b="1" dirty="0" smtClean="0">
              <a:solidFill>
                <a:srgbClr val="FF0000"/>
              </a:solidFill>
              <a:latin typeface="Times" panose="02020603050405020304" pitchFamily="18" charset="0"/>
              <a:cs typeface="Times" panose="02020603050405020304" pitchFamily="18" charset="0"/>
            </a:rPr>
            <a:t> </a:t>
          </a:r>
          <a:r>
            <a:rPr lang="en-US" sz="2400" b="1" dirty="0" err="1" smtClean="0">
              <a:solidFill>
                <a:srgbClr val="FF0000"/>
              </a:solidFill>
              <a:latin typeface="Times" panose="02020603050405020304" pitchFamily="18" charset="0"/>
              <a:cs typeface="Times" panose="02020603050405020304" pitchFamily="18" charset="0"/>
            </a:rPr>
            <a:t>quan</a:t>
          </a:r>
          <a:r>
            <a:rPr lang="en-US" sz="2400" b="1" dirty="0" smtClean="0">
              <a:solidFill>
                <a:srgbClr val="FF0000"/>
              </a:solidFill>
              <a:latin typeface="Times" panose="02020603050405020304" pitchFamily="18" charset="0"/>
              <a:cs typeface="Times" panose="02020603050405020304" pitchFamily="18" charset="0"/>
            </a:rPr>
            <a:t> </a:t>
          </a:r>
          <a:r>
            <a:rPr lang="en-US" sz="2400" b="1" dirty="0" err="1" smtClean="0">
              <a:solidFill>
                <a:srgbClr val="FF0000"/>
              </a:solidFill>
              <a:latin typeface="Times" panose="02020603050405020304" pitchFamily="18" charset="0"/>
              <a:cs typeface="Times" panose="02020603050405020304" pitchFamily="18" charset="0"/>
            </a:rPr>
            <a:t>hệ</a:t>
          </a:r>
          <a:r>
            <a:rPr lang="en-US" sz="2400" b="1" dirty="0" smtClean="0">
              <a:solidFill>
                <a:srgbClr val="FF0000"/>
              </a:solidFill>
              <a:latin typeface="Times" panose="02020603050405020304" pitchFamily="18" charset="0"/>
              <a:cs typeface="Times" panose="02020603050405020304" pitchFamily="18" charset="0"/>
            </a:rPr>
            <a:t> </a:t>
          </a:r>
          <a:r>
            <a:rPr lang="en-US" sz="2400" b="1" dirty="0" err="1" smtClean="0">
              <a:solidFill>
                <a:srgbClr val="FF0000"/>
              </a:solidFill>
              <a:latin typeface="Times" panose="02020603050405020304" pitchFamily="18" charset="0"/>
              <a:cs typeface="Times" panose="02020603050405020304" pitchFamily="18" charset="0"/>
            </a:rPr>
            <a:t>với</a:t>
          </a:r>
          <a:r>
            <a:rPr lang="en-US" sz="2400" b="1" dirty="0" smtClean="0">
              <a:solidFill>
                <a:srgbClr val="FF0000"/>
              </a:solidFill>
              <a:latin typeface="Times" panose="02020603050405020304" pitchFamily="18" charset="0"/>
              <a:cs typeface="Times" panose="02020603050405020304" pitchFamily="18" charset="0"/>
            </a:rPr>
            <a:t> </a:t>
          </a:r>
          <a:r>
            <a:rPr lang="en-US" sz="2400" b="1" dirty="0" err="1" smtClean="0">
              <a:solidFill>
                <a:srgbClr val="FF0000"/>
              </a:solidFill>
              <a:latin typeface="Times" panose="02020603050405020304" pitchFamily="18" charset="0"/>
              <a:cs typeface="Times" panose="02020603050405020304" pitchFamily="18" charset="0"/>
            </a:rPr>
            <a:t>người</a:t>
          </a:r>
          <a:r>
            <a:rPr lang="en-US" sz="2400" b="1" dirty="0" smtClean="0">
              <a:solidFill>
                <a:srgbClr val="FF0000"/>
              </a:solidFill>
              <a:latin typeface="Times" panose="02020603050405020304" pitchFamily="18" charset="0"/>
              <a:cs typeface="Times" panose="02020603050405020304" pitchFamily="18" charset="0"/>
            </a:rPr>
            <a:t> </a:t>
          </a:r>
          <a:r>
            <a:rPr lang="en-US" sz="2400" b="1" dirty="0" err="1" smtClean="0">
              <a:solidFill>
                <a:srgbClr val="FF0000"/>
              </a:solidFill>
              <a:latin typeface="Times" panose="02020603050405020304" pitchFamily="18" charset="0"/>
              <a:cs typeface="Times" panose="02020603050405020304" pitchFamily="18" charset="0"/>
            </a:rPr>
            <a:t>khác</a:t>
          </a:r>
          <a:endParaRPr lang="en-US" sz="2400" b="1" dirty="0">
            <a:solidFill>
              <a:srgbClr val="FF0000"/>
            </a:solidFill>
            <a:latin typeface="Times" panose="02020603050405020304" pitchFamily="18" charset="0"/>
            <a:cs typeface="Times" panose="02020603050405020304" pitchFamily="18" charset="0"/>
          </a:endParaRPr>
        </a:p>
      </dgm:t>
    </dgm:pt>
    <dgm:pt modelId="{1D4E2212-1C5C-4980-8B5A-1D8AC657BE57}" type="parTrans" cxnId="{0BAC48B3-AADB-46F1-80F0-52A6ACD88DB2}">
      <dgm:prSet/>
      <dgm:spPr/>
      <dgm:t>
        <a:bodyPr/>
        <a:lstStyle/>
        <a:p>
          <a:endParaRPr lang="en-US"/>
        </a:p>
      </dgm:t>
    </dgm:pt>
    <dgm:pt modelId="{EEB85DF9-1BFE-4F03-9629-0236B6554DF6}" type="sibTrans" cxnId="{0BAC48B3-AADB-46F1-80F0-52A6ACD88DB2}">
      <dgm:prSet/>
      <dgm:spPr/>
      <dgm:t>
        <a:bodyPr/>
        <a:lstStyle/>
        <a:p>
          <a:endParaRPr lang="en-US"/>
        </a:p>
      </dgm:t>
    </dgm:pt>
    <dgm:pt modelId="{42FFD0F4-5AAD-4F2C-8E8E-9521862CDAEB}">
      <dgm:prSet phldrT="[Text]" custT="1"/>
      <dgm:spPr>
        <a:solidFill>
          <a:schemeClr val="accent2">
            <a:lumMod val="20000"/>
            <a:lumOff val="80000"/>
          </a:schemeClr>
        </a:solidFill>
      </dgm:spPr>
      <dgm:t>
        <a:bodyPr/>
        <a:lstStyle/>
        <a:p>
          <a:r>
            <a:rPr lang="en-US" sz="2400" dirty="0" smtClean="0">
              <a:solidFill>
                <a:sysClr val="windowText" lastClr="000000"/>
              </a:solidFill>
              <a:latin typeface="Times" panose="02020603050405020304" pitchFamily="18" charset="0"/>
              <a:cs typeface="Times" panose="02020603050405020304" pitchFamily="18" charset="0"/>
            </a:rPr>
            <a:t>1. </a:t>
          </a:r>
          <a:r>
            <a:rPr lang="en-US" sz="2400" dirty="0" err="1" smtClean="0">
              <a:solidFill>
                <a:sysClr val="windowText" lastClr="000000"/>
              </a:solidFill>
              <a:latin typeface="Times" panose="02020603050405020304" pitchFamily="18" charset="0"/>
              <a:cs typeface="Times" panose="02020603050405020304" pitchFamily="18" charset="0"/>
            </a:rPr>
            <a:t>Giới</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thiệu</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bản</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thân</a:t>
          </a:r>
          <a:endParaRPr lang="en-US" sz="2400" dirty="0">
            <a:solidFill>
              <a:sysClr val="windowText" lastClr="000000"/>
            </a:solidFill>
            <a:latin typeface="Times" panose="02020603050405020304" pitchFamily="18" charset="0"/>
            <a:cs typeface="Times" panose="02020603050405020304" pitchFamily="18" charset="0"/>
          </a:endParaRPr>
        </a:p>
      </dgm:t>
    </dgm:pt>
    <dgm:pt modelId="{D91C8951-635D-4AEF-BB86-EE721E7956FA}" type="parTrans" cxnId="{9D513BAB-4440-4BB8-B61A-E6768BDDC0D5}">
      <dgm:prSet/>
      <dgm:spPr/>
      <dgm:t>
        <a:bodyPr/>
        <a:lstStyle/>
        <a:p>
          <a:endParaRPr lang="en-US"/>
        </a:p>
      </dgm:t>
    </dgm:pt>
    <dgm:pt modelId="{9EEEDA56-EBBE-4722-9976-34432F06DEF0}" type="sibTrans" cxnId="{9D513BAB-4440-4BB8-B61A-E6768BDDC0D5}">
      <dgm:prSet/>
      <dgm:spPr/>
      <dgm:t>
        <a:bodyPr/>
        <a:lstStyle/>
        <a:p>
          <a:endParaRPr lang="en-US"/>
        </a:p>
      </dgm:t>
    </dgm:pt>
    <dgm:pt modelId="{79639710-86E5-4B33-9C83-70EF6E0E3748}">
      <dgm:prSet phldrT="[Text]" custT="1"/>
      <dgm:spPr>
        <a:solidFill>
          <a:schemeClr val="accent6">
            <a:lumMod val="60000"/>
            <a:lumOff val="40000"/>
          </a:schemeClr>
        </a:solidFill>
      </dgm:spPr>
      <dgm:t>
        <a:bodyPr/>
        <a:lstStyle/>
        <a:p>
          <a:r>
            <a:rPr lang="en-US" sz="2400" dirty="0" smtClean="0">
              <a:solidFill>
                <a:sysClr val="windowText" lastClr="000000"/>
              </a:solidFill>
              <a:latin typeface="Times" panose="02020603050405020304" pitchFamily="18" charset="0"/>
              <a:cs typeface="Times" panose="02020603050405020304" pitchFamily="18" charset="0"/>
            </a:rPr>
            <a:t>2. </a:t>
          </a:r>
          <a:r>
            <a:rPr lang="en-US" sz="2400" dirty="0" err="1" smtClean="0">
              <a:solidFill>
                <a:sysClr val="windowText" lastClr="000000"/>
              </a:solidFill>
              <a:latin typeface="Times" panose="02020603050405020304" pitchFamily="18" charset="0"/>
              <a:cs typeface="Times" panose="02020603050405020304" pitchFamily="18" charset="0"/>
            </a:rPr>
            <a:t>Cởi</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mở</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hoà</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đồng</a:t>
          </a:r>
          <a:endParaRPr lang="en-US" sz="2400" dirty="0">
            <a:solidFill>
              <a:sysClr val="windowText" lastClr="000000"/>
            </a:solidFill>
            <a:latin typeface="Times" panose="02020603050405020304" pitchFamily="18" charset="0"/>
            <a:cs typeface="Times" panose="02020603050405020304" pitchFamily="18" charset="0"/>
          </a:endParaRPr>
        </a:p>
      </dgm:t>
    </dgm:pt>
    <dgm:pt modelId="{6CBEEAE7-9834-496A-A92F-2115F06CCB4C}" type="parTrans" cxnId="{6284DCBC-0B74-41B9-9FD9-1242E2544CE2}">
      <dgm:prSet/>
      <dgm:spPr/>
      <dgm:t>
        <a:bodyPr/>
        <a:lstStyle/>
        <a:p>
          <a:endParaRPr lang="en-US"/>
        </a:p>
      </dgm:t>
    </dgm:pt>
    <dgm:pt modelId="{BF3A796A-F66A-4278-AF36-3F620425F48E}" type="sibTrans" cxnId="{6284DCBC-0B74-41B9-9FD9-1242E2544CE2}">
      <dgm:prSet/>
      <dgm:spPr/>
      <dgm:t>
        <a:bodyPr/>
        <a:lstStyle/>
        <a:p>
          <a:endParaRPr lang="en-US"/>
        </a:p>
      </dgm:t>
    </dgm:pt>
    <dgm:pt modelId="{6FC7B673-1A28-4E3D-8960-3CA6B978F609}">
      <dgm:prSet phldrT="[Text]" custT="1"/>
      <dgm:spPr>
        <a:solidFill>
          <a:schemeClr val="accent4">
            <a:lumMod val="75000"/>
          </a:schemeClr>
        </a:solidFill>
      </dgm:spPr>
      <dgm:t>
        <a:bodyPr/>
        <a:lstStyle/>
        <a:p>
          <a:r>
            <a:rPr lang="en-US" sz="2400" dirty="0" smtClean="0">
              <a:solidFill>
                <a:sysClr val="windowText" lastClr="000000"/>
              </a:solidFill>
              <a:latin typeface="Times" panose="02020603050405020304" pitchFamily="18" charset="0"/>
              <a:cs typeface="Times" panose="02020603050405020304" pitchFamily="18" charset="0"/>
            </a:rPr>
            <a:t>3. </a:t>
          </a:r>
          <a:r>
            <a:rPr lang="en-US" sz="2400" dirty="0" err="1" smtClean="0">
              <a:solidFill>
                <a:sysClr val="windowText" lastClr="000000"/>
              </a:solidFill>
              <a:latin typeface="Times" panose="02020603050405020304" pitchFamily="18" charset="0"/>
              <a:cs typeface="Times" panose="02020603050405020304" pitchFamily="18" charset="0"/>
            </a:rPr>
            <a:t>Chủ</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động</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thích</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nghi</a:t>
          </a:r>
          <a:endParaRPr lang="en-US" sz="2400" dirty="0">
            <a:solidFill>
              <a:sysClr val="windowText" lastClr="000000"/>
            </a:solidFill>
            <a:latin typeface="Times" panose="02020603050405020304" pitchFamily="18" charset="0"/>
            <a:cs typeface="Times" panose="02020603050405020304" pitchFamily="18" charset="0"/>
          </a:endParaRPr>
        </a:p>
      </dgm:t>
    </dgm:pt>
    <dgm:pt modelId="{BB17A549-13CC-42D5-974C-92ECA2584196}" type="parTrans" cxnId="{74F5C7B0-44C2-4E01-B330-742D83F2043D}">
      <dgm:prSet/>
      <dgm:spPr/>
      <dgm:t>
        <a:bodyPr/>
        <a:lstStyle/>
        <a:p>
          <a:endParaRPr lang="en-US"/>
        </a:p>
      </dgm:t>
    </dgm:pt>
    <dgm:pt modelId="{1E7D6148-4851-4E93-ABAA-25F76921750D}" type="sibTrans" cxnId="{74F5C7B0-44C2-4E01-B330-742D83F2043D}">
      <dgm:prSet/>
      <dgm:spPr/>
      <dgm:t>
        <a:bodyPr/>
        <a:lstStyle/>
        <a:p>
          <a:endParaRPr lang="en-US"/>
        </a:p>
      </dgm:t>
    </dgm:pt>
    <dgm:pt modelId="{660FC3CA-E2C0-4146-854A-541B40BB7B0B}">
      <dgm:prSet phldrT="[Text]" custT="1"/>
      <dgm:spPr>
        <a:solidFill>
          <a:schemeClr val="accent4">
            <a:lumMod val="60000"/>
            <a:lumOff val="40000"/>
          </a:schemeClr>
        </a:solidFill>
      </dgm:spPr>
      <dgm:t>
        <a:bodyPr/>
        <a:lstStyle/>
        <a:p>
          <a:r>
            <a:rPr lang="en-US" sz="2400" dirty="0" smtClean="0">
              <a:solidFill>
                <a:sysClr val="windowText" lastClr="000000"/>
              </a:solidFill>
              <a:latin typeface="Times" panose="02020603050405020304" pitchFamily="18" charset="0"/>
              <a:cs typeface="Times" panose="02020603050405020304" pitchFamily="18" charset="0"/>
            </a:rPr>
            <a:t>4. </a:t>
          </a:r>
          <a:r>
            <a:rPr lang="en-US" sz="2400" dirty="0" err="1" smtClean="0">
              <a:solidFill>
                <a:sysClr val="windowText" lastClr="000000"/>
              </a:solidFill>
              <a:latin typeface="Times" panose="02020603050405020304" pitchFamily="18" charset="0"/>
              <a:cs typeface="Times" panose="02020603050405020304" pitchFamily="18" charset="0"/>
            </a:rPr>
            <a:t>Học</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hỏi</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khiêm</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tốn</a:t>
          </a:r>
          <a:endParaRPr lang="en-US" sz="2400" dirty="0">
            <a:solidFill>
              <a:sysClr val="windowText" lastClr="000000"/>
            </a:solidFill>
            <a:latin typeface="Times" panose="02020603050405020304" pitchFamily="18" charset="0"/>
            <a:cs typeface="Times" panose="02020603050405020304" pitchFamily="18" charset="0"/>
          </a:endParaRPr>
        </a:p>
      </dgm:t>
    </dgm:pt>
    <dgm:pt modelId="{FCC809E4-6DD7-404A-9B1D-03352E94871A}" type="parTrans" cxnId="{1F476503-B5F9-464E-8102-2A5019503968}">
      <dgm:prSet/>
      <dgm:spPr/>
      <dgm:t>
        <a:bodyPr/>
        <a:lstStyle/>
        <a:p>
          <a:endParaRPr lang="en-US"/>
        </a:p>
      </dgm:t>
    </dgm:pt>
    <dgm:pt modelId="{A1B50A1C-9375-421F-8DF7-12CF92310764}" type="sibTrans" cxnId="{1F476503-B5F9-464E-8102-2A5019503968}">
      <dgm:prSet/>
      <dgm:spPr/>
      <dgm:t>
        <a:bodyPr/>
        <a:lstStyle/>
        <a:p>
          <a:endParaRPr lang="en-US"/>
        </a:p>
      </dgm:t>
    </dgm:pt>
    <dgm:pt modelId="{0E1D7BF1-762F-495D-9985-33B6312D9CCE}">
      <dgm:prSet phldrT="[Text]" custT="1"/>
      <dgm:spPr>
        <a:solidFill>
          <a:schemeClr val="accent2">
            <a:lumMod val="60000"/>
            <a:lumOff val="40000"/>
          </a:schemeClr>
        </a:solidFill>
      </dgm:spPr>
      <dgm:t>
        <a:bodyPr/>
        <a:lstStyle/>
        <a:p>
          <a:r>
            <a:rPr lang="en-US" sz="2400" dirty="0" smtClean="0">
              <a:solidFill>
                <a:sysClr val="windowText" lastClr="000000"/>
              </a:solidFill>
              <a:latin typeface="Times" panose="02020603050405020304" pitchFamily="18" charset="0"/>
              <a:cs typeface="Times" panose="02020603050405020304" pitchFamily="18" charset="0"/>
            </a:rPr>
            <a:t>5. </a:t>
          </a:r>
          <a:r>
            <a:rPr lang="en-US" sz="2400" dirty="0" err="1" smtClean="0">
              <a:solidFill>
                <a:sysClr val="windowText" lastClr="000000"/>
              </a:solidFill>
              <a:latin typeface="Times" panose="02020603050405020304" pitchFamily="18" charset="0"/>
              <a:cs typeface="Times" panose="02020603050405020304" pitchFamily="18" charset="0"/>
            </a:rPr>
            <a:t>sẵn</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sàng</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điều</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chỉnh</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suy</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nghĩ</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nhận</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thức</a:t>
          </a:r>
          <a:endParaRPr lang="en-US" sz="2400" dirty="0">
            <a:solidFill>
              <a:sysClr val="windowText" lastClr="000000"/>
            </a:solidFill>
            <a:latin typeface="Times" panose="02020603050405020304" pitchFamily="18" charset="0"/>
            <a:cs typeface="Times" panose="02020603050405020304" pitchFamily="18" charset="0"/>
          </a:endParaRPr>
        </a:p>
      </dgm:t>
    </dgm:pt>
    <dgm:pt modelId="{057F758E-6071-4BB5-BAA9-FF03161A4229}" type="parTrans" cxnId="{699B7AF5-E048-4E63-BA45-B4C24D71AF0B}">
      <dgm:prSet/>
      <dgm:spPr/>
      <dgm:t>
        <a:bodyPr/>
        <a:lstStyle/>
        <a:p>
          <a:endParaRPr lang="en-US"/>
        </a:p>
      </dgm:t>
    </dgm:pt>
    <dgm:pt modelId="{108FE088-256B-4E68-B961-52EC9BC7EFCC}" type="sibTrans" cxnId="{699B7AF5-E048-4E63-BA45-B4C24D71AF0B}">
      <dgm:prSet/>
      <dgm:spPr/>
      <dgm:t>
        <a:bodyPr/>
        <a:lstStyle/>
        <a:p>
          <a:endParaRPr lang="en-US"/>
        </a:p>
      </dgm:t>
    </dgm:pt>
    <dgm:pt modelId="{BD859E8A-14A8-409B-9B2C-77743E930994}">
      <dgm:prSet phldrT="[Text]" custT="1"/>
      <dgm:spPr>
        <a:solidFill>
          <a:schemeClr val="accent1">
            <a:lumMod val="40000"/>
            <a:lumOff val="60000"/>
          </a:schemeClr>
        </a:solidFill>
      </dgm:spPr>
      <dgm:t>
        <a:bodyPr/>
        <a:lstStyle/>
        <a:p>
          <a:r>
            <a:rPr lang="en-US" sz="2400" dirty="0" smtClean="0">
              <a:solidFill>
                <a:sysClr val="windowText" lastClr="000000"/>
              </a:solidFill>
              <a:latin typeface="Times" panose="02020603050405020304" pitchFamily="18" charset="0"/>
              <a:cs typeface="Times" panose="02020603050405020304" pitchFamily="18" charset="0"/>
            </a:rPr>
            <a:t>6. </a:t>
          </a:r>
          <a:r>
            <a:rPr lang="en-US" sz="2400" dirty="0" err="1" smtClean="0">
              <a:solidFill>
                <a:sysClr val="windowText" lastClr="000000"/>
              </a:solidFill>
              <a:latin typeface="Times" panose="02020603050405020304" pitchFamily="18" charset="0"/>
              <a:cs typeface="Times" panose="02020603050405020304" pitchFamily="18" charset="0"/>
            </a:rPr>
            <a:t>Tôn</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trọng</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bản</a:t>
          </a:r>
          <a:r>
            <a:rPr lang="en-US" sz="2400" dirty="0" smtClean="0">
              <a:solidFill>
                <a:sysClr val="windowText" lastClr="000000"/>
              </a:solidFill>
              <a:latin typeface="Times" panose="02020603050405020304" pitchFamily="18" charset="0"/>
              <a:cs typeface="Times" panose="02020603050405020304" pitchFamily="18" charset="0"/>
            </a:rPr>
            <a:t> </a:t>
          </a:r>
          <a:r>
            <a:rPr lang="en-US" sz="2400" dirty="0" err="1" smtClean="0">
              <a:solidFill>
                <a:sysClr val="windowText" lastClr="000000"/>
              </a:solidFill>
              <a:latin typeface="Times" panose="02020603050405020304" pitchFamily="18" charset="0"/>
              <a:cs typeface="Times" panose="02020603050405020304" pitchFamily="18" charset="0"/>
            </a:rPr>
            <a:t>thân</a:t>
          </a:r>
          <a:endParaRPr lang="en-US" sz="2400" dirty="0">
            <a:solidFill>
              <a:sysClr val="windowText" lastClr="000000"/>
            </a:solidFill>
            <a:latin typeface="Times" panose="02020603050405020304" pitchFamily="18" charset="0"/>
            <a:cs typeface="Times" panose="02020603050405020304" pitchFamily="18" charset="0"/>
          </a:endParaRPr>
        </a:p>
      </dgm:t>
    </dgm:pt>
    <dgm:pt modelId="{024500A7-9056-4988-8500-F69278791B1A}" type="parTrans" cxnId="{0934D081-F83D-4F5B-8D6E-40654EB95B1E}">
      <dgm:prSet/>
      <dgm:spPr/>
      <dgm:t>
        <a:bodyPr/>
        <a:lstStyle/>
        <a:p>
          <a:endParaRPr lang="en-US"/>
        </a:p>
      </dgm:t>
    </dgm:pt>
    <dgm:pt modelId="{5F7B596F-D927-49D1-9415-AA114B54FEDF}" type="sibTrans" cxnId="{0934D081-F83D-4F5B-8D6E-40654EB95B1E}">
      <dgm:prSet/>
      <dgm:spPr/>
      <dgm:t>
        <a:bodyPr/>
        <a:lstStyle/>
        <a:p>
          <a:endParaRPr lang="en-US"/>
        </a:p>
      </dgm:t>
    </dgm:pt>
    <dgm:pt modelId="{0614A616-03C1-434F-A28D-D7C7D21DA4CD}" type="pres">
      <dgm:prSet presAssocID="{DF83BCC2-F3A2-453B-BFF6-73FEF74EAB90}" presName="Name0" presStyleCnt="0">
        <dgm:presLayoutVars>
          <dgm:chMax val="1"/>
          <dgm:chPref val="1"/>
          <dgm:dir/>
          <dgm:animOne val="branch"/>
          <dgm:animLvl val="lvl"/>
        </dgm:presLayoutVars>
      </dgm:prSet>
      <dgm:spPr/>
      <dgm:t>
        <a:bodyPr/>
        <a:lstStyle/>
        <a:p>
          <a:endParaRPr lang="en-US"/>
        </a:p>
      </dgm:t>
    </dgm:pt>
    <dgm:pt modelId="{96B997FB-F779-4FBC-BA03-EC29CDC45414}" type="pres">
      <dgm:prSet presAssocID="{172BF14F-90EE-44B6-9FF2-D4E506BD4734}" presName="Parent" presStyleLbl="node0" presStyleIdx="0" presStyleCnt="1" custScaleX="105377" custScaleY="109245">
        <dgm:presLayoutVars>
          <dgm:chMax val="6"/>
          <dgm:chPref val="6"/>
        </dgm:presLayoutVars>
      </dgm:prSet>
      <dgm:spPr/>
      <dgm:t>
        <a:bodyPr/>
        <a:lstStyle/>
        <a:p>
          <a:endParaRPr lang="en-US"/>
        </a:p>
      </dgm:t>
    </dgm:pt>
    <dgm:pt modelId="{9BFA0CAD-3FC6-48C1-A1F4-85CAE1BE97F8}" type="pres">
      <dgm:prSet presAssocID="{42FFD0F4-5AAD-4F2C-8E8E-9521862CDAEB}" presName="Accent1" presStyleCnt="0"/>
      <dgm:spPr/>
    </dgm:pt>
    <dgm:pt modelId="{8F31D230-0926-454D-952D-DB0F2D0B36C8}" type="pres">
      <dgm:prSet presAssocID="{42FFD0F4-5AAD-4F2C-8E8E-9521862CDAEB}" presName="Accent" presStyleLbl="bgShp" presStyleIdx="0" presStyleCnt="6"/>
      <dgm:spPr/>
    </dgm:pt>
    <dgm:pt modelId="{7CA8C16B-A657-46C3-ACAB-EE11AABBA084}" type="pres">
      <dgm:prSet presAssocID="{42FFD0F4-5AAD-4F2C-8E8E-9521862CDAEB}" presName="Child1" presStyleLbl="node1" presStyleIdx="0" presStyleCnt="6">
        <dgm:presLayoutVars>
          <dgm:chMax val="0"/>
          <dgm:chPref val="0"/>
          <dgm:bulletEnabled val="1"/>
        </dgm:presLayoutVars>
      </dgm:prSet>
      <dgm:spPr/>
      <dgm:t>
        <a:bodyPr/>
        <a:lstStyle/>
        <a:p>
          <a:endParaRPr lang="en-US"/>
        </a:p>
      </dgm:t>
    </dgm:pt>
    <dgm:pt modelId="{3AEEBBA9-5B43-4785-8851-6E80C4245BDE}" type="pres">
      <dgm:prSet presAssocID="{79639710-86E5-4B33-9C83-70EF6E0E3748}" presName="Accent2" presStyleCnt="0"/>
      <dgm:spPr/>
    </dgm:pt>
    <dgm:pt modelId="{E8F9CDB6-C24D-47A0-A726-DBB456BF9CEC}" type="pres">
      <dgm:prSet presAssocID="{79639710-86E5-4B33-9C83-70EF6E0E3748}" presName="Accent" presStyleLbl="bgShp" presStyleIdx="1" presStyleCnt="6"/>
      <dgm:spPr/>
    </dgm:pt>
    <dgm:pt modelId="{45DAD950-53AE-4A51-AA21-64DDFD4C1B0D}" type="pres">
      <dgm:prSet presAssocID="{79639710-86E5-4B33-9C83-70EF6E0E3748}" presName="Child2" presStyleLbl="node1" presStyleIdx="1" presStyleCnt="6" custLinFactNeighborY="-2378">
        <dgm:presLayoutVars>
          <dgm:chMax val="0"/>
          <dgm:chPref val="0"/>
          <dgm:bulletEnabled val="1"/>
        </dgm:presLayoutVars>
      </dgm:prSet>
      <dgm:spPr/>
      <dgm:t>
        <a:bodyPr/>
        <a:lstStyle/>
        <a:p>
          <a:endParaRPr lang="en-US"/>
        </a:p>
      </dgm:t>
    </dgm:pt>
    <dgm:pt modelId="{58D2D2CD-23F5-4542-9333-8E4F30AE2C97}" type="pres">
      <dgm:prSet presAssocID="{6FC7B673-1A28-4E3D-8960-3CA6B978F609}" presName="Accent3" presStyleCnt="0"/>
      <dgm:spPr/>
    </dgm:pt>
    <dgm:pt modelId="{E84034A8-4A89-47B6-9D34-BDCEA5E5C3AA}" type="pres">
      <dgm:prSet presAssocID="{6FC7B673-1A28-4E3D-8960-3CA6B978F609}" presName="Accent" presStyleLbl="bgShp" presStyleIdx="2" presStyleCnt="6"/>
      <dgm:spPr/>
    </dgm:pt>
    <dgm:pt modelId="{8F288248-9301-45C8-A9E7-0DE0C93FF3FD}" type="pres">
      <dgm:prSet presAssocID="{6FC7B673-1A28-4E3D-8960-3CA6B978F609}" presName="Child3" presStyleLbl="node1" presStyleIdx="2" presStyleCnt="6" custLinFactNeighborY="-2378">
        <dgm:presLayoutVars>
          <dgm:chMax val="0"/>
          <dgm:chPref val="0"/>
          <dgm:bulletEnabled val="1"/>
        </dgm:presLayoutVars>
      </dgm:prSet>
      <dgm:spPr/>
      <dgm:t>
        <a:bodyPr/>
        <a:lstStyle/>
        <a:p>
          <a:endParaRPr lang="en-US"/>
        </a:p>
      </dgm:t>
    </dgm:pt>
    <dgm:pt modelId="{E45D359A-7448-4CDE-A230-1A1B11A017ED}" type="pres">
      <dgm:prSet presAssocID="{660FC3CA-E2C0-4146-854A-541B40BB7B0B}" presName="Accent4" presStyleCnt="0"/>
      <dgm:spPr/>
    </dgm:pt>
    <dgm:pt modelId="{0445BFC8-696A-452C-8686-C3ECC2ED5122}" type="pres">
      <dgm:prSet presAssocID="{660FC3CA-E2C0-4146-854A-541B40BB7B0B}" presName="Accent" presStyleLbl="bgShp" presStyleIdx="3" presStyleCnt="6"/>
      <dgm:spPr/>
    </dgm:pt>
    <dgm:pt modelId="{1FBAD6FB-0A68-408B-8AA0-FD38B955CAF1}" type="pres">
      <dgm:prSet presAssocID="{660FC3CA-E2C0-4146-854A-541B40BB7B0B}" presName="Child4" presStyleLbl="node1" presStyleIdx="3" presStyleCnt="6" custLinFactNeighborY="-2378">
        <dgm:presLayoutVars>
          <dgm:chMax val="0"/>
          <dgm:chPref val="0"/>
          <dgm:bulletEnabled val="1"/>
        </dgm:presLayoutVars>
      </dgm:prSet>
      <dgm:spPr/>
      <dgm:t>
        <a:bodyPr/>
        <a:lstStyle/>
        <a:p>
          <a:endParaRPr lang="en-US"/>
        </a:p>
      </dgm:t>
    </dgm:pt>
    <dgm:pt modelId="{9A422041-8420-488D-A24A-054134D78DB8}" type="pres">
      <dgm:prSet presAssocID="{0E1D7BF1-762F-495D-9985-33B6312D9CCE}" presName="Accent5" presStyleCnt="0"/>
      <dgm:spPr/>
    </dgm:pt>
    <dgm:pt modelId="{094BA3DE-003E-40FF-A99F-BB12BDA8540D}" type="pres">
      <dgm:prSet presAssocID="{0E1D7BF1-762F-495D-9985-33B6312D9CCE}" presName="Accent" presStyleLbl="bgShp" presStyleIdx="4" presStyleCnt="6"/>
      <dgm:spPr/>
    </dgm:pt>
    <dgm:pt modelId="{47FA1879-C120-4B1C-86F0-C91D191D6525}" type="pres">
      <dgm:prSet presAssocID="{0E1D7BF1-762F-495D-9985-33B6312D9CCE}" presName="Child5" presStyleLbl="node1" presStyleIdx="4" presStyleCnt="6" custScaleX="115565" custScaleY="100299" custLinFactNeighborY="-2378">
        <dgm:presLayoutVars>
          <dgm:chMax val="0"/>
          <dgm:chPref val="0"/>
          <dgm:bulletEnabled val="1"/>
        </dgm:presLayoutVars>
      </dgm:prSet>
      <dgm:spPr/>
      <dgm:t>
        <a:bodyPr/>
        <a:lstStyle/>
        <a:p>
          <a:endParaRPr lang="en-US"/>
        </a:p>
      </dgm:t>
    </dgm:pt>
    <dgm:pt modelId="{2D0C423A-8F0D-4108-8FF2-761B487E48E3}" type="pres">
      <dgm:prSet presAssocID="{BD859E8A-14A8-409B-9B2C-77743E930994}" presName="Accent6" presStyleCnt="0"/>
      <dgm:spPr/>
    </dgm:pt>
    <dgm:pt modelId="{5F2485FD-5AC2-4B01-ACEC-0E8D31E62C1E}" type="pres">
      <dgm:prSet presAssocID="{BD859E8A-14A8-409B-9B2C-77743E930994}" presName="Accent" presStyleLbl="bgShp" presStyleIdx="5" presStyleCnt="6"/>
      <dgm:spPr/>
    </dgm:pt>
    <dgm:pt modelId="{FCC67DD4-4B07-4409-8F01-6B0F28DDF0EC}" type="pres">
      <dgm:prSet presAssocID="{BD859E8A-14A8-409B-9B2C-77743E930994}" presName="Child6" presStyleLbl="node1" presStyleIdx="5" presStyleCnt="6">
        <dgm:presLayoutVars>
          <dgm:chMax val="0"/>
          <dgm:chPref val="0"/>
          <dgm:bulletEnabled val="1"/>
        </dgm:presLayoutVars>
      </dgm:prSet>
      <dgm:spPr/>
      <dgm:t>
        <a:bodyPr/>
        <a:lstStyle/>
        <a:p>
          <a:endParaRPr lang="en-US"/>
        </a:p>
      </dgm:t>
    </dgm:pt>
  </dgm:ptLst>
  <dgm:cxnLst>
    <dgm:cxn modelId="{3D2F0FC9-B853-49D8-A425-46DA42E36DAD}" type="presOf" srcId="{660FC3CA-E2C0-4146-854A-541B40BB7B0B}" destId="{1FBAD6FB-0A68-408B-8AA0-FD38B955CAF1}" srcOrd="0" destOrd="0" presId="urn:microsoft.com/office/officeart/2011/layout/HexagonRadial"/>
    <dgm:cxn modelId="{74F5C7B0-44C2-4E01-B330-742D83F2043D}" srcId="{172BF14F-90EE-44B6-9FF2-D4E506BD4734}" destId="{6FC7B673-1A28-4E3D-8960-3CA6B978F609}" srcOrd="2" destOrd="0" parTransId="{BB17A549-13CC-42D5-974C-92ECA2584196}" sibTransId="{1E7D6148-4851-4E93-ABAA-25F76921750D}"/>
    <dgm:cxn modelId="{519C6816-366B-4F15-958F-E0A228C435B6}" type="presOf" srcId="{172BF14F-90EE-44B6-9FF2-D4E506BD4734}" destId="{96B997FB-F779-4FBC-BA03-EC29CDC45414}" srcOrd="0" destOrd="0" presId="urn:microsoft.com/office/officeart/2011/layout/HexagonRadial"/>
    <dgm:cxn modelId="{F846B70E-6FA0-4E33-8E57-3930C888F842}" type="presOf" srcId="{42FFD0F4-5AAD-4F2C-8E8E-9521862CDAEB}" destId="{7CA8C16B-A657-46C3-ACAB-EE11AABBA084}" srcOrd="0" destOrd="0" presId="urn:microsoft.com/office/officeart/2011/layout/HexagonRadial"/>
    <dgm:cxn modelId="{6284DCBC-0B74-41B9-9FD9-1242E2544CE2}" srcId="{172BF14F-90EE-44B6-9FF2-D4E506BD4734}" destId="{79639710-86E5-4B33-9C83-70EF6E0E3748}" srcOrd="1" destOrd="0" parTransId="{6CBEEAE7-9834-496A-A92F-2115F06CCB4C}" sibTransId="{BF3A796A-F66A-4278-AF36-3F620425F48E}"/>
    <dgm:cxn modelId="{1F476503-B5F9-464E-8102-2A5019503968}" srcId="{172BF14F-90EE-44B6-9FF2-D4E506BD4734}" destId="{660FC3CA-E2C0-4146-854A-541B40BB7B0B}" srcOrd="3" destOrd="0" parTransId="{FCC809E4-6DD7-404A-9B1D-03352E94871A}" sibTransId="{A1B50A1C-9375-421F-8DF7-12CF92310764}"/>
    <dgm:cxn modelId="{7FAA95DB-73A9-4D38-87AF-7AB85D7B6913}" type="presOf" srcId="{0E1D7BF1-762F-495D-9985-33B6312D9CCE}" destId="{47FA1879-C120-4B1C-86F0-C91D191D6525}" srcOrd="0" destOrd="0" presId="urn:microsoft.com/office/officeart/2011/layout/HexagonRadial"/>
    <dgm:cxn modelId="{0934D081-F83D-4F5B-8D6E-40654EB95B1E}" srcId="{172BF14F-90EE-44B6-9FF2-D4E506BD4734}" destId="{BD859E8A-14A8-409B-9B2C-77743E930994}" srcOrd="5" destOrd="0" parTransId="{024500A7-9056-4988-8500-F69278791B1A}" sibTransId="{5F7B596F-D927-49D1-9415-AA114B54FEDF}"/>
    <dgm:cxn modelId="{B487D05B-9706-4103-9A8F-4E471AE2A365}" type="presOf" srcId="{6FC7B673-1A28-4E3D-8960-3CA6B978F609}" destId="{8F288248-9301-45C8-A9E7-0DE0C93FF3FD}" srcOrd="0" destOrd="0" presId="urn:microsoft.com/office/officeart/2011/layout/HexagonRadial"/>
    <dgm:cxn modelId="{9D513BAB-4440-4BB8-B61A-E6768BDDC0D5}" srcId="{172BF14F-90EE-44B6-9FF2-D4E506BD4734}" destId="{42FFD0F4-5AAD-4F2C-8E8E-9521862CDAEB}" srcOrd="0" destOrd="0" parTransId="{D91C8951-635D-4AEF-BB86-EE721E7956FA}" sibTransId="{9EEEDA56-EBBE-4722-9976-34432F06DEF0}"/>
    <dgm:cxn modelId="{AD6FF2CA-0988-43CF-B2A0-95311F9B809F}" type="presOf" srcId="{79639710-86E5-4B33-9C83-70EF6E0E3748}" destId="{45DAD950-53AE-4A51-AA21-64DDFD4C1B0D}" srcOrd="0" destOrd="0" presId="urn:microsoft.com/office/officeart/2011/layout/HexagonRadial"/>
    <dgm:cxn modelId="{0BAC48B3-AADB-46F1-80F0-52A6ACD88DB2}" srcId="{DF83BCC2-F3A2-453B-BFF6-73FEF74EAB90}" destId="{172BF14F-90EE-44B6-9FF2-D4E506BD4734}" srcOrd="0" destOrd="0" parTransId="{1D4E2212-1C5C-4980-8B5A-1D8AC657BE57}" sibTransId="{EEB85DF9-1BFE-4F03-9629-0236B6554DF6}"/>
    <dgm:cxn modelId="{358A7D4A-E89C-49BF-897F-F17160B7F46E}" type="presOf" srcId="{DF83BCC2-F3A2-453B-BFF6-73FEF74EAB90}" destId="{0614A616-03C1-434F-A28D-D7C7D21DA4CD}" srcOrd="0" destOrd="0" presId="urn:microsoft.com/office/officeart/2011/layout/HexagonRadial"/>
    <dgm:cxn modelId="{699B7AF5-E048-4E63-BA45-B4C24D71AF0B}" srcId="{172BF14F-90EE-44B6-9FF2-D4E506BD4734}" destId="{0E1D7BF1-762F-495D-9985-33B6312D9CCE}" srcOrd="4" destOrd="0" parTransId="{057F758E-6071-4BB5-BAA9-FF03161A4229}" sibTransId="{108FE088-256B-4E68-B961-52EC9BC7EFCC}"/>
    <dgm:cxn modelId="{6B1C01B9-119F-4A0D-BAE6-788797265C1B}" type="presOf" srcId="{BD859E8A-14A8-409B-9B2C-77743E930994}" destId="{FCC67DD4-4B07-4409-8F01-6B0F28DDF0EC}" srcOrd="0" destOrd="0" presId="urn:microsoft.com/office/officeart/2011/layout/HexagonRadial"/>
    <dgm:cxn modelId="{2A325678-E100-4E26-A6AA-CE2E1444174B}" type="presParOf" srcId="{0614A616-03C1-434F-A28D-D7C7D21DA4CD}" destId="{96B997FB-F779-4FBC-BA03-EC29CDC45414}" srcOrd="0" destOrd="0" presId="urn:microsoft.com/office/officeart/2011/layout/HexagonRadial"/>
    <dgm:cxn modelId="{2DDDC9F0-0550-4124-9248-6CC866274946}" type="presParOf" srcId="{0614A616-03C1-434F-A28D-D7C7D21DA4CD}" destId="{9BFA0CAD-3FC6-48C1-A1F4-85CAE1BE97F8}" srcOrd="1" destOrd="0" presId="urn:microsoft.com/office/officeart/2011/layout/HexagonRadial"/>
    <dgm:cxn modelId="{014AC54E-2E63-477A-91A0-186D93E48A5C}" type="presParOf" srcId="{9BFA0CAD-3FC6-48C1-A1F4-85CAE1BE97F8}" destId="{8F31D230-0926-454D-952D-DB0F2D0B36C8}" srcOrd="0" destOrd="0" presId="urn:microsoft.com/office/officeart/2011/layout/HexagonRadial"/>
    <dgm:cxn modelId="{BF78D1F2-F708-46E1-800D-536537B779D4}" type="presParOf" srcId="{0614A616-03C1-434F-A28D-D7C7D21DA4CD}" destId="{7CA8C16B-A657-46C3-ACAB-EE11AABBA084}" srcOrd="2" destOrd="0" presId="urn:microsoft.com/office/officeart/2011/layout/HexagonRadial"/>
    <dgm:cxn modelId="{148D5964-BB98-4CB7-AF08-47B3782C0498}" type="presParOf" srcId="{0614A616-03C1-434F-A28D-D7C7D21DA4CD}" destId="{3AEEBBA9-5B43-4785-8851-6E80C4245BDE}" srcOrd="3" destOrd="0" presId="urn:microsoft.com/office/officeart/2011/layout/HexagonRadial"/>
    <dgm:cxn modelId="{FF3BD0CC-EBCB-41E9-91A7-9C822BD0D7ED}" type="presParOf" srcId="{3AEEBBA9-5B43-4785-8851-6E80C4245BDE}" destId="{E8F9CDB6-C24D-47A0-A726-DBB456BF9CEC}" srcOrd="0" destOrd="0" presId="urn:microsoft.com/office/officeart/2011/layout/HexagonRadial"/>
    <dgm:cxn modelId="{B2A425C5-0148-442E-96C4-637174715C3C}" type="presParOf" srcId="{0614A616-03C1-434F-A28D-D7C7D21DA4CD}" destId="{45DAD950-53AE-4A51-AA21-64DDFD4C1B0D}" srcOrd="4" destOrd="0" presId="urn:microsoft.com/office/officeart/2011/layout/HexagonRadial"/>
    <dgm:cxn modelId="{C4A78D26-006D-473C-8969-D81DA423FAD5}" type="presParOf" srcId="{0614A616-03C1-434F-A28D-D7C7D21DA4CD}" destId="{58D2D2CD-23F5-4542-9333-8E4F30AE2C97}" srcOrd="5" destOrd="0" presId="urn:microsoft.com/office/officeart/2011/layout/HexagonRadial"/>
    <dgm:cxn modelId="{68641845-CBC9-4F82-8ADB-E0F1A70C1C44}" type="presParOf" srcId="{58D2D2CD-23F5-4542-9333-8E4F30AE2C97}" destId="{E84034A8-4A89-47B6-9D34-BDCEA5E5C3AA}" srcOrd="0" destOrd="0" presId="urn:microsoft.com/office/officeart/2011/layout/HexagonRadial"/>
    <dgm:cxn modelId="{1F7AFC7E-080D-4FE6-98D1-79AD116D7622}" type="presParOf" srcId="{0614A616-03C1-434F-A28D-D7C7D21DA4CD}" destId="{8F288248-9301-45C8-A9E7-0DE0C93FF3FD}" srcOrd="6" destOrd="0" presId="urn:microsoft.com/office/officeart/2011/layout/HexagonRadial"/>
    <dgm:cxn modelId="{36BB5E0F-A28A-4C39-88A5-656D690F23D5}" type="presParOf" srcId="{0614A616-03C1-434F-A28D-D7C7D21DA4CD}" destId="{E45D359A-7448-4CDE-A230-1A1B11A017ED}" srcOrd="7" destOrd="0" presId="urn:microsoft.com/office/officeart/2011/layout/HexagonRadial"/>
    <dgm:cxn modelId="{5C168F76-906E-48C5-8119-E027349D1DD5}" type="presParOf" srcId="{E45D359A-7448-4CDE-A230-1A1B11A017ED}" destId="{0445BFC8-696A-452C-8686-C3ECC2ED5122}" srcOrd="0" destOrd="0" presId="urn:microsoft.com/office/officeart/2011/layout/HexagonRadial"/>
    <dgm:cxn modelId="{C9DD8366-090E-4512-958A-CA241AF02133}" type="presParOf" srcId="{0614A616-03C1-434F-A28D-D7C7D21DA4CD}" destId="{1FBAD6FB-0A68-408B-8AA0-FD38B955CAF1}" srcOrd="8" destOrd="0" presId="urn:microsoft.com/office/officeart/2011/layout/HexagonRadial"/>
    <dgm:cxn modelId="{B217337B-C515-4716-906A-F7E90863F2F8}" type="presParOf" srcId="{0614A616-03C1-434F-A28D-D7C7D21DA4CD}" destId="{9A422041-8420-488D-A24A-054134D78DB8}" srcOrd="9" destOrd="0" presId="urn:microsoft.com/office/officeart/2011/layout/HexagonRadial"/>
    <dgm:cxn modelId="{5A1E6186-7BDB-4CBC-8FBF-A1B085B6F2F2}" type="presParOf" srcId="{9A422041-8420-488D-A24A-054134D78DB8}" destId="{094BA3DE-003E-40FF-A99F-BB12BDA8540D}" srcOrd="0" destOrd="0" presId="urn:microsoft.com/office/officeart/2011/layout/HexagonRadial"/>
    <dgm:cxn modelId="{C563C340-3C57-4E02-B2CA-4B20A6BB4D42}" type="presParOf" srcId="{0614A616-03C1-434F-A28D-D7C7D21DA4CD}" destId="{47FA1879-C120-4B1C-86F0-C91D191D6525}" srcOrd="10" destOrd="0" presId="urn:microsoft.com/office/officeart/2011/layout/HexagonRadial"/>
    <dgm:cxn modelId="{2CAF8326-773B-49D7-B131-59A3BF878E5A}" type="presParOf" srcId="{0614A616-03C1-434F-A28D-D7C7D21DA4CD}" destId="{2D0C423A-8F0D-4108-8FF2-761B487E48E3}" srcOrd="11" destOrd="0" presId="urn:microsoft.com/office/officeart/2011/layout/HexagonRadial"/>
    <dgm:cxn modelId="{A1E9717A-AE8B-4234-89B8-D9E1690702B4}" type="presParOf" srcId="{2D0C423A-8F0D-4108-8FF2-761B487E48E3}" destId="{5F2485FD-5AC2-4B01-ACEC-0E8D31E62C1E}" srcOrd="0" destOrd="0" presId="urn:microsoft.com/office/officeart/2011/layout/HexagonRadial"/>
    <dgm:cxn modelId="{52ED63BA-7B77-4EE1-A69D-95893C707537}" type="presParOf" srcId="{0614A616-03C1-434F-A28D-D7C7D21DA4CD}" destId="{FCC67DD4-4B07-4409-8F01-6B0F28DDF0EC}"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A36A54-11CA-4698-9EAB-907DFCBADD21}">
      <dsp:nvSpPr>
        <dsp:cNvPr id="0" name=""/>
        <dsp:cNvSpPr/>
      </dsp:nvSpPr>
      <dsp:spPr>
        <a:xfrm>
          <a:off x="4689650" y="2212390"/>
          <a:ext cx="2812044" cy="2432532"/>
        </a:xfrm>
        <a:prstGeom prst="hexagon">
          <a:avLst>
            <a:gd name="adj" fmla="val 28570"/>
            <a:gd name="vf" fmla="val 11547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48260" rIns="48260" bIns="48260" numCol="1" spcCol="1270" anchor="ctr" anchorCtr="0">
          <a:noAutofit/>
        </a:bodyPr>
        <a:lstStyle/>
        <a:p>
          <a:pPr lvl="0" algn="ctr" defTabSz="1689100">
            <a:lnSpc>
              <a:spcPct val="90000"/>
            </a:lnSpc>
            <a:spcBef>
              <a:spcPct val="0"/>
            </a:spcBef>
            <a:spcAft>
              <a:spcPct val="35000"/>
            </a:spcAft>
          </a:pPr>
          <a:r>
            <a:rPr lang="en-US" sz="3800" b="1" kern="1200" dirty="0" err="1" smtClean="0">
              <a:solidFill>
                <a:srgbClr val="FF0000"/>
              </a:solidFill>
              <a:latin typeface="Times" panose="02020603050405020304" pitchFamily="18" charset="0"/>
              <a:cs typeface="Times" panose="02020603050405020304" pitchFamily="18" charset="0"/>
            </a:rPr>
            <a:t>Tự</a:t>
          </a:r>
          <a:r>
            <a:rPr lang="en-US" sz="3800" b="1" kern="1200" dirty="0" smtClean="0">
              <a:solidFill>
                <a:srgbClr val="FF0000"/>
              </a:solidFill>
              <a:latin typeface="Times" panose="02020603050405020304" pitchFamily="18" charset="0"/>
              <a:cs typeface="Times" panose="02020603050405020304" pitchFamily="18" charset="0"/>
            </a:rPr>
            <a:t> tin </a:t>
          </a:r>
          <a:r>
            <a:rPr lang="en-US" sz="3800" b="1" kern="1200" dirty="0" err="1" smtClean="0">
              <a:solidFill>
                <a:srgbClr val="FF0000"/>
              </a:solidFill>
              <a:latin typeface="Times" panose="02020603050405020304" pitchFamily="18" charset="0"/>
              <a:cs typeface="Times" panose="02020603050405020304" pitchFamily="18" charset="0"/>
            </a:rPr>
            <a:t>là</a:t>
          </a:r>
          <a:r>
            <a:rPr lang="en-US" sz="3800" b="1" kern="1200" dirty="0" smtClean="0">
              <a:solidFill>
                <a:srgbClr val="FF0000"/>
              </a:solidFill>
              <a:latin typeface="Times" panose="02020603050405020304" pitchFamily="18" charset="0"/>
              <a:cs typeface="Times" panose="02020603050405020304" pitchFamily="18" charset="0"/>
            </a:rPr>
            <a:t> </a:t>
          </a:r>
          <a:r>
            <a:rPr lang="en-US" sz="3800" b="1" kern="1200" dirty="0" err="1" smtClean="0">
              <a:solidFill>
                <a:srgbClr val="FF0000"/>
              </a:solidFill>
              <a:latin typeface="Times" panose="02020603050405020304" pitchFamily="18" charset="0"/>
              <a:cs typeface="Times" panose="02020603050405020304" pitchFamily="18" charset="0"/>
            </a:rPr>
            <a:t>chính</a:t>
          </a:r>
          <a:r>
            <a:rPr lang="en-US" sz="3800" b="1" kern="1200" dirty="0" smtClean="0">
              <a:solidFill>
                <a:srgbClr val="FF0000"/>
              </a:solidFill>
              <a:latin typeface="Times" panose="02020603050405020304" pitchFamily="18" charset="0"/>
              <a:cs typeface="Times" panose="02020603050405020304" pitchFamily="18" charset="0"/>
            </a:rPr>
            <a:t> </a:t>
          </a:r>
          <a:r>
            <a:rPr lang="en-US" sz="3800" b="1" kern="1200" dirty="0" err="1" smtClean="0">
              <a:solidFill>
                <a:srgbClr val="FF0000"/>
              </a:solidFill>
              <a:latin typeface="Times" panose="02020603050405020304" pitchFamily="18" charset="0"/>
              <a:cs typeface="Times" panose="02020603050405020304" pitchFamily="18" charset="0"/>
            </a:rPr>
            <a:t>mình</a:t>
          </a:r>
          <a:endParaRPr lang="en-US" sz="3800" b="1" kern="1200" dirty="0">
            <a:solidFill>
              <a:srgbClr val="FF0000"/>
            </a:solidFill>
            <a:latin typeface="Times" panose="02020603050405020304" pitchFamily="18" charset="0"/>
            <a:cs typeface="Times" panose="02020603050405020304" pitchFamily="18" charset="0"/>
          </a:endParaRPr>
        </a:p>
      </dsp:txBody>
      <dsp:txXfrm>
        <a:off x="5155645" y="2615495"/>
        <a:ext cx="1880054" cy="1626322"/>
      </dsp:txXfrm>
    </dsp:sp>
    <dsp:sp modelId="{474ECD51-ECBD-4DEA-81D1-2ACC82135EE7}">
      <dsp:nvSpPr>
        <dsp:cNvPr id="0" name=""/>
        <dsp:cNvSpPr/>
      </dsp:nvSpPr>
      <dsp:spPr>
        <a:xfrm>
          <a:off x="6450530" y="1048588"/>
          <a:ext cx="1060976" cy="9141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CE3072-2BF4-4453-826D-E9FD713C06C2}">
      <dsp:nvSpPr>
        <dsp:cNvPr id="0" name=""/>
        <dsp:cNvSpPr/>
      </dsp:nvSpPr>
      <dsp:spPr>
        <a:xfrm>
          <a:off x="4948680" y="0"/>
          <a:ext cx="2304450" cy="1993620"/>
        </a:xfrm>
        <a:prstGeom prst="hexagon">
          <a:avLst>
            <a:gd name="adj" fmla="val 28570"/>
            <a:gd name="vf" fmla="val 115470"/>
          </a:avLst>
        </a:prstGeom>
        <a:solidFill>
          <a:schemeClr val="bg2">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solidFill>
              <a:latin typeface="Times" panose="02020603050405020304" pitchFamily="18" charset="0"/>
              <a:cs typeface="Times" panose="02020603050405020304" pitchFamily="18" charset="0"/>
            </a:rPr>
            <a:t>1. </a:t>
          </a:r>
          <a:r>
            <a:rPr lang="en-US" sz="2400" kern="1200" dirty="0" err="1" smtClean="0">
              <a:solidFill>
                <a:sysClr val="windowText" lastClr="000000"/>
              </a:solidFill>
              <a:latin typeface="Times" panose="02020603050405020304" pitchFamily="18" charset="0"/>
              <a:cs typeface="Times" panose="02020603050405020304" pitchFamily="18" charset="0"/>
            </a:rPr>
            <a:t>Giới</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thiệu</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bản</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thân</a:t>
          </a:r>
          <a:endParaRPr lang="en-US" sz="2400" kern="1200" dirty="0">
            <a:solidFill>
              <a:sysClr val="windowText" lastClr="000000"/>
            </a:solidFill>
            <a:latin typeface="Times" panose="02020603050405020304" pitchFamily="18" charset="0"/>
            <a:cs typeface="Times" panose="02020603050405020304" pitchFamily="18" charset="0"/>
          </a:endParaRPr>
        </a:p>
      </dsp:txBody>
      <dsp:txXfrm>
        <a:off x="5330577" y="330385"/>
        <a:ext cx="1540656" cy="1332850"/>
      </dsp:txXfrm>
    </dsp:sp>
    <dsp:sp modelId="{1FB14C9C-A93F-4F44-B043-F111BA04F8A5}">
      <dsp:nvSpPr>
        <dsp:cNvPr id="0" name=""/>
        <dsp:cNvSpPr/>
      </dsp:nvSpPr>
      <dsp:spPr>
        <a:xfrm>
          <a:off x="7688772" y="2757601"/>
          <a:ext cx="1060976" cy="9141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1CE502-A6CC-405A-8262-CDD88B510D99}">
      <dsp:nvSpPr>
        <dsp:cNvPr id="0" name=""/>
        <dsp:cNvSpPr/>
      </dsp:nvSpPr>
      <dsp:spPr>
        <a:xfrm>
          <a:off x="7062129" y="1226210"/>
          <a:ext cx="2304450" cy="1993620"/>
        </a:xfrm>
        <a:prstGeom prst="hexagon">
          <a:avLst>
            <a:gd name="adj" fmla="val 28570"/>
            <a:gd name="vf" fmla="val 11547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solidFill>
                <a:sysClr val="windowText" lastClr="000000"/>
              </a:solidFill>
              <a:latin typeface="Times" panose="02020603050405020304" pitchFamily="18" charset="0"/>
              <a:cs typeface="Times" panose="02020603050405020304" pitchFamily="18" charset="0"/>
            </a:rPr>
            <a:t>Giới</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thiệu</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về</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sở</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thích</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cá</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nhân</a:t>
          </a:r>
          <a:r>
            <a:rPr lang="en-US" sz="2400" kern="1200" dirty="0" smtClean="0">
              <a:solidFill>
                <a:sysClr val="windowText" lastClr="000000"/>
              </a:solidFill>
              <a:latin typeface="Times" panose="02020603050405020304" pitchFamily="18" charset="0"/>
              <a:cs typeface="Times" panose="02020603050405020304" pitchFamily="18" charset="0"/>
            </a:rPr>
            <a:t>.</a:t>
          </a:r>
          <a:endParaRPr lang="en-US" sz="2400" kern="1200" dirty="0">
            <a:solidFill>
              <a:sysClr val="windowText" lastClr="000000"/>
            </a:solidFill>
            <a:latin typeface="Times" panose="02020603050405020304" pitchFamily="18" charset="0"/>
            <a:cs typeface="Times" panose="02020603050405020304" pitchFamily="18" charset="0"/>
          </a:endParaRPr>
        </a:p>
      </dsp:txBody>
      <dsp:txXfrm>
        <a:off x="7444026" y="1556595"/>
        <a:ext cx="1540656" cy="1332850"/>
      </dsp:txXfrm>
    </dsp:sp>
    <dsp:sp modelId="{85CABA00-98AF-4A11-89B6-24BF93A3BCBA}">
      <dsp:nvSpPr>
        <dsp:cNvPr id="0" name=""/>
        <dsp:cNvSpPr/>
      </dsp:nvSpPr>
      <dsp:spPr>
        <a:xfrm>
          <a:off x="6828609" y="4686756"/>
          <a:ext cx="1060976" cy="9141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49AEDB-32F1-40D5-8945-361C1B6C9346}">
      <dsp:nvSpPr>
        <dsp:cNvPr id="0" name=""/>
        <dsp:cNvSpPr/>
      </dsp:nvSpPr>
      <dsp:spPr>
        <a:xfrm>
          <a:off x="7062129" y="3636796"/>
          <a:ext cx="2304450" cy="1993620"/>
        </a:xfrm>
        <a:prstGeom prst="hexagon">
          <a:avLst>
            <a:gd name="adj" fmla="val 28570"/>
            <a:gd name="vf" fmla="val 11547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solidFill>
              <a:latin typeface="Times" panose="02020603050405020304" pitchFamily="18" charset="0"/>
              <a:cs typeface="Times" panose="02020603050405020304" pitchFamily="18" charset="0"/>
            </a:rPr>
            <a:t>3. </a:t>
          </a:r>
          <a:r>
            <a:rPr lang="en-US" sz="2400" kern="1200" dirty="0" err="1" smtClean="0">
              <a:solidFill>
                <a:sysClr val="windowText" lastClr="000000"/>
              </a:solidFill>
              <a:latin typeface="Times" panose="02020603050405020304" pitchFamily="18" charset="0"/>
              <a:cs typeface="Times" panose="02020603050405020304" pitchFamily="18" charset="0"/>
            </a:rPr>
            <a:t>Giới</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thiệu</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những</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điểm</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mạnh</a:t>
          </a:r>
          <a:r>
            <a:rPr lang="en-US" sz="2400" kern="1200" dirty="0" smtClean="0">
              <a:solidFill>
                <a:sysClr val="windowText" lastClr="000000"/>
              </a:solidFill>
              <a:latin typeface="Times" panose="02020603050405020304" pitchFamily="18" charset="0"/>
              <a:cs typeface="Times" panose="02020603050405020304" pitchFamily="18" charset="0"/>
            </a:rPr>
            <a:t>.</a:t>
          </a:r>
          <a:endParaRPr lang="en-US" sz="2400" kern="1200" dirty="0">
            <a:solidFill>
              <a:sysClr val="windowText" lastClr="000000"/>
            </a:solidFill>
            <a:latin typeface="Times" panose="02020603050405020304" pitchFamily="18" charset="0"/>
            <a:cs typeface="Times" panose="02020603050405020304" pitchFamily="18" charset="0"/>
          </a:endParaRPr>
        </a:p>
      </dsp:txBody>
      <dsp:txXfrm>
        <a:off x="7444026" y="3967181"/>
        <a:ext cx="1540656" cy="1332850"/>
      </dsp:txXfrm>
    </dsp:sp>
    <dsp:sp modelId="{2B542ABD-C65B-415D-8E1A-EAC0B4877AF3}">
      <dsp:nvSpPr>
        <dsp:cNvPr id="0" name=""/>
        <dsp:cNvSpPr/>
      </dsp:nvSpPr>
      <dsp:spPr>
        <a:xfrm>
          <a:off x="4694883" y="4887010"/>
          <a:ext cx="1060976" cy="9141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A3ACFF-0DCD-45A1-9456-FF15E304A144}">
      <dsp:nvSpPr>
        <dsp:cNvPr id="0" name=""/>
        <dsp:cNvSpPr/>
      </dsp:nvSpPr>
      <dsp:spPr>
        <a:xfrm>
          <a:off x="4948680" y="4864378"/>
          <a:ext cx="2304450" cy="1993620"/>
        </a:xfrm>
        <a:prstGeom prst="hexagon">
          <a:avLst>
            <a:gd name="adj" fmla="val 28570"/>
            <a:gd name="vf" fmla="val 11547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solidFill>
              <a:latin typeface="Times" panose="02020603050405020304" pitchFamily="18" charset="0"/>
              <a:cs typeface="Times" panose="02020603050405020304" pitchFamily="18" charset="0"/>
            </a:rPr>
            <a:t>4. </a:t>
          </a:r>
          <a:r>
            <a:rPr lang="en-US" sz="2400" kern="1200" dirty="0" err="1" smtClean="0">
              <a:solidFill>
                <a:sysClr val="windowText" lastClr="000000"/>
              </a:solidFill>
              <a:latin typeface="Times" panose="02020603050405020304" pitchFamily="18" charset="0"/>
              <a:cs typeface="Times" panose="02020603050405020304" pitchFamily="18" charset="0"/>
            </a:rPr>
            <a:t>Giới</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thiệu</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những</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điểm</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yếu</a:t>
          </a:r>
          <a:r>
            <a:rPr lang="en-US" sz="2400" kern="1200" dirty="0" smtClean="0">
              <a:solidFill>
                <a:sysClr val="windowText" lastClr="000000"/>
              </a:solidFill>
              <a:latin typeface="Times" panose="02020603050405020304" pitchFamily="18" charset="0"/>
              <a:cs typeface="Times" panose="02020603050405020304" pitchFamily="18" charset="0"/>
            </a:rPr>
            <a:t>.</a:t>
          </a:r>
          <a:endParaRPr lang="en-US" sz="2400" kern="1200" dirty="0">
            <a:solidFill>
              <a:sysClr val="windowText" lastClr="000000"/>
            </a:solidFill>
            <a:latin typeface="Times" panose="02020603050405020304" pitchFamily="18" charset="0"/>
            <a:cs typeface="Times" panose="02020603050405020304" pitchFamily="18" charset="0"/>
          </a:endParaRPr>
        </a:p>
      </dsp:txBody>
      <dsp:txXfrm>
        <a:off x="5330577" y="5194763"/>
        <a:ext cx="1540656" cy="1332850"/>
      </dsp:txXfrm>
    </dsp:sp>
    <dsp:sp modelId="{631A3460-62B4-4DC6-B692-8ED6F2D7119D}">
      <dsp:nvSpPr>
        <dsp:cNvPr id="0" name=""/>
        <dsp:cNvSpPr/>
      </dsp:nvSpPr>
      <dsp:spPr>
        <a:xfrm>
          <a:off x="3436364" y="3178682"/>
          <a:ext cx="1060976" cy="91417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518C2A-75A7-4A98-A391-5E928B73E51E}">
      <dsp:nvSpPr>
        <dsp:cNvPr id="0" name=""/>
        <dsp:cNvSpPr/>
      </dsp:nvSpPr>
      <dsp:spPr>
        <a:xfrm>
          <a:off x="2825420" y="3638168"/>
          <a:ext cx="2304450" cy="1993620"/>
        </a:xfrm>
        <a:prstGeom prst="hexagon">
          <a:avLst>
            <a:gd name="adj" fmla="val 28570"/>
            <a:gd name="vf" fmla="val 11547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solidFill>
              <a:latin typeface="Times" panose="02020603050405020304" pitchFamily="18" charset="0"/>
              <a:cs typeface="Times" panose="02020603050405020304" pitchFamily="18" charset="0"/>
            </a:rPr>
            <a:t>5. </a:t>
          </a:r>
          <a:r>
            <a:rPr lang="en-US" sz="2400" kern="1200" dirty="0" err="1" smtClean="0">
              <a:solidFill>
                <a:sysClr val="windowText" lastClr="000000"/>
              </a:solidFill>
              <a:latin typeface="Times" panose="02020603050405020304" pitchFamily="18" charset="0"/>
              <a:cs typeface="Times" panose="02020603050405020304" pitchFamily="18" charset="0"/>
            </a:rPr>
            <a:t>Đưa</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ra</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cách</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rèn</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luyện</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bản</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thân</a:t>
          </a:r>
          <a:r>
            <a:rPr lang="en-US" sz="2400" kern="1200" dirty="0" smtClean="0">
              <a:solidFill>
                <a:sysClr val="windowText" lastClr="000000"/>
              </a:solidFill>
              <a:latin typeface="Times" panose="02020603050405020304" pitchFamily="18" charset="0"/>
              <a:cs typeface="Times" panose="02020603050405020304" pitchFamily="18" charset="0"/>
            </a:rPr>
            <a:t>.</a:t>
          </a:r>
          <a:endParaRPr lang="en-US" sz="2400" kern="1200" dirty="0">
            <a:solidFill>
              <a:sysClr val="windowText" lastClr="000000"/>
            </a:solidFill>
            <a:latin typeface="Times" panose="02020603050405020304" pitchFamily="18" charset="0"/>
            <a:cs typeface="Times" panose="02020603050405020304" pitchFamily="18" charset="0"/>
          </a:endParaRPr>
        </a:p>
      </dsp:txBody>
      <dsp:txXfrm>
        <a:off x="3207317" y="3968553"/>
        <a:ext cx="1540656" cy="1332850"/>
      </dsp:txXfrm>
    </dsp:sp>
    <dsp:sp modelId="{56AE3D89-0626-49A8-AF1A-28F0991E120F}">
      <dsp:nvSpPr>
        <dsp:cNvPr id="0" name=""/>
        <dsp:cNvSpPr/>
      </dsp:nvSpPr>
      <dsp:spPr>
        <a:xfrm>
          <a:off x="2825420" y="1223467"/>
          <a:ext cx="2304450" cy="1993620"/>
        </a:xfrm>
        <a:prstGeom prst="hexagon">
          <a:avLst>
            <a:gd name="adj" fmla="val 28570"/>
            <a:gd name="vf" fmla="val 11547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solidFill>
              <a:latin typeface="Times" panose="02020603050405020304" pitchFamily="18" charset="0"/>
              <a:cs typeface="Times" panose="02020603050405020304" pitchFamily="18" charset="0"/>
            </a:rPr>
            <a:t>6. </a:t>
          </a:r>
          <a:r>
            <a:rPr lang="en-US" sz="2400" kern="1200" dirty="0" err="1" smtClean="0">
              <a:solidFill>
                <a:sysClr val="windowText" lastClr="000000"/>
              </a:solidFill>
              <a:latin typeface="Times" panose="02020603050405020304" pitchFamily="18" charset="0"/>
              <a:cs typeface="Times" panose="02020603050405020304" pitchFamily="18" charset="0"/>
            </a:rPr>
            <a:t>Lời</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kết</a:t>
          </a:r>
          <a:r>
            <a:rPr lang="en-US" sz="2400" kern="1200" dirty="0" smtClean="0">
              <a:solidFill>
                <a:sysClr val="windowText" lastClr="000000"/>
              </a:solidFill>
              <a:latin typeface="Times" panose="02020603050405020304" pitchFamily="18" charset="0"/>
              <a:cs typeface="Times" panose="02020603050405020304" pitchFamily="18" charset="0"/>
            </a:rPr>
            <a:t>.</a:t>
          </a:r>
          <a:endParaRPr lang="en-US" sz="2400" kern="1200" dirty="0">
            <a:solidFill>
              <a:sysClr val="windowText" lastClr="000000"/>
            </a:solidFill>
            <a:latin typeface="Times" panose="02020603050405020304" pitchFamily="18" charset="0"/>
            <a:cs typeface="Times" panose="02020603050405020304" pitchFamily="18" charset="0"/>
          </a:endParaRPr>
        </a:p>
      </dsp:txBody>
      <dsp:txXfrm>
        <a:off x="3207317" y="1553852"/>
        <a:ext cx="1540656" cy="13328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A42A4-B3CF-495B-9036-A03AC745C6C7}">
      <dsp:nvSpPr>
        <dsp:cNvPr id="0" name=""/>
        <dsp:cNvSpPr/>
      </dsp:nvSpPr>
      <dsp:spPr>
        <a:xfrm rot="5400000">
          <a:off x="154410" y="725947"/>
          <a:ext cx="1786933" cy="1397800"/>
        </a:xfrm>
        <a:prstGeom prst="chevron">
          <a:avLst/>
        </a:prstGeom>
        <a:solidFill>
          <a:schemeClr val="accent2">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solidFill>
                <a:srgbClr val="FF0000"/>
              </a:solidFill>
              <a:latin typeface="Times" panose="02020603050405020304" pitchFamily="18" charset="0"/>
              <a:cs typeface="Times" panose="02020603050405020304" pitchFamily="18" charset="0"/>
            </a:rPr>
            <a:t>Giới</a:t>
          </a:r>
          <a:r>
            <a:rPr lang="en-US" sz="2200" kern="1200" dirty="0" smtClean="0">
              <a:solidFill>
                <a:srgbClr val="FF0000"/>
              </a:solidFill>
              <a:latin typeface="Times" panose="02020603050405020304" pitchFamily="18" charset="0"/>
              <a:cs typeface="Times" panose="02020603050405020304" pitchFamily="18" charset="0"/>
            </a:rPr>
            <a:t> </a:t>
          </a:r>
          <a:r>
            <a:rPr lang="en-US" sz="2200" kern="1200" dirty="0" err="1" smtClean="0">
              <a:solidFill>
                <a:srgbClr val="FF0000"/>
              </a:solidFill>
              <a:latin typeface="Times" panose="02020603050405020304" pitchFamily="18" charset="0"/>
              <a:cs typeface="Times" panose="02020603050405020304" pitchFamily="18" charset="0"/>
            </a:rPr>
            <a:t>thiệu</a:t>
          </a:r>
          <a:r>
            <a:rPr lang="en-US" sz="2200" kern="1200" dirty="0" smtClean="0">
              <a:solidFill>
                <a:srgbClr val="FF0000"/>
              </a:solidFill>
              <a:latin typeface="Times" panose="02020603050405020304" pitchFamily="18" charset="0"/>
              <a:cs typeface="Times" panose="02020603050405020304" pitchFamily="18" charset="0"/>
            </a:rPr>
            <a:t> </a:t>
          </a:r>
          <a:r>
            <a:rPr lang="en-US" sz="2200" kern="1200" dirty="0" err="1" smtClean="0">
              <a:solidFill>
                <a:srgbClr val="FF0000"/>
              </a:solidFill>
              <a:latin typeface="Times" panose="02020603050405020304" pitchFamily="18" charset="0"/>
              <a:cs typeface="Times" panose="02020603050405020304" pitchFamily="18" charset="0"/>
            </a:rPr>
            <a:t>bản</a:t>
          </a:r>
          <a:r>
            <a:rPr lang="en-US" sz="2200" kern="1200" dirty="0" smtClean="0">
              <a:solidFill>
                <a:srgbClr val="FF0000"/>
              </a:solidFill>
              <a:latin typeface="Times" panose="02020603050405020304" pitchFamily="18" charset="0"/>
              <a:cs typeface="Times" panose="02020603050405020304" pitchFamily="18" charset="0"/>
            </a:rPr>
            <a:t> </a:t>
          </a:r>
          <a:r>
            <a:rPr lang="en-US" sz="2200" kern="1200" dirty="0" err="1" smtClean="0">
              <a:solidFill>
                <a:srgbClr val="FF0000"/>
              </a:solidFill>
              <a:latin typeface="Times" panose="02020603050405020304" pitchFamily="18" charset="0"/>
              <a:cs typeface="Times" panose="02020603050405020304" pitchFamily="18" charset="0"/>
            </a:rPr>
            <a:t>thân</a:t>
          </a:r>
          <a:endParaRPr lang="en-US" sz="2200" kern="1200" dirty="0">
            <a:latin typeface="Times" panose="02020603050405020304" pitchFamily="18" charset="0"/>
            <a:cs typeface="Times" panose="02020603050405020304" pitchFamily="18" charset="0"/>
          </a:endParaRPr>
        </a:p>
      </dsp:txBody>
      <dsp:txXfrm rot="-5400000">
        <a:off x="348977" y="1230280"/>
        <a:ext cx="1397800" cy="389133"/>
      </dsp:txXfrm>
    </dsp:sp>
    <dsp:sp modelId="{F7FAF093-8FB0-4B09-9E3C-B7FF08B139C9}">
      <dsp:nvSpPr>
        <dsp:cNvPr id="0" name=""/>
        <dsp:cNvSpPr/>
      </dsp:nvSpPr>
      <dsp:spPr>
        <a:xfrm rot="5400000">
          <a:off x="6369960" y="-3942032"/>
          <a:ext cx="955139" cy="10134777"/>
        </a:xfrm>
        <a:prstGeom prst="round2SameRect">
          <a:avLst/>
        </a:prstGeom>
        <a:solidFill>
          <a:schemeClr val="accent3">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smtClean="0">
              <a:latin typeface="Times" panose="02020603050405020304" pitchFamily="18" charset="0"/>
              <a:cs typeface="Times" panose="02020603050405020304" pitchFamily="18" charset="0"/>
            </a:rPr>
            <a:t>Tên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tuổi</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lớp</a:t>
          </a:r>
          <a:r>
            <a:rPr lang="en-US" sz="2000" kern="1200" dirty="0" smtClean="0">
              <a:latin typeface="Times" panose="02020603050405020304" pitchFamily="18" charset="0"/>
              <a:cs typeface="Times" panose="02020603050405020304" pitchFamily="18" charset="0"/>
            </a:rPr>
            <a:t>…</a:t>
          </a:r>
          <a:endParaRPr lang="en-US" sz="2000" kern="1200" dirty="0">
            <a:latin typeface="Times" panose="02020603050405020304" pitchFamily="18" charset="0"/>
            <a:cs typeface="Times" panose="02020603050405020304" pitchFamily="18" charset="0"/>
          </a:endParaRPr>
        </a:p>
      </dsp:txBody>
      <dsp:txXfrm rot="-5400000">
        <a:off x="1780141" y="694413"/>
        <a:ext cx="10088151" cy="861887"/>
      </dsp:txXfrm>
    </dsp:sp>
    <dsp:sp modelId="{37323449-15F6-45BB-BF05-B935F0488042}">
      <dsp:nvSpPr>
        <dsp:cNvPr id="0" name=""/>
        <dsp:cNvSpPr/>
      </dsp:nvSpPr>
      <dsp:spPr>
        <a:xfrm rot="5400000">
          <a:off x="202313" y="2152964"/>
          <a:ext cx="1742423" cy="1332247"/>
        </a:xfrm>
        <a:prstGeom prst="chevron">
          <a:avLst/>
        </a:prstGeom>
        <a:solidFill>
          <a:schemeClr val="accent2">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solidFill>
                <a:srgbClr val="FF0000"/>
              </a:solidFill>
              <a:latin typeface="Times" panose="02020603050405020304" pitchFamily="18" charset="0"/>
              <a:cs typeface="Times" panose="02020603050405020304" pitchFamily="18" charset="0"/>
            </a:rPr>
            <a:t>Chấp</a:t>
          </a:r>
          <a:r>
            <a:rPr lang="en-US" sz="2200" kern="1200" dirty="0" smtClean="0">
              <a:solidFill>
                <a:srgbClr val="FF0000"/>
              </a:solidFill>
              <a:latin typeface="Times" panose="02020603050405020304" pitchFamily="18" charset="0"/>
              <a:cs typeface="Times" panose="02020603050405020304" pitchFamily="18" charset="0"/>
            </a:rPr>
            <a:t> </a:t>
          </a:r>
          <a:r>
            <a:rPr lang="en-US" sz="2200" kern="1200" dirty="0" err="1" smtClean="0">
              <a:solidFill>
                <a:srgbClr val="FF0000"/>
              </a:solidFill>
              <a:latin typeface="Times" panose="02020603050405020304" pitchFamily="18" charset="0"/>
              <a:cs typeface="Times" panose="02020603050405020304" pitchFamily="18" charset="0"/>
            </a:rPr>
            <a:t>nhận</a:t>
          </a:r>
          <a:r>
            <a:rPr lang="en-US" sz="2200" kern="1200" dirty="0" smtClean="0">
              <a:solidFill>
                <a:srgbClr val="FF0000"/>
              </a:solidFill>
              <a:latin typeface="Times" panose="02020603050405020304" pitchFamily="18" charset="0"/>
              <a:cs typeface="Times" panose="02020603050405020304" pitchFamily="18" charset="0"/>
            </a:rPr>
            <a:t> </a:t>
          </a:r>
          <a:r>
            <a:rPr lang="en-US" sz="2200" kern="1200" dirty="0" err="1" smtClean="0">
              <a:solidFill>
                <a:srgbClr val="FF0000"/>
              </a:solidFill>
              <a:latin typeface="Times" panose="02020603050405020304" pitchFamily="18" charset="0"/>
              <a:cs typeface="Times" panose="02020603050405020304" pitchFamily="18" charset="0"/>
            </a:rPr>
            <a:t>bản</a:t>
          </a:r>
          <a:r>
            <a:rPr lang="en-US" sz="2200" kern="1200" dirty="0" smtClean="0">
              <a:solidFill>
                <a:srgbClr val="FF0000"/>
              </a:solidFill>
              <a:latin typeface="Times" panose="02020603050405020304" pitchFamily="18" charset="0"/>
              <a:cs typeface="Times" panose="02020603050405020304" pitchFamily="18" charset="0"/>
            </a:rPr>
            <a:t> </a:t>
          </a:r>
          <a:r>
            <a:rPr lang="en-US" sz="2200" kern="1200" dirty="0" err="1" smtClean="0">
              <a:solidFill>
                <a:srgbClr val="FF0000"/>
              </a:solidFill>
              <a:latin typeface="Times" panose="02020603050405020304" pitchFamily="18" charset="0"/>
              <a:cs typeface="Times" panose="02020603050405020304" pitchFamily="18" charset="0"/>
            </a:rPr>
            <a:t>thân</a:t>
          </a:r>
          <a:endParaRPr lang="en-US" sz="2200" kern="1200" dirty="0">
            <a:latin typeface="Times" panose="02020603050405020304" pitchFamily="18" charset="0"/>
            <a:cs typeface="Times" panose="02020603050405020304" pitchFamily="18" charset="0"/>
          </a:endParaRPr>
        </a:p>
      </dsp:txBody>
      <dsp:txXfrm rot="-5400000">
        <a:off x="407402" y="2614000"/>
        <a:ext cx="1332247" cy="410176"/>
      </dsp:txXfrm>
    </dsp:sp>
    <dsp:sp modelId="{E7992087-9BC4-44F6-833B-553BA9A5680D}">
      <dsp:nvSpPr>
        <dsp:cNvPr id="0" name=""/>
        <dsp:cNvSpPr/>
      </dsp:nvSpPr>
      <dsp:spPr>
        <a:xfrm rot="5400000">
          <a:off x="6353602" y="-2549274"/>
          <a:ext cx="955139" cy="10134777"/>
        </a:xfrm>
        <a:prstGeom prst="round2SameRect">
          <a:avLst/>
        </a:prstGeom>
        <a:solidFill>
          <a:schemeClr val="accent4">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Times" panose="02020603050405020304" pitchFamily="18" charset="0"/>
              <a:cs typeface="Times" panose="02020603050405020304" pitchFamily="18" charset="0"/>
            </a:rPr>
            <a:t>1 </a:t>
          </a:r>
          <a:r>
            <a:rPr lang="en-US" sz="2000" kern="1200" dirty="0" err="1" smtClean="0">
              <a:latin typeface="Times" panose="02020603050405020304" pitchFamily="18" charset="0"/>
              <a:cs typeface="Times" panose="02020603050405020304" pitchFamily="18" charset="0"/>
            </a:rPr>
            <a:t>số</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nhược</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điểm</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của</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bản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thân</a:t>
          </a:r>
          <a:r>
            <a:rPr lang="en-US" sz="2000" kern="1200" dirty="0" smtClean="0">
              <a:latin typeface="Times" panose="02020603050405020304" pitchFamily="18" charset="0"/>
              <a:cs typeface="Times" panose="02020603050405020304" pitchFamily="18" charset="0"/>
            </a:rPr>
            <a:t>.</a:t>
          </a:r>
          <a:endParaRPr lang="en-US" sz="2000" kern="1200" dirty="0">
            <a:latin typeface="Times" panose="02020603050405020304" pitchFamily="18" charset="0"/>
            <a:cs typeface="Times" panose="02020603050405020304" pitchFamily="18" charset="0"/>
          </a:endParaRPr>
        </a:p>
        <a:p>
          <a:pPr marL="228600" lvl="1" indent="-228600" algn="l" defTabSz="889000">
            <a:lnSpc>
              <a:spcPct val="90000"/>
            </a:lnSpc>
            <a:spcBef>
              <a:spcPct val="0"/>
            </a:spcBef>
            <a:spcAft>
              <a:spcPct val="15000"/>
            </a:spcAft>
            <a:buChar char="••"/>
          </a:pPr>
          <a:r>
            <a:rPr lang="en-US" sz="2000" kern="1200" dirty="0" err="1" smtClean="0">
              <a:latin typeface="Times" panose="02020603050405020304" pitchFamily="18" charset="0"/>
              <a:cs typeface="Times" panose="02020603050405020304" pitchFamily="18" charset="0"/>
            </a:rPr>
            <a:t>Nhìn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nhận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chúng</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theo</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hướng</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tích</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cực</a:t>
          </a:r>
          <a:r>
            <a:rPr lang="en-US" sz="2000" kern="1200" dirty="0" smtClean="0">
              <a:latin typeface="Times" panose="02020603050405020304" pitchFamily="18" charset="0"/>
              <a:cs typeface="Times" panose="02020603050405020304" pitchFamily="18" charset="0"/>
            </a:rPr>
            <a:t>.</a:t>
          </a:r>
          <a:endParaRPr lang="en-US" sz="2000" kern="1200" dirty="0">
            <a:latin typeface="Times" panose="02020603050405020304" pitchFamily="18" charset="0"/>
            <a:cs typeface="Times" panose="02020603050405020304" pitchFamily="18" charset="0"/>
          </a:endParaRPr>
        </a:p>
      </dsp:txBody>
      <dsp:txXfrm rot="-5400000">
        <a:off x="1763783" y="2087171"/>
        <a:ext cx="10088151" cy="861887"/>
      </dsp:txXfrm>
    </dsp:sp>
    <dsp:sp modelId="{41E125AD-A7C9-4BB9-A577-CD63B222895E}">
      <dsp:nvSpPr>
        <dsp:cNvPr id="0" name=""/>
        <dsp:cNvSpPr/>
      </dsp:nvSpPr>
      <dsp:spPr>
        <a:xfrm rot="5400000">
          <a:off x="230948" y="3524457"/>
          <a:ext cx="1757279" cy="1375160"/>
        </a:xfrm>
        <a:prstGeom prst="chevron">
          <a:avLst/>
        </a:prstGeom>
        <a:solidFill>
          <a:schemeClr val="accent2">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solidFill>
                <a:srgbClr val="FF0000"/>
              </a:solidFill>
              <a:latin typeface="Times" panose="02020603050405020304" pitchFamily="18" charset="0"/>
              <a:cs typeface="Times" panose="02020603050405020304" pitchFamily="18" charset="0"/>
            </a:rPr>
            <a:t>Tôn</a:t>
          </a:r>
          <a:r>
            <a:rPr lang="en-US" sz="2200" kern="1200" dirty="0" smtClean="0">
              <a:solidFill>
                <a:srgbClr val="FF0000"/>
              </a:solidFill>
              <a:latin typeface="Times" panose="02020603050405020304" pitchFamily="18" charset="0"/>
              <a:cs typeface="Times" panose="02020603050405020304" pitchFamily="18" charset="0"/>
            </a:rPr>
            <a:t> </a:t>
          </a:r>
          <a:r>
            <a:rPr lang="en-US" sz="2200" kern="1200" dirty="0" err="1" smtClean="0">
              <a:solidFill>
                <a:srgbClr val="FF0000"/>
              </a:solidFill>
              <a:latin typeface="Times" panose="02020603050405020304" pitchFamily="18" charset="0"/>
              <a:cs typeface="Times" panose="02020603050405020304" pitchFamily="18" charset="0"/>
            </a:rPr>
            <a:t>trọng</a:t>
          </a:r>
          <a:r>
            <a:rPr lang="en-US" sz="2200" kern="1200" dirty="0" smtClean="0">
              <a:solidFill>
                <a:srgbClr val="FF0000"/>
              </a:solidFill>
              <a:latin typeface="Times" panose="02020603050405020304" pitchFamily="18" charset="0"/>
              <a:cs typeface="Times" panose="02020603050405020304" pitchFamily="18" charset="0"/>
            </a:rPr>
            <a:t> </a:t>
          </a:r>
          <a:r>
            <a:rPr lang="en-US" sz="2200" kern="1200" dirty="0" err="1" smtClean="0">
              <a:solidFill>
                <a:srgbClr val="FF0000"/>
              </a:solidFill>
              <a:latin typeface="Times" panose="02020603050405020304" pitchFamily="18" charset="0"/>
              <a:cs typeface="Times" panose="02020603050405020304" pitchFamily="18" charset="0"/>
            </a:rPr>
            <a:t>bản</a:t>
          </a:r>
          <a:r>
            <a:rPr lang="en-US" sz="2200" kern="1200" dirty="0" smtClean="0">
              <a:solidFill>
                <a:srgbClr val="FF0000"/>
              </a:solidFill>
              <a:latin typeface="Times" panose="02020603050405020304" pitchFamily="18" charset="0"/>
              <a:cs typeface="Times" panose="02020603050405020304" pitchFamily="18" charset="0"/>
            </a:rPr>
            <a:t> </a:t>
          </a:r>
          <a:r>
            <a:rPr lang="en-US" sz="2200" kern="1200" dirty="0" err="1" smtClean="0">
              <a:solidFill>
                <a:srgbClr val="FF0000"/>
              </a:solidFill>
              <a:latin typeface="Times" panose="02020603050405020304" pitchFamily="18" charset="0"/>
              <a:cs typeface="Times" panose="02020603050405020304" pitchFamily="18" charset="0"/>
            </a:rPr>
            <a:t>thân</a:t>
          </a:r>
          <a:endParaRPr lang="en-US" sz="2200" kern="1200" dirty="0">
            <a:latin typeface="Times" panose="02020603050405020304" pitchFamily="18" charset="0"/>
            <a:cs typeface="Times" panose="02020603050405020304" pitchFamily="18" charset="0"/>
          </a:endParaRPr>
        </a:p>
      </dsp:txBody>
      <dsp:txXfrm rot="-5400000">
        <a:off x="422008" y="4020977"/>
        <a:ext cx="1375160" cy="382119"/>
      </dsp:txXfrm>
    </dsp:sp>
    <dsp:sp modelId="{F27C18DA-7DA9-4BAB-B93E-C3F8526A30D1}">
      <dsp:nvSpPr>
        <dsp:cNvPr id="0" name=""/>
        <dsp:cNvSpPr/>
      </dsp:nvSpPr>
      <dsp:spPr>
        <a:xfrm rot="5400000">
          <a:off x="6190404" y="-1034210"/>
          <a:ext cx="1328503" cy="10134777"/>
        </a:xfrm>
        <a:prstGeom prst="round2SameRect">
          <a:avLst/>
        </a:prstGeom>
        <a:solidFill>
          <a:schemeClr val="accent6">
            <a:lumMod val="60000"/>
            <a:lumOff val="4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smtClean="0">
              <a:latin typeface="Times" panose="02020603050405020304" pitchFamily="18" charset="0"/>
              <a:cs typeface="Times" panose="02020603050405020304" pitchFamily="18" charset="0"/>
            </a:rPr>
            <a:t>Chăm</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sóc</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bản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thân</a:t>
          </a:r>
          <a:r>
            <a:rPr lang="en-US" sz="2000" kern="1200" dirty="0" smtClean="0">
              <a:latin typeface="Times" panose="02020603050405020304" pitchFamily="18" charset="0"/>
              <a:cs typeface="Times" panose="02020603050405020304" pitchFamily="18" charset="0"/>
            </a:rPr>
            <a:t> ( </a:t>
          </a:r>
          <a:r>
            <a:rPr lang="en-US" sz="2000" kern="1200" dirty="0" err="1" smtClean="0">
              <a:latin typeface="Times" panose="02020603050405020304" pitchFamily="18" charset="0"/>
              <a:cs typeface="Times" panose="02020603050405020304" pitchFamily="18" charset="0"/>
            </a:rPr>
            <a:t>sức</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khoẻ</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trí</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tuệ</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tinh</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thần</a:t>
          </a:r>
          <a:r>
            <a:rPr lang="en-US" sz="2000" kern="1200" dirty="0" smtClean="0">
              <a:latin typeface="Times" panose="02020603050405020304" pitchFamily="18" charset="0"/>
              <a:cs typeface="Times" panose="02020603050405020304" pitchFamily="18" charset="0"/>
            </a:rPr>
            <a:t>…)</a:t>
          </a:r>
          <a:endParaRPr lang="en-US" sz="2000" kern="1200" dirty="0">
            <a:latin typeface="Times" panose="02020603050405020304" pitchFamily="18" charset="0"/>
            <a:cs typeface="Times" panose="02020603050405020304" pitchFamily="18" charset="0"/>
          </a:endParaRPr>
        </a:p>
        <a:p>
          <a:pPr marL="228600" lvl="1" indent="-228600" algn="l" defTabSz="889000">
            <a:lnSpc>
              <a:spcPct val="90000"/>
            </a:lnSpc>
            <a:spcBef>
              <a:spcPct val="0"/>
            </a:spcBef>
            <a:spcAft>
              <a:spcPct val="15000"/>
            </a:spcAft>
            <a:buChar char="••"/>
          </a:pPr>
          <a:r>
            <a:rPr lang="en-US" sz="2000" kern="1200" dirty="0" err="1" smtClean="0">
              <a:latin typeface="Times" panose="02020603050405020304" pitchFamily="18" charset="0"/>
              <a:cs typeface="Times" panose="02020603050405020304" pitchFamily="18" charset="0"/>
            </a:rPr>
            <a:t>Không</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hạ</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thấp</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bản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thân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hài</a:t>
          </a:r>
          <a:r>
            <a:rPr lang="en-US" sz="2000" kern="1200" dirty="0" smtClean="0">
              <a:latin typeface="Times" panose="02020603050405020304" pitchFamily="18" charset="0"/>
              <a:cs typeface="Times" panose="02020603050405020304" pitchFamily="18" charset="0"/>
            </a:rPr>
            <a:t> long </a:t>
          </a:r>
          <a:r>
            <a:rPr lang="en-US" sz="2000" kern="1200" dirty="0" err="1" smtClean="0">
              <a:latin typeface="Times" panose="02020603050405020304" pitchFamily="18" charset="0"/>
              <a:cs typeface="Times" panose="02020603050405020304" pitchFamily="18" charset="0"/>
            </a:rPr>
            <a:t>với</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bản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thân</a:t>
          </a:r>
          <a:r>
            <a:rPr lang="en-US" sz="2000" kern="1200" dirty="0" smtClean="0">
              <a:latin typeface="Times" panose="02020603050405020304" pitchFamily="18" charset="0"/>
              <a:cs typeface="Times" panose="02020603050405020304" pitchFamily="18" charset="0"/>
            </a:rPr>
            <a:t>.</a:t>
          </a:r>
          <a:endParaRPr lang="en-US" sz="2000" kern="1200" dirty="0">
            <a:latin typeface="Times" panose="02020603050405020304" pitchFamily="18" charset="0"/>
            <a:cs typeface="Times" panose="02020603050405020304" pitchFamily="18" charset="0"/>
          </a:endParaRPr>
        </a:p>
        <a:p>
          <a:pPr marL="228600" lvl="1" indent="-228600" algn="l" defTabSz="889000">
            <a:lnSpc>
              <a:spcPct val="90000"/>
            </a:lnSpc>
            <a:spcBef>
              <a:spcPct val="0"/>
            </a:spcBef>
            <a:spcAft>
              <a:spcPct val="15000"/>
            </a:spcAft>
            <a:buChar char="••"/>
          </a:pPr>
          <a:r>
            <a:rPr lang="en-US" sz="2000" kern="1200" dirty="0" err="1" smtClean="0">
              <a:latin typeface="Times" panose="02020603050405020304" pitchFamily="18" charset="0"/>
              <a:cs typeface="Times" panose="02020603050405020304" pitchFamily="18" charset="0"/>
            </a:rPr>
            <a:t>Luôn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khiêm</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tốn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học</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hỏi</a:t>
          </a:r>
          <a:r>
            <a:rPr lang="en-US" sz="2000" kern="1200" dirty="0" smtClean="0">
              <a:latin typeface="Times" panose="02020603050405020304" pitchFamily="18" charset="0"/>
              <a:cs typeface="Times" panose="02020603050405020304" pitchFamily="18" charset="0"/>
            </a:rPr>
            <a:t>.</a:t>
          </a:r>
          <a:endParaRPr lang="en-US" sz="2000" kern="1200" dirty="0">
            <a:latin typeface="Times" panose="02020603050405020304" pitchFamily="18" charset="0"/>
            <a:cs typeface="Times" panose="02020603050405020304" pitchFamily="18" charset="0"/>
          </a:endParaRPr>
        </a:p>
        <a:p>
          <a:pPr marL="228600" lvl="1" indent="-228600" algn="l" defTabSz="889000">
            <a:lnSpc>
              <a:spcPct val="90000"/>
            </a:lnSpc>
            <a:spcBef>
              <a:spcPct val="0"/>
            </a:spcBef>
            <a:spcAft>
              <a:spcPct val="15000"/>
            </a:spcAft>
            <a:buChar char="••"/>
          </a:pPr>
          <a:r>
            <a:rPr lang="en-US" sz="2000" kern="1200" dirty="0" err="1" smtClean="0">
              <a:latin typeface="Times" panose="02020603050405020304" pitchFamily="18" charset="0"/>
              <a:cs typeface="Times" panose="02020603050405020304" pitchFamily="18" charset="0"/>
            </a:rPr>
            <a:t>Luôn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thành</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thật</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với</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chính</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mình</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thừa</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nhận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khi</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mắc</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lỗi</a:t>
          </a:r>
          <a:r>
            <a:rPr lang="en-US" sz="2000" kern="1200" dirty="0" smtClean="0">
              <a:latin typeface="Times" panose="02020603050405020304" pitchFamily="18" charset="0"/>
              <a:cs typeface="Times" panose="02020603050405020304" pitchFamily="18" charset="0"/>
            </a:rPr>
            <a:t>…</a:t>
          </a:r>
          <a:endParaRPr lang="en-US" sz="2000" kern="1200" dirty="0">
            <a:latin typeface="Times" panose="02020603050405020304" pitchFamily="18" charset="0"/>
            <a:cs typeface="Times" panose="02020603050405020304" pitchFamily="18" charset="0"/>
          </a:endParaRPr>
        </a:p>
      </dsp:txBody>
      <dsp:txXfrm rot="-5400000">
        <a:off x="1787267" y="3433779"/>
        <a:ext cx="10069925" cy="1198799"/>
      </dsp:txXfrm>
    </dsp:sp>
    <dsp:sp modelId="{8B3DF5FE-F261-4021-8B58-139002AB7201}">
      <dsp:nvSpPr>
        <dsp:cNvPr id="0" name=""/>
        <dsp:cNvSpPr/>
      </dsp:nvSpPr>
      <dsp:spPr>
        <a:xfrm rot="5400000">
          <a:off x="315885" y="5074639"/>
          <a:ext cx="1469444" cy="1257199"/>
        </a:xfrm>
        <a:prstGeom prst="chevron">
          <a:avLst/>
        </a:prstGeom>
        <a:solidFill>
          <a:schemeClr val="accent2">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kern="1200" dirty="0" err="1" smtClean="0">
              <a:solidFill>
                <a:srgbClr val="FF0000"/>
              </a:solidFill>
              <a:latin typeface="Times" panose="02020603050405020304" pitchFamily="18" charset="0"/>
              <a:cs typeface="Times" panose="02020603050405020304" pitchFamily="18" charset="0"/>
            </a:rPr>
            <a:t>Cách</a:t>
          </a:r>
          <a:r>
            <a:rPr lang="en-US" sz="2200" kern="1200" dirty="0" smtClean="0">
              <a:solidFill>
                <a:srgbClr val="FF0000"/>
              </a:solidFill>
              <a:latin typeface="Times" panose="02020603050405020304" pitchFamily="18" charset="0"/>
              <a:cs typeface="Times" panose="02020603050405020304" pitchFamily="18" charset="0"/>
            </a:rPr>
            <a:t> </a:t>
          </a:r>
          <a:r>
            <a:rPr lang="en-US" sz="2200" kern="1200" dirty="0" err="1" smtClean="0">
              <a:solidFill>
                <a:srgbClr val="FF0000"/>
              </a:solidFill>
              <a:latin typeface="Times" panose="02020603050405020304" pitchFamily="18" charset="0"/>
              <a:cs typeface="Times" panose="02020603050405020304" pitchFamily="18" charset="0"/>
            </a:rPr>
            <a:t>rèn</a:t>
          </a:r>
          <a:r>
            <a:rPr lang="en-US" sz="2200" kern="1200" dirty="0" smtClean="0">
              <a:solidFill>
                <a:srgbClr val="FF0000"/>
              </a:solidFill>
              <a:latin typeface="Times" panose="02020603050405020304" pitchFamily="18" charset="0"/>
              <a:cs typeface="Times" panose="02020603050405020304" pitchFamily="18" charset="0"/>
            </a:rPr>
            <a:t> </a:t>
          </a:r>
          <a:r>
            <a:rPr lang="en-US" sz="2200" kern="1200" dirty="0" err="1" smtClean="0">
              <a:solidFill>
                <a:srgbClr val="FF0000"/>
              </a:solidFill>
              <a:latin typeface="Times" panose="02020603050405020304" pitchFamily="18" charset="0"/>
              <a:cs typeface="Times" panose="02020603050405020304" pitchFamily="18" charset="0"/>
            </a:rPr>
            <a:t>luyện</a:t>
          </a:r>
          <a:r>
            <a:rPr lang="en-US" sz="2200" kern="1200" dirty="0" smtClean="0">
              <a:solidFill>
                <a:srgbClr val="FF0000"/>
              </a:solidFill>
              <a:latin typeface="Times" panose="02020603050405020304" pitchFamily="18" charset="0"/>
              <a:cs typeface="Times" panose="02020603050405020304" pitchFamily="18" charset="0"/>
            </a:rPr>
            <a:t> </a:t>
          </a:r>
          <a:endParaRPr lang="en-US" sz="2200" kern="1200" dirty="0">
            <a:solidFill>
              <a:srgbClr val="FF0000"/>
            </a:solidFill>
            <a:latin typeface="Times" panose="02020603050405020304" pitchFamily="18" charset="0"/>
            <a:cs typeface="Times" panose="02020603050405020304" pitchFamily="18" charset="0"/>
          </a:endParaRPr>
        </a:p>
      </dsp:txBody>
      <dsp:txXfrm rot="-5400000">
        <a:off x="422008" y="5597117"/>
        <a:ext cx="1257199" cy="212245"/>
      </dsp:txXfrm>
    </dsp:sp>
    <dsp:sp modelId="{6334F433-844E-417F-8063-E3EE5B566476}">
      <dsp:nvSpPr>
        <dsp:cNvPr id="0" name=""/>
        <dsp:cNvSpPr/>
      </dsp:nvSpPr>
      <dsp:spPr>
        <a:xfrm rot="5400000">
          <a:off x="6285674" y="378697"/>
          <a:ext cx="955139" cy="10134777"/>
        </a:xfrm>
        <a:prstGeom prst="round2SameRect">
          <a:avLst/>
        </a:prstGeom>
        <a:solidFill>
          <a:schemeClr val="accent2">
            <a:lumMod val="40000"/>
            <a:lumOff val="6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smtClean="0">
              <a:latin typeface="Times" panose="02020603050405020304" pitchFamily="18" charset="0"/>
              <a:cs typeface="Times" panose="02020603050405020304" pitchFamily="18" charset="0"/>
            </a:rPr>
            <a:t>Trau</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dồi</a:t>
          </a:r>
          <a:r>
            <a:rPr lang="en-US" sz="2000" kern="1200" dirty="0" smtClean="0">
              <a:latin typeface="Times" panose="02020603050405020304" pitchFamily="18" charset="0"/>
              <a:cs typeface="Times" panose="02020603050405020304" pitchFamily="18" charset="0"/>
            </a:rPr>
            <a:t> tri </a:t>
          </a:r>
          <a:r>
            <a:rPr lang="en-US" sz="2000" kern="1200" dirty="0" err="1" smtClean="0">
              <a:latin typeface="Times" panose="02020603050405020304" pitchFamily="18" charset="0"/>
              <a:cs typeface="Times" panose="02020603050405020304" pitchFamily="18" charset="0"/>
            </a:rPr>
            <a:t>thức</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kĩ</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năng</a:t>
          </a:r>
          <a:endParaRPr lang="en-US" sz="2000" kern="1200" dirty="0">
            <a:latin typeface="Times" panose="02020603050405020304" pitchFamily="18" charset="0"/>
            <a:cs typeface="Times" panose="02020603050405020304" pitchFamily="18" charset="0"/>
          </a:endParaRPr>
        </a:p>
        <a:p>
          <a:pPr marL="228600" lvl="1" indent="-228600" algn="l" defTabSz="889000">
            <a:lnSpc>
              <a:spcPct val="90000"/>
            </a:lnSpc>
            <a:spcBef>
              <a:spcPct val="0"/>
            </a:spcBef>
            <a:spcAft>
              <a:spcPct val="15000"/>
            </a:spcAft>
            <a:buChar char="••"/>
          </a:pPr>
          <a:r>
            <a:rPr lang="en-US" sz="2000" kern="1200" dirty="0" err="1" smtClean="0">
              <a:latin typeface="Times" panose="02020603050405020304" pitchFamily="18" charset="0"/>
              <a:cs typeface="Times" panose="02020603050405020304" pitchFamily="18" charset="0"/>
            </a:rPr>
            <a:t>Lê</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kế</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hoạch</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và</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thực</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hiện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kế</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hoạch</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cải</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thiện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bản</a:t>
          </a:r>
          <a:r>
            <a:rPr lang="en-US" sz="2000" kern="1200" dirty="0" smtClean="0">
              <a:latin typeface="Times" panose="02020603050405020304" pitchFamily="18" charset="0"/>
              <a:cs typeface="Times" panose="02020603050405020304" pitchFamily="18" charset="0"/>
            </a:rPr>
            <a:t> </a:t>
          </a:r>
          <a:r>
            <a:rPr lang="en-US" sz="2000" kern="1200" dirty="0" err="1" smtClean="0">
              <a:latin typeface="Times" panose="02020603050405020304" pitchFamily="18" charset="0"/>
              <a:cs typeface="Times" panose="02020603050405020304" pitchFamily="18" charset="0"/>
            </a:rPr>
            <a:t>thân</a:t>
          </a:r>
          <a:r>
            <a:rPr lang="en-US" sz="2000" kern="1200" dirty="0" smtClean="0">
              <a:latin typeface="Times" panose="02020603050405020304" pitchFamily="18" charset="0"/>
              <a:cs typeface="Times" panose="02020603050405020304" pitchFamily="18" charset="0"/>
            </a:rPr>
            <a:t>.</a:t>
          </a:r>
          <a:endParaRPr lang="en-US" sz="2000" kern="1200" dirty="0">
            <a:latin typeface="Times" panose="02020603050405020304" pitchFamily="18" charset="0"/>
            <a:cs typeface="Times" panose="02020603050405020304" pitchFamily="18" charset="0"/>
          </a:endParaRPr>
        </a:p>
      </dsp:txBody>
      <dsp:txXfrm rot="-5400000">
        <a:off x="1695855" y="5015142"/>
        <a:ext cx="10088151" cy="8618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997FB-F779-4FBC-BA03-EC29CDC45414}">
      <dsp:nvSpPr>
        <dsp:cNvPr id="0" name=""/>
        <dsp:cNvSpPr/>
      </dsp:nvSpPr>
      <dsp:spPr>
        <a:xfrm>
          <a:off x="4400157" y="1974309"/>
          <a:ext cx="2785960" cy="2498429"/>
        </a:xfrm>
        <a:prstGeom prst="hexagon">
          <a:avLst>
            <a:gd name="adj" fmla="val 28570"/>
            <a:gd name="vf" fmla="val 11547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err="1" smtClean="0">
              <a:solidFill>
                <a:srgbClr val="FF0000"/>
              </a:solidFill>
              <a:latin typeface="Times" panose="02020603050405020304" pitchFamily="18" charset="0"/>
              <a:cs typeface="Times" panose="02020603050405020304" pitchFamily="18" charset="0"/>
            </a:rPr>
            <a:t>Thể</a:t>
          </a:r>
          <a:r>
            <a:rPr lang="en-US" sz="2400" b="1" kern="1200" dirty="0" smtClean="0">
              <a:solidFill>
                <a:srgbClr val="FF0000"/>
              </a:solidFill>
              <a:latin typeface="Times" panose="02020603050405020304" pitchFamily="18" charset="0"/>
              <a:cs typeface="Times" panose="02020603050405020304" pitchFamily="18" charset="0"/>
            </a:rPr>
            <a:t> </a:t>
          </a:r>
          <a:r>
            <a:rPr lang="en-US" sz="2400" b="1" kern="1200" dirty="0" err="1" smtClean="0">
              <a:solidFill>
                <a:srgbClr val="FF0000"/>
              </a:solidFill>
              <a:latin typeface="Times" panose="02020603050405020304" pitchFamily="18" charset="0"/>
              <a:cs typeface="Times" panose="02020603050405020304" pitchFamily="18" charset="0"/>
            </a:rPr>
            <a:t>hiện</a:t>
          </a:r>
          <a:r>
            <a:rPr lang="en-US" sz="2400" b="1" kern="1200" dirty="0" smtClean="0">
              <a:solidFill>
                <a:srgbClr val="FF0000"/>
              </a:solidFill>
              <a:latin typeface="Times" panose="02020603050405020304" pitchFamily="18" charset="0"/>
              <a:cs typeface="Times" panose="02020603050405020304" pitchFamily="18" charset="0"/>
            </a:rPr>
            <a:t> </a:t>
          </a:r>
          <a:r>
            <a:rPr lang="en-US" sz="2400" b="1" kern="1200" dirty="0" err="1" smtClean="0">
              <a:solidFill>
                <a:srgbClr val="FF0000"/>
              </a:solidFill>
              <a:latin typeface="Times" panose="02020603050405020304" pitchFamily="18" charset="0"/>
              <a:cs typeface="Times" panose="02020603050405020304" pitchFamily="18" charset="0"/>
            </a:rPr>
            <a:t>bản</a:t>
          </a:r>
          <a:r>
            <a:rPr lang="en-US" sz="2400" b="1" kern="1200" dirty="0" smtClean="0">
              <a:solidFill>
                <a:srgbClr val="FF0000"/>
              </a:solidFill>
              <a:latin typeface="Times" panose="02020603050405020304" pitchFamily="18" charset="0"/>
              <a:cs typeface="Times" panose="02020603050405020304" pitchFamily="18" charset="0"/>
            </a:rPr>
            <a:t> </a:t>
          </a:r>
          <a:r>
            <a:rPr lang="en-US" sz="2400" b="1" kern="1200" dirty="0" err="1" smtClean="0">
              <a:solidFill>
                <a:srgbClr val="FF0000"/>
              </a:solidFill>
              <a:latin typeface="Times" panose="02020603050405020304" pitchFamily="18" charset="0"/>
              <a:cs typeface="Times" panose="02020603050405020304" pitchFamily="18" charset="0"/>
            </a:rPr>
            <a:t>thân</a:t>
          </a:r>
          <a:r>
            <a:rPr lang="en-US" sz="2400" b="1" kern="1200" dirty="0" smtClean="0">
              <a:solidFill>
                <a:srgbClr val="FF0000"/>
              </a:solidFill>
              <a:latin typeface="Times" panose="02020603050405020304" pitchFamily="18" charset="0"/>
              <a:cs typeface="Times" panose="02020603050405020304" pitchFamily="18" charset="0"/>
            </a:rPr>
            <a:t> </a:t>
          </a:r>
          <a:r>
            <a:rPr lang="en-US" sz="2400" b="1" kern="1200" dirty="0" err="1" smtClean="0">
              <a:solidFill>
                <a:srgbClr val="FF0000"/>
              </a:solidFill>
              <a:latin typeface="Times" panose="02020603050405020304" pitchFamily="18" charset="0"/>
              <a:cs typeface="Times" panose="02020603050405020304" pitchFamily="18" charset="0"/>
            </a:rPr>
            <a:t>trong</a:t>
          </a:r>
          <a:r>
            <a:rPr lang="en-US" sz="2400" b="1" kern="1200" dirty="0" smtClean="0">
              <a:solidFill>
                <a:srgbClr val="FF0000"/>
              </a:solidFill>
              <a:latin typeface="Times" panose="02020603050405020304" pitchFamily="18" charset="0"/>
              <a:cs typeface="Times" panose="02020603050405020304" pitchFamily="18" charset="0"/>
            </a:rPr>
            <a:t> </a:t>
          </a:r>
          <a:r>
            <a:rPr lang="en-US" sz="2400" b="1" kern="1200" dirty="0" err="1" smtClean="0">
              <a:solidFill>
                <a:srgbClr val="FF0000"/>
              </a:solidFill>
              <a:latin typeface="Times" panose="02020603050405020304" pitchFamily="18" charset="0"/>
              <a:cs typeface="Times" panose="02020603050405020304" pitchFamily="18" charset="0"/>
            </a:rPr>
            <a:t>mối</a:t>
          </a:r>
          <a:r>
            <a:rPr lang="en-US" sz="2400" b="1" kern="1200" dirty="0" smtClean="0">
              <a:solidFill>
                <a:srgbClr val="FF0000"/>
              </a:solidFill>
              <a:latin typeface="Times" panose="02020603050405020304" pitchFamily="18" charset="0"/>
              <a:cs typeface="Times" panose="02020603050405020304" pitchFamily="18" charset="0"/>
            </a:rPr>
            <a:t> </a:t>
          </a:r>
          <a:r>
            <a:rPr lang="en-US" sz="2400" b="1" kern="1200" dirty="0" err="1" smtClean="0">
              <a:solidFill>
                <a:srgbClr val="FF0000"/>
              </a:solidFill>
              <a:latin typeface="Times" panose="02020603050405020304" pitchFamily="18" charset="0"/>
              <a:cs typeface="Times" panose="02020603050405020304" pitchFamily="18" charset="0"/>
            </a:rPr>
            <a:t>quan</a:t>
          </a:r>
          <a:r>
            <a:rPr lang="en-US" sz="2400" b="1" kern="1200" dirty="0" smtClean="0">
              <a:solidFill>
                <a:srgbClr val="FF0000"/>
              </a:solidFill>
              <a:latin typeface="Times" panose="02020603050405020304" pitchFamily="18" charset="0"/>
              <a:cs typeface="Times" panose="02020603050405020304" pitchFamily="18" charset="0"/>
            </a:rPr>
            <a:t> </a:t>
          </a:r>
          <a:r>
            <a:rPr lang="en-US" sz="2400" b="1" kern="1200" dirty="0" err="1" smtClean="0">
              <a:solidFill>
                <a:srgbClr val="FF0000"/>
              </a:solidFill>
              <a:latin typeface="Times" panose="02020603050405020304" pitchFamily="18" charset="0"/>
              <a:cs typeface="Times" panose="02020603050405020304" pitchFamily="18" charset="0"/>
            </a:rPr>
            <a:t>hệ</a:t>
          </a:r>
          <a:r>
            <a:rPr lang="en-US" sz="2400" b="1" kern="1200" dirty="0" smtClean="0">
              <a:solidFill>
                <a:srgbClr val="FF0000"/>
              </a:solidFill>
              <a:latin typeface="Times" panose="02020603050405020304" pitchFamily="18" charset="0"/>
              <a:cs typeface="Times" panose="02020603050405020304" pitchFamily="18" charset="0"/>
            </a:rPr>
            <a:t> </a:t>
          </a:r>
          <a:r>
            <a:rPr lang="en-US" sz="2400" b="1" kern="1200" dirty="0" err="1" smtClean="0">
              <a:solidFill>
                <a:srgbClr val="FF0000"/>
              </a:solidFill>
              <a:latin typeface="Times" panose="02020603050405020304" pitchFamily="18" charset="0"/>
              <a:cs typeface="Times" panose="02020603050405020304" pitchFamily="18" charset="0"/>
            </a:rPr>
            <a:t>với</a:t>
          </a:r>
          <a:r>
            <a:rPr lang="en-US" sz="2400" b="1" kern="1200" dirty="0" smtClean="0">
              <a:solidFill>
                <a:srgbClr val="FF0000"/>
              </a:solidFill>
              <a:latin typeface="Times" panose="02020603050405020304" pitchFamily="18" charset="0"/>
              <a:cs typeface="Times" panose="02020603050405020304" pitchFamily="18" charset="0"/>
            </a:rPr>
            <a:t> </a:t>
          </a:r>
          <a:r>
            <a:rPr lang="en-US" sz="2400" b="1" kern="1200" dirty="0" err="1" smtClean="0">
              <a:solidFill>
                <a:srgbClr val="FF0000"/>
              </a:solidFill>
              <a:latin typeface="Times" panose="02020603050405020304" pitchFamily="18" charset="0"/>
              <a:cs typeface="Times" panose="02020603050405020304" pitchFamily="18" charset="0"/>
            </a:rPr>
            <a:t>người</a:t>
          </a:r>
          <a:r>
            <a:rPr lang="en-US" sz="2400" b="1" kern="1200" dirty="0" smtClean="0">
              <a:solidFill>
                <a:srgbClr val="FF0000"/>
              </a:solidFill>
              <a:latin typeface="Times" panose="02020603050405020304" pitchFamily="18" charset="0"/>
              <a:cs typeface="Times" panose="02020603050405020304" pitchFamily="18" charset="0"/>
            </a:rPr>
            <a:t> </a:t>
          </a:r>
          <a:r>
            <a:rPr lang="en-US" sz="2400" b="1" kern="1200" dirty="0" err="1" smtClean="0">
              <a:solidFill>
                <a:srgbClr val="FF0000"/>
              </a:solidFill>
              <a:latin typeface="Times" panose="02020603050405020304" pitchFamily="18" charset="0"/>
              <a:cs typeface="Times" panose="02020603050405020304" pitchFamily="18" charset="0"/>
            </a:rPr>
            <a:t>khác</a:t>
          </a:r>
          <a:endParaRPr lang="en-US" sz="2400" b="1" kern="1200" dirty="0">
            <a:solidFill>
              <a:srgbClr val="FF0000"/>
            </a:solidFill>
            <a:latin typeface="Times" panose="02020603050405020304" pitchFamily="18" charset="0"/>
            <a:cs typeface="Times" panose="02020603050405020304" pitchFamily="18" charset="0"/>
          </a:endParaRPr>
        </a:p>
      </dsp:txBody>
      <dsp:txXfrm>
        <a:off x="4873139" y="2398476"/>
        <a:ext cx="1839996" cy="1650095"/>
      </dsp:txXfrm>
    </dsp:sp>
    <dsp:sp modelId="{E8F9CDB6-C24D-47A0-A726-DBB456BF9CEC}">
      <dsp:nvSpPr>
        <dsp:cNvPr id="0" name=""/>
        <dsp:cNvSpPr/>
      </dsp:nvSpPr>
      <dsp:spPr>
        <a:xfrm>
          <a:off x="6126765" y="985852"/>
          <a:ext cx="997498" cy="8594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A8C16B-A657-46C3-ACAB-EE11AABBA084}">
      <dsp:nvSpPr>
        <dsp:cNvPr id="0" name=""/>
        <dsp:cNvSpPr/>
      </dsp:nvSpPr>
      <dsp:spPr>
        <a:xfrm>
          <a:off x="4714769" y="0"/>
          <a:ext cx="2166577" cy="1874344"/>
        </a:xfrm>
        <a:prstGeom prst="hexagon">
          <a:avLst>
            <a:gd name="adj" fmla="val 28570"/>
            <a:gd name="vf" fmla="val 115470"/>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solidFill>
              <a:latin typeface="Times" panose="02020603050405020304" pitchFamily="18" charset="0"/>
              <a:cs typeface="Times" panose="02020603050405020304" pitchFamily="18" charset="0"/>
            </a:rPr>
            <a:t>1. </a:t>
          </a:r>
          <a:r>
            <a:rPr lang="en-US" sz="2400" kern="1200" dirty="0" err="1" smtClean="0">
              <a:solidFill>
                <a:sysClr val="windowText" lastClr="000000"/>
              </a:solidFill>
              <a:latin typeface="Times" panose="02020603050405020304" pitchFamily="18" charset="0"/>
              <a:cs typeface="Times" panose="02020603050405020304" pitchFamily="18" charset="0"/>
            </a:rPr>
            <a:t>Giới</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thiệu</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bản</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thân</a:t>
          </a:r>
          <a:endParaRPr lang="en-US" sz="2400" kern="1200" dirty="0">
            <a:solidFill>
              <a:sysClr val="windowText" lastClr="000000"/>
            </a:solidFill>
            <a:latin typeface="Times" panose="02020603050405020304" pitchFamily="18" charset="0"/>
            <a:cs typeface="Times" panose="02020603050405020304" pitchFamily="18" charset="0"/>
          </a:endParaRPr>
        </a:p>
      </dsp:txBody>
      <dsp:txXfrm>
        <a:off x="5073817" y="310619"/>
        <a:ext cx="1448481" cy="1253106"/>
      </dsp:txXfrm>
    </dsp:sp>
    <dsp:sp modelId="{E84034A8-4A89-47B6-9D34-BDCEA5E5C3AA}">
      <dsp:nvSpPr>
        <dsp:cNvPr id="0" name=""/>
        <dsp:cNvSpPr/>
      </dsp:nvSpPr>
      <dsp:spPr>
        <a:xfrm>
          <a:off x="7290923" y="2592616"/>
          <a:ext cx="997498" cy="8594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DAD950-53AE-4A51-AA21-64DDFD4C1B0D}">
      <dsp:nvSpPr>
        <dsp:cNvPr id="0" name=""/>
        <dsp:cNvSpPr/>
      </dsp:nvSpPr>
      <dsp:spPr>
        <a:xfrm>
          <a:off x="6701772" y="1108275"/>
          <a:ext cx="2166577" cy="1874344"/>
        </a:xfrm>
        <a:prstGeom prst="hexagon">
          <a:avLst>
            <a:gd name="adj" fmla="val 28570"/>
            <a:gd name="vf" fmla="val 11547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solidFill>
              <a:latin typeface="Times" panose="02020603050405020304" pitchFamily="18" charset="0"/>
              <a:cs typeface="Times" panose="02020603050405020304" pitchFamily="18" charset="0"/>
            </a:rPr>
            <a:t>2. </a:t>
          </a:r>
          <a:r>
            <a:rPr lang="en-US" sz="2400" kern="1200" dirty="0" err="1" smtClean="0">
              <a:solidFill>
                <a:sysClr val="windowText" lastClr="000000"/>
              </a:solidFill>
              <a:latin typeface="Times" panose="02020603050405020304" pitchFamily="18" charset="0"/>
              <a:cs typeface="Times" panose="02020603050405020304" pitchFamily="18" charset="0"/>
            </a:rPr>
            <a:t>Cởi</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mở</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hoà</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đồng</a:t>
          </a:r>
          <a:endParaRPr lang="en-US" sz="2400" kern="1200" dirty="0">
            <a:solidFill>
              <a:sysClr val="windowText" lastClr="000000"/>
            </a:solidFill>
            <a:latin typeface="Times" panose="02020603050405020304" pitchFamily="18" charset="0"/>
            <a:cs typeface="Times" panose="02020603050405020304" pitchFamily="18" charset="0"/>
          </a:endParaRPr>
        </a:p>
      </dsp:txBody>
      <dsp:txXfrm>
        <a:off x="7060820" y="1418894"/>
        <a:ext cx="1448481" cy="1253106"/>
      </dsp:txXfrm>
    </dsp:sp>
    <dsp:sp modelId="{0445BFC8-696A-452C-8686-C3ECC2ED5122}">
      <dsp:nvSpPr>
        <dsp:cNvPr id="0" name=""/>
        <dsp:cNvSpPr/>
      </dsp:nvSpPr>
      <dsp:spPr>
        <a:xfrm>
          <a:off x="6482224" y="4406352"/>
          <a:ext cx="997498" cy="8594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288248-9301-45C8-A9E7-0DE0C93FF3FD}">
      <dsp:nvSpPr>
        <dsp:cNvPr id="0" name=""/>
        <dsp:cNvSpPr/>
      </dsp:nvSpPr>
      <dsp:spPr>
        <a:xfrm>
          <a:off x="6701772" y="3374639"/>
          <a:ext cx="2166577" cy="1874344"/>
        </a:xfrm>
        <a:prstGeom prst="hexagon">
          <a:avLst>
            <a:gd name="adj" fmla="val 28570"/>
            <a:gd name="vf" fmla="val 11547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solidFill>
              <a:latin typeface="Times" panose="02020603050405020304" pitchFamily="18" charset="0"/>
              <a:cs typeface="Times" panose="02020603050405020304" pitchFamily="18" charset="0"/>
            </a:rPr>
            <a:t>3. </a:t>
          </a:r>
          <a:r>
            <a:rPr lang="en-US" sz="2400" kern="1200" dirty="0" err="1" smtClean="0">
              <a:solidFill>
                <a:sysClr val="windowText" lastClr="000000"/>
              </a:solidFill>
              <a:latin typeface="Times" panose="02020603050405020304" pitchFamily="18" charset="0"/>
              <a:cs typeface="Times" panose="02020603050405020304" pitchFamily="18" charset="0"/>
            </a:rPr>
            <a:t>Chủ</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động</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thích</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nghi</a:t>
          </a:r>
          <a:endParaRPr lang="en-US" sz="2400" kern="1200" dirty="0">
            <a:solidFill>
              <a:sysClr val="windowText" lastClr="000000"/>
            </a:solidFill>
            <a:latin typeface="Times" panose="02020603050405020304" pitchFamily="18" charset="0"/>
            <a:cs typeface="Times" panose="02020603050405020304" pitchFamily="18" charset="0"/>
          </a:endParaRPr>
        </a:p>
      </dsp:txBody>
      <dsp:txXfrm>
        <a:off x="7060820" y="3685258"/>
        <a:ext cx="1448481" cy="1253106"/>
      </dsp:txXfrm>
    </dsp:sp>
    <dsp:sp modelId="{094BA3DE-003E-40FF-A99F-BB12BDA8540D}">
      <dsp:nvSpPr>
        <dsp:cNvPr id="0" name=""/>
        <dsp:cNvSpPr/>
      </dsp:nvSpPr>
      <dsp:spPr>
        <a:xfrm>
          <a:off x="4476156" y="4594625"/>
          <a:ext cx="997498" cy="8594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BAD6FB-0A68-408B-8AA0-FD38B955CAF1}">
      <dsp:nvSpPr>
        <dsp:cNvPr id="0" name=""/>
        <dsp:cNvSpPr/>
      </dsp:nvSpPr>
      <dsp:spPr>
        <a:xfrm>
          <a:off x="4714769" y="4528776"/>
          <a:ext cx="2166577" cy="1874344"/>
        </a:xfrm>
        <a:prstGeom prst="hexagon">
          <a:avLst>
            <a:gd name="adj" fmla="val 28570"/>
            <a:gd name="vf" fmla="val 115470"/>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solidFill>
              <a:latin typeface="Times" panose="02020603050405020304" pitchFamily="18" charset="0"/>
              <a:cs typeface="Times" panose="02020603050405020304" pitchFamily="18" charset="0"/>
            </a:rPr>
            <a:t>4. </a:t>
          </a:r>
          <a:r>
            <a:rPr lang="en-US" sz="2400" kern="1200" dirty="0" err="1" smtClean="0">
              <a:solidFill>
                <a:sysClr val="windowText" lastClr="000000"/>
              </a:solidFill>
              <a:latin typeface="Times" panose="02020603050405020304" pitchFamily="18" charset="0"/>
              <a:cs typeface="Times" panose="02020603050405020304" pitchFamily="18" charset="0"/>
            </a:rPr>
            <a:t>Học</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hỏi</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khiêm</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tốn</a:t>
          </a:r>
          <a:endParaRPr lang="en-US" sz="2400" kern="1200" dirty="0">
            <a:solidFill>
              <a:sysClr val="windowText" lastClr="000000"/>
            </a:solidFill>
            <a:latin typeface="Times" panose="02020603050405020304" pitchFamily="18" charset="0"/>
            <a:cs typeface="Times" panose="02020603050405020304" pitchFamily="18" charset="0"/>
          </a:endParaRPr>
        </a:p>
      </dsp:txBody>
      <dsp:txXfrm>
        <a:off x="5073817" y="4839395"/>
        <a:ext cx="1448481" cy="1253106"/>
      </dsp:txXfrm>
    </dsp:sp>
    <dsp:sp modelId="{5F2485FD-5AC2-4B01-ACEC-0E8D31E62C1E}">
      <dsp:nvSpPr>
        <dsp:cNvPr id="0" name=""/>
        <dsp:cNvSpPr/>
      </dsp:nvSpPr>
      <dsp:spPr>
        <a:xfrm>
          <a:off x="3292933" y="2988505"/>
          <a:ext cx="997498" cy="859477"/>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FA1879-C120-4B1C-86F0-C91D191D6525}">
      <dsp:nvSpPr>
        <dsp:cNvPr id="0" name=""/>
        <dsp:cNvSpPr/>
      </dsp:nvSpPr>
      <dsp:spPr>
        <a:xfrm>
          <a:off x="2549927" y="3373126"/>
          <a:ext cx="2503805" cy="1879948"/>
        </a:xfrm>
        <a:prstGeom prst="hexagon">
          <a:avLst>
            <a:gd name="adj" fmla="val 28570"/>
            <a:gd name="vf" fmla="val 11547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solidFill>
              <a:latin typeface="Times" panose="02020603050405020304" pitchFamily="18" charset="0"/>
              <a:cs typeface="Times" panose="02020603050405020304" pitchFamily="18" charset="0"/>
            </a:rPr>
            <a:t>5. </a:t>
          </a:r>
          <a:r>
            <a:rPr lang="en-US" sz="2400" kern="1200" dirty="0" err="1" smtClean="0">
              <a:solidFill>
                <a:sysClr val="windowText" lastClr="000000"/>
              </a:solidFill>
              <a:latin typeface="Times" panose="02020603050405020304" pitchFamily="18" charset="0"/>
              <a:cs typeface="Times" panose="02020603050405020304" pitchFamily="18" charset="0"/>
            </a:rPr>
            <a:t>sẵn</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sàng</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điều</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chỉnh</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suy</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nghĩ</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nhận</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thức</a:t>
          </a:r>
          <a:endParaRPr lang="en-US" sz="2400" kern="1200" dirty="0">
            <a:solidFill>
              <a:sysClr val="windowText" lastClr="000000"/>
            </a:solidFill>
            <a:latin typeface="Times" panose="02020603050405020304" pitchFamily="18" charset="0"/>
            <a:cs typeface="Times" panose="02020603050405020304" pitchFamily="18" charset="0"/>
          </a:endParaRPr>
        </a:p>
      </dsp:txBody>
      <dsp:txXfrm>
        <a:off x="2937611" y="3664213"/>
        <a:ext cx="1728437" cy="1297774"/>
      </dsp:txXfrm>
    </dsp:sp>
    <dsp:sp modelId="{FCC67DD4-4B07-4409-8F01-6B0F28DDF0EC}">
      <dsp:nvSpPr>
        <dsp:cNvPr id="0" name=""/>
        <dsp:cNvSpPr/>
      </dsp:nvSpPr>
      <dsp:spPr>
        <a:xfrm>
          <a:off x="2718541" y="1150268"/>
          <a:ext cx="2166577" cy="1874344"/>
        </a:xfrm>
        <a:prstGeom prst="hexagon">
          <a:avLst>
            <a:gd name="adj" fmla="val 28570"/>
            <a:gd name="vf" fmla="val 115470"/>
          </a:avLst>
        </a:prstGeom>
        <a:solidFill>
          <a:schemeClr val="accent1">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solidFill>
                <a:sysClr val="windowText" lastClr="000000"/>
              </a:solidFill>
              <a:latin typeface="Times" panose="02020603050405020304" pitchFamily="18" charset="0"/>
              <a:cs typeface="Times" panose="02020603050405020304" pitchFamily="18" charset="0"/>
            </a:rPr>
            <a:t>6. </a:t>
          </a:r>
          <a:r>
            <a:rPr lang="en-US" sz="2400" kern="1200" dirty="0" err="1" smtClean="0">
              <a:solidFill>
                <a:sysClr val="windowText" lastClr="000000"/>
              </a:solidFill>
              <a:latin typeface="Times" panose="02020603050405020304" pitchFamily="18" charset="0"/>
              <a:cs typeface="Times" panose="02020603050405020304" pitchFamily="18" charset="0"/>
            </a:rPr>
            <a:t>Tôn</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trọng</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bản</a:t>
          </a:r>
          <a:r>
            <a:rPr lang="en-US" sz="2400" kern="1200" dirty="0" smtClean="0">
              <a:solidFill>
                <a:sysClr val="windowText" lastClr="000000"/>
              </a:solidFill>
              <a:latin typeface="Times" panose="02020603050405020304" pitchFamily="18" charset="0"/>
              <a:cs typeface="Times" panose="02020603050405020304" pitchFamily="18" charset="0"/>
            </a:rPr>
            <a:t> </a:t>
          </a:r>
          <a:r>
            <a:rPr lang="en-US" sz="2400" kern="1200" dirty="0" err="1" smtClean="0">
              <a:solidFill>
                <a:sysClr val="windowText" lastClr="000000"/>
              </a:solidFill>
              <a:latin typeface="Times" panose="02020603050405020304" pitchFamily="18" charset="0"/>
              <a:cs typeface="Times" panose="02020603050405020304" pitchFamily="18" charset="0"/>
            </a:rPr>
            <a:t>thân</a:t>
          </a:r>
          <a:endParaRPr lang="en-US" sz="2400" kern="1200" dirty="0">
            <a:solidFill>
              <a:sysClr val="windowText" lastClr="000000"/>
            </a:solidFill>
            <a:latin typeface="Times" panose="02020603050405020304" pitchFamily="18" charset="0"/>
            <a:cs typeface="Times" panose="02020603050405020304" pitchFamily="18" charset="0"/>
          </a:endParaRPr>
        </a:p>
      </dsp:txBody>
      <dsp:txXfrm>
        <a:off x="3077589" y="1460887"/>
        <a:ext cx="1448481" cy="1253106"/>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1BB0D6-BEB7-48DF-ABDA-0B6B2B42B57D}"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493725-4853-4093-A9EF-0E92F37F50FA}" type="slidenum">
              <a:rPr lang="en-US" smtClean="0"/>
              <a:t>‹#›</a:t>
            </a:fld>
            <a:endParaRPr lang="en-US"/>
          </a:p>
        </p:txBody>
      </p:sp>
    </p:spTree>
    <p:extLst>
      <p:ext uri="{BB962C8B-B14F-4D97-AF65-F5344CB8AC3E}">
        <p14:creationId xmlns:p14="http://schemas.microsoft.com/office/powerpoint/2010/main" val="3668634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Xem</a:t>
            </a:r>
            <a:r>
              <a:rPr lang="en-US" dirty="0" smtClean="0"/>
              <a:t> video </a:t>
            </a:r>
            <a:r>
              <a:rPr lang="en-US" dirty="0" err="1" smtClean="0"/>
              <a:t>tự</a:t>
            </a:r>
            <a:r>
              <a:rPr lang="en-US" baseline="0" dirty="0" smtClean="0"/>
              <a:t> </a:t>
            </a:r>
            <a:r>
              <a:rPr lang="en-US" baseline="0" dirty="0" err="1" smtClean="0"/>
              <a:t>nhận</a:t>
            </a:r>
            <a:r>
              <a:rPr lang="en-US" baseline="0" dirty="0" smtClean="0"/>
              <a:t> </a:t>
            </a:r>
            <a:r>
              <a:rPr lang="en-US" baseline="0" dirty="0" err="1" smtClean="0"/>
              <a:t>thức</a:t>
            </a:r>
            <a:r>
              <a:rPr lang="en-US" baseline="0" dirty="0" smtClean="0"/>
              <a:t> </a:t>
            </a:r>
            <a:r>
              <a:rPr lang="en-US" baseline="0" dirty="0" err="1" smtClean="0"/>
              <a:t>bản</a:t>
            </a:r>
            <a:r>
              <a:rPr lang="en-US" baseline="0" dirty="0" smtClean="0"/>
              <a:t> </a:t>
            </a:r>
            <a:r>
              <a:rPr lang="en-US" baseline="0" dirty="0" err="1" smtClean="0"/>
              <a:t>thân</a:t>
            </a:r>
            <a:endParaRPr lang="en-US" dirty="0"/>
          </a:p>
        </p:txBody>
      </p:sp>
      <p:sp>
        <p:nvSpPr>
          <p:cNvPr id="4" name="Slide Number Placeholder 3"/>
          <p:cNvSpPr>
            <a:spLocks noGrp="1"/>
          </p:cNvSpPr>
          <p:nvPr>
            <p:ph type="sldNum" sz="quarter" idx="10"/>
          </p:nvPr>
        </p:nvSpPr>
        <p:spPr/>
        <p:txBody>
          <a:bodyPr/>
          <a:lstStyle/>
          <a:p>
            <a:fld id="{D6493725-4853-4093-A9EF-0E92F37F50FA}" type="slidenum">
              <a:rPr lang="en-US" smtClean="0"/>
              <a:t>2</a:t>
            </a:fld>
            <a:endParaRPr lang="en-US"/>
          </a:p>
        </p:txBody>
      </p:sp>
    </p:spTree>
    <p:extLst>
      <p:ext uri="{BB962C8B-B14F-4D97-AF65-F5344CB8AC3E}">
        <p14:creationId xmlns:p14="http://schemas.microsoft.com/office/powerpoint/2010/main" val="570553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2" name="Shape 3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5123" name="Shape 40"/>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769010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Shape 3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9219" name="Shape 40"/>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719733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93725-4853-4093-A9EF-0E92F37F50FA}" type="slidenum">
              <a:rPr lang="en-US" smtClean="0"/>
              <a:t>10</a:t>
            </a:fld>
            <a:endParaRPr lang="en-US"/>
          </a:p>
        </p:txBody>
      </p:sp>
    </p:spTree>
    <p:extLst>
      <p:ext uri="{BB962C8B-B14F-4D97-AF65-F5344CB8AC3E}">
        <p14:creationId xmlns:p14="http://schemas.microsoft.com/office/powerpoint/2010/main" val="532579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493725-4853-4093-A9EF-0E92F37F50FA}" type="slidenum">
              <a:rPr lang="en-US" smtClean="0"/>
              <a:t>17</a:t>
            </a:fld>
            <a:endParaRPr lang="en-US"/>
          </a:p>
        </p:txBody>
      </p:sp>
    </p:spTree>
    <p:extLst>
      <p:ext uri="{BB962C8B-B14F-4D97-AF65-F5344CB8AC3E}">
        <p14:creationId xmlns:p14="http://schemas.microsoft.com/office/powerpoint/2010/main" val="3692202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10" name="Shape 3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17411" name="Shape 40"/>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875968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554" name="Shape 3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23555" name="Shape 40"/>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1530764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3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eaLnBrk="1" hangingPunct="1">
              <a:spcBef>
                <a:spcPct val="0"/>
              </a:spcBef>
            </a:pPr>
            <a:endParaRPr lang="en-US" altLang="en-US" smtClean="0"/>
          </a:p>
        </p:txBody>
      </p:sp>
      <p:sp>
        <p:nvSpPr>
          <p:cNvPr id="11267" name="Shape 40"/>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622038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A5841F-DC05-40C1-B28E-A5CFDA177A80}"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D64DC7-A307-4C3A-917C-CEE56804F8F1}" type="slidenum">
              <a:rPr lang="en-US" smtClean="0"/>
              <a:t>‹#›</a:t>
            </a:fld>
            <a:endParaRPr lang="en-US"/>
          </a:p>
        </p:txBody>
      </p:sp>
    </p:spTree>
    <p:extLst>
      <p:ext uri="{BB962C8B-B14F-4D97-AF65-F5344CB8AC3E}">
        <p14:creationId xmlns:p14="http://schemas.microsoft.com/office/powerpoint/2010/main" val="911087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A5841F-DC05-40C1-B28E-A5CFDA177A80}"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D64DC7-A307-4C3A-917C-CEE56804F8F1}" type="slidenum">
              <a:rPr lang="en-US" smtClean="0"/>
              <a:t>‹#›</a:t>
            </a:fld>
            <a:endParaRPr lang="en-US"/>
          </a:p>
        </p:txBody>
      </p:sp>
    </p:spTree>
    <p:extLst>
      <p:ext uri="{BB962C8B-B14F-4D97-AF65-F5344CB8AC3E}">
        <p14:creationId xmlns:p14="http://schemas.microsoft.com/office/powerpoint/2010/main" val="937684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A5841F-DC05-40C1-B28E-A5CFDA177A80}"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D64DC7-A307-4C3A-917C-CEE56804F8F1}" type="slidenum">
              <a:rPr lang="en-US" smtClean="0"/>
              <a:t>‹#›</a:t>
            </a:fld>
            <a:endParaRPr lang="en-US"/>
          </a:p>
        </p:txBody>
      </p:sp>
    </p:spTree>
    <p:extLst>
      <p:ext uri="{BB962C8B-B14F-4D97-AF65-F5344CB8AC3E}">
        <p14:creationId xmlns:p14="http://schemas.microsoft.com/office/powerpoint/2010/main" val="160126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A5841F-DC05-40C1-B28E-A5CFDA177A80}"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D64DC7-A307-4C3A-917C-CEE56804F8F1}" type="slidenum">
              <a:rPr lang="en-US" smtClean="0"/>
              <a:t>‹#›</a:t>
            </a:fld>
            <a:endParaRPr lang="en-US"/>
          </a:p>
        </p:txBody>
      </p:sp>
    </p:spTree>
    <p:extLst>
      <p:ext uri="{BB962C8B-B14F-4D97-AF65-F5344CB8AC3E}">
        <p14:creationId xmlns:p14="http://schemas.microsoft.com/office/powerpoint/2010/main" val="378190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0A5841F-DC05-40C1-B28E-A5CFDA177A80}" type="datetimeFigureOut">
              <a:rPr lang="en-US" smtClean="0"/>
              <a:t>12/15/2023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D64DC7-A307-4C3A-917C-CEE56804F8F1}" type="slidenum">
              <a:rPr lang="en-US" smtClean="0"/>
              <a:t>‹#›</a:t>
            </a:fld>
            <a:endParaRPr lang="en-US"/>
          </a:p>
        </p:txBody>
      </p:sp>
    </p:spTree>
    <p:extLst>
      <p:ext uri="{BB962C8B-B14F-4D97-AF65-F5344CB8AC3E}">
        <p14:creationId xmlns:p14="http://schemas.microsoft.com/office/powerpoint/2010/main" val="2747524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A5841F-DC05-40C1-B28E-A5CFDA177A80}"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D64DC7-A307-4C3A-917C-CEE56804F8F1}" type="slidenum">
              <a:rPr lang="en-US" smtClean="0"/>
              <a:t>‹#›</a:t>
            </a:fld>
            <a:endParaRPr lang="en-US"/>
          </a:p>
        </p:txBody>
      </p:sp>
    </p:spTree>
    <p:extLst>
      <p:ext uri="{BB962C8B-B14F-4D97-AF65-F5344CB8AC3E}">
        <p14:creationId xmlns:p14="http://schemas.microsoft.com/office/powerpoint/2010/main" val="1501273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A5841F-DC05-40C1-B28E-A5CFDA177A80}" type="datetimeFigureOut">
              <a:rPr lang="en-US" smtClean="0"/>
              <a:t>12/15/2023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D64DC7-A307-4C3A-917C-CEE56804F8F1}" type="slidenum">
              <a:rPr lang="en-US" smtClean="0"/>
              <a:t>‹#›</a:t>
            </a:fld>
            <a:endParaRPr lang="en-US"/>
          </a:p>
        </p:txBody>
      </p:sp>
    </p:spTree>
    <p:extLst>
      <p:ext uri="{BB962C8B-B14F-4D97-AF65-F5344CB8AC3E}">
        <p14:creationId xmlns:p14="http://schemas.microsoft.com/office/powerpoint/2010/main" val="408677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A5841F-DC05-40C1-B28E-A5CFDA177A80}" type="datetimeFigureOut">
              <a:rPr lang="en-US" smtClean="0"/>
              <a:t>12/15/2023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D64DC7-A307-4C3A-917C-CEE56804F8F1}" type="slidenum">
              <a:rPr lang="en-US" smtClean="0"/>
              <a:t>‹#›</a:t>
            </a:fld>
            <a:endParaRPr lang="en-US"/>
          </a:p>
        </p:txBody>
      </p:sp>
    </p:spTree>
    <p:extLst>
      <p:ext uri="{BB962C8B-B14F-4D97-AF65-F5344CB8AC3E}">
        <p14:creationId xmlns:p14="http://schemas.microsoft.com/office/powerpoint/2010/main" val="2793937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A5841F-DC05-40C1-B28E-A5CFDA177A80}" type="datetimeFigureOut">
              <a:rPr lang="en-US" smtClean="0"/>
              <a:t>12/15/2023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D64DC7-A307-4C3A-917C-CEE56804F8F1}" type="slidenum">
              <a:rPr lang="en-US" smtClean="0"/>
              <a:t>‹#›</a:t>
            </a:fld>
            <a:endParaRPr lang="en-US"/>
          </a:p>
        </p:txBody>
      </p:sp>
    </p:spTree>
    <p:extLst>
      <p:ext uri="{BB962C8B-B14F-4D97-AF65-F5344CB8AC3E}">
        <p14:creationId xmlns:p14="http://schemas.microsoft.com/office/powerpoint/2010/main" val="227502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0A5841F-DC05-40C1-B28E-A5CFDA177A80}"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D64DC7-A307-4C3A-917C-CEE56804F8F1}" type="slidenum">
              <a:rPr lang="en-US" smtClean="0"/>
              <a:t>‹#›</a:t>
            </a:fld>
            <a:endParaRPr lang="en-US"/>
          </a:p>
        </p:txBody>
      </p:sp>
    </p:spTree>
    <p:extLst>
      <p:ext uri="{BB962C8B-B14F-4D97-AF65-F5344CB8AC3E}">
        <p14:creationId xmlns:p14="http://schemas.microsoft.com/office/powerpoint/2010/main" val="487226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0A5841F-DC05-40C1-B28E-A5CFDA177A80}" type="datetimeFigureOut">
              <a:rPr lang="en-US" smtClean="0"/>
              <a:t>12/15/2023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D64DC7-A307-4C3A-917C-CEE56804F8F1}" type="slidenum">
              <a:rPr lang="en-US" smtClean="0"/>
              <a:t>‹#›</a:t>
            </a:fld>
            <a:endParaRPr lang="en-US"/>
          </a:p>
        </p:txBody>
      </p:sp>
    </p:spTree>
    <p:extLst>
      <p:ext uri="{BB962C8B-B14F-4D97-AF65-F5344CB8AC3E}">
        <p14:creationId xmlns:p14="http://schemas.microsoft.com/office/powerpoint/2010/main" val="256164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A5841F-DC05-40C1-B28E-A5CFDA177A80}" type="datetimeFigureOut">
              <a:rPr lang="en-US" smtClean="0"/>
              <a:t>12/15/2023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64DC7-A307-4C3A-917C-CEE56804F8F1}" type="slidenum">
              <a:rPr lang="en-US" smtClean="0"/>
              <a:t>‹#›</a:t>
            </a:fld>
            <a:endParaRPr lang="en-US"/>
          </a:p>
        </p:txBody>
      </p:sp>
    </p:spTree>
    <p:extLst>
      <p:ext uri="{BB962C8B-B14F-4D97-AF65-F5344CB8AC3E}">
        <p14:creationId xmlns:p14="http://schemas.microsoft.com/office/powerpoint/2010/main" val="1527353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56" y="0"/>
            <a:ext cx="12240653" cy="6858000"/>
          </a:xfrm>
          <a:prstGeom prst="rect">
            <a:avLst/>
          </a:prstGeom>
        </p:spPr>
      </p:pic>
      <p:pic>
        <p:nvPicPr>
          <p:cNvPr id="3" name="Picture 2" descr="F:\360安全浏览器下载\六一\Nipic_2531170_60e991fb751d3f8f\Nipic_2531170_20140501162158900000 [转换].png"/>
          <p:cNvPicPr>
            <a:picLocks noChangeAspect="1" noChangeArrowheads="1"/>
          </p:cNvPicPr>
          <p:nvPr/>
        </p:nvPicPr>
        <p:blipFill>
          <a:blip r:embed="rId3"/>
          <a:srcRect/>
          <a:stretch>
            <a:fillRect/>
          </a:stretch>
        </p:blipFill>
        <p:spPr bwMode="auto">
          <a:xfrm>
            <a:off x="2264440" y="478011"/>
            <a:ext cx="7906958" cy="5901977"/>
          </a:xfrm>
          <a:prstGeom prst="rect">
            <a:avLst/>
          </a:prstGeom>
          <a:noFill/>
          <a:ln w="9525">
            <a:noFill/>
            <a:miter lim="800000"/>
            <a:headEnd/>
            <a:tailEnd/>
          </a:ln>
        </p:spPr>
      </p:pic>
      <p:sp>
        <p:nvSpPr>
          <p:cNvPr id="4" name="TextBox 3"/>
          <p:cNvSpPr txBox="1"/>
          <p:nvPr/>
        </p:nvSpPr>
        <p:spPr>
          <a:xfrm>
            <a:off x="4158354" y="2806716"/>
            <a:ext cx="4320413" cy="923330"/>
          </a:xfrm>
          <a:prstGeom prst="rect">
            <a:avLst/>
          </a:prstGeom>
          <a:noFill/>
        </p:spPr>
        <p:txBody>
          <a:bodyPr wrap="none" rtlCol="0">
            <a:spAutoFit/>
          </a:bodyPr>
          <a:lstStyle/>
          <a:p>
            <a:r>
              <a:rPr lang="en-US" sz="5400" b="1" dirty="0" err="1" smtClean="0">
                <a:latin typeface="Times" panose="02020603050405020304" pitchFamily="18" charset="0"/>
                <a:cs typeface="Times" panose="02020603050405020304" pitchFamily="18" charset="0"/>
              </a:rPr>
              <a:t>KHỞI</a:t>
            </a:r>
            <a:r>
              <a:rPr lang="en-US" sz="5400" b="1" dirty="0" smtClean="0">
                <a:latin typeface="Times" panose="02020603050405020304" pitchFamily="18" charset="0"/>
                <a:cs typeface="Times" panose="02020603050405020304" pitchFamily="18" charset="0"/>
              </a:rPr>
              <a:t> </a:t>
            </a:r>
            <a:r>
              <a:rPr lang="en-US" sz="5400" b="1" dirty="0" err="1" smtClean="0">
                <a:latin typeface="Times" panose="02020603050405020304" pitchFamily="18" charset="0"/>
                <a:cs typeface="Times" panose="02020603050405020304" pitchFamily="18" charset="0"/>
              </a:rPr>
              <a:t>ĐỘNG</a:t>
            </a:r>
            <a:endParaRPr lang="en-US" sz="54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8432274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22888" t="14308" r="24428" b="10777"/>
          <a:stretch/>
        </p:blipFill>
        <p:spPr bwMode="auto">
          <a:xfrm>
            <a:off x="1528761" y="0"/>
            <a:ext cx="10543785" cy="685800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5120640" y="128588"/>
            <a:ext cx="4498924" cy="584775"/>
          </a:xfrm>
          <a:prstGeom prst="rect">
            <a:avLst/>
          </a:prstGeom>
          <a:noFill/>
        </p:spPr>
        <p:txBody>
          <a:bodyPr wrap="none" rtlCol="0">
            <a:spAutoFit/>
          </a:bodyPr>
          <a:lstStyle/>
          <a:p>
            <a:r>
              <a:rPr lang="en-US" sz="3200" b="1" dirty="0" err="1" smtClean="0">
                <a:solidFill>
                  <a:srgbClr val="FF0000"/>
                </a:solidFill>
                <a:latin typeface="Times" panose="02020603050405020304" pitchFamily="18" charset="0"/>
                <a:cs typeface="Times" panose="02020603050405020304" pitchFamily="18" charset="0"/>
              </a:rPr>
              <a:t>QUAN</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SÁT</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HÌNH</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ẢNH</a:t>
            </a:r>
            <a:endParaRPr lang="en-US" sz="3200" b="1" dirty="0">
              <a:solidFill>
                <a:srgbClr val="FF0000"/>
              </a:solidFill>
              <a:latin typeface="Times" panose="02020603050405020304" pitchFamily="18" charset="0"/>
              <a:cs typeface="Times" panose="02020603050405020304" pitchFamily="18" charset="0"/>
            </a:endParaRPr>
          </a:p>
        </p:txBody>
      </p:sp>
      <p:sp>
        <p:nvSpPr>
          <p:cNvPr id="4" name="Rectangle 3"/>
          <p:cNvSpPr/>
          <p:nvPr/>
        </p:nvSpPr>
        <p:spPr>
          <a:xfrm>
            <a:off x="0" y="371481"/>
            <a:ext cx="1941672" cy="6486519"/>
          </a:xfrm>
          <a:prstGeom prst="rect">
            <a:avLst/>
          </a:prstGeom>
        </p:spPr>
        <p:txBody>
          <a:bodyPr wrap="square">
            <a:spAutoFit/>
          </a:bodyPr>
          <a:lstStyle/>
          <a:p>
            <a:pPr>
              <a:lnSpc>
                <a:spcPct val="150000"/>
              </a:lnSpc>
            </a:pPr>
            <a:r>
              <a:rPr lang="en-US" sz="2800" b="1" dirty="0" err="1" smtClean="0">
                <a:solidFill>
                  <a:srgbClr val="FF0000"/>
                </a:solidFill>
                <a:latin typeface="Times New Roman" panose="02020603050405020304" pitchFamily="18" charset="0"/>
                <a:ea typeface="Times New Roman" panose="02020603050405020304" pitchFamily="18" charset="0"/>
              </a:rPr>
              <a:t>Cả</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hai</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bạn</a:t>
            </a:r>
            <a:r>
              <a:rPr lang="en-US" sz="2800" b="1" dirty="0" smtClean="0">
                <a:solidFill>
                  <a:srgbClr val="FF0000"/>
                </a:solidFill>
                <a:latin typeface="Times New Roman" panose="02020603050405020304" pitchFamily="18" charset="0"/>
                <a:ea typeface="Times New Roman" panose="02020603050405020304" pitchFamily="18" charset="0"/>
              </a:rPr>
              <a:t> Minh </a:t>
            </a:r>
            <a:r>
              <a:rPr lang="en-US" sz="2800" b="1" dirty="0" err="1" smtClean="0">
                <a:solidFill>
                  <a:srgbClr val="FF0000"/>
                </a:solidFill>
                <a:latin typeface="Times New Roman" panose="02020603050405020304" pitchFamily="18" charset="0"/>
                <a:ea typeface="Times New Roman" panose="02020603050405020304" pitchFamily="18" charset="0"/>
              </a:rPr>
              <a:t>và</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Hằng</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đã</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tự</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nhận</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ra</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những</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điểm</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mạnh</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và</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yếu</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của</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bản</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thân</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còn</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em</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thì</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smtClean="0">
                <a:solidFill>
                  <a:srgbClr val="FF0000"/>
                </a:solidFill>
                <a:latin typeface="Times New Roman" panose="02020603050405020304" pitchFamily="18" charset="0"/>
                <a:ea typeface="Times New Roman" panose="02020603050405020304" pitchFamily="18" charset="0"/>
              </a:rPr>
              <a:t>sao</a:t>
            </a:r>
            <a:r>
              <a:rPr lang="en-US" sz="2800" b="1" dirty="0" smtClean="0">
                <a:solidFill>
                  <a:srgbClr val="FF0000"/>
                </a:solidFill>
                <a:latin typeface="Times New Roman" panose="02020603050405020304" pitchFamily="18" charset="0"/>
                <a:ea typeface="Times New Roman" panose="02020603050405020304" pitchFamily="18" charset="0"/>
              </a:rPr>
              <a:t>?</a:t>
            </a:r>
            <a:endParaRPr lang="en-US" sz="2800" b="1" dirty="0">
              <a:solidFill>
                <a:srgbClr val="FF0000"/>
              </a:solidFill>
            </a:endParaRPr>
          </a:p>
        </p:txBody>
      </p:sp>
    </p:spTree>
    <p:extLst>
      <p:ext uri="{BB962C8B-B14F-4D97-AF65-F5344CB8AC3E}">
        <p14:creationId xmlns:p14="http://schemas.microsoft.com/office/powerpoint/2010/main" val="30271616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07417" y="2463890"/>
            <a:ext cx="2900751" cy="4359018"/>
          </a:xfrm>
          <a:prstGeom prst="rect">
            <a:avLst/>
          </a:prstGeom>
        </p:spPr>
      </p:pic>
      <p:pic>
        <p:nvPicPr>
          <p:cNvPr id="6"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12" y="4802902"/>
            <a:ext cx="1738674" cy="19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0" y="0"/>
            <a:ext cx="12191999" cy="6822908"/>
          </a:xfrm>
          <a:prstGeom prst="rect">
            <a:avLst/>
          </a:prstGeom>
        </p:spPr>
      </p:pic>
      <p:pic>
        <p:nvPicPr>
          <p:cNvPr id="9" name="Shape 1"/>
          <p:cNvPicPr/>
          <p:nvPr/>
        </p:nvPicPr>
        <p:blipFill>
          <a:blip r:embed="rId5"/>
          <a:stretch/>
        </p:blipFill>
        <p:spPr>
          <a:xfrm>
            <a:off x="11033760" y="0"/>
            <a:ext cx="1158240" cy="1048385"/>
          </a:xfrm>
          <a:prstGeom prst="rect">
            <a:avLst/>
          </a:prstGeom>
          <a:noFill/>
          <a:ln>
            <a:noFill/>
          </a:ln>
        </p:spPr>
      </p:pic>
      <p:sp>
        <p:nvSpPr>
          <p:cNvPr id="10" name="Rectangle 9"/>
          <p:cNvSpPr/>
          <p:nvPr/>
        </p:nvSpPr>
        <p:spPr>
          <a:xfrm>
            <a:off x="1930586" y="1115931"/>
            <a:ext cx="9509574" cy="3686971"/>
          </a:xfrm>
          <a:prstGeom prst="rect">
            <a:avLst/>
          </a:prstGeom>
        </p:spPr>
        <p:txBody>
          <a:bodyPr wrap="square">
            <a:spAutoFit/>
          </a:bodyPr>
          <a:lstStyle/>
          <a:p>
            <a:pPr>
              <a:lnSpc>
                <a:spcPct val="150000"/>
              </a:lnSpc>
            </a:pPr>
            <a:r>
              <a:rPr lang="en-US" sz="4000" b="1" dirty="0">
                <a:latin typeface="Times New Roman" panose="02020603050405020304" pitchFamily="18" charset="0"/>
                <a:ea typeface="Times New Roman" panose="02020603050405020304" pitchFamily="18" charset="0"/>
              </a:rPr>
              <a:t>	</a:t>
            </a:r>
            <a:r>
              <a:rPr lang="en-US" sz="4000" b="1" dirty="0" err="1" smtClean="0">
                <a:latin typeface="Times New Roman" panose="02020603050405020304" pitchFamily="18" charset="0"/>
                <a:ea typeface="Times New Roman" panose="02020603050405020304" pitchFamily="18" charset="0"/>
              </a:rPr>
              <a:t>Tự</a:t>
            </a:r>
            <a:r>
              <a:rPr lang="en-US" sz="4000" b="1" dirty="0" smtClean="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nhận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thức</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bản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thân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là</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tự</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nhận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ra</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những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điểm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mạnh</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điểm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yếu</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đặc</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điểm</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riêng</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của</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mình</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để</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từ</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đó</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hoàn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thiện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bản</a:t>
            </a:r>
            <a:r>
              <a:rPr lang="en-US" sz="4000" b="1" dirty="0">
                <a:latin typeface="Times New Roman" panose="02020603050405020304" pitchFamily="18" charset="0"/>
                <a:ea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rPr>
              <a:t>thân</a:t>
            </a:r>
            <a:r>
              <a:rPr lang="en-US" sz="4000" b="1" dirty="0">
                <a:latin typeface="Times New Roman" panose="02020603050405020304" pitchFamily="18" charset="0"/>
                <a:ea typeface="Times New Roman" panose="02020603050405020304" pitchFamily="18" charset="0"/>
              </a:rPr>
              <a:t>.</a:t>
            </a:r>
            <a:endParaRPr lang="en-US" sz="4000" b="1" dirty="0"/>
          </a:p>
        </p:txBody>
      </p:sp>
    </p:spTree>
    <p:extLst>
      <p:ext uri="{BB962C8B-B14F-4D97-AF65-F5344CB8AC3E}">
        <p14:creationId xmlns:p14="http://schemas.microsoft.com/office/powerpoint/2010/main" val="247095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6" y="0"/>
            <a:ext cx="12124523" cy="6858000"/>
          </a:xfrm>
          <a:prstGeom prst="rect">
            <a:avLst/>
          </a:prstGeom>
        </p:spPr>
      </p:pic>
      <p:pic>
        <p:nvPicPr>
          <p:cNvPr id="5" name="Picture 4" descr="F:\360安全浏览器下载\六一\Nipic_2531170_60e991fb751d3f8f\Nipic_2531170_20140501162158900000 [转换].png"/>
          <p:cNvPicPr>
            <a:picLocks noChangeAspect="1" noChangeArrowheads="1"/>
          </p:cNvPicPr>
          <p:nvPr/>
        </p:nvPicPr>
        <p:blipFill>
          <a:blip r:embed="rId3"/>
          <a:srcRect/>
          <a:stretch>
            <a:fillRect/>
          </a:stretch>
        </p:blipFill>
        <p:spPr bwMode="auto">
          <a:xfrm>
            <a:off x="2090024" y="457200"/>
            <a:ext cx="8002667" cy="5973417"/>
          </a:xfrm>
          <a:prstGeom prst="rect">
            <a:avLst/>
          </a:prstGeom>
          <a:noFill/>
          <a:ln w="9525">
            <a:noFill/>
            <a:miter lim="800000"/>
            <a:headEnd/>
            <a:tailEnd/>
          </a:ln>
        </p:spPr>
      </p:pic>
      <p:sp>
        <p:nvSpPr>
          <p:cNvPr id="6" name="TextBox 5"/>
          <p:cNvSpPr txBox="1"/>
          <p:nvPr/>
        </p:nvSpPr>
        <p:spPr>
          <a:xfrm>
            <a:off x="4052726" y="2982243"/>
            <a:ext cx="4154022" cy="923330"/>
          </a:xfrm>
          <a:prstGeom prst="rect">
            <a:avLst/>
          </a:prstGeom>
          <a:noFill/>
        </p:spPr>
        <p:txBody>
          <a:bodyPr wrap="none" rtlCol="0">
            <a:spAutoFit/>
          </a:bodyPr>
          <a:lstStyle/>
          <a:p>
            <a:r>
              <a:rPr lang="en-US" sz="5400" b="1" dirty="0" err="1" smtClean="0">
                <a:latin typeface="Times" panose="02020603050405020304" pitchFamily="18" charset="0"/>
                <a:cs typeface="Times" panose="02020603050405020304" pitchFamily="18" charset="0"/>
              </a:rPr>
              <a:t>LUYỆN</a:t>
            </a:r>
            <a:r>
              <a:rPr lang="en-US" sz="5400" b="1" dirty="0" smtClean="0">
                <a:latin typeface="Times" panose="02020603050405020304" pitchFamily="18" charset="0"/>
                <a:cs typeface="Times" panose="02020603050405020304" pitchFamily="18" charset="0"/>
              </a:rPr>
              <a:t> TẬP</a:t>
            </a:r>
            <a:endParaRPr lang="en-US" sz="54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0689085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3"/>
          <p:cNvSpPr txBox="1">
            <a:spLocks noChangeArrowheads="1"/>
          </p:cNvSpPr>
          <p:nvPr/>
        </p:nvSpPr>
        <p:spPr bwMode="auto">
          <a:xfrm>
            <a:off x="493443" y="1111005"/>
            <a:ext cx="10761549" cy="1077218"/>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b="1" dirty="0" err="1" smtClean="0">
                <a:solidFill>
                  <a:srgbClr val="FF00FF"/>
                </a:solidFill>
                <a:latin typeface="Times" panose="02020603050405020304" pitchFamily="18" charset="0"/>
                <a:cs typeface="Times" panose="02020603050405020304" pitchFamily="18" charset="0"/>
              </a:rPr>
              <a:t>Trong</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những</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việc</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làm</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sau</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việc</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nào</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nên</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làm</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việc</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nào</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không</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nên</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làm</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để</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tự</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nhận</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thức</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bản</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thân</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Vì</a:t>
            </a:r>
            <a:r>
              <a:rPr lang="en-US" altLang="en-US" b="1" dirty="0" smtClean="0">
                <a:solidFill>
                  <a:srgbClr val="FF00FF"/>
                </a:solidFill>
                <a:latin typeface="Times" panose="02020603050405020304" pitchFamily="18" charset="0"/>
                <a:cs typeface="Times" panose="02020603050405020304" pitchFamily="18" charset="0"/>
              </a:rPr>
              <a:t> </a:t>
            </a:r>
            <a:r>
              <a:rPr lang="en-US" altLang="en-US" b="1" dirty="0" err="1" smtClean="0">
                <a:solidFill>
                  <a:srgbClr val="FF00FF"/>
                </a:solidFill>
                <a:latin typeface="Times" panose="02020603050405020304" pitchFamily="18" charset="0"/>
                <a:cs typeface="Times" panose="02020603050405020304" pitchFamily="18" charset="0"/>
              </a:rPr>
              <a:t>sao</a:t>
            </a:r>
            <a:r>
              <a:rPr lang="en-US" altLang="en-US" b="1" dirty="0" smtClean="0">
                <a:solidFill>
                  <a:srgbClr val="FF00FF"/>
                </a:solidFill>
                <a:latin typeface="Times" panose="02020603050405020304" pitchFamily="18" charset="0"/>
                <a:cs typeface="Times" panose="02020603050405020304" pitchFamily="18" charset="0"/>
              </a:rPr>
              <a:t>?</a:t>
            </a:r>
            <a:endParaRPr lang="en-US" altLang="en-US" b="1" dirty="0">
              <a:solidFill>
                <a:srgbClr val="FF00FF"/>
              </a:solidFill>
              <a:latin typeface="Times" panose="02020603050405020304" pitchFamily="18" charset="0"/>
              <a:cs typeface="Times" panose="02020603050405020304" pitchFamily="18" charset="0"/>
            </a:endParaRPr>
          </a:p>
        </p:txBody>
      </p:sp>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a:off x="10232688" y="4119308"/>
            <a:ext cx="2044608" cy="2112622"/>
          </a:xfrm>
          <a:prstGeom prst="rect">
            <a:avLst/>
          </a:prstGeom>
        </p:spPr>
      </p:pic>
      <p:pic>
        <p:nvPicPr>
          <p:cNvPr id="5" name="Shape 1"/>
          <p:cNvPicPr/>
          <p:nvPr/>
        </p:nvPicPr>
        <p:blipFill>
          <a:blip r:embed="rId3"/>
          <a:stretch/>
        </p:blipFill>
        <p:spPr>
          <a:xfrm>
            <a:off x="11033760" y="0"/>
            <a:ext cx="1158240" cy="1048385"/>
          </a:xfrm>
          <a:prstGeom prst="rect">
            <a:avLst/>
          </a:prstGeom>
          <a:noFill/>
          <a:ln>
            <a:noFill/>
          </a:ln>
        </p:spPr>
      </p:pic>
      <p:sp>
        <p:nvSpPr>
          <p:cNvPr id="6" name="Rectangle 5"/>
          <p:cNvSpPr/>
          <p:nvPr/>
        </p:nvSpPr>
        <p:spPr>
          <a:xfrm>
            <a:off x="272211" y="2681850"/>
            <a:ext cx="10761549" cy="3780907"/>
          </a:xfrm>
          <a:prstGeom prst="rect">
            <a:avLst/>
          </a:prstGeom>
        </p:spPr>
        <p:txBody>
          <a:bodyPr wrap="square">
            <a:spAutoFit/>
          </a:bodyPr>
          <a:lstStyle/>
          <a:p>
            <a:pPr>
              <a:lnSpc>
                <a:spcPct val="107000"/>
              </a:lnSpc>
            </a:pPr>
            <a:r>
              <a:rPr lang="en-US" sz="3200" dirty="0">
                <a:solidFill>
                  <a:srgbClr val="FF0000"/>
                </a:solidFill>
                <a:latin typeface="Times" panose="02020603050405020304" pitchFamily="18" charset="0"/>
                <a:ea typeface="Calibri" panose="020F0502020204030204" pitchFamily="34" charset="0"/>
                <a:cs typeface="Times" panose="02020603050405020304" pitchFamily="18" charset="0"/>
              </a:rPr>
              <a:t>A.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Tự</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suy</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nghĩ</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về</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những</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nhược</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điểm</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của</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mình</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để</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sửa</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chữa</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a:t>
            </a:r>
            <a:endParaRPr lang="en-US" sz="3200" dirty="0">
              <a:solidFill>
                <a:prstClr val="black"/>
              </a:solidFill>
              <a:latin typeface="Times" panose="02020603050405020304" pitchFamily="18" charset="0"/>
              <a:ea typeface="Calibri" panose="020F0502020204030204" pitchFamily="34" charset="0"/>
              <a:cs typeface="Times" panose="02020603050405020304" pitchFamily="18" charset="0"/>
            </a:endParaRPr>
          </a:p>
          <a:p>
            <a:pPr>
              <a:lnSpc>
                <a:spcPct val="107000"/>
              </a:lnSpc>
            </a:pPr>
            <a:r>
              <a:rPr lang="en-US" sz="3200" dirty="0">
                <a:solidFill>
                  <a:srgbClr val="FF0000"/>
                </a:solidFill>
                <a:latin typeface="Times" panose="02020603050405020304" pitchFamily="18" charset="0"/>
                <a:ea typeface="Calibri" panose="020F0502020204030204" pitchFamily="34" charset="0"/>
                <a:cs typeface="Times" panose="02020603050405020304" pitchFamily="18" charset="0"/>
              </a:rPr>
              <a:t>B.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Hỏi</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những</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người</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thân</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và</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bạn</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bè</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về</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ưu</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điểm</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nhược</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điểm</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của</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mình</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a:t>
            </a:r>
            <a:endParaRPr lang="en-US" sz="3200" dirty="0">
              <a:solidFill>
                <a:prstClr val="black"/>
              </a:solidFill>
              <a:latin typeface="Times" panose="02020603050405020304" pitchFamily="18" charset="0"/>
              <a:ea typeface="Calibri" panose="020F0502020204030204" pitchFamily="34" charset="0"/>
              <a:cs typeface="Times" panose="02020603050405020304" pitchFamily="18" charset="0"/>
            </a:endParaRPr>
          </a:p>
          <a:p>
            <a:pPr>
              <a:lnSpc>
                <a:spcPct val="107000"/>
              </a:lnSpc>
            </a:pPr>
            <a:r>
              <a:rPr lang="en-US" sz="3200" dirty="0">
                <a:solidFill>
                  <a:srgbClr val="FF0000"/>
                </a:solidFill>
                <a:latin typeface="Times" panose="02020603050405020304" pitchFamily="18" charset="0"/>
                <a:ea typeface="Calibri" panose="020F0502020204030204" pitchFamily="34" charset="0"/>
                <a:cs typeface="Times" panose="02020603050405020304" pitchFamily="18" charset="0"/>
              </a:rPr>
              <a:t>C.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Xem</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bói</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để</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tìm</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hiểu</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các</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đặc</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điểm</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của</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bản</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thân</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a:t>
            </a:r>
            <a:endParaRPr lang="en-US" sz="3200" dirty="0">
              <a:solidFill>
                <a:prstClr val="black"/>
              </a:solidFill>
              <a:latin typeface="Times" panose="02020603050405020304" pitchFamily="18" charset="0"/>
              <a:ea typeface="Calibri" panose="020F0502020204030204" pitchFamily="34" charset="0"/>
              <a:cs typeface="Times" panose="02020603050405020304" pitchFamily="18" charset="0"/>
            </a:endParaRPr>
          </a:p>
          <a:p>
            <a:pPr>
              <a:lnSpc>
                <a:spcPct val="107000"/>
              </a:lnSpc>
            </a:pPr>
            <a:r>
              <a:rPr lang="en-US" sz="3200" dirty="0">
                <a:solidFill>
                  <a:srgbClr val="FF0000"/>
                </a:solidFill>
                <a:latin typeface="Times" panose="02020603050405020304" pitchFamily="18" charset="0"/>
                <a:ea typeface="Calibri" panose="020F0502020204030204" pitchFamily="34" charset="0"/>
                <a:cs typeface="Times" panose="02020603050405020304" pitchFamily="18" charset="0"/>
              </a:rPr>
              <a:t>D.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Thường</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xuyên</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đặt</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ra</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các</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mục</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tiêu</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và</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tự</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đánh</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giá</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việc</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thực</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hiện</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mục</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tiêu</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a:t>
            </a:r>
            <a:endParaRPr lang="en-US" sz="3200" dirty="0">
              <a:solidFill>
                <a:prstClr val="black"/>
              </a:solidFill>
              <a:latin typeface="Times" panose="02020603050405020304" pitchFamily="18" charset="0"/>
              <a:ea typeface="Calibri" panose="020F0502020204030204" pitchFamily="34" charset="0"/>
              <a:cs typeface="Times" panose="02020603050405020304" pitchFamily="18" charset="0"/>
            </a:endParaRPr>
          </a:p>
          <a:p>
            <a:pPr>
              <a:lnSpc>
                <a:spcPct val="107000"/>
              </a:lnSpc>
            </a:pPr>
            <a:r>
              <a:rPr lang="en-US" sz="3200" dirty="0">
                <a:solidFill>
                  <a:srgbClr val="FF0000"/>
                </a:solidFill>
                <a:latin typeface="Times" panose="02020603050405020304" pitchFamily="18" charset="0"/>
                <a:ea typeface="Calibri" panose="020F0502020204030204" pitchFamily="34" charset="0"/>
                <a:cs typeface="Times" panose="02020603050405020304" pitchFamily="18" charset="0"/>
              </a:rPr>
              <a:t>E.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Luôn</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tự</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trách</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bản</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thân</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ngay</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cả</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khi</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không</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có</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khuyết</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32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điểm</a:t>
            </a:r>
            <a:r>
              <a:rPr lang="en-US" sz="3200" dirty="0" smtClean="0">
                <a:solidFill>
                  <a:prstClr val="black"/>
                </a:solidFill>
                <a:latin typeface="Times" panose="02020603050405020304" pitchFamily="18" charset="0"/>
                <a:ea typeface="Calibri" panose="020F0502020204030204" pitchFamily="34" charset="0"/>
                <a:cs typeface="Times" panose="02020603050405020304" pitchFamily="18" charset="0"/>
              </a:rPr>
              <a:t>.</a:t>
            </a:r>
            <a:endParaRPr lang="en-US" sz="3200" dirty="0">
              <a:solidFill>
                <a:prstClr val="black"/>
              </a:solidFill>
              <a:latin typeface="Times" panose="02020603050405020304" pitchFamily="18" charset="0"/>
              <a:ea typeface="Calibri" panose="020F0502020204030204" pitchFamily="34" charset="0"/>
              <a:cs typeface="Times" panose="02020603050405020304" pitchFamily="18" charset="0"/>
            </a:endParaRPr>
          </a:p>
        </p:txBody>
      </p:sp>
      <p:pic>
        <p:nvPicPr>
          <p:cNvPr id="10"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464" y="-63305"/>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7"/>
          <p:cNvSpPr txBox="1">
            <a:spLocks noChangeArrowheads="1"/>
          </p:cNvSpPr>
          <p:nvPr/>
        </p:nvSpPr>
        <p:spPr bwMode="auto">
          <a:xfrm>
            <a:off x="4041535" y="248046"/>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3200" b="1" dirty="0" smtClean="0">
                <a:solidFill>
                  <a:srgbClr val="0070C0"/>
                </a:solidFill>
                <a:latin typeface="Times New Roman" panose="02020603050405020304" pitchFamily="18" charset="0"/>
                <a:cs typeface="Times New Roman" panose="02020603050405020304" pitchFamily="18" charset="0"/>
              </a:rPr>
              <a:t> BÀI TẬP </a:t>
            </a:r>
            <a:endParaRPr lang="en-US" altLang="en-US"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6754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8492" y="325168"/>
            <a:ext cx="5390606" cy="6288003"/>
          </a:xfrm>
          <a:prstGeom prst="rect">
            <a:avLst/>
          </a:prstGeom>
        </p:spPr>
        <p:txBody>
          <a:bodyPr wrap="square">
            <a:spAutoFit/>
          </a:bodyPr>
          <a:lstStyle/>
          <a:p>
            <a:pPr>
              <a:lnSpc>
                <a:spcPct val="107000"/>
              </a:lnSpc>
              <a:spcAft>
                <a:spcPts val="800"/>
              </a:spcAft>
            </a:pPr>
            <a:r>
              <a:rPr lang="en-US" sz="3600" b="1" dirty="0" err="1">
                <a:latin typeface="Times" panose="02020603050405020304" pitchFamily="18" charset="0"/>
                <a:ea typeface="Calibri" panose="020F0502020204030204" pitchFamily="34" charset="0"/>
                <a:cs typeface="Times" panose="02020603050405020304" pitchFamily="18" charset="0"/>
              </a:rPr>
              <a:t>Việc</a:t>
            </a:r>
            <a:r>
              <a:rPr lang="en-US" sz="3600" b="1" dirty="0">
                <a:latin typeface="Times" panose="02020603050405020304" pitchFamily="18" charset="0"/>
                <a:ea typeface="Calibri" panose="020F0502020204030204" pitchFamily="34" charset="0"/>
                <a:cs typeface="Times" panose="02020603050405020304" pitchFamily="18" charset="0"/>
              </a:rPr>
              <a:t> </a:t>
            </a:r>
            <a:r>
              <a:rPr lang="en-US" sz="3600" b="1" dirty="0" err="1">
                <a:latin typeface="Times" panose="02020603050405020304" pitchFamily="18" charset="0"/>
                <a:ea typeface="Calibri" panose="020F0502020204030204" pitchFamily="34" charset="0"/>
                <a:cs typeface="Times" panose="02020603050405020304" pitchFamily="18" charset="0"/>
              </a:rPr>
              <a:t>nên</a:t>
            </a:r>
            <a:r>
              <a:rPr lang="en-US" sz="3600" b="1" dirty="0">
                <a:latin typeface="Times" panose="02020603050405020304" pitchFamily="18" charset="0"/>
                <a:ea typeface="Calibri" panose="020F0502020204030204" pitchFamily="34" charset="0"/>
                <a:cs typeface="Times" panose="02020603050405020304" pitchFamily="18" charset="0"/>
              </a:rPr>
              <a:t> </a:t>
            </a:r>
            <a:r>
              <a:rPr lang="en-US" sz="3600" b="1" dirty="0" err="1">
                <a:latin typeface="Times" panose="02020603050405020304" pitchFamily="18" charset="0"/>
                <a:ea typeface="Calibri" panose="020F0502020204030204" pitchFamily="34" charset="0"/>
                <a:cs typeface="Times" panose="02020603050405020304" pitchFamily="18" charset="0"/>
              </a:rPr>
              <a:t>làm</a:t>
            </a:r>
            <a:r>
              <a:rPr lang="en-US" sz="3600" b="1" dirty="0">
                <a:latin typeface="Times" panose="02020603050405020304" pitchFamily="18" charset="0"/>
                <a:ea typeface="Calibri" panose="020F0502020204030204" pitchFamily="34" charset="0"/>
                <a:cs typeface="Times" panose="02020603050405020304" pitchFamily="18" charset="0"/>
              </a:rPr>
              <a:t>:</a:t>
            </a:r>
          </a:p>
          <a:p>
            <a:pPr>
              <a:lnSpc>
                <a:spcPct val="107000"/>
              </a:lnSpc>
              <a:spcAft>
                <a:spcPts val="800"/>
              </a:spcAft>
            </a:pP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A. </a:t>
            </a:r>
            <a:r>
              <a:rPr lang="en-US" sz="3600" dirty="0" err="1">
                <a:latin typeface="Times" panose="02020603050405020304" pitchFamily="18" charset="0"/>
                <a:ea typeface="Calibri" panose="020F0502020204030204" pitchFamily="34" charset="0"/>
                <a:cs typeface="Times" panose="02020603050405020304" pitchFamily="18" charset="0"/>
              </a:rPr>
              <a:t>Tự</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suy</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nghĩ</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về</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những</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nhược</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điểm</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của</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mình</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để</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sửa</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chữa</a:t>
            </a:r>
            <a:r>
              <a:rPr lang="en-US" sz="3600" dirty="0">
                <a:latin typeface="Times" panose="02020603050405020304" pitchFamily="18" charset="0"/>
                <a:ea typeface="Calibri" panose="020F0502020204030204" pitchFamily="34" charset="0"/>
                <a:cs typeface="Times" panose="02020603050405020304" pitchFamily="18" charset="0"/>
              </a:rPr>
              <a:t>.</a:t>
            </a:r>
          </a:p>
          <a:p>
            <a:pPr>
              <a:lnSpc>
                <a:spcPct val="107000"/>
              </a:lnSpc>
              <a:spcAft>
                <a:spcPts val="800"/>
              </a:spcAft>
            </a:pP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D. </a:t>
            </a:r>
            <a:r>
              <a:rPr lang="en-US" sz="3600" dirty="0" err="1">
                <a:latin typeface="Times" panose="02020603050405020304" pitchFamily="18" charset="0"/>
                <a:ea typeface="Calibri" panose="020F0502020204030204" pitchFamily="34" charset="0"/>
                <a:cs typeface="Times" panose="02020603050405020304" pitchFamily="18" charset="0"/>
              </a:rPr>
              <a:t>Thường</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xuyên</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đặt</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ra</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các</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mục</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tiêu</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và</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tự</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đánh</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giá</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việc</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thực</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hiện</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mục</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tiêu</a:t>
            </a:r>
            <a:r>
              <a:rPr lang="en-US" sz="3600" dirty="0">
                <a:latin typeface="Times" panose="02020603050405020304" pitchFamily="18" charset="0"/>
                <a:ea typeface="Calibri" panose="020F0502020204030204" pitchFamily="34" charset="0"/>
                <a:cs typeface="Times" panose="02020603050405020304" pitchFamily="18" charset="0"/>
              </a:rPr>
              <a:t>.</a:t>
            </a:r>
          </a:p>
          <a:p>
            <a:pPr>
              <a:lnSpc>
                <a:spcPct val="107000"/>
              </a:lnSpc>
              <a:spcAft>
                <a:spcPts val="800"/>
              </a:spcAft>
            </a:pP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B. </a:t>
            </a:r>
            <a:r>
              <a:rPr lang="en-US" sz="3600" dirty="0" err="1">
                <a:latin typeface="Times" panose="02020603050405020304" pitchFamily="18" charset="0"/>
                <a:ea typeface="Calibri" panose="020F0502020204030204" pitchFamily="34" charset="0"/>
                <a:cs typeface="Times" panose="02020603050405020304" pitchFamily="18" charset="0"/>
              </a:rPr>
              <a:t>Hỏi</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những</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người</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thân</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và</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bạn</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bè</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về</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ưu</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điểm</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nhược</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điểm</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của</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mình</a:t>
            </a:r>
            <a:r>
              <a:rPr lang="en-US" sz="3600" dirty="0">
                <a:latin typeface="Times" panose="02020603050405020304" pitchFamily="18" charset="0"/>
                <a:ea typeface="Calibri" panose="020F0502020204030204" pitchFamily="34" charset="0"/>
                <a:cs typeface="Times" panose="02020603050405020304" pitchFamily="18" charset="0"/>
              </a:rPr>
              <a:t>.</a:t>
            </a:r>
            <a:endParaRPr lang="en-US" sz="3600" dirty="0">
              <a:effectLst/>
              <a:latin typeface="Times" panose="02020603050405020304" pitchFamily="18" charset="0"/>
              <a:ea typeface="Calibri" panose="020F0502020204030204" pitchFamily="34" charset="0"/>
              <a:cs typeface="Times" panose="02020603050405020304" pitchFamily="18" charset="0"/>
            </a:endParaRPr>
          </a:p>
        </p:txBody>
      </p:sp>
      <p:sp>
        <p:nvSpPr>
          <p:cNvPr id="5" name="Rectangle 4"/>
          <p:cNvSpPr/>
          <p:nvPr/>
        </p:nvSpPr>
        <p:spPr>
          <a:xfrm>
            <a:off x="6035041" y="325168"/>
            <a:ext cx="5529196" cy="6328014"/>
          </a:xfrm>
          <a:prstGeom prst="rect">
            <a:avLst/>
          </a:prstGeom>
        </p:spPr>
        <p:txBody>
          <a:bodyPr wrap="square">
            <a:spAutoFit/>
          </a:bodyPr>
          <a:lstStyle/>
          <a:p>
            <a:pPr>
              <a:lnSpc>
                <a:spcPct val="107000"/>
              </a:lnSpc>
              <a:spcAft>
                <a:spcPts val="800"/>
              </a:spcAft>
            </a:pPr>
            <a:r>
              <a:rPr lang="en-US" sz="3600" b="1" dirty="0" err="1">
                <a:latin typeface="Times" panose="02020603050405020304" pitchFamily="18" charset="0"/>
                <a:ea typeface="Calibri" panose="020F0502020204030204" pitchFamily="34" charset="0"/>
                <a:cs typeface="Times" panose="02020603050405020304" pitchFamily="18" charset="0"/>
              </a:rPr>
              <a:t>Không</a:t>
            </a:r>
            <a:r>
              <a:rPr lang="en-US" sz="3600" b="1" dirty="0">
                <a:latin typeface="Times" panose="02020603050405020304" pitchFamily="18" charset="0"/>
                <a:ea typeface="Calibri" panose="020F0502020204030204" pitchFamily="34" charset="0"/>
                <a:cs typeface="Times" panose="02020603050405020304" pitchFamily="18" charset="0"/>
              </a:rPr>
              <a:t> </a:t>
            </a:r>
            <a:r>
              <a:rPr lang="en-US" sz="3600" b="1" dirty="0" err="1">
                <a:latin typeface="Times" panose="02020603050405020304" pitchFamily="18" charset="0"/>
                <a:ea typeface="Calibri" panose="020F0502020204030204" pitchFamily="34" charset="0"/>
                <a:cs typeface="Times" panose="02020603050405020304" pitchFamily="18" charset="0"/>
              </a:rPr>
              <a:t>nên</a:t>
            </a:r>
            <a:r>
              <a:rPr lang="en-US" sz="3600" b="1" dirty="0">
                <a:latin typeface="Times" panose="02020603050405020304" pitchFamily="18" charset="0"/>
                <a:ea typeface="Calibri" panose="020F0502020204030204" pitchFamily="34" charset="0"/>
                <a:cs typeface="Times" panose="02020603050405020304" pitchFamily="18" charset="0"/>
              </a:rPr>
              <a:t> </a:t>
            </a:r>
            <a:r>
              <a:rPr lang="en-US" sz="3600" b="1" dirty="0" err="1">
                <a:latin typeface="Times" panose="02020603050405020304" pitchFamily="18" charset="0"/>
                <a:ea typeface="Calibri" panose="020F0502020204030204" pitchFamily="34" charset="0"/>
                <a:cs typeface="Times" panose="02020603050405020304" pitchFamily="18" charset="0"/>
              </a:rPr>
              <a:t>làm</a:t>
            </a:r>
            <a:r>
              <a:rPr lang="en-US" sz="3600" b="1" dirty="0">
                <a:latin typeface="Times" panose="02020603050405020304" pitchFamily="18" charset="0"/>
                <a:ea typeface="Calibri" panose="020F0502020204030204" pitchFamily="34" charset="0"/>
                <a:cs typeface="Times" panose="02020603050405020304" pitchFamily="18" charset="0"/>
              </a:rPr>
              <a:t>: </a:t>
            </a:r>
          </a:p>
          <a:p>
            <a:pPr>
              <a:lnSpc>
                <a:spcPct val="107000"/>
              </a:lnSpc>
              <a:spcAft>
                <a:spcPts val="800"/>
              </a:spcAft>
            </a:pP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E. </a:t>
            </a:r>
            <a:r>
              <a:rPr lang="en-US" sz="3600" dirty="0" err="1">
                <a:latin typeface="Times" panose="02020603050405020304" pitchFamily="18" charset="0"/>
                <a:ea typeface="Calibri" panose="020F0502020204030204" pitchFamily="34" charset="0"/>
                <a:cs typeface="Times" panose="02020603050405020304" pitchFamily="18" charset="0"/>
              </a:rPr>
              <a:t>Luôn</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tự</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trách</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bản</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thân</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ngay</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cả</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khi</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không</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có</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khuyết</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điểm</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=&gt;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Bạn</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không</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nên</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làm</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thế</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vì</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như</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vậy</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sẽ</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làm</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nhụt</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đi</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ý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chí</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và</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sự</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tự</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tin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của</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bạn</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a:t>
            </a:r>
          </a:p>
          <a:p>
            <a:pPr>
              <a:lnSpc>
                <a:spcPct val="107000"/>
              </a:lnSpc>
              <a:spcAft>
                <a:spcPts val="800"/>
              </a:spcAft>
            </a:pP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C. </a:t>
            </a:r>
            <a:r>
              <a:rPr lang="en-US" sz="3600" dirty="0" err="1">
                <a:latin typeface="Times" panose="02020603050405020304" pitchFamily="18" charset="0"/>
                <a:ea typeface="Calibri" panose="020F0502020204030204" pitchFamily="34" charset="0"/>
                <a:cs typeface="Times" panose="02020603050405020304" pitchFamily="18" charset="0"/>
              </a:rPr>
              <a:t>Xem</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bói</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đề</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tìm</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hiếu</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các</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đặc</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điểm</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của</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bản</a:t>
            </a:r>
            <a:r>
              <a:rPr lang="en-US" sz="3600" dirty="0">
                <a:latin typeface="Times" panose="02020603050405020304" pitchFamily="18" charset="0"/>
                <a:ea typeface="Calibri" panose="020F0502020204030204" pitchFamily="34" charset="0"/>
                <a:cs typeface="Times" panose="02020603050405020304" pitchFamily="18" charset="0"/>
              </a:rPr>
              <a:t> </a:t>
            </a:r>
            <a:r>
              <a:rPr lang="en-US" sz="3600" dirty="0" err="1">
                <a:latin typeface="Times" panose="02020603050405020304" pitchFamily="18" charset="0"/>
                <a:ea typeface="Calibri" panose="020F0502020204030204" pitchFamily="34" charset="0"/>
                <a:cs typeface="Times" panose="02020603050405020304" pitchFamily="18" charset="0"/>
              </a:rPr>
              <a:t>thân</a:t>
            </a:r>
            <a:r>
              <a:rPr lang="en-US" sz="3600" dirty="0" smtClean="0">
                <a:latin typeface="Times" panose="02020603050405020304" pitchFamily="18" charset="0"/>
                <a:ea typeface="Calibri" panose="020F0502020204030204" pitchFamily="34" charset="0"/>
                <a:cs typeface="Times" panose="02020603050405020304" pitchFamily="18" charset="0"/>
              </a:rPr>
              <a:t>.</a:t>
            </a:r>
          </a:p>
          <a:p>
            <a:pPr>
              <a:lnSpc>
                <a:spcPct val="107000"/>
              </a:lnSpc>
              <a:spcAft>
                <a:spcPts val="800"/>
              </a:spcAft>
            </a:pPr>
            <a:r>
              <a:rPr lang="en-US" sz="3600" dirty="0" smtClean="0">
                <a:solidFill>
                  <a:srgbClr val="FF0000"/>
                </a:solidFill>
                <a:latin typeface="Times" panose="02020603050405020304" pitchFamily="18" charset="0"/>
                <a:ea typeface="Calibri" panose="020F0502020204030204" pitchFamily="34" charset="0"/>
                <a:cs typeface="Times" panose="02020603050405020304" pitchFamily="18" charset="0"/>
              </a:rPr>
              <a:t>=&gt;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Chỉ</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có</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bản</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thân</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mới</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biết</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bạn</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có</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ưu</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nhược</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điểm</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dirty="0" err="1">
                <a:solidFill>
                  <a:srgbClr val="FF0000"/>
                </a:solidFill>
                <a:latin typeface="Times" panose="02020603050405020304" pitchFamily="18" charset="0"/>
                <a:ea typeface="Calibri" panose="020F0502020204030204" pitchFamily="34" charset="0"/>
                <a:cs typeface="Times" panose="02020603050405020304" pitchFamily="18" charset="0"/>
              </a:rPr>
              <a:t>gì</a:t>
            </a:r>
            <a:r>
              <a:rPr lang="en-US" sz="3600" dirty="0">
                <a:solidFill>
                  <a:srgbClr val="FF0000"/>
                </a:solidFill>
                <a:latin typeface="Times" panose="02020603050405020304" pitchFamily="18" charset="0"/>
                <a:ea typeface="Calibri" panose="020F0502020204030204" pitchFamily="34" charset="0"/>
                <a:cs typeface="Times" panose="02020603050405020304" pitchFamily="18" charset="0"/>
              </a:rPr>
              <a:t>.</a:t>
            </a:r>
            <a:endParaRPr lang="en-US" sz="3600" dirty="0">
              <a:solidFill>
                <a:srgbClr val="FF0000"/>
              </a:solidFill>
              <a:effectLst/>
              <a:latin typeface="Times" panose="02020603050405020304" pitchFamily="18" charset="0"/>
              <a:ea typeface="Calibri" panose="020F0502020204030204" pitchFamily="34" charset="0"/>
              <a:cs typeface="Times" panose="02020603050405020304" pitchFamily="18" charset="0"/>
            </a:endParaRPr>
          </a:p>
        </p:txBody>
      </p:sp>
    </p:spTree>
    <p:extLst>
      <p:ext uri="{BB962C8B-B14F-4D97-AF65-F5344CB8AC3E}">
        <p14:creationId xmlns:p14="http://schemas.microsoft.com/office/powerpoint/2010/main" val="7038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137" y="1613118"/>
            <a:ext cx="3607652" cy="2308324"/>
          </a:xfrm>
          <a:prstGeom prst="rect">
            <a:avLst/>
          </a:prstGeom>
          <a:noFill/>
        </p:spPr>
        <p:txBody>
          <a:bodyPr wrap="square" rtlCol="0">
            <a:spAutoFit/>
          </a:bodyPr>
          <a:lstStyle/>
          <a:p>
            <a:pPr algn="ctr"/>
            <a:r>
              <a:rPr lang="en-US" sz="3600" b="1" dirty="0" smtClean="0">
                <a:solidFill>
                  <a:srgbClr val="FF0000"/>
                </a:solidFill>
                <a:latin typeface="Times" panose="02020603050405020304" pitchFamily="18" charset="0"/>
                <a:cs typeface="Times" panose="02020603050405020304" pitchFamily="18" charset="0"/>
              </a:rPr>
              <a:t>LUYỆN TẬP</a:t>
            </a:r>
          </a:p>
          <a:p>
            <a:r>
              <a:rPr lang="en-US" sz="3600" dirty="0" err="1" smtClean="0">
                <a:latin typeface="Times" panose="02020603050405020304" pitchFamily="18" charset="0"/>
                <a:cs typeface="Times" panose="02020603050405020304" pitchFamily="18" charset="0"/>
              </a:rPr>
              <a:t>Em</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hãy</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tự</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nhận</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xét</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bản</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thân</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theo</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các</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gợi</a:t>
            </a:r>
            <a:r>
              <a:rPr lang="en-US" sz="3600" dirty="0" smtClean="0">
                <a:latin typeface="Times" panose="02020603050405020304" pitchFamily="18" charset="0"/>
                <a:cs typeface="Times" panose="02020603050405020304" pitchFamily="18" charset="0"/>
              </a:rPr>
              <a:t> ý </a:t>
            </a:r>
            <a:r>
              <a:rPr lang="en-US" sz="3600" dirty="0" err="1" smtClean="0">
                <a:latin typeface="Times" panose="02020603050405020304" pitchFamily="18" charset="0"/>
                <a:cs typeface="Times" panose="02020603050405020304" pitchFamily="18" charset="0"/>
              </a:rPr>
              <a:t>sau</a:t>
            </a:r>
            <a:r>
              <a:rPr lang="en-US" sz="3600" dirty="0" smtClean="0">
                <a:latin typeface="Times" panose="02020603050405020304" pitchFamily="18" charset="0"/>
                <a:cs typeface="Times" panose="02020603050405020304" pitchFamily="18" charset="0"/>
              </a:rPr>
              <a:t> </a:t>
            </a:r>
            <a:r>
              <a:rPr lang="en-US" sz="3600" dirty="0" err="1" smtClean="0">
                <a:latin typeface="Times" panose="02020603050405020304" pitchFamily="18" charset="0"/>
                <a:cs typeface="Times" panose="02020603050405020304" pitchFamily="18" charset="0"/>
              </a:rPr>
              <a:t>đây</a:t>
            </a:r>
            <a:r>
              <a:rPr lang="en-US" sz="3600" dirty="0" smtClean="0">
                <a:latin typeface="Times" panose="02020603050405020304" pitchFamily="18" charset="0"/>
                <a:cs typeface="Times" panose="02020603050405020304" pitchFamily="18" charset="0"/>
              </a:rPr>
              <a:t>:</a:t>
            </a:r>
            <a:endParaRPr lang="en-US" sz="3600" b="1" dirty="0">
              <a:solidFill>
                <a:srgbClr val="FF0000"/>
              </a:solidFill>
              <a:latin typeface="Times" panose="02020603050405020304" pitchFamily="18" charset="0"/>
              <a:cs typeface="Times" panose="02020603050405020304" pitchFamily="18" charset="0"/>
            </a:endParaRPr>
          </a:p>
        </p:txBody>
      </p:sp>
      <p:pic>
        <p:nvPicPr>
          <p:cNvPr id="7" name="Picture 6"/>
          <p:cNvPicPr>
            <a:picLocks noChangeAspect="1"/>
          </p:cNvPicPr>
          <p:nvPr/>
        </p:nvPicPr>
        <p:blipFill rotWithShape="1">
          <a:blip r:embed="rId2"/>
          <a:srcRect l="27332" t="23131" r="31714" b="12684"/>
          <a:stretch/>
        </p:blipFill>
        <p:spPr>
          <a:xfrm>
            <a:off x="3696789" y="1"/>
            <a:ext cx="7997541" cy="6857999"/>
          </a:xfrm>
          <a:prstGeom prst="rect">
            <a:avLst/>
          </a:prstGeom>
        </p:spPr>
      </p:pic>
    </p:spTree>
    <p:extLst>
      <p:ext uri="{BB962C8B-B14F-4D97-AF65-F5344CB8AC3E}">
        <p14:creationId xmlns:p14="http://schemas.microsoft.com/office/powerpoint/2010/main" val="24671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6" y="0"/>
            <a:ext cx="12124523" cy="6858000"/>
          </a:xfrm>
          <a:prstGeom prst="rect">
            <a:avLst/>
          </a:prstGeom>
        </p:spPr>
      </p:pic>
      <p:pic>
        <p:nvPicPr>
          <p:cNvPr id="5" name="Picture 4" descr="F:\360安全浏览器下载\六一\Nipic_2531170_60e991fb751d3f8f\Nipic_2531170_20140501162158900000 [转换].png"/>
          <p:cNvPicPr>
            <a:picLocks noChangeAspect="1" noChangeArrowheads="1"/>
          </p:cNvPicPr>
          <p:nvPr/>
        </p:nvPicPr>
        <p:blipFill>
          <a:blip r:embed="rId3"/>
          <a:srcRect/>
          <a:stretch>
            <a:fillRect/>
          </a:stretch>
        </p:blipFill>
        <p:spPr bwMode="auto">
          <a:xfrm>
            <a:off x="2090024" y="457200"/>
            <a:ext cx="8002667" cy="5973417"/>
          </a:xfrm>
          <a:prstGeom prst="rect">
            <a:avLst/>
          </a:prstGeom>
          <a:noFill/>
          <a:ln w="9525">
            <a:noFill/>
            <a:miter lim="800000"/>
            <a:headEnd/>
            <a:tailEnd/>
          </a:ln>
        </p:spPr>
      </p:pic>
      <p:sp>
        <p:nvSpPr>
          <p:cNvPr id="6" name="TextBox 5"/>
          <p:cNvSpPr txBox="1"/>
          <p:nvPr/>
        </p:nvSpPr>
        <p:spPr>
          <a:xfrm>
            <a:off x="4181126" y="2982243"/>
            <a:ext cx="389722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smtClean="0">
                <a:ln>
                  <a:noFill/>
                </a:ln>
                <a:solidFill>
                  <a:prstClr val="black"/>
                </a:solidFill>
                <a:effectLst/>
                <a:uLnTx/>
                <a:uFillTx/>
                <a:latin typeface="Times" panose="02020603050405020304" pitchFamily="18" charset="0"/>
                <a:ea typeface="+mn-ea"/>
                <a:cs typeface="Times" panose="02020603050405020304" pitchFamily="18" charset="0"/>
              </a:rPr>
              <a:t>VẬN</a:t>
            </a:r>
            <a:r>
              <a:rPr kumimoji="0" lang="en-US" sz="5400" b="1" i="0" u="none" strike="noStrike" kern="1200" cap="none" spc="0" normalizeH="0" baseline="0" noProof="0" dirty="0" smtClean="0">
                <a:ln>
                  <a:noFill/>
                </a:ln>
                <a:solidFill>
                  <a:prstClr val="black"/>
                </a:solidFill>
                <a:effectLst/>
                <a:uLnTx/>
                <a:uFillTx/>
                <a:latin typeface="Times" panose="02020603050405020304" pitchFamily="18" charset="0"/>
                <a:ea typeface="+mn-ea"/>
                <a:cs typeface="Times" panose="02020603050405020304" pitchFamily="18" charset="0"/>
              </a:rPr>
              <a:t> </a:t>
            </a:r>
            <a:r>
              <a:rPr kumimoji="0" lang="en-US" sz="5400" b="1" i="0" u="none" strike="noStrike" kern="1200" cap="none" spc="0" normalizeH="0" baseline="0" noProof="0" dirty="0" err="1" smtClean="0">
                <a:ln>
                  <a:noFill/>
                </a:ln>
                <a:solidFill>
                  <a:prstClr val="black"/>
                </a:solidFill>
                <a:effectLst/>
                <a:uLnTx/>
                <a:uFillTx/>
                <a:latin typeface="Times" panose="02020603050405020304" pitchFamily="18" charset="0"/>
                <a:ea typeface="+mn-ea"/>
                <a:cs typeface="Times" panose="02020603050405020304" pitchFamily="18" charset="0"/>
              </a:rPr>
              <a:t>DỤNG</a:t>
            </a:r>
            <a:endParaRPr kumimoji="0" lang="en-US" sz="54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p:txBody>
      </p:sp>
    </p:spTree>
    <p:extLst>
      <p:ext uri="{BB962C8B-B14F-4D97-AF65-F5344CB8AC3E}">
        <p14:creationId xmlns:p14="http://schemas.microsoft.com/office/powerpoint/2010/main" val="41638108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19552" t="29397" r="18269" b="34732"/>
          <a:stretch/>
        </p:blipFill>
        <p:spPr bwMode="auto">
          <a:xfrm>
            <a:off x="0" y="0"/>
            <a:ext cx="12601575" cy="685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398297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030075" cy="6729412"/>
            <a:chOff x="676916" y="624234"/>
            <a:chExt cx="10174557" cy="5604731"/>
          </a:xfrm>
        </p:grpSpPr>
        <p:pic>
          <p:nvPicPr>
            <p:cNvPr id="3" name="Picture 2">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5" name="TextBox 4"/>
          <p:cNvSpPr txBox="1"/>
          <p:nvPr/>
        </p:nvSpPr>
        <p:spPr>
          <a:xfrm>
            <a:off x="3402467" y="2648901"/>
            <a:ext cx="5545974" cy="1323439"/>
          </a:xfrm>
          <a:prstGeom prst="rect">
            <a:avLst/>
          </a:prstGeom>
          <a:noFill/>
        </p:spPr>
        <p:txBody>
          <a:bodyPr wrap="square" rtlCol="0">
            <a:spAutoFit/>
          </a:bodyPr>
          <a:lstStyle/>
          <a:p>
            <a:pPr algn="ctr"/>
            <a:r>
              <a:rPr lang="en-US" sz="4000" b="1" dirty="0" smtClean="0">
                <a:solidFill>
                  <a:srgbClr val="FF0000"/>
                </a:solidFill>
                <a:latin typeface="Times" panose="02020603050405020304" pitchFamily="18" charset="0"/>
                <a:cs typeface="Times" panose="02020603050405020304" pitchFamily="18" charset="0"/>
              </a:rPr>
              <a:t>2. Ý </a:t>
            </a:r>
            <a:r>
              <a:rPr lang="en-US" sz="4000" b="1" dirty="0" err="1" smtClean="0">
                <a:solidFill>
                  <a:srgbClr val="FF0000"/>
                </a:solidFill>
                <a:latin typeface="Times" panose="02020603050405020304" pitchFamily="18" charset="0"/>
                <a:cs typeface="Times" panose="02020603050405020304" pitchFamily="18" charset="0"/>
              </a:rPr>
              <a:t>nghĩa</a:t>
            </a:r>
            <a:r>
              <a:rPr lang="en-US" sz="4000" b="1" dirty="0" smtClean="0">
                <a:solidFill>
                  <a:srgbClr val="FF0000"/>
                </a:solidFill>
                <a:latin typeface="Times" panose="02020603050405020304" pitchFamily="18" charset="0"/>
                <a:cs typeface="Times" panose="02020603050405020304" pitchFamily="18" charset="0"/>
              </a:rPr>
              <a:t> </a:t>
            </a:r>
            <a:r>
              <a:rPr lang="en-US" sz="4000" b="1" dirty="0" err="1" smtClean="0">
                <a:solidFill>
                  <a:srgbClr val="FF0000"/>
                </a:solidFill>
                <a:latin typeface="Times" panose="02020603050405020304" pitchFamily="18" charset="0"/>
                <a:cs typeface="Times" panose="02020603050405020304" pitchFamily="18" charset="0"/>
              </a:rPr>
              <a:t>của</a:t>
            </a:r>
            <a:r>
              <a:rPr lang="en-US" sz="4000" b="1" dirty="0" smtClean="0">
                <a:solidFill>
                  <a:srgbClr val="FF0000"/>
                </a:solidFill>
                <a:latin typeface="Times" panose="02020603050405020304" pitchFamily="18" charset="0"/>
                <a:cs typeface="Times" panose="02020603050405020304" pitchFamily="18" charset="0"/>
              </a:rPr>
              <a:t> </a:t>
            </a:r>
            <a:r>
              <a:rPr lang="en-US" sz="4000" b="1" dirty="0" err="1" smtClean="0">
                <a:solidFill>
                  <a:srgbClr val="FF0000"/>
                </a:solidFill>
                <a:latin typeface="Times" panose="02020603050405020304" pitchFamily="18" charset="0"/>
                <a:cs typeface="Times" panose="02020603050405020304" pitchFamily="18" charset="0"/>
              </a:rPr>
              <a:t>tự</a:t>
            </a:r>
            <a:r>
              <a:rPr lang="en-US" sz="4000" b="1" dirty="0" smtClean="0">
                <a:solidFill>
                  <a:srgbClr val="FF0000"/>
                </a:solidFill>
                <a:latin typeface="Times" panose="02020603050405020304" pitchFamily="18" charset="0"/>
                <a:cs typeface="Times" panose="02020603050405020304" pitchFamily="18" charset="0"/>
              </a:rPr>
              <a:t> </a:t>
            </a:r>
            <a:r>
              <a:rPr lang="en-US" sz="4000" b="1" dirty="0" err="1" smtClean="0">
                <a:solidFill>
                  <a:srgbClr val="FF0000"/>
                </a:solidFill>
                <a:latin typeface="Times" panose="02020603050405020304" pitchFamily="18" charset="0"/>
                <a:cs typeface="Times" panose="02020603050405020304" pitchFamily="18" charset="0"/>
              </a:rPr>
              <a:t>nhận</a:t>
            </a:r>
            <a:r>
              <a:rPr lang="en-US" sz="4000" b="1" dirty="0" smtClean="0">
                <a:solidFill>
                  <a:srgbClr val="FF0000"/>
                </a:solidFill>
                <a:latin typeface="Times" panose="02020603050405020304" pitchFamily="18" charset="0"/>
                <a:cs typeface="Times" panose="02020603050405020304" pitchFamily="18" charset="0"/>
              </a:rPr>
              <a:t> </a:t>
            </a:r>
            <a:r>
              <a:rPr lang="en-US" sz="4000" b="1" dirty="0" err="1" smtClean="0">
                <a:solidFill>
                  <a:srgbClr val="FF0000"/>
                </a:solidFill>
                <a:latin typeface="Times" panose="02020603050405020304" pitchFamily="18" charset="0"/>
                <a:cs typeface="Times" panose="02020603050405020304" pitchFamily="18" charset="0"/>
              </a:rPr>
              <a:t>thức</a:t>
            </a:r>
            <a:r>
              <a:rPr lang="en-US" sz="4000" b="1" dirty="0" smtClean="0">
                <a:solidFill>
                  <a:srgbClr val="FF0000"/>
                </a:solidFill>
                <a:latin typeface="Times" panose="02020603050405020304" pitchFamily="18" charset="0"/>
                <a:cs typeface="Times" panose="02020603050405020304" pitchFamily="18" charset="0"/>
              </a:rPr>
              <a:t> </a:t>
            </a:r>
            <a:r>
              <a:rPr lang="en-US" sz="4000" b="1" dirty="0" err="1" smtClean="0">
                <a:solidFill>
                  <a:srgbClr val="FF0000"/>
                </a:solidFill>
                <a:latin typeface="Times" panose="02020603050405020304" pitchFamily="18" charset="0"/>
                <a:cs typeface="Times" panose="02020603050405020304" pitchFamily="18" charset="0"/>
              </a:rPr>
              <a:t>bản</a:t>
            </a:r>
            <a:r>
              <a:rPr lang="en-US" sz="4000" b="1" dirty="0" smtClean="0">
                <a:solidFill>
                  <a:srgbClr val="FF0000"/>
                </a:solidFill>
                <a:latin typeface="Times" panose="02020603050405020304" pitchFamily="18" charset="0"/>
                <a:cs typeface="Times" panose="02020603050405020304" pitchFamily="18" charset="0"/>
              </a:rPr>
              <a:t> </a:t>
            </a:r>
            <a:r>
              <a:rPr lang="en-US" sz="4000" b="1" dirty="0" err="1" smtClean="0">
                <a:solidFill>
                  <a:srgbClr val="FF0000"/>
                </a:solidFill>
                <a:latin typeface="Times" panose="02020603050405020304" pitchFamily="18" charset="0"/>
                <a:cs typeface="Times" panose="02020603050405020304" pitchFamily="18" charset="0"/>
              </a:rPr>
              <a:t>thân</a:t>
            </a:r>
            <a:endParaRPr lang="en-US" sz="4000" b="1" dirty="0">
              <a:solidFill>
                <a:srgbClr val="FF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0785266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12500" t="14756" r="15545" b="38422"/>
          <a:stretch/>
        </p:blipFill>
        <p:spPr bwMode="auto">
          <a:xfrm>
            <a:off x="0" y="1165860"/>
            <a:ext cx="12024360" cy="5692139"/>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0" y="251460"/>
            <a:ext cx="3122843" cy="523220"/>
          </a:xfrm>
          <a:prstGeom prst="rect">
            <a:avLst/>
          </a:prstGeom>
          <a:noFill/>
        </p:spPr>
        <p:txBody>
          <a:bodyPr wrap="none" rtlCol="0">
            <a:spAutoFit/>
          </a:bodyPr>
          <a:lstStyle/>
          <a:p>
            <a:r>
              <a:rPr lang="en-US" sz="2800" b="1" smtClean="0">
                <a:latin typeface="Times" panose="02020603050405020304" pitchFamily="18" charset="0"/>
                <a:cs typeface="Times" panose="02020603050405020304" pitchFamily="18" charset="0"/>
              </a:rPr>
              <a:t>ĐỌC THÔNG TIN</a:t>
            </a:r>
            <a:endParaRPr lang="en-US" sz="2800" b="1">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714781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1649" y="1535613"/>
            <a:ext cx="9158289" cy="4247317"/>
          </a:xfrm>
          <a:prstGeom prst="rect">
            <a:avLst/>
          </a:prstGeom>
        </p:spPr>
        <p:txBody>
          <a:bodyPr wrap="square">
            <a:spAutoFit/>
          </a:bodyPr>
          <a:lstStyle/>
          <a:p>
            <a:pPr algn="ctr">
              <a:defRPr/>
            </a:pPr>
            <a:r>
              <a:rPr lang="en-US" sz="5400" b="1" dirty="0" err="1" smtClean="0">
                <a:solidFill>
                  <a:srgbClr val="000000"/>
                </a:solidFill>
                <a:latin typeface="Times" panose="02020603050405020304" pitchFamily="18" charset="0"/>
                <a:cs typeface="Times" panose="02020603050405020304" pitchFamily="18" charset="0"/>
              </a:rPr>
              <a:t>Xem</a:t>
            </a:r>
            <a:r>
              <a:rPr lang="en-US" sz="5400" b="1" dirty="0" smtClean="0">
                <a:solidFill>
                  <a:srgbClr val="000000"/>
                </a:solidFill>
                <a:latin typeface="Times" panose="02020603050405020304" pitchFamily="18" charset="0"/>
                <a:cs typeface="Times" panose="02020603050405020304" pitchFamily="18" charset="0"/>
              </a:rPr>
              <a:t> video </a:t>
            </a:r>
            <a:r>
              <a:rPr lang="en-US" sz="5400" b="1" dirty="0" err="1" smtClean="0">
                <a:solidFill>
                  <a:srgbClr val="000000"/>
                </a:solidFill>
                <a:latin typeface="Times" panose="02020603050405020304" pitchFamily="18" charset="0"/>
                <a:cs typeface="Times" panose="02020603050405020304" pitchFamily="18" charset="0"/>
              </a:rPr>
              <a:t>sau</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và</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cho</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biết</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điểm</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mạnh</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và</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điểm</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yếu</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của</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các</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nhân</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vật</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trong</a:t>
            </a:r>
            <a:r>
              <a:rPr lang="en-US" sz="5400" b="1" dirty="0" smtClean="0">
                <a:solidFill>
                  <a:srgbClr val="000000"/>
                </a:solidFill>
                <a:latin typeface="Times" panose="02020603050405020304" pitchFamily="18" charset="0"/>
                <a:cs typeface="Times" panose="02020603050405020304" pitchFamily="18" charset="0"/>
              </a:rPr>
              <a:t> video </a:t>
            </a:r>
          </a:p>
          <a:p>
            <a:pPr algn="ctr">
              <a:defRPr/>
            </a:pPr>
            <a:r>
              <a:rPr lang="en-US" sz="5400" b="1" dirty="0" err="1" smtClean="0">
                <a:solidFill>
                  <a:srgbClr val="000000"/>
                </a:solidFill>
                <a:latin typeface="Times" panose="02020603050405020304" pitchFamily="18" charset="0"/>
                <a:cs typeface="Times" panose="02020603050405020304" pitchFamily="18" charset="0"/>
              </a:rPr>
              <a:t>là</a:t>
            </a:r>
            <a:r>
              <a:rPr lang="en-US" sz="5400" b="1" dirty="0" smtClean="0">
                <a:solidFill>
                  <a:srgbClr val="000000"/>
                </a:solidFill>
                <a:latin typeface="Times" panose="02020603050405020304" pitchFamily="18" charset="0"/>
                <a:cs typeface="Times" panose="02020603050405020304" pitchFamily="18" charset="0"/>
              </a:rPr>
              <a:t> </a:t>
            </a:r>
            <a:r>
              <a:rPr lang="en-US" sz="5400" b="1" dirty="0" err="1" smtClean="0">
                <a:solidFill>
                  <a:srgbClr val="000000"/>
                </a:solidFill>
                <a:latin typeface="Times" panose="02020603050405020304" pitchFamily="18" charset="0"/>
                <a:cs typeface="Times" panose="02020603050405020304" pitchFamily="18" charset="0"/>
              </a:rPr>
              <a:t>gì</a:t>
            </a:r>
            <a:r>
              <a:rPr lang="en-US" sz="5400" b="1" dirty="0" smtClean="0">
                <a:solidFill>
                  <a:srgbClr val="000000"/>
                </a:solidFill>
                <a:latin typeface="Times" panose="02020603050405020304" pitchFamily="18" charset="0"/>
                <a:cs typeface="Times" panose="02020603050405020304" pitchFamily="18" charset="0"/>
              </a:rPr>
              <a:t>?</a:t>
            </a:r>
          </a:p>
          <a:p>
            <a:pPr algn="ctr">
              <a:defRPr/>
            </a:pPr>
            <a:endParaRPr lang="en-US" sz="5400" b="1" dirty="0">
              <a:solidFill>
                <a:srgbClr val="00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3645111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2094870" y="3527014"/>
            <a:ext cx="7165910" cy="277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loud Callout 3"/>
          <p:cNvSpPr/>
          <p:nvPr/>
        </p:nvSpPr>
        <p:spPr>
          <a:xfrm>
            <a:off x="8580120" y="0"/>
            <a:ext cx="3611880" cy="2681194"/>
          </a:xfrm>
          <a:prstGeom prst="cloudCallout">
            <a:avLst>
              <a:gd name="adj1" fmla="val -58175"/>
              <a:gd name="adj2" fmla="val 992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Theo em, tự nhận thức bản thân có ý nghĩa như thế nào đối với mỗi chúng ta?</a:t>
            </a:r>
            <a:endParaRPr lang="en-US"/>
          </a:p>
        </p:txBody>
      </p:sp>
      <p:sp>
        <p:nvSpPr>
          <p:cNvPr id="5" name="Cloud Callout 4"/>
          <p:cNvSpPr/>
          <p:nvPr/>
        </p:nvSpPr>
        <p:spPr>
          <a:xfrm>
            <a:off x="0" y="502920"/>
            <a:ext cx="3611880" cy="2681194"/>
          </a:xfrm>
          <a:prstGeom prst="cloudCallout">
            <a:avLst>
              <a:gd name="adj1" fmla="val 29800"/>
              <a:gd name="adj2" fmla="val 88129"/>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mtClean="0"/>
              <a:t>Những nội dung nào trong thông tin trên cho thấy Quân  đã tự tin vào bản thân?</a:t>
            </a:r>
            <a:endParaRPr lang="en-US"/>
          </a:p>
        </p:txBody>
      </p:sp>
      <p:sp>
        <p:nvSpPr>
          <p:cNvPr id="6" name="TextBox 5"/>
          <p:cNvSpPr txBox="1"/>
          <p:nvPr/>
        </p:nvSpPr>
        <p:spPr>
          <a:xfrm>
            <a:off x="3733800" y="210532"/>
            <a:ext cx="4846320" cy="584775"/>
          </a:xfrm>
          <a:prstGeom prst="rect">
            <a:avLst/>
          </a:prstGeom>
          <a:noFill/>
        </p:spPr>
        <p:txBody>
          <a:bodyPr wrap="square" rtlCol="0">
            <a:spAutoFit/>
          </a:bodyPr>
          <a:lstStyle/>
          <a:p>
            <a:r>
              <a:rPr lang="en-US" sz="3200" b="1" smtClean="0">
                <a:solidFill>
                  <a:srgbClr val="FF0000"/>
                </a:solidFill>
                <a:latin typeface="Times" panose="02020603050405020304" pitchFamily="18" charset="0"/>
                <a:cs typeface="Times" panose="02020603050405020304" pitchFamily="18" charset="0"/>
              </a:rPr>
              <a:t>CẶP ĐÔI CHIA SẺ</a:t>
            </a:r>
            <a:endParaRPr lang="en-US" sz="3200" b="1">
              <a:solidFill>
                <a:srgbClr val="FF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6570284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07417" y="2463890"/>
            <a:ext cx="2900751" cy="4359018"/>
          </a:xfrm>
          <a:prstGeom prst="rect">
            <a:avLst/>
          </a:prstGeom>
        </p:spPr>
      </p:pic>
      <p:pic>
        <p:nvPicPr>
          <p:cNvPr id="3"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12" y="4802902"/>
            <a:ext cx="1738674" cy="19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0" y="0"/>
            <a:ext cx="12191999" cy="6822908"/>
          </a:xfrm>
          <a:prstGeom prst="rect">
            <a:avLst/>
          </a:prstGeom>
        </p:spPr>
      </p:pic>
      <p:pic>
        <p:nvPicPr>
          <p:cNvPr id="5" name="Shape 1"/>
          <p:cNvPicPr/>
          <p:nvPr/>
        </p:nvPicPr>
        <p:blipFill>
          <a:blip r:embed="rId5"/>
          <a:stretch/>
        </p:blipFill>
        <p:spPr>
          <a:xfrm>
            <a:off x="11033760" y="0"/>
            <a:ext cx="1158240" cy="1048385"/>
          </a:xfrm>
          <a:prstGeom prst="rect">
            <a:avLst/>
          </a:prstGeom>
          <a:noFill/>
          <a:ln>
            <a:noFill/>
          </a:ln>
        </p:spPr>
      </p:pic>
      <p:sp>
        <p:nvSpPr>
          <p:cNvPr id="7" name="Rectangle 6"/>
          <p:cNvSpPr/>
          <p:nvPr/>
        </p:nvSpPr>
        <p:spPr>
          <a:xfrm>
            <a:off x="1594339" y="1315776"/>
            <a:ext cx="9823938" cy="3416320"/>
          </a:xfrm>
          <a:prstGeom prst="rect">
            <a:avLst/>
          </a:prstGeom>
        </p:spPr>
        <p:txBody>
          <a:bodyPr wrap="square">
            <a:spAutoFit/>
          </a:bodyPr>
          <a:lstStyle/>
          <a:p>
            <a:pPr algn="ctr">
              <a:spcAft>
                <a:spcPts val="0"/>
              </a:spcAft>
            </a:pPr>
            <a:r>
              <a:rPr lang="en-US" sz="3600" b="1" dirty="0">
                <a:solidFill>
                  <a:srgbClr val="FF0000"/>
                </a:solidFill>
                <a:latin typeface="Times" panose="02020603050405020304" pitchFamily="18" charset="0"/>
                <a:ea typeface="Times New Roman" panose="02020603050405020304" pitchFamily="18" charset="0"/>
                <a:cs typeface="Times" panose="02020603050405020304" pitchFamily="18" charset="0"/>
              </a:rPr>
              <a:t>Ý </a:t>
            </a:r>
            <a:r>
              <a:rPr lang="en-US" sz="36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nghĩa</a:t>
            </a:r>
            <a:r>
              <a:rPr lang="en-US" sz="36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36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của</a:t>
            </a:r>
            <a:r>
              <a:rPr lang="en-US" sz="36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36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sự</a:t>
            </a:r>
            <a:r>
              <a:rPr lang="en-US" sz="36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36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tự</a:t>
            </a:r>
            <a:r>
              <a:rPr lang="en-US" sz="36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36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nhận</a:t>
            </a:r>
            <a:r>
              <a:rPr lang="en-US" sz="36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36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thức</a:t>
            </a:r>
            <a:r>
              <a:rPr lang="en-US" sz="36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36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bản</a:t>
            </a:r>
            <a:r>
              <a:rPr lang="en-US" sz="36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36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thân</a:t>
            </a:r>
            <a:r>
              <a:rPr lang="en-US" sz="36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36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hiệu</a:t>
            </a:r>
            <a:r>
              <a:rPr lang="en-US" sz="36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36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quả</a:t>
            </a:r>
            <a:r>
              <a:rPr lang="en-US" sz="3600" b="1" dirty="0">
                <a:solidFill>
                  <a:srgbClr val="FF0000"/>
                </a:solidFill>
                <a:latin typeface="Times" panose="02020603050405020304" pitchFamily="18" charset="0"/>
                <a:ea typeface="Times New Roman" panose="02020603050405020304" pitchFamily="18" charset="0"/>
                <a:cs typeface="Times" panose="02020603050405020304" pitchFamily="18" charset="0"/>
              </a:rPr>
              <a:t>:</a:t>
            </a:r>
          </a:p>
          <a:p>
            <a:pPr algn="just">
              <a:spcAft>
                <a:spcPts val="0"/>
              </a:spcAft>
            </a:pP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Giúp</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chúng</a:t>
            </a:r>
            <a:r>
              <a:rPr lang="en-US" sz="3600" dirty="0">
                <a:latin typeface="Times" panose="02020603050405020304" pitchFamily="18" charset="0"/>
                <a:ea typeface="Times New Roman" panose="02020603050405020304" pitchFamily="18" charset="0"/>
                <a:cs typeface="Times" panose="02020603050405020304" pitchFamily="18" charset="0"/>
              </a:rPr>
              <a:t> ta </a:t>
            </a:r>
            <a:r>
              <a:rPr lang="en-US" sz="3600" dirty="0" err="1">
                <a:latin typeface="Times" panose="02020603050405020304" pitchFamily="18" charset="0"/>
                <a:ea typeface="Times New Roman" panose="02020603050405020304" pitchFamily="18" charset="0"/>
                <a:cs typeface="Times" panose="02020603050405020304" pitchFamily="18" charset="0"/>
              </a:rPr>
              <a:t>hiểu</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về</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mình</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chấp</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nhận</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bản</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thân</a:t>
            </a:r>
            <a:r>
              <a:rPr lang="en-US" sz="3600" dirty="0">
                <a:latin typeface="Times" panose="02020603050405020304" pitchFamily="18" charset="0"/>
                <a:ea typeface="Times New Roman" panose="02020603050405020304" pitchFamily="18" charset="0"/>
                <a:cs typeface="Times" panose="02020603050405020304" pitchFamily="18" charset="0"/>
              </a:rPr>
              <a:t>.</a:t>
            </a:r>
          </a:p>
          <a:p>
            <a:pPr algn="just">
              <a:spcAft>
                <a:spcPts val="0"/>
              </a:spcAft>
            </a:pP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Tự</a:t>
            </a:r>
            <a:r>
              <a:rPr lang="en-US" sz="3600" dirty="0">
                <a:latin typeface="Times" panose="02020603050405020304" pitchFamily="18" charset="0"/>
                <a:ea typeface="Times New Roman" panose="02020603050405020304" pitchFamily="18" charset="0"/>
                <a:cs typeface="Times" panose="02020603050405020304" pitchFamily="18" charset="0"/>
              </a:rPr>
              <a:t> tin, </a:t>
            </a:r>
            <a:r>
              <a:rPr lang="en-US" sz="3600" dirty="0" err="1">
                <a:latin typeface="Times" panose="02020603050405020304" pitchFamily="18" charset="0"/>
                <a:ea typeface="Times New Roman" panose="02020603050405020304" pitchFamily="18" charset="0"/>
                <a:cs typeface="Times" panose="02020603050405020304" pitchFamily="18" charset="0"/>
              </a:rPr>
              <a:t>cởi</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mở</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và</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tôn</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trọng</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chính</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mình</a:t>
            </a:r>
            <a:r>
              <a:rPr lang="en-US" sz="3600" dirty="0">
                <a:latin typeface="Times" panose="02020603050405020304" pitchFamily="18" charset="0"/>
                <a:ea typeface="Times New Roman" panose="02020603050405020304" pitchFamily="18" charset="0"/>
                <a:cs typeface="Times" panose="02020603050405020304" pitchFamily="18" charset="0"/>
              </a:rPr>
              <a:t>.</a:t>
            </a:r>
          </a:p>
          <a:p>
            <a:pPr algn="just">
              <a:spcAft>
                <a:spcPts val="0"/>
              </a:spcAft>
            </a:pP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Có</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cách</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cư</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xử</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và</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hành</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động</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phù</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hợp</a:t>
            </a:r>
            <a:r>
              <a:rPr lang="en-US" sz="3600" dirty="0">
                <a:latin typeface="Times" panose="02020603050405020304" pitchFamily="18" charset="0"/>
                <a:ea typeface="Times New Roman" panose="02020603050405020304" pitchFamily="18" charset="0"/>
                <a:cs typeface="Times" panose="02020603050405020304" pitchFamily="18" charset="0"/>
              </a:rPr>
              <a:t>. </a:t>
            </a:r>
          </a:p>
          <a:p>
            <a:pPr algn="just">
              <a:spcAft>
                <a:spcPts val="0"/>
              </a:spcAft>
            </a:pP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Biết</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cách</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điều</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chỉnh</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hành</a:t>
            </a:r>
            <a:r>
              <a:rPr lang="en-US" sz="3600" dirty="0">
                <a:latin typeface="Times" panose="02020603050405020304" pitchFamily="18" charset="0"/>
                <a:ea typeface="Times New Roman" panose="02020603050405020304" pitchFamily="18" charset="0"/>
                <a:cs typeface="Times" panose="02020603050405020304" pitchFamily="18" charset="0"/>
              </a:rPr>
              <a:t> vi, </a:t>
            </a:r>
            <a:r>
              <a:rPr lang="en-US" sz="3600" dirty="0" err="1">
                <a:latin typeface="Times" panose="02020603050405020304" pitchFamily="18" charset="0"/>
                <a:ea typeface="Times New Roman" panose="02020603050405020304" pitchFamily="18" charset="0"/>
                <a:cs typeface="Times" panose="02020603050405020304" pitchFamily="18" charset="0"/>
              </a:rPr>
              <a:t>phát</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huy</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điểm</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mạnh</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hạn</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chế</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và</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sửa</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chữa</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điểm</a:t>
            </a:r>
            <a:r>
              <a:rPr lang="en-US" sz="3600" dirty="0">
                <a:latin typeface="Times" panose="02020603050405020304" pitchFamily="18" charset="0"/>
                <a:ea typeface="Times New Roman" panose="02020603050405020304" pitchFamily="18" charset="0"/>
                <a:cs typeface="Times" panose="02020603050405020304" pitchFamily="18" charset="0"/>
              </a:rPr>
              <a:t> </a:t>
            </a:r>
            <a:r>
              <a:rPr lang="en-US" sz="3600" dirty="0" err="1">
                <a:latin typeface="Times" panose="02020603050405020304" pitchFamily="18" charset="0"/>
                <a:ea typeface="Times New Roman" panose="02020603050405020304" pitchFamily="18" charset="0"/>
                <a:cs typeface="Times" panose="02020603050405020304" pitchFamily="18" charset="0"/>
              </a:rPr>
              <a:t>yếu</a:t>
            </a:r>
            <a:r>
              <a:rPr lang="en-US" sz="3600" dirty="0">
                <a:latin typeface="Times" panose="02020603050405020304" pitchFamily="18" charset="0"/>
                <a:ea typeface="Times New Roman" panose="02020603050405020304" pitchFamily="18" charset="0"/>
                <a:cs typeface="Times" panose="02020603050405020304" pitchFamily="18" charset="0"/>
              </a:rPr>
              <a:t>.</a:t>
            </a:r>
          </a:p>
        </p:txBody>
      </p:sp>
    </p:spTree>
    <p:extLst>
      <p:ext uri="{BB962C8B-B14F-4D97-AF65-F5344CB8AC3E}">
        <p14:creationId xmlns:p14="http://schemas.microsoft.com/office/powerpoint/2010/main" val="290060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05793" y="53358"/>
            <a:ext cx="5228675" cy="685124"/>
          </a:xfrm>
          <a:prstGeom prst="rect">
            <a:avLst/>
          </a:prstGeom>
        </p:spPr>
        <p:txBody>
          <a:bodyPr wrap="none">
            <a:spAutoFit/>
          </a:bodyPr>
          <a:lstStyle/>
          <a:p>
            <a:pPr>
              <a:lnSpc>
                <a:spcPct val="107000"/>
              </a:lnSpc>
              <a:spcAft>
                <a:spcPts val="800"/>
              </a:spcAft>
            </a:pPr>
            <a:r>
              <a:rPr lang="en-US" sz="3600" b="1" dirty="0" smtClean="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b="1" dirty="0" err="1" smtClean="0">
                <a:solidFill>
                  <a:srgbClr val="FF0000"/>
                </a:solidFill>
                <a:latin typeface="Times" panose="02020603050405020304" pitchFamily="18" charset="0"/>
                <a:ea typeface="Calibri" panose="020F0502020204030204" pitchFamily="34" charset="0"/>
                <a:cs typeface="Times" panose="02020603050405020304" pitchFamily="18" charset="0"/>
              </a:rPr>
              <a:t>THỬ</a:t>
            </a:r>
            <a:r>
              <a:rPr lang="en-US" sz="3600" b="1" dirty="0" smtClean="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b="1" dirty="0" err="1" smtClean="0">
                <a:solidFill>
                  <a:srgbClr val="FF0000"/>
                </a:solidFill>
                <a:latin typeface="Times" panose="02020603050405020304" pitchFamily="18" charset="0"/>
                <a:ea typeface="Calibri" panose="020F0502020204030204" pitchFamily="34" charset="0"/>
                <a:cs typeface="Times" panose="02020603050405020304" pitchFamily="18" charset="0"/>
              </a:rPr>
              <a:t>TÀI</a:t>
            </a:r>
            <a:r>
              <a:rPr lang="en-US" sz="3600" b="1" dirty="0" smtClean="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b="1" dirty="0" err="1" smtClean="0">
                <a:solidFill>
                  <a:srgbClr val="FF0000"/>
                </a:solidFill>
                <a:latin typeface="Times" panose="02020603050405020304" pitchFamily="18" charset="0"/>
                <a:ea typeface="Calibri" panose="020F0502020204030204" pitchFamily="34" charset="0"/>
                <a:cs typeface="Times" panose="02020603050405020304" pitchFamily="18" charset="0"/>
              </a:rPr>
              <a:t>HIỂU</a:t>
            </a:r>
            <a:r>
              <a:rPr lang="en-US" sz="3600" b="1" dirty="0" smtClean="0">
                <a:solidFill>
                  <a:srgbClr val="FF0000"/>
                </a:solidFill>
                <a:latin typeface="Times" panose="02020603050405020304" pitchFamily="18" charset="0"/>
                <a:ea typeface="Calibri" panose="020F0502020204030204" pitchFamily="34" charset="0"/>
                <a:cs typeface="Times" panose="02020603050405020304" pitchFamily="18" charset="0"/>
              </a:rPr>
              <a:t> </a:t>
            </a:r>
            <a:r>
              <a:rPr lang="en-US" sz="3600" b="1" dirty="0" err="1" smtClean="0">
                <a:solidFill>
                  <a:srgbClr val="FF0000"/>
                </a:solidFill>
                <a:latin typeface="Times" panose="02020603050405020304" pitchFamily="18" charset="0"/>
                <a:ea typeface="Calibri" panose="020F0502020204030204" pitchFamily="34" charset="0"/>
                <a:cs typeface="Times" panose="02020603050405020304" pitchFamily="18" charset="0"/>
              </a:rPr>
              <a:t>BIẾT</a:t>
            </a:r>
            <a:r>
              <a:rPr lang="en-US" sz="3600" b="1" dirty="0" smtClean="0">
                <a:solidFill>
                  <a:srgbClr val="FF0000"/>
                </a:solidFill>
                <a:latin typeface="Times" panose="02020603050405020304" pitchFamily="18" charset="0"/>
                <a:ea typeface="Calibri" panose="020F0502020204030204" pitchFamily="34" charset="0"/>
                <a:cs typeface="Times" panose="02020603050405020304" pitchFamily="18" charset="0"/>
              </a:rPr>
              <a:t>”</a:t>
            </a:r>
            <a:endParaRPr lang="en-US" sz="3600" b="1" dirty="0">
              <a:solidFill>
                <a:srgbClr val="FF0000"/>
              </a:solidFill>
              <a:effectLst/>
              <a:latin typeface="Times" panose="02020603050405020304" pitchFamily="18" charset="0"/>
              <a:ea typeface="Calibri" panose="020F0502020204030204" pitchFamily="34" charset="0"/>
              <a:cs typeface="Times" panose="02020603050405020304" pitchFamily="18" charset="0"/>
            </a:endParaRPr>
          </a:p>
        </p:txBody>
      </p:sp>
      <p:pic>
        <p:nvPicPr>
          <p:cNvPr id="10" name="Picture 9"/>
          <p:cNvPicPr/>
          <p:nvPr/>
        </p:nvPicPr>
        <p:blipFill rotWithShape="1">
          <a:blip r:embed="rId2">
            <a:extLst>
              <a:ext uri="{28A0092B-C50C-407E-A947-70E740481C1C}">
                <a14:useLocalDpi xmlns:a14="http://schemas.microsoft.com/office/drawing/2010/main" val="0"/>
              </a:ext>
            </a:extLst>
          </a:blip>
          <a:srcRect l="23305" t="19639" r="23465" b="43553"/>
          <a:stretch/>
        </p:blipFill>
        <p:spPr bwMode="auto">
          <a:xfrm>
            <a:off x="230187" y="1486217"/>
            <a:ext cx="5321527" cy="2219462"/>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6187447" y="3850442"/>
            <a:ext cx="5843443" cy="3007558"/>
          </a:xfrm>
          <a:prstGeom prst="rect">
            <a:avLst/>
          </a:prstGeom>
        </p:spPr>
      </p:pic>
      <p:pic>
        <p:nvPicPr>
          <p:cNvPr id="7" name="Picture 6"/>
          <p:cNvPicPr>
            <a:picLocks noChangeAspect="1"/>
          </p:cNvPicPr>
          <p:nvPr/>
        </p:nvPicPr>
        <p:blipFill>
          <a:blip r:embed="rId4"/>
          <a:stretch>
            <a:fillRect/>
          </a:stretch>
        </p:blipFill>
        <p:spPr>
          <a:xfrm>
            <a:off x="69670" y="3850442"/>
            <a:ext cx="6187446" cy="2876929"/>
          </a:xfrm>
          <a:prstGeom prst="rect">
            <a:avLst/>
          </a:prstGeom>
        </p:spPr>
      </p:pic>
      <p:pic>
        <p:nvPicPr>
          <p:cNvPr id="8" name="Picture 7"/>
          <p:cNvPicPr>
            <a:picLocks noChangeAspect="1"/>
          </p:cNvPicPr>
          <p:nvPr/>
        </p:nvPicPr>
        <p:blipFill>
          <a:blip r:embed="rId5"/>
          <a:stretch>
            <a:fillRect/>
          </a:stretch>
        </p:blipFill>
        <p:spPr>
          <a:xfrm>
            <a:off x="6187447" y="1436602"/>
            <a:ext cx="5843443" cy="2269077"/>
          </a:xfrm>
          <a:prstGeom prst="rect">
            <a:avLst/>
          </a:prstGeom>
        </p:spPr>
      </p:pic>
      <p:sp>
        <p:nvSpPr>
          <p:cNvPr id="9" name="Rectangle 8"/>
          <p:cNvSpPr/>
          <p:nvPr/>
        </p:nvSpPr>
        <p:spPr>
          <a:xfrm>
            <a:off x="422364" y="738482"/>
            <a:ext cx="11608525" cy="487506"/>
          </a:xfrm>
          <a:prstGeom prst="rect">
            <a:avLst/>
          </a:prstGeom>
        </p:spPr>
        <p:txBody>
          <a:bodyPr wrap="square">
            <a:spAutoFit/>
          </a:bodyPr>
          <a:lstStyle/>
          <a:p>
            <a:pPr>
              <a:lnSpc>
                <a:spcPct val="107000"/>
              </a:lnSpc>
              <a:spcAft>
                <a:spcPts val="800"/>
              </a:spcAft>
            </a:pPr>
            <a:r>
              <a:rPr lang="en-US" sz="2400" b="1" i="1">
                <a:solidFill>
                  <a:srgbClr val="FF0000"/>
                </a:solidFill>
                <a:latin typeface="Times" panose="02020603050405020304" pitchFamily="18" charset="0"/>
                <a:ea typeface="Calibri" panose="020F0502020204030204" pitchFamily="34" charset="0"/>
                <a:cs typeface="Times" panose="02020603050405020304" pitchFamily="18" charset="0"/>
              </a:rPr>
              <a:t>? Các bạn học sinh dưới đây đang sử dụng cách nào để có thể tự nhận thức bản thân?</a:t>
            </a:r>
            <a:endParaRPr lang="en-US" sz="2400" b="1" i="1">
              <a:solidFill>
                <a:srgbClr val="FF0000"/>
              </a:solidFill>
              <a:effectLst/>
              <a:latin typeface="Times" panose="02020603050405020304" pitchFamily="18" charset="0"/>
              <a:ea typeface="Calibri" panose="020F0502020204030204" pitchFamily="34" charset="0"/>
              <a:cs typeface="Times" panose="02020603050405020304" pitchFamily="18" charset="0"/>
            </a:endParaRPr>
          </a:p>
        </p:txBody>
      </p:sp>
      <p:sp>
        <p:nvSpPr>
          <p:cNvPr id="11" name="Rounded Rectangle 10"/>
          <p:cNvSpPr/>
          <p:nvPr/>
        </p:nvSpPr>
        <p:spPr>
          <a:xfrm>
            <a:off x="2034872" y="3582842"/>
            <a:ext cx="1119145" cy="402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latin typeface="Times" panose="02020603050405020304" pitchFamily="18" charset="0"/>
                <a:cs typeface="Times" panose="02020603050405020304" pitchFamily="18" charset="0"/>
              </a:rPr>
              <a:t>Hình 1</a:t>
            </a:r>
            <a:endParaRPr lang="en-US">
              <a:latin typeface="Times" panose="02020603050405020304" pitchFamily="18" charset="0"/>
              <a:cs typeface="Times" panose="02020603050405020304" pitchFamily="18" charset="0"/>
            </a:endParaRPr>
          </a:p>
        </p:txBody>
      </p:sp>
      <p:sp>
        <p:nvSpPr>
          <p:cNvPr id="16" name="Rounded Rectangle 15"/>
          <p:cNvSpPr/>
          <p:nvPr/>
        </p:nvSpPr>
        <p:spPr>
          <a:xfrm>
            <a:off x="8730973" y="3582842"/>
            <a:ext cx="1119145" cy="402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latin typeface="Times" panose="02020603050405020304" pitchFamily="18" charset="0"/>
                <a:cs typeface="Times" panose="02020603050405020304" pitchFamily="18" charset="0"/>
              </a:rPr>
              <a:t>Hình 2</a:t>
            </a:r>
            <a:endParaRPr lang="en-US">
              <a:latin typeface="Times" panose="02020603050405020304" pitchFamily="18" charset="0"/>
              <a:cs typeface="Times" panose="02020603050405020304" pitchFamily="18" charset="0"/>
            </a:endParaRPr>
          </a:p>
        </p:txBody>
      </p:sp>
      <p:sp>
        <p:nvSpPr>
          <p:cNvPr id="17" name="Rounded Rectangle 16"/>
          <p:cNvSpPr/>
          <p:nvPr/>
        </p:nvSpPr>
        <p:spPr>
          <a:xfrm>
            <a:off x="2890950" y="6425433"/>
            <a:ext cx="1119145" cy="402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latin typeface="Times" panose="02020603050405020304" pitchFamily="18" charset="0"/>
                <a:cs typeface="Times" panose="02020603050405020304" pitchFamily="18" charset="0"/>
              </a:rPr>
              <a:t>Hình 3</a:t>
            </a:r>
            <a:endParaRPr lang="en-US">
              <a:latin typeface="Times" panose="02020603050405020304" pitchFamily="18" charset="0"/>
              <a:cs typeface="Times" panose="02020603050405020304" pitchFamily="18" charset="0"/>
            </a:endParaRPr>
          </a:p>
        </p:txBody>
      </p:sp>
      <p:sp>
        <p:nvSpPr>
          <p:cNvPr id="18" name="Rounded Rectangle 17"/>
          <p:cNvSpPr/>
          <p:nvPr/>
        </p:nvSpPr>
        <p:spPr>
          <a:xfrm>
            <a:off x="8434468" y="6451938"/>
            <a:ext cx="1119145" cy="402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latin typeface="Times" panose="02020603050405020304" pitchFamily="18" charset="0"/>
                <a:cs typeface="Times" panose="02020603050405020304" pitchFamily="18" charset="0"/>
              </a:rPr>
              <a:t>Hình 4</a:t>
            </a:r>
            <a:endParaRPr lang="en-US">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73576887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Bộ sưu tập 100+ hình nền Powerpoint đơn giản mà đẹp - Hình Ảnh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563"/>
            <a:ext cx="12192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410789" y="222069"/>
            <a:ext cx="9261565" cy="584775"/>
          </a:xfrm>
          <a:prstGeom prst="rect">
            <a:avLst/>
          </a:prstGeom>
          <a:noFill/>
        </p:spPr>
        <p:txBody>
          <a:bodyPr wrap="square" rtlCol="0">
            <a:spAutoFit/>
          </a:bodyPr>
          <a:lstStyle/>
          <a:p>
            <a:pPr algn="ctr"/>
            <a:r>
              <a:rPr lang="en-US" sz="3200" b="1" dirty="0" smtClean="0">
                <a:solidFill>
                  <a:srgbClr val="FF0000"/>
                </a:solidFill>
                <a:latin typeface="Times" panose="02020603050405020304" pitchFamily="18" charset="0"/>
                <a:cs typeface="Times" panose="02020603050405020304" pitchFamily="18" charset="0"/>
              </a:rPr>
              <a:t>3. </a:t>
            </a:r>
            <a:r>
              <a:rPr lang="en-US" sz="3200" b="1" dirty="0" err="1" smtClean="0">
                <a:solidFill>
                  <a:srgbClr val="FF0000"/>
                </a:solidFill>
                <a:latin typeface="Times" panose="02020603050405020304" pitchFamily="18" charset="0"/>
                <a:cs typeface="Times" panose="02020603050405020304" pitchFamily="18" charset="0"/>
              </a:rPr>
              <a:t>Các</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cách</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để</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tự</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nhận</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thức</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bản</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thân</a:t>
            </a:r>
            <a:endParaRPr lang="en-US" sz="3200" b="1" dirty="0">
              <a:solidFill>
                <a:srgbClr val="FF0000"/>
              </a:solidFill>
              <a:latin typeface="Times" panose="02020603050405020304" pitchFamily="18" charset="0"/>
              <a:cs typeface="Times" panose="02020603050405020304" pitchFamily="18" charset="0"/>
            </a:endParaRPr>
          </a:p>
        </p:txBody>
      </p:sp>
      <p:pic>
        <p:nvPicPr>
          <p:cNvPr id="3" name="Picture 2"/>
          <p:cNvPicPr>
            <a:picLocks noChangeAspect="1"/>
          </p:cNvPicPr>
          <p:nvPr/>
        </p:nvPicPr>
        <p:blipFill rotWithShape="1">
          <a:blip r:embed="rId4"/>
          <a:srcRect l="31359" t="22590" r="23764" b="50488"/>
          <a:stretch/>
        </p:blipFill>
        <p:spPr>
          <a:xfrm>
            <a:off x="202473" y="742352"/>
            <a:ext cx="5839097" cy="1969419"/>
          </a:xfrm>
          <a:prstGeom prst="rect">
            <a:avLst/>
          </a:prstGeom>
        </p:spPr>
      </p:pic>
      <p:pic>
        <p:nvPicPr>
          <p:cNvPr id="5" name="Picture 4"/>
          <p:cNvPicPr>
            <a:picLocks noChangeAspect="1"/>
          </p:cNvPicPr>
          <p:nvPr/>
        </p:nvPicPr>
        <p:blipFill rotWithShape="1">
          <a:blip r:embed="rId4"/>
          <a:srcRect l="31359" t="48606" r="23764" b="27054"/>
          <a:stretch/>
        </p:blipFill>
        <p:spPr>
          <a:xfrm>
            <a:off x="202474" y="2911360"/>
            <a:ext cx="5839097" cy="1780568"/>
          </a:xfrm>
          <a:prstGeom prst="rect">
            <a:avLst/>
          </a:prstGeom>
        </p:spPr>
      </p:pic>
      <p:pic>
        <p:nvPicPr>
          <p:cNvPr id="4" name="Picture 3"/>
          <p:cNvPicPr>
            <a:picLocks noChangeAspect="1"/>
          </p:cNvPicPr>
          <p:nvPr/>
        </p:nvPicPr>
        <p:blipFill rotWithShape="1">
          <a:blip r:embed="rId5"/>
          <a:srcRect l="32263" t="32768" r="22658" b="43661"/>
          <a:stretch/>
        </p:blipFill>
        <p:spPr>
          <a:xfrm>
            <a:off x="176348" y="4891517"/>
            <a:ext cx="5865222" cy="1724297"/>
          </a:xfrm>
          <a:prstGeom prst="rect">
            <a:avLst/>
          </a:prstGeom>
        </p:spPr>
      </p:pic>
      <p:sp>
        <p:nvSpPr>
          <p:cNvPr id="6" name="TextBox 5"/>
          <p:cNvSpPr txBox="1"/>
          <p:nvPr/>
        </p:nvSpPr>
        <p:spPr>
          <a:xfrm>
            <a:off x="6881948" y="1151688"/>
            <a:ext cx="5205277" cy="4776692"/>
          </a:xfrm>
          <a:prstGeom prst="rect">
            <a:avLst/>
          </a:prstGeom>
          <a:noFill/>
        </p:spPr>
        <p:txBody>
          <a:bodyPr wrap="square" rtlCol="0">
            <a:spAutoFit/>
          </a:bodyPr>
          <a:lstStyle/>
          <a:p>
            <a:pPr lvl="0">
              <a:lnSpc>
                <a:spcPct val="115000"/>
              </a:lnSpc>
              <a:spcAft>
                <a:spcPts val="400"/>
              </a:spcAft>
              <a:buClr>
                <a:srgbClr val="000000"/>
              </a:buClr>
              <a:buSzPts val="1000"/>
              <a:tabLst>
                <a:tab pos="486410" algn="l"/>
              </a:tabLst>
            </a:pPr>
            <a:r>
              <a:rPr lang="en-US" sz="3200" b="1" dirty="0" err="1" smtClean="0">
                <a:solidFill>
                  <a:srgbClr val="FF0000"/>
                </a:solidFill>
                <a:latin typeface="Times" panose="02020603050405020304" pitchFamily="18" charset="0"/>
                <a:ea typeface="Segoe UI" panose="020B0502040204020203" pitchFamily="34" charset="0"/>
                <a:cs typeface="Times" panose="02020603050405020304" pitchFamily="18" charset="0"/>
              </a:rPr>
              <a:t>Có</a:t>
            </a:r>
            <a:r>
              <a:rPr lang="en-US" sz="3200" b="1" dirty="0" smtClean="0">
                <a:solidFill>
                  <a:srgbClr val="FF0000"/>
                </a:solidFill>
                <a:latin typeface="Times" panose="02020603050405020304" pitchFamily="18" charset="0"/>
                <a:ea typeface="Segoe UI" panose="020B0502040204020203" pitchFamily="34" charset="0"/>
                <a:cs typeface="Times" panose="02020603050405020304" pitchFamily="18" charset="0"/>
              </a:rPr>
              <a:t> 3 </a:t>
            </a:r>
            <a:r>
              <a:rPr lang="en-US" sz="3200" b="1" dirty="0" err="1" smtClean="0">
                <a:solidFill>
                  <a:srgbClr val="FF0000"/>
                </a:solidFill>
                <a:latin typeface="Times" panose="02020603050405020304" pitchFamily="18" charset="0"/>
                <a:ea typeface="Segoe UI" panose="020B0502040204020203" pitchFamily="34" charset="0"/>
                <a:cs typeface="Times" panose="02020603050405020304" pitchFamily="18" charset="0"/>
              </a:rPr>
              <a:t>cách</a:t>
            </a:r>
            <a:r>
              <a:rPr lang="en-US" sz="3200" b="1" dirty="0" smtClean="0">
                <a:solidFill>
                  <a:srgbClr val="FF0000"/>
                </a:solidFill>
                <a:latin typeface="Times" panose="02020603050405020304" pitchFamily="18" charset="0"/>
                <a:ea typeface="Segoe UI" panose="020B0502040204020203" pitchFamily="34" charset="0"/>
                <a:cs typeface="Times" panose="02020603050405020304" pitchFamily="18" charset="0"/>
              </a:rPr>
              <a:t> </a:t>
            </a:r>
            <a:r>
              <a:rPr lang="en-US" sz="3200" b="1" dirty="0" err="1" smtClean="0">
                <a:solidFill>
                  <a:srgbClr val="FF0000"/>
                </a:solidFill>
                <a:latin typeface="Times" panose="02020603050405020304" pitchFamily="18" charset="0"/>
                <a:ea typeface="Segoe UI" panose="020B0502040204020203" pitchFamily="34" charset="0"/>
                <a:cs typeface="Times" panose="02020603050405020304" pitchFamily="18" charset="0"/>
              </a:rPr>
              <a:t>để</a:t>
            </a:r>
            <a:r>
              <a:rPr lang="en-US" sz="3200" b="1" dirty="0" smtClean="0">
                <a:solidFill>
                  <a:srgbClr val="FF0000"/>
                </a:solidFill>
                <a:latin typeface="Times" panose="02020603050405020304" pitchFamily="18" charset="0"/>
                <a:ea typeface="Segoe UI" panose="020B0502040204020203" pitchFamily="34" charset="0"/>
                <a:cs typeface="Times" panose="02020603050405020304" pitchFamily="18" charset="0"/>
              </a:rPr>
              <a:t> </a:t>
            </a:r>
            <a:r>
              <a:rPr lang="en-US" sz="3200" b="1" dirty="0" err="1" smtClean="0">
                <a:solidFill>
                  <a:srgbClr val="FF0000"/>
                </a:solidFill>
                <a:latin typeface="Times" panose="02020603050405020304" pitchFamily="18" charset="0"/>
                <a:ea typeface="Segoe UI" panose="020B0502040204020203" pitchFamily="34" charset="0"/>
                <a:cs typeface="Times" panose="02020603050405020304" pitchFamily="18" charset="0"/>
              </a:rPr>
              <a:t>tự</a:t>
            </a:r>
            <a:r>
              <a:rPr lang="en-US" sz="3200" b="1" dirty="0" smtClean="0">
                <a:solidFill>
                  <a:srgbClr val="FF0000"/>
                </a:solidFill>
                <a:latin typeface="Times" panose="02020603050405020304" pitchFamily="18" charset="0"/>
                <a:ea typeface="Segoe UI" panose="020B0502040204020203" pitchFamily="34" charset="0"/>
                <a:cs typeface="Times" panose="02020603050405020304" pitchFamily="18" charset="0"/>
              </a:rPr>
              <a:t> </a:t>
            </a:r>
            <a:r>
              <a:rPr lang="en-US" sz="3200" b="1" dirty="0" err="1" smtClean="0">
                <a:solidFill>
                  <a:srgbClr val="FF0000"/>
                </a:solidFill>
                <a:latin typeface="Times" panose="02020603050405020304" pitchFamily="18" charset="0"/>
                <a:ea typeface="Segoe UI" panose="020B0502040204020203" pitchFamily="34" charset="0"/>
                <a:cs typeface="Times" panose="02020603050405020304" pitchFamily="18" charset="0"/>
              </a:rPr>
              <a:t>nhận</a:t>
            </a:r>
            <a:r>
              <a:rPr lang="en-US" sz="3200" b="1" dirty="0" smtClean="0">
                <a:solidFill>
                  <a:srgbClr val="FF0000"/>
                </a:solidFill>
                <a:latin typeface="Times" panose="02020603050405020304" pitchFamily="18" charset="0"/>
                <a:ea typeface="Segoe UI" panose="020B0502040204020203" pitchFamily="34" charset="0"/>
                <a:cs typeface="Times" panose="02020603050405020304" pitchFamily="18" charset="0"/>
              </a:rPr>
              <a:t> </a:t>
            </a:r>
            <a:r>
              <a:rPr lang="en-US" sz="3200" b="1" dirty="0" err="1" smtClean="0">
                <a:solidFill>
                  <a:srgbClr val="FF0000"/>
                </a:solidFill>
                <a:latin typeface="Times" panose="02020603050405020304" pitchFamily="18" charset="0"/>
                <a:ea typeface="Segoe UI" panose="020B0502040204020203" pitchFamily="34" charset="0"/>
                <a:cs typeface="Times" panose="02020603050405020304" pitchFamily="18" charset="0"/>
              </a:rPr>
              <a:t>thức</a:t>
            </a:r>
            <a:r>
              <a:rPr lang="en-US" sz="3200" b="1" dirty="0" smtClean="0">
                <a:solidFill>
                  <a:srgbClr val="FF0000"/>
                </a:solidFill>
                <a:latin typeface="Times" panose="02020603050405020304" pitchFamily="18" charset="0"/>
                <a:ea typeface="Segoe UI" panose="020B0502040204020203" pitchFamily="34" charset="0"/>
                <a:cs typeface="Times" panose="02020603050405020304" pitchFamily="18" charset="0"/>
              </a:rPr>
              <a:t> </a:t>
            </a:r>
            <a:r>
              <a:rPr lang="en-US" sz="3200" b="1" dirty="0" err="1" smtClean="0">
                <a:solidFill>
                  <a:srgbClr val="FF0000"/>
                </a:solidFill>
                <a:latin typeface="Times" panose="02020603050405020304" pitchFamily="18" charset="0"/>
                <a:ea typeface="Segoe UI" panose="020B0502040204020203" pitchFamily="34" charset="0"/>
                <a:cs typeface="Times" panose="02020603050405020304" pitchFamily="18" charset="0"/>
              </a:rPr>
              <a:t>bản</a:t>
            </a:r>
            <a:r>
              <a:rPr lang="en-US" sz="3200" b="1" dirty="0" smtClean="0">
                <a:solidFill>
                  <a:srgbClr val="FF0000"/>
                </a:solidFill>
                <a:latin typeface="Times" panose="02020603050405020304" pitchFamily="18" charset="0"/>
                <a:ea typeface="Segoe UI" panose="020B0502040204020203" pitchFamily="34" charset="0"/>
                <a:cs typeface="Times" panose="02020603050405020304" pitchFamily="18" charset="0"/>
              </a:rPr>
              <a:t> </a:t>
            </a:r>
            <a:r>
              <a:rPr lang="en-US" sz="3200" b="1" dirty="0" err="1" smtClean="0">
                <a:solidFill>
                  <a:srgbClr val="FF0000"/>
                </a:solidFill>
                <a:latin typeface="Times" panose="02020603050405020304" pitchFamily="18" charset="0"/>
                <a:ea typeface="Segoe UI" panose="020B0502040204020203" pitchFamily="34" charset="0"/>
                <a:cs typeface="Times" panose="02020603050405020304" pitchFamily="18" charset="0"/>
              </a:rPr>
              <a:t>thân</a:t>
            </a:r>
            <a:r>
              <a:rPr lang="en-US" sz="3200" b="1" dirty="0" smtClean="0">
                <a:solidFill>
                  <a:srgbClr val="FF0000"/>
                </a:solidFill>
                <a:latin typeface="Times" panose="02020603050405020304" pitchFamily="18" charset="0"/>
                <a:ea typeface="Segoe UI" panose="020B0502040204020203" pitchFamily="34" charset="0"/>
                <a:cs typeface="Times" panose="02020603050405020304" pitchFamily="18" charset="0"/>
              </a:rPr>
              <a:t>.</a:t>
            </a:r>
          </a:p>
          <a:p>
            <a:pPr marL="342900" lvl="0" indent="-342900">
              <a:lnSpc>
                <a:spcPct val="115000"/>
              </a:lnSpc>
              <a:spcAft>
                <a:spcPts val="400"/>
              </a:spcAft>
              <a:buClr>
                <a:srgbClr val="000000"/>
              </a:buClr>
              <a:buSzPts val="1000"/>
              <a:buFont typeface="Symbol" panose="05050102010706020507" pitchFamily="18" charset="2"/>
              <a:buChar char="-"/>
              <a:tabLst>
                <a:tab pos="486410" algn="l"/>
              </a:tabLst>
            </a:pPr>
            <a:r>
              <a:rPr lang="vi-VN" sz="3200" dirty="0" smtClean="0">
                <a:latin typeface="Times" panose="02020603050405020304" pitchFamily="18" charset="0"/>
                <a:ea typeface="Segoe UI" panose="020B0502040204020203" pitchFamily="34" charset="0"/>
                <a:cs typeface="Times" panose="02020603050405020304" pitchFamily="18" charset="0"/>
              </a:rPr>
              <a:t>Tự </a:t>
            </a:r>
            <a:r>
              <a:rPr lang="vi-VN" sz="3200" dirty="0">
                <a:latin typeface="Times" panose="02020603050405020304" pitchFamily="18" charset="0"/>
                <a:ea typeface="Segoe UI" panose="020B0502040204020203" pitchFamily="34" charset="0"/>
                <a:cs typeface="Times" panose="02020603050405020304" pitchFamily="18" charset="0"/>
              </a:rPr>
              <a:t>vấn bản </a:t>
            </a:r>
            <a:r>
              <a:rPr lang="vi-VN" sz="3200" dirty="0" smtClean="0">
                <a:latin typeface="Times" panose="02020603050405020304" pitchFamily="18" charset="0"/>
                <a:ea typeface="Segoe UI" panose="020B0502040204020203" pitchFamily="34" charset="0"/>
                <a:cs typeface="Times" panose="02020603050405020304" pitchFamily="18" charset="0"/>
              </a:rPr>
              <a:t>thân</a:t>
            </a:r>
            <a:r>
              <a:rPr lang="en-US" sz="3200" dirty="0" smtClean="0">
                <a:latin typeface="Times" panose="02020603050405020304" pitchFamily="18" charset="0"/>
                <a:ea typeface="Segoe UI" panose="020B0502040204020203" pitchFamily="34" charset="0"/>
                <a:cs typeface="Times" panose="02020603050405020304" pitchFamily="18" charset="0"/>
              </a:rPr>
              <a:t> (qua </a:t>
            </a:r>
            <a:r>
              <a:rPr lang="en-US" sz="3200" dirty="0" err="1" smtClean="0">
                <a:latin typeface="Times" panose="02020603050405020304" pitchFamily="18" charset="0"/>
                <a:ea typeface="Segoe UI" panose="020B0502040204020203" pitchFamily="34" charset="0"/>
                <a:cs typeface="Times" panose="02020603050405020304" pitchFamily="18" charset="0"/>
              </a:rPr>
              <a:t>các</a:t>
            </a:r>
            <a:r>
              <a:rPr lang="en-US" sz="3200" dirty="0" smtClean="0">
                <a:latin typeface="Times" panose="02020603050405020304" pitchFamily="18" charset="0"/>
                <a:ea typeface="Segoe UI" panose="020B0502040204020203" pitchFamily="34" charset="0"/>
                <a:cs typeface="Times" panose="02020603050405020304" pitchFamily="18" charset="0"/>
              </a:rPr>
              <a:t> </a:t>
            </a:r>
            <a:r>
              <a:rPr lang="en-US" sz="3200" dirty="0" err="1" smtClean="0">
                <a:latin typeface="Times" panose="02020603050405020304" pitchFamily="18" charset="0"/>
                <a:ea typeface="Segoe UI" panose="020B0502040204020203" pitchFamily="34" charset="0"/>
                <a:cs typeface="Times" panose="02020603050405020304" pitchFamily="18" charset="0"/>
              </a:rPr>
              <a:t>hoạt</a:t>
            </a:r>
            <a:r>
              <a:rPr lang="en-US" sz="3200" dirty="0" smtClean="0">
                <a:latin typeface="Times" panose="02020603050405020304" pitchFamily="18" charset="0"/>
                <a:ea typeface="Segoe UI" panose="020B0502040204020203" pitchFamily="34" charset="0"/>
                <a:cs typeface="Times" panose="02020603050405020304" pitchFamily="18" charset="0"/>
              </a:rPr>
              <a:t> </a:t>
            </a:r>
            <a:r>
              <a:rPr lang="en-US" sz="3200" dirty="0" err="1" smtClean="0">
                <a:latin typeface="Times" panose="02020603050405020304" pitchFamily="18" charset="0"/>
                <a:ea typeface="Segoe UI" panose="020B0502040204020203" pitchFamily="34" charset="0"/>
                <a:cs typeface="Times" panose="02020603050405020304" pitchFamily="18" charset="0"/>
              </a:rPr>
              <a:t>động</a:t>
            </a:r>
            <a:r>
              <a:rPr lang="en-US" sz="3200" dirty="0" smtClean="0">
                <a:latin typeface="Times" panose="02020603050405020304" pitchFamily="18" charset="0"/>
                <a:ea typeface="Segoe UI" panose="020B0502040204020203" pitchFamily="34" charset="0"/>
                <a:cs typeface="Times" panose="02020603050405020304" pitchFamily="18" charset="0"/>
              </a:rPr>
              <a:t> </a:t>
            </a:r>
            <a:r>
              <a:rPr lang="en-US" sz="3200" dirty="0" err="1" smtClean="0">
                <a:latin typeface="Times" panose="02020603050405020304" pitchFamily="18" charset="0"/>
                <a:ea typeface="Segoe UI" panose="020B0502040204020203" pitchFamily="34" charset="0"/>
                <a:cs typeface="Times" panose="02020603050405020304" pitchFamily="18" charset="0"/>
              </a:rPr>
              <a:t>hàng</a:t>
            </a:r>
            <a:r>
              <a:rPr lang="en-US" sz="3200" dirty="0" smtClean="0">
                <a:latin typeface="Times" panose="02020603050405020304" pitchFamily="18" charset="0"/>
                <a:ea typeface="Segoe UI" panose="020B0502040204020203" pitchFamily="34" charset="0"/>
                <a:cs typeface="Times" panose="02020603050405020304" pitchFamily="18" charset="0"/>
              </a:rPr>
              <a:t> </a:t>
            </a:r>
            <a:r>
              <a:rPr lang="en-US" sz="3200" dirty="0" err="1" smtClean="0">
                <a:latin typeface="Times" panose="02020603050405020304" pitchFamily="18" charset="0"/>
                <a:ea typeface="Segoe UI" panose="020B0502040204020203" pitchFamily="34" charset="0"/>
                <a:cs typeface="Times" panose="02020603050405020304" pitchFamily="18" charset="0"/>
              </a:rPr>
              <a:t>ngày</a:t>
            </a:r>
            <a:r>
              <a:rPr lang="en-US" sz="3200" dirty="0" smtClean="0">
                <a:latin typeface="Times" panose="02020603050405020304" pitchFamily="18" charset="0"/>
                <a:ea typeface="Segoe UI" panose="020B0502040204020203" pitchFamily="34" charset="0"/>
                <a:cs typeface="Times" panose="02020603050405020304" pitchFamily="18" charset="0"/>
              </a:rPr>
              <a:t>).</a:t>
            </a:r>
            <a:endParaRPr lang="en-US" sz="3200" dirty="0">
              <a:latin typeface="Times" panose="02020603050405020304" pitchFamily="18" charset="0"/>
              <a:ea typeface="Segoe UI" panose="020B0502040204020203" pitchFamily="34" charset="0"/>
              <a:cs typeface="Times" panose="02020603050405020304" pitchFamily="18" charset="0"/>
            </a:endParaRPr>
          </a:p>
          <a:p>
            <a:pPr marL="342900" lvl="0" indent="-342900">
              <a:lnSpc>
                <a:spcPct val="115000"/>
              </a:lnSpc>
              <a:spcAft>
                <a:spcPts val="400"/>
              </a:spcAft>
              <a:buClr>
                <a:srgbClr val="000000"/>
              </a:buClr>
              <a:buSzPts val="1000"/>
              <a:buFont typeface="Symbol" panose="05050102010706020507" pitchFamily="18" charset="2"/>
              <a:buChar char="-"/>
              <a:tabLst>
                <a:tab pos="486410" algn="l"/>
              </a:tabLst>
            </a:pPr>
            <a:r>
              <a:rPr lang="vi-VN" sz="3200" dirty="0">
                <a:latin typeface="Times" panose="02020603050405020304" pitchFamily="18" charset="0"/>
                <a:ea typeface="Segoe UI" panose="020B0502040204020203" pitchFamily="34" charset="0"/>
                <a:cs typeface="Times" panose="02020603050405020304" pitchFamily="18" charset="0"/>
              </a:rPr>
              <a:t>Lắng nghe ý kiến từ người khác.</a:t>
            </a:r>
            <a:endParaRPr lang="en-US" sz="3200" dirty="0">
              <a:latin typeface="Times" panose="02020603050405020304" pitchFamily="18" charset="0"/>
              <a:ea typeface="Segoe UI" panose="020B0502040204020203" pitchFamily="34" charset="0"/>
              <a:cs typeface="Times" panose="02020603050405020304" pitchFamily="18" charset="0"/>
            </a:endParaRPr>
          </a:p>
          <a:p>
            <a:pPr marL="342900" lvl="0" indent="-342900">
              <a:lnSpc>
                <a:spcPct val="115000"/>
              </a:lnSpc>
              <a:spcAft>
                <a:spcPts val="400"/>
              </a:spcAft>
              <a:buClr>
                <a:srgbClr val="000000"/>
              </a:buClr>
              <a:buSzPts val="1000"/>
              <a:buFont typeface="Symbol" panose="05050102010706020507" pitchFamily="18" charset="2"/>
              <a:buChar char="-"/>
              <a:tabLst>
                <a:tab pos="486410" algn="l"/>
              </a:tabLst>
            </a:pPr>
            <a:r>
              <a:rPr lang="vi-VN" sz="3200" dirty="0">
                <a:latin typeface="Times" panose="02020603050405020304" pitchFamily="18" charset="0"/>
                <a:ea typeface="Segoe UI" panose="020B0502040204020203" pitchFamily="34" charset="0"/>
                <a:cs typeface="Times" panose="02020603050405020304" pitchFamily="18" charset="0"/>
              </a:rPr>
              <a:t>Tham gia các hoạt động để khám phá bản thân.</a:t>
            </a:r>
            <a:endParaRPr lang="en-US" sz="3200" dirty="0">
              <a:latin typeface="Times" panose="02020603050405020304" pitchFamily="18" charset="0"/>
              <a:ea typeface="Segoe UI" panose="020B0502040204020203" pitchFamily="34" charset="0"/>
              <a:cs typeface="Times" panose="02020603050405020304" pitchFamily="18" charset="0"/>
            </a:endParaRPr>
          </a:p>
        </p:txBody>
      </p:sp>
      <p:sp>
        <p:nvSpPr>
          <p:cNvPr id="7" name="Right Arrow 6"/>
          <p:cNvSpPr/>
          <p:nvPr/>
        </p:nvSpPr>
        <p:spPr>
          <a:xfrm>
            <a:off x="6139543" y="3540034"/>
            <a:ext cx="640080" cy="75764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66425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barn(inVertical)">
                                      <p:cBhvr>
                                        <p:cTn id="43" dur="500"/>
                                        <p:tgtEl>
                                          <p:spTgt spid="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Effect transition="in" filter="barn(inVertical)">
                                      <p:cBhvr>
                                        <p:cTn id="48" dur="500"/>
                                        <p:tgtEl>
                                          <p:spTgt spid="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Effect transition="in" filter="barn(inVertical)">
                                      <p:cBhvr>
                                        <p:cTn id="53" dur="500"/>
                                        <p:tgtEl>
                                          <p:spTgt spid="6">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6">
                                            <p:txEl>
                                              <p:pRg st="3" end="3"/>
                                            </p:txEl>
                                          </p:spTgt>
                                        </p:tgtEl>
                                        <p:attrNameLst>
                                          <p:attrName>style.visibility</p:attrName>
                                        </p:attrNameLst>
                                      </p:cBhvr>
                                      <p:to>
                                        <p:strVal val="visible"/>
                                      </p:to>
                                    </p:set>
                                    <p:animEffect transition="in" filter="barn(inVertical)">
                                      <p:cBhvr>
                                        <p:cTn id="58"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5386710" y="3595594"/>
            <a:ext cx="7165910" cy="277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7"/>
          <p:cNvSpPr>
            <a:spLocks noChangeArrowheads="1"/>
          </p:cNvSpPr>
          <p:nvPr/>
        </p:nvSpPr>
        <p:spPr bwMode="auto">
          <a:xfrm>
            <a:off x="5476395" y="1209190"/>
            <a:ext cx="3124200" cy="2133600"/>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smtClean="0">
                <a:ln>
                  <a:noFill/>
                </a:ln>
                <a:solidFill>
                  <a:prstClr val="black"/>
                </a:solidFill>
                <a:effectLst/>
                <a:uLnTx/>
                <a:uFillTx/>
                <a:latin typeface="Times" panose="02020603050405020304" pitchFamily="18" charset="0"/>
                <a:cs typeface="Times" panose="02020603050405020304" pitchFamily="18" charset="0"/>
              </a:rPr>
              <a:t>Em có</a:t>
            </a:r>
            <a:r>
              <a:rPr kumimoji="0" lang="en-US" sz="2000" b="0" i="0" u="none" strike="noStrike" kern="0" cap="none" spc="0" normalizeH="0" noProof="0" smtClean="0">
                <a:ln>
                  <a:noFill/>
                </a:ln>
                <a:solidFill>
                  <a:prstClr val="black"/>
                </a:solidFill>
                <a:effectLst/>
                <a:uLnTx/>
                <a:uFillTx/>
                <a:latin typeface="Times" panose="02020603050405020304" pitchFamily="18" charset="0"/>
                <a:cs typeface="Times" panose="02020603050405020304" pitchFamily="18" charset="0"/>
              </a:rPr>
              <a:t> đồng ý với suy nghĩ của Hồng không? Vì sao?</a:t>
            </a:r>
            <a:endParaRPr kumimoji="0" lang="en-US" sz="20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smtClean="0">
                <a:ln>
                  <a:noFill/>
                </a:ln>
                <a:solidFill>
                  <a:srgbClr val="A50021"/>
                </a:solidFill>
                <a:effectLst/>
                <a:uLnTx/>
                <a:uFillTx/>
                <a:latin typeface="Times" panose="02020603050405020304" pitchFamily="18" charset="0"/>
                <a:cs typeface="Times" panose="02020603050405020304" pitchFamily="18" charset="0"/>
              </a:rPr>
              <a:t>.</a:t>
            </a:r>
            <a:endParaRPr kumimoji="0" lang="en-US" sz="2000" b="1" i="1" u="none" strike="noStrike" kern="0" cap="none" spc="0" normalizeH="0" baseline="0" noProof="0" dirty="0">
              <a:ln>
                <a:noFill/>
              </a:ln>
              <a:solidFill>
                <a:srgbClr val="A50021"/>
              </a:solidFill>
              <a:effectLst/>
              <a:uLnTx/>
              <a:uFillTx/>
              <a:latin typeface="Times" panose="02020603050405020304" pitchFamily="18" charset="0"/>
              <a:cs typeface="Times" panose="02020603050405020304" pitchFamily="18" charset="0"/>
            </a:endParaRPr>
          </a:p>
        </p:txBody>
      </p:sp>
      <p:sp>
        <p:nvSpPr>
          <p:cNvPr id="5" name="AutoShape 7"/>
          <p:cNvSpPr>
            <a:spLocks noChangeArrowheads="1"/>
          </p:cNvSpPr>
          <p:nvPr/>
        </p:nvSpPr>
        <p:spPr bwMode="auto">
          <a:xfrm>
            <a:off x="9067800" y="1209190"/>
            <a:ext cx="3124200" cy="1915498"/>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smtClean="0">
                <a:ln>
                  <a:noFill/>
                </a:ln>
                <a:solidFill>
                  <a:prstClr val="black"/>
                </a:solidFill>
                <a:effectLst/>
                <a:uLnTx/>
                <a:uFillTx/>
                <a:latin typeface="#9Slide05 Brannboll Ny" panose="02000000000000000000" pitchFamily="2" charset="0"/>
              </a:rPr>
              <a:t>…</a:t>
            </a:r>
            <a:endParaRPr kumimoji="0" lang="en-US" sz="2000" b="0" i="0" u="none" strike="noStrike" kern="0" cap="none" spc="0" normalizeH="0" baseline="0" noProof="0" dirty="0">
              <a:ln>
                <a:noFill/>
              </a:ln>
              <a:solidFill>
                <a:prstClr val="black"/>
              </a:solidFill>
              <a:effectLst/>
              <a:uLnTx/>
              <a:uFillTx/>
              <a:latin typeface="#9Slide05 Brannboll Ny" panose="02000000000000000000" pitchFamily="2" charset="0"/>
            </a:endParaRPr>
          </a:p>
        </p:txBody>
      </p:sp>
      <p:pic>
        <p:nvPicPr>
          <p:cNvPr id="6" name="Google Shape;154;p8"/>
          <p:cNvPicPr preferRelativeResize="0"/>
          <p:nvPr/>
        </p:nvPicPr>
        <p:blipFill rotWithShape="1">
          <a:blip r:embed="rId3">
            <a:alphaModFix/>
          </a:blip>
          <a:srcRect l="16992" t="-937" r="50159" b="17086"/>
          <a:stretch/>
        </p:blipFill>
        <p:spPr>
          <a:xfrm>
            <a:off x="233265" y="774441"/>
            <a:ext cx="5153445" cy="6176866"/>
          </a:xfrm>
          <a:prstGeom prst="rect">
            <a:avLst/>
          </a:prstGeom>
          <a:noFill/>
          <a:ln>
            <a:noFill/>
          </a:ln>
        </p:spPr>
      </p:pic>
      <p:sp>
        <p:nvSpPr>
          <p:cNvPr id="7" name="Snip Diagonal Corner Rectangle 6"/>
          <p:cNvSpPr/>
          <p:nvPr/>
        </p:nvSpPr>
        <p:spPr>
          <a:xfrm>
            <a:off x="489784" y="1209190"/>
            <a:ext cx="4142572"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a:solidFill>
                  <a:prstClr val="black"/>
                </a:solidFill>
                <a:latin typeface="Times New Roman" panose="02020603050405020304" pitchFamily="18" charset="0"/>
                <a:cs typeface="Times New Roman" panose="02020603050405020304" pitchFamily="18" charset="0"/>
              </a:rPr>
              <a:t>X</a:t>
            </a:r>
            <a:r>
              <a:rPr lang="en-US" sz="2400" b="1" kern="0" smtClean="0">
                <a:solidFill>
                  <a:prstClr val="black"/>
                </a:solidFill>
                <a:latin typeface="Times New Roman" panose="02020603050405020304" pitchFamily="18" charset="0"/>
                <a:cs typeface="Times New Roman" panose="02020603050405020304" pitchFamily="18" charset="0"/>
              </a:rPr>
              <a:t>ử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4"/>
          <a:stretch>
            <a:fillRect/>
          </a:stretch>
        </p:blipFill>
        <p:spPr>
          <a:xfrm>
            <a:off x="8300" y="-177674"/>
            <a:ext cx="1943897" cy="1344792"/>
          </a:xfrm>
          <a:prstGeom prst="ellipse">
            <a:avLst/>
          </a:prstGeom>
          <a:ln>
            <a:noFill/>
          </a:ln>
          <a:effectLst>
            <a:softEdge rad="112500"/>
          </a:effectLst>
        </p:spPr>
      </p:pic>
      <p:graphicFrame>
        <p:nvGraphicFramePr>
          <p:cNvPr id="9" name="Table 8"/>
          <p:cNvGraphicFramePr>
            <a:graphicFrameLocks noGrp="1"/>
          </p:cNvGraphicFramePr>
          <p:nvPr>
            <p:extLst>
              <p:ext uri="{D42A27DB-BD31-4B8C-83A1-F6EECF244321}">
                <p14:modId xmlns:p14="http://schemas.microsoft.com/office/powerpoint/2010/main" val="4292199823"/>
              </p:ext>
            </p:extLst>
          </p:nvPr>
        </p:nvGraphicFramePr>
        <p:xfrm>
          <a:off x="601705" y="2497270"/>
          <a:ext cx="4147577" cy="2926080"/>
        </p:xfrm>
        <a:graphic>
          <a:graphicData uri="http://schemas.openxmlformats.org/drawingml/2006/table">
            <a:tbl>
              <a:tblPr/>
              <a:tblGrid>
                <a:gridCol w="4147577">
                  <a:extLst>
                    <a:ext uri="{9D8B030D-6E8A-4147-A177-3AD203B41FA5}">
                      <a16:colId xmlns:a16="http://schemas.microsoft.com/office/drawing/2014/main" val="20000"/>
                    </a:ext>
                  </a:extLst>
                </a:gridCol>
              </a:tblGrid>
              <a:tr h="9601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kern="1200" smtClean="0">
                          <a:solidFill>
                            <a:schemeClr val="tx1"/>
                          </a:solidFill>
                          <a:effectLst/>
                          <a:latin typeface="Times" panose="02020603050405020304" pitchFamily="18" charset="0"/>
                          <a:ea typeface="+mn-ea"/>
                          <a:cs typeface="Times" panose="02020603050405020304" pitchFamily="18" charset="0"/>
                        </a:rPr>
                        <a:t>2.</a:t>
                      </a:r>
                      <a:r>
                        <a:rPr lang="en-US" sz="2400" kern="1200" baseline="0" smtClean="0">
                          <a:solidFill>
                            <a:schemeClr val="tx1"/>
                          </a:solidFill>
                          <a:effectLst/>
                          <a:latin typeface="Times" panose="02020603050405020304" pitchFamily="18" charset="0"/>
                          <a:ea typeface="+mn-ea"/>
                          <a:cs typeface="Times" panose="02020603050405020304" pitchFamily="18" charset="0"/>
                        </a:rPr>
                        <a:t> Hồng rất tự tin vào những ưu điểm của bản thân. Mặc dù hát không hay, nhưng Hồng luôn mơ ước trở thành một ca sĩ nổi tiếng. Hồng nghĩ rằng, muốn làm ca sĩ thì không cần phải hát hay, chỉ cần xinh đẹp, ăn mặc thời trang, biết nhảy múa là được.</a:t>
                      </a:r>
                      <a:endParaRPr lang="en-US" sz="2400" kern="1200" dirty="0">
                        <a:solidFill>
                          <a:schemeClr val="tx1"/>
                        </a:solidFill>
                        <a:effectLst/>
                        <a:latin typeface="Times" panose="02020603050405020304" pitchFamily="18" charset="0"/>
                        <a:ea typeface="+mn-ea"/>
                        <a:cs typeface="Times"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0" name="Shape 1"/>
          <p:cNvPicPr/>
          <p:nvPr/>
        </p:nvPicPr>
        <p:blipFill>
          <a:blip r:embed="rId5"/>
          <a:stretch/>
        </p:blipFill>
        <p:spPr>
          <a:xfrm>
            <a:off x="10487608" y="4781"/>
            <a:ext cx="1704392" cy="979882"/>
          </a:xfrm>
          <a:prstGeom prst="rect">
            <a:avLst/>
          </a:prstGeom>
          <a:noFill/>
          <a:ln>
            <a:noFill/>
          </a:ln>
        </p:spPr>
      </p:pic>
    </p:spTree>
    <p:extLst>
      <p:ext uri="{BB962C8B-B14F-4D97-AF65-F5344CB8AC3E}">
        <p14:creationId xmlns:p14="http://schemas.microsoft.com/office/powerpoint/2010/main" val="12512964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7680959" y="3985328"/>
            <a:ext cx="4511041" cy="277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p:cNvSpPr>
            <a:spLocks noChangeArrowheads="1"/>
          </p:cNvSpPr>
          <p:nvPr/>
        </p:nvSpPr>
        <p:spPr bwMode="auto">
          <a:xfrm>
            <a:off x="5943600" y="984663"/>
            <a:ext cx="3124200" cy="2133600"/>
          </a:xfrm>
          <a:prstGeom prst="cloudCallout">
            <a:avLst>
              <a:gd name="adj1" fmla="val 34580"/>
              <a:gd name="adj2" fmla="val 99349"/>
            </a:avLst>
          </a:prstGeom>
          <a:solidFill>
            <a:srgbClr val="FFCCFF"/>
          </a:solidFill>
          <a:ln w="9525">
            <a:solidFill>
              <a:sysClr val="windowText" lastClr="000000"/>
            </a:solidFill>
            <a:round/>
            <a:headEnd/>
            <a:tailEnd/>
          </a:ln>
          <a:effectLst/>
          <a:ex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smtClean="0">
                <a:ln>
                  <a:noFill/>
                </a:ln>
                <a:solidFill>
                  <a:prstClr val="black"/>
                </a:solidFill>
                <a:effectLst/>
                <a:uLnTx/>
                <a:uFillTx/>
                <a:latin typeface="Times" panose="02020603050405020304" pitchFamily="18" charset="0"/>
                <a:cs typeface="Times" panose="02020603050405020304" pitchFamily="18" charset="0"/>
              </a:rPr>
              <a:t>Minh đã</a:t>
            </a:r>
            <a:r>
              <a:rPr kumimoji="0" lang="en-US" sz="2000" b="0" i="0" u="none" strike="noStrike" kern="0" cap="none" spc="0" normalizeH="0" noProof="0" smtClean="0">
                <a:ln>
                  <a:noFill/>
                </a:ln>
                <a:solidFill>
                  <a:prstClr val="black"/>
                </a:solidFill>
                <a:effectLst/>
                <a:uLnTx/>
                <a:uFillTx/>
                <a:latin typeface="Times" panose="02020603050405020304" pitchFamily="18" charset="0"/>
                <a:cs typeface="Times" panose="02020603050405020304" pitchFamily="18" charset="0"/>
              </a:rPr>
              <a:t> sử dụng cách thức nào để tự nhận thức bản thân</a:t>
            </a:r>
            <a:r>
              <a:rPr kumimoji="0" lang="en-US" sz="2000" b="0" i="0" u="none" strike="noStrike" kern="0" cap="none" spc="0" normalizeH="0" baseline="0" noProof="0" smtClean="0">
                <a:ln>
                  <a:noFill/>
                </a:ln>
                <a:solidFill>
                  <a:prstClr val="black"/>
                </a:solidFill>
                <a:effectLst/>
                <a:uLnTx/>
                <a:uFillTx/>
                <a:latin typeface="Times" panose="02020603050405020304" pitchFamily="18" charset="0"/>
                <a:cs typeface="Times" panose="02020603050405020304" pitchFamily="18" charset="0"/>
              </a:rPr>
              <a:t>?</a:t>
            </a:r>
            <a:endParaRPr kumimoji="0" lang="en-US" sz="20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smtClean="0">
                <a:ln>
                  <a:noFill/>
                </a:ln>
                <a:solidFill>
                  <a:srgbClr val="A50021"/>
                </a:solidFill>
                <a:effectLst/>
                <a:uLnTx/>
                <a:uFillTx/>
                <a:latin typeface="Times" panose="02020603050405020304" pitchFamily="18" charset="0"/>
                <a:cs typeface="Times" panose="02020603050405020304" pitchFamily="18" charset="0"/>
              </a:rPr>
              <a:t>.</a:t>
            </a:r>
            <a:endParaRPr kumimoji="0" lang="en-US" sz="2000" b="1" i="1" u="none" strike="noStrike" kern="0" cap="none" spc="0" normalizeH="0" baseline="0" noProof="0" dirty="0">
              <a:ln>
                <a:noFill/>
              </a:ln>
              <a:solidFill>
                <a:srgbClr val="A50021"/>
              </a:solidFill>
              <a:effectLst/>
              <a:uLnTx/>
              <a:uFillTx/>
              <a:latin typeface="Times" panose="02020603050405020304" pitchFamily="18" charset="0"/>
              <a:cs typeface="Times" panose="02020603050405020304" pitchFamily="18" charset="0"/>
            </a:endParaRPr>
          </a:p>
        </p:txBody>
      </p:sp>
      <p:sp>
        <p:nvSpPr>
          <p:cNvPr id="6" name="AutoShape 7"/>
          <p:cNvSpPr>
            <a:spLocks noChangeArrowheads="1"/>
          </p:cNvSpPr>
          <p:nvPr/>
        </p:nvSpPr>
        <p:spPr bwMode="auto">
          <a:xfrm>
            <a:off x="9067800" y="574766"/>
            <a:ext cx="3124200" cy="2549922"/>
          </a:xfrm>
          <a:prstGeom prst="cloudCallout">
            <a:avLst>
              <a:gd name="adj1" fmla="val 18273"/>
              <a:gd name="adj2" fmla="val 102785"/>
            </a:avLst>
          </a:prstGeom>
          <a:solidFill>
            <a:srgbClr val="9BBB59">
              <a:lumMod val="20000"/>
              <a:lumOff val="80000"/>
            </a:srgbClr>
          </a:solidFill>
          <a:ln w="9525">
            <a:solidFill>
              <a:sysClr val="windowText" lastClr="000000"/>
            </a:solidFill>
            <a:round/>
            <a:headEnd/>
            <a:tailEnd/>
          </a:ln>
          <a:effectLst/>
          <a:extLst/>
        </p:spPr>
        <p:txBody>
          <a:bodyPr anchor="ctr"/>
          <a:lstStyle/>
          <a:p>
            <a:pPr marL="0" marR="0" lvl="0" indent="0" defTabSz="914400" eaLnBrk="1" fontAlgn="auto" latinLnBrk="0" hangingPunct="1">
              <a:lnSpc>
                <a:spcPct val="100000"/>
              </a:lnSpc>
              <a:spcBef>
                <a:spcPts val="0"/>
              </a:spcBef>
              <a:spcAft>
                <a:spcPts val="0"/>
              </a:spcAft>
              <a:buClrTx/>
              <a:buSzTx/>
              <a:buFontTx/>
              <a:buNone/>
              <a:tabLst/>
              <a:defRPr/>
            </a:pPr>
            <a:r>
              <a:rPr lang="en-US" sz="2000" kern="0" smtClean="0">
                <a:solidFill>
                  <a:prstClr val="black"/>
                </a:solidFill>
                <a:latin typeface="Times" panose="02020603050405020304" pitchFamily="18" charset="0"/>
                <a:cs typeface="Times" panose="02020603050405020304" pitchFamily="18" charset="0"/>
              </a:rPr>
              <a:t>Để tự nhận thức bản thân tốt hơn, theo Em bạn Minh nên áp dụng them cách thức nào?</a:t>
            </a:r>
            <a:endParaRPr kumimoji="0" lang="en-US" sz="2000" b="0" i="0" u="none" strike="noStrike" kern="0" cap="none" spc="0" normalizeH="0" baseline="0" noProof="0" dirty="0">
              <a:ln>
                <a:noFill/>
              </a:ln>
              <a:solidFill>
                <a:prstClr val="black"/>
              </a:solidFill>
              <a:effectLst/>
              <a:uLnTx/>
              <a:uFillTx/>
              <a:latin typeface="Times" panose="02020603050405020304" pitchFamily="18" charset="0"/>
              <a:cs typeface="Times" panose="02020603050405020304" pitchFamily="18" charset="0"/>
            </a:endParaRPr>
          </a:p>
        </p:txBody>
      </p:sp>
      <p:pic>
        <p:nvPicPr>
          <p:cNvPr id="7" name="Google Shape;154;p8"/>
          <p:cNvPicPr preferRelativeResize="0"/>
          <p:nvPr/>
        </p:nvPicPr>
        <p:blipFill rotWithShape="1">
          <a:blip r:embed="rId3">
            <a:alphaModFix/>
          </a:blip>
          <a:srcRect l="16992" t="-937" r="50159" b="17086"/>
          <a:stretch/>
        </p:blipFill>
        <p:spPr>
          <a:xfrm>
            <a:off x="233265" y="774441"/>
            <a:ext cx="6376541" cy="6176866"/>
          </a:xfrm>
          <a:prstGeom prst="rect">
            <a:avLst/>
          </a:prstGeom>
          <a:noFill/>
          <a:ln>
            <a:noFill/>
          </a:ln>
        </p:spPr>
      </p:pic>
      <p:sp>
        <p:nvSpPr>
          <p:cNvPr id="8" name="Snip Diagonal Corner Rectangle 7"/>
          <p:cNvSpPr/>
          <p:nvPr/>
        </p:nvSpPr>
        <p:spPr>
          <a:xfrm>
            <a:off x="435996" y="1167118"/>
            <a:ext cx="4142572"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a:solidFill>
                  <a:prstClr val="black"/>
                </a:solidFill>
                <a:latin typeface="Times New Roman" panose="02020603050405020304" pitchFamily="18" charset="0"/>
                <a:cs typeface="Times New Roman" panose="02020603050405020304" pitchFamily="18" charset="0"/>
              </a:rPr>
              <a:t>X</a:t>
            </a:r>
            <a:r>
              <a:rPr lang="en-US" sz="2400" b="1" kern="0" smtClean="0">
                <a:solidFill>
                  <a:prstClr val="black"/>
                </a:solidFill>
                <a:latin typeface="Times New Roman" panose="02020603050405020304" pitchFamily="18" charset="0"/>
                <a:cs typeface="Times New Roman" panose="02020603050405020304" pitchFamily="18" charset="0"/>
              </a:rPr>
              <a:t>ử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stretch>
            <a:fillRect/>
          </a:stretch>
        </p:blipFill>
        <p:spPr>
          <a:xfrm>
            <a:off x="8300" y="-177674"/>
            <a:ext cx="1943897" cy="1344792"/>
          </a:xfrm>
          <a:prstGeom prst="ellipse">
            <a:avLst/>
          </a:prstGeom>
          <a:ln>
            <a:noFill/>
          </a:ln>
          <a:effectLst>
            <a:softEdge rad="112500"/>
          </a:effectLst>
        </p:spPr>
      </p:pic>
      <p:graphicFrame>
        <p:nvGraphicFramePr>
          <p:cNvPr id="10" name="Table 9"/>
          <p:cNvGraphicFramePr>
            <a:graphicFrameLocks noGrp="1"/>
          </p:cNvGraphicFramePr>
          <p:nvPr>
            <p:extLst>
              <p:ext uri="{D42A27DB-BD31-4B8C-83A1-F6EECF244321}">
                <p14:modId xmlns:p14="http://schemas.microsoft.com/office/powerpoint/2010/main" val="1905222903"/>
              </p:ext>
            </p:extLst>
          </p:nvPr>
        </p:nvGraphicFramePr>
        <p:xfrm>
          <a:off x="601705" y="2497270"/>
          <a:ext cx="5341895" cy="3657600"/>
        </p:xfrm>
        <a:graphic>
          <a:graphicData uri="http://schemas.openxmlformats.org/drawingml/2006/table">
            <a:tbl>
              <a:tblPr/>
              <a:tblGrid>
                <a:gridCol w="5341895">
                  <a:extLst>
                    <a:ext uri="{9D8B030D-6E8A-4147-A177-3AD203B41FA5}">
                      <a16:colId xmlns:a16="http://schemas.microsoft.com/office/drawing/2014/main" val="20000"/>
                    </a:ext>
                  </a:extLst>
                </a:gridCol>
              </a:tblGrid>
              <a:tr h="9601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2400" kern="1200" smtClean="0">
                          <a:solidFill>
                            <a:schemeClr val="tx1"/>
                          </a:solidFill>
                          <a:effectLst/>
                          <a:latin typeface="Times" panose="02020603050405020304" pitchFamily="18" charset="0"/>
                          <a:ea typeface="+mn-ea"/>
                          <a:cs typeface="Times" panose="02020603050405020304" pitchFamily="18" charset="0"/>
                        </a:rPr>
                        <a:t>3.</a:t>
                      </a:r>
                      <a:r>
                        <a:rPr lang="en-US" sz="2400" kern="1200" baseline="0" smtClean="0">
                          <a:solidFill>
                            <a:schemeClr val="tx1"/>
                          </a:solidFill>
                          <a:effectLst/>
                          <a:latin typeface="Times" panose="02020603050405020304" pitchFamily="18" charset="0"/>
                          <a:ea typeface="+mn-ea"/>
                          <a:cs typeface="Times" panose="02020603050405020304" pitchFamily="18" charset="0"/>
                        </a:rPr>
                        <a:t> bạn Minh ở lớp 6A có hoàn cảnh gia đình khó khan nên thường cảm thấy tự ti, mặc cảm về bản thân, nhiều lúc muốn thôi học. Một lần, Minh đã đọc trên báo về một tấm gương vượt khó, cũng có hoàn cảnh khó khăn như mình nhưng đã nỗ lực vươn lên trở thành một sinh viên ưu tú, được ra nước ngoài học tập và thành đạt. Minh đã quyết tâm lấy tấm gương đó làm động lực để mình học giỏi và đạt được ước mơ.</a:t>
                      </a:r>
                      <a:endParaRPr lang="en-US" sz="2400" kern="1200" dirty="0">
                        <a:solidFill>
                          <a:schemeClr val="tx1"/>
                        </a:solidFill>
                        <a:effectLst/>
                        <a:latin typeface="Times" panose="02020603050405020304" pitchFamily="18" charset="0"/>
                        <a:ea typeface="+mn-ea"/>
                        <a:cs typeface="Times" panose="02020603050405020304" pitchFamily="18" charset="0"/>
                      </a:endParaRPr>
                    </a:p>
                  </a:txBody>
                  <a:tcPr marL="0" marR="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11" name="Shape 1"/>
          <p:cNvPicPr/>
          <p:nvPr/>
        </p:nvPicPr>
        <p:blipFill>
          <a:blip r:embed="rId5"/>
          <a:stretch/>
        </p:blipFill>
        <p:spPr>
          <a:xfrm>
            <a:off x="10487608" y="4781"/>
            <a:ext cx="1704392" cy="979882"/>
          </a:xfrm>
          <a:prstGeom prst="rect">
            <a:avLst/>
          </a:prstGeom>
          <a:noFill/>
          <a:ln>
            <a:noFill/>
          </a:ln>
        </p:spPr>
      </p:pic>
    </p:spTree>
    <p:extLst>
      <p:ext uri="{BB962C8B-B14F-4D97-AF65-F5344CB8AC3E}">
        <p14:creationId xmlns:p14="http://schemas.microsoft.com/office/powerpoint/2010/main" val="11448382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an Quản Trị Trường Mới Trường Học Bảng Nền Chào Mừng Nhỏ Tươi, Tươi, Lá,  Trường Học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2233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872856"/>
            <a:ext cx="10789920" cy="3539430"/>
          </a:xfrm>
          <a:prstGeom prst="rect">
            <a:avLst/>
          </a:prstGeom>
          <a:noFill/>
        </p:spPr>
        <p:txBody>
          <a:bodyPr wrap="square" rtlCol="0">
            <a:spAutoFit/>
          </a:bodyPr>
          <a:lstStyle/>
          <a:p>
            <a:pPr algn="ctr"/>
            <a:r>
              <a:rPr lang="en-US" sz="3200" b="1" dirty="0" smtClean="0">
                <a:solidFill>
                  <a:srgbClr val="FF0000"/>
                </a:solidFill>
                <a:latin typeface="Times" panose="02020603050405020304" pitchFamily="18" charset="0"/>
                <a:cs typeface="Times" panose="02020603050405020304" pitchFamily="18" charset="0"/>
              </a:rPr>
              <a:t>4. </a:t>
            </a:r>
            <a:r>
              <a:rPr lang="en-US" sz="3200" b="1" dirty="0" err="1" smtClean="0">
                <a:solidFill>
                  <a:srgbClr val="FF0000"/>
                </a:solidFill>
                <a:latin typeface="Times" panose="02020603050405020304" pitchFamily="18" charset="0"/>
                <a:cs typeface="Times" panose="02020603050405020304" pitchFamily="18" charset="0"/>
              </a:rPr>
              <a:t>Cách</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rèn</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luyện</a:t>
            </a:r>
            <a:endParaRPr lang="en-US" sz="3200" i="1" dirty="0">
              <a:solidFill>
                <a:srgbClr val="FF0000"/>
              </a:solidFill>
              <a:latin typeface="Times" panose="02020603050405020304" pitchFamily="18" charset="0"/>
              <a:cs typeface="Times" panose="02020603050405020304" pitchFamily="18" charset="0"/>
            </a:endParaRPr>
          </a:p>
          <a:p>
            <a:pPr algn="ctr"/>
            <a:endParaRPr lang="en-US" sz="3200" dirty="0">
              <a:latin typeface="Times" panose="02020603050405020304" pitchFamily="18" charset="0"/>
              <a:cs typeface="Times" panose="02020603050405020304" pitchFamily="18" charset="0"/>
            </a:endParaRPr>
          </a:p>
          <a:p>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Tự</a:t>
            </a:r>
            <a:r>
              <a:rPr lang="en-US" sz="3200" dirty="0" smtClean="0">
                <a:latin typeface="Times" panose="02020603050405020304" pitchFamily="18" charset="0"/>
                <a:cs typeface="Times" panose="02020603050405020304" pitchFamily="18" charset="0"/>
              </a:rPr>
              <a:t> tin </a:t>
            </a:r>
            <a:r>
              <a:rPr lang="en-US" sz="3200" dirty="0" err="1" smtClean="0">
                <a:latin typeface="Times" panose="02020603050405020304" pitchFamily="18" charset="0"/>
                <a:cs typeface="Times" panose="02020603050405020304" pitchFamily="18" charset="0"/>
              </a:rPr>
              <a:t>là</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chính</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mình</a:t>
            </a:r>
            <a:r>
              <a:rPr lang="en-US" sz="3200" dirty="0" smtClean="0">
                <a:latin typeface="Times" panose="02020603050405020304" pitchFamily="18" charset="0"/>
                <a:cs typeface="Times" panose="02020603050405020304" pitchFamily="18" charset="0"/>
              </a:rPr>
              <a:t>.</a:t>
            </a:r>
          </a:p>
          <a:p>
            <a:endParaRPr lang="en-US" sz="3200" dirty="0" smtClean="0">
              <a:latin typeface="Times" panose="02020603050405020304" pitchFamily="18" charset="0"/>
              <a:cs typeface="Times" panose="02020603050405020304" pitchFamily="18" charset="0"/>
            </a:endParaRPr>
          </a:p>
          <a:p>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Chấp</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nhận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và</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tôn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trọng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bản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thân</a:t>
            </a:r>
            <a:r>
              <a:rPr lang="en-US" sz="3200" dirty="0" smtClean="0">
                <a:latin typeface="Times" panose="02020603050405020304" pitchFamily="18" charset="0"/>
                <a:cs typeface="Times" panose="02020603050405020304" pitchFamily="18" charset="0"/>
              </a:rPr>
              <a:t>.</a:t>
            </a:r>
          </a:p>
          <a:p>
            <a:endParaRPr lang="en-US" sz="3200" dirty="0" smtClean="0">
              <a:latin typeface="Times" panose="02020603050405020304" pitchFamily="18" charset="0"/>
              <a:cs typeface="Times" panose="02020603050405020304" pitchFamily="18" charset="0"/>
            </a:endParaRPr>
          </a:p>
          <a:p>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Thể</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hiện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bản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thân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trong</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mối</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quan</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hệ</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với</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người</a:t>
            </a:r>
            <a:r>
              <a:rPr lang="en-US" sz="3200" dirty="0" smtClean="0">
                <a:latin typeface="Times" panose="02020603050405020304" pitchFamily="18" charset="0"/>
                <a:cs typeface="Times" panose="02020603050405020304" pitchFamily="18" charset="0"/>
              </a:rPr>
              <a:t> </a:t>
            </a:r>
            <a:r>
              <a:rPr lang="en-US" sz="3200" dirty="0" err="1" smtClean="0">
                <a:latin typeface="Times" panose="02020603050405020304" pitchFamily="18" charset="0"/>
                <a:cs typeface="Times" panose="02020603050405020304" pitchFamily="18" charset="0"/>
              </a:rPr>
              <a:t>khác</a:t>
            </a:r>
            <a:r>
              <a:rPr lang="en-US" sz="3200" dirty="0" smtClean="0">
                <a:latin typeface="Times" panose="02020603050405020304" pitchFamily="18" charset="0"/>
                <a:cs typeface="Times" panose="02020603050405020304" pitchFamily="18" charset="0"/>
              </a:rPr>
              <a:t>.</a:t>
            </a:r>
            <a:endParaRPr lang="en-US" sz="3200" dirty="0">
              <a:latin typeface="Times" panose="02020603050405020304" pitchFamily="18" charset="0"/>
              <a:cs typeface="Times" panose="02020603050405020304" pitchFamily="18" charset="0"/>
            </a:endParaRPr>
          </a:p>
        </p:txBody>
      </p:sp>
      <p:pic>
        <p:nvPicPr>
          <p:cNvPr id="4102" name="Picture 6" descr="Bí quyết để thuyết trình hay – KỸ NĂNG SỐ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0312" y="-1"/>
            <a:ext cx="4346372" cy="368500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llustration Kid Presenting Something His Classmates Stock Vector (Royalty  Free) 82264918"/>
          <p:cNvPicPr>
            <a:picLocks noChangeAspect="1" noChangeArrowheads="1"/>
          </p:cNvPicPr>
          <p:nvPr/>
        </p:nvPicPr>
        <p:blipFill rotWithShape="1">
          <a:blip r:embed="rId4">
            <a:extLst>
              <a:ext uri="{28A0092B-C50C-407E-A947-70E740481C1C}">
                <a14:useLocalDpi xmlns:a14="http://schemas.microsoft.com/office/drawing/2010/main" val="0"/>
              </a:ext>
            </a:extLst>
          </a:blip>
          <a:srcRect b="8637"/>
          <a:stretch/>
        </p:blipFill>
        <p:spPr bwMode="auto">
          <a:xfrm>
            <a:off x="3194756" y="4583407"/>
            <a:ext cx="4936495" cy="2268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209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2"/>
                                        </p:tgtEl>
                                        <p:attrNameLst>
                                          <p:attrName>style.visibility</p:attrName>
                                        </p:attrNameLst>
                                      </p:cBhvr>
                                      <p:to>
                                        <p:strVal val="visible"/>
                                      </p:to>
                                    </p:set>
                                    <p:animEffect transition="in" filter="fade">
                                      <p:cBhvr>
                                        <p:cTn id="14" dur="1000"/>
                                        <p:tgtEl>
                                          <p:spTgt spid="4102"/>
                                        </p:tgtEl>
                                      </p:cBhvr>
                                    </p:animEffect>
                                    <p:anim calcmode="lin" valueType="num">
                                      <p:cBhvr>
                                        <p:cTn id="15" dur="1000" fill="hold"/>
                                        <p:tgtEl>
                                          <p:spTgt spid="4102"/>
                                        </p:tgtEl>
                                        <p:attrNameLst>
                                          <p:attrName>ppt_x</p:attrName>
                                        </p:attrNameLst>
                                      </p:cBhvr>
                                      <p:tavLst>
                                        <p:tav tm="0">
                                          <p:val>
                                            <p:strVal val="#ppt_x"/>
                                          </p:val>
                                        </p:tav>
                                        <p:tav tm="100000">
                                          <p:val>
                                            <p:strVal val="#ppt_x"/>
                                          </p:val>
                                        </p:tav>
                                      </p:tavLst>
                                    </p:anim>
                                    <p:anim calcmode="lin" valueType="num">
                                      <p:cBhvr>
                                        <p:cTn id="16" dur="1000" fill="hold"/>
                                        <p:tgtEl>
                                          <p:spTgt spid="410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1000"/>
                                        <p:tgtEl>
                                          <p:spTgt spid="4104"/>
                                        </p:tgtEl>
                                      </p:cBhvr>
                                    </p:animEffect>
                                    <p:anim calcmode="lin" valueType="num">
                                      <p:cBhvr>
                                        <p:cTn id="20" dur="1000" fill="hold"/>
                                        <p:tgtEl>
                                          <p:spTgt spid="4104"/>
                                        </p:tgtEl>
                                        <p:attrNameLst>
                                          <p:attrName>ppt_x</p:attrName>
                                        </p:attrNameLst>
                                      </p:cBhvr>
                                      <p:tavLst>
                                        <p:tav tm="0">
                                          <p:val>
                                            <p:strVal val="#ppt_x"/>
                                          </p:val>
                                        </p:tav>
                                        <p:tav tm="100000">
                                          <p:val>
                                            <p:strVal val="#ppt_x"/>
                                          </p:val>
                                        </p:tav>
                                      </p:tavLst>
                                    </p:anim>
                                    <p:anim calcmode="lin" valueType="num">
                                      <p:cBhvr>
                                        <p:cTn id="2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Effect transition="in" filter="fade">
                                      <p:cBhvr>
                                        <p:cTn id="29" dur="500"/>
                                        <p:tgtEl>
                                          <p:spTgt spid="2">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ổng hợp ảnh nền powerpoint đơn giản và hướng dẫn chèn ảnh - Tổng hợp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3838931808"/>
              </p:ext>
            </p:extLst>
          </p:nvPr>
        </p:nvGraphicFramePr>
        <p:xfrm>
          <a:off x="0" y="1"/>
          <a:ext cx="12192000" cy="68579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310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50 mẫu hình nền powerpoint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508149650"/>
              </p:ext>
            </p:extLst>
          </p:nvPr>
        </p:nvGraphicFramePr>
        <p:xfrm>
          <a:off x="0" y="414438"/>
          <a:ext cx="12192000" cy="64435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337560" y="414439"/>
            <a:ext cx="7353886" cy="523220"/>
          </a:xfrm>
          <a:prstGeom prst="rect">
            <a:avLst/>
          </a:prstGeom>
          <a:noFill/>
        </p:spPr>
        <p:txBody>
          <a:bodyPr wrap="square" rtlCol="0">
            <a:spAutoFit/>
          </a:bodyPr>
          <a:lstStyle/>
          <a:p>
            <a:pPr algn="ctr"/>
            <a:r>
              <a:rPr lang="en-US" sz="2800" b="1" dirty="0" smtClean="0">
                <a:solidFill>
                  <a:srgbClr val="FF0000"/>
                </a:solidFill>
                <a:latin typeface="Times" panose="02020603050405020304" pitchFamily="18" charset="0"/>
                <a:cs typeface="Times" panose="02020603050405020304" pitchFamily="18" charset="0"/>
              </a:rPr>
              <a:t>CHẤP NHẬN VÀ TÔN TRỌNG BẢN THÂN</a:t>
            </a:r>
            <a:endParaRPr lang="en-US" sz="2800" b="1" dirty="0">
              <a:solidFill>
                <a:srgbClr val="FF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4298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00+ Hình nền PowerPoint đẹp nhất - Hedieuhanh.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34" y="0"/>
            <a:ext cx="12080466" cy="67952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extLst>
              <p:ext uri="{D42A27DB-BD31-4B8C-83A1-F6EECF244321}">
                <p14:modId xmlns:p14="http://schemas.microsoft.com/office/powerpoint/2010/main" val="1085762861"/>
              </p:ext>
            </p:extLst>
          </p:nvPr>
        </p:nvGraphicFramePr>
        <p:xfrm>
          <a:off x="515815" y="0"/>
          <a:ext cx="11418277" cy="6447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977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3" descr="Hình nền đẹp cho bài giảng điện tử - Ảnh nền thiết kế bài giảng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1"/>
          <p:cNvSpPr txBox="1">
            <a:spLocks noChangeArrowheads="1"/>
          </p:cNvSpPr>
          <p:nvPr/>
        </p:nvSpPr>
        <p:spPr bwMode="auto">
          <a:xfrm>
            <a:off x="1185863" y="1301994"/>
            <a:ext cx="98012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5400" b="1" dirty="0" err="1">
                <a:solidFill>
                  <a:srgbClr val="FF0000"/>
                </a:solidFill>
                <a:latin typeface="Times" panose="02020603050405020304" pitchFamily="18" charset="0"/>
                <a:cs typeface="Times" panose="02020603050405020304" pitchFamily="18" charset="0"/>
              </a:rPr>
              <a:t>BÀI</a:t>
            </a:r>
            <a:r>
              <a:rPr lang="en-US" altLang="en-US" sz="5400" b="1" dirty="0">
                <a:solidFill>
                  <a:srgbClr val="FF0000"/>
                </a:solidFill>
                <a:latin typeface="Times" panose="02020603050405020304" pitchFamily="18" charset="0"/>
                <a:cs typeface="Times" panose="02020603050405020304" pitchFamily="18" charset="0"/>
              </a:rPr>
              <a:t> </a:t>
            </a:r>
            <a:r>
              <a:rPr lang="en-US" altLang="en-US" sz="5400" b="1" dirty="0" smtClean="0">
                <a:solidFill>
                  <a:srgbClr val="FF0000"/>
                </a:solidFill>
                <a:latin typeface="Times" panose="02020603050405020304" pitchFamily="18" charset="0"/>
                <a:cs typeface="Times" panose="02020603050405020304" pitchFamily="18" charset="0"/>
              </a:rPr>
              <a:t>6 </a:t>
            </a:r>
            <a:endParaRPr lang="en-US" altLang="en-US" sz="5400" b="1" dirty="0">
              <a:solidFill>
                <a:srgbClr val="FF0000"/>
              </a:solidFill>
              <a:latin typeface="Times" panose="02020603050405020304" pitchFamily="18" charset="0"/>
              <a:cs typeface="Times" panose="02020603050405020304" pitchFamily="18" charset="0"/>
            </a:endParaRPr>
          </a:p>
          <a:p>
            <a:pPr algn="ctr">
              <a:lnSpc>
                <a:spcPct val="100000"/>
              </a:lnSpc>
              <a:spcBef>
                <a:spcPct val="0"/>
              </a:spcBef>
              <a:buFontTx/>
              <a:buNone/>
            </a:pPr>
            <a:r>
              <a:rPr lang="en-US" altLang="en-US" sz="5400" b="1" dirty="0" err="1">
                <a:solidFill>
                  <a:srgbClr val="FF0000"/>
                </a:solidFill>
                <a:latin typeface="Times" panose="02020603050405020304" pitchFamily="18" charset="0"/>
                <a:cs typeface="Times" panose="02020603050405020304" pitchFamily="18" charset="0"/>
              </a:rPr>
              <a:t>TỰ</a:t>
            </a:r>
            <a:r>
              <a:rPr lang="en-US" altLang="en-US" sz="5400" b="1" dirty="0">
                <a:solidFill>
                  <a:srgbClr val="FF0000"/>
                </a:solidFill>
                <a:latin typeface="Times" panose="02020603050405020304" pitchFamily="18" charset="0"/>
                <a:cs typeface="Times" panose="02020603050405020304" pitchFamily="18" charset="0"/>
              </a:rPr>
              <a:t> </a:t>
            </a:r>
            <a:r>
              <a:rPr lang="en-US" altLang="en-US" sz="5400" b="1" dirty="0" err="1">
                <a:solidFill>
                  <a:srgbClr val="FF0000"/>
                </a:solidFill>
                <a:latin typeface="Times" panose="02020603050405020304" pitchFamily="18" charset="0"/>
                <a:cs typeface="Times" panose="02020603050405020304" pitchFamily="18" charset="0"/>
              </a:rPr>
              <a:t>NHẬN</a:t>
            </a:r>
            <a:r>
              <a:rPr lang="en-US" altLang="en-US" sz="5400" b="1" dirty="0">
                <a:solidFill>
                  <a:srgbClr val="FF0000"/>
                </a:solidFill>
                <a:latin typeface="Times" panose="02020603050405020304" pitchFamily="18" charset="0"/>
                <a:cs typeface="Times" panose="02020603050405020304" pitchFamily="18" charset="0"/>
              </a:rPr>
              <a:t> </a:t>
            </a:r>
            <a:r>
              <a:rPr lang="en-US" altLang="en-US" sz="5400" b="1" dirty="0" err="1">
                <a:solidFill>
                  <a:srgbClr val="FF0000"/>
                </a:solidFill>
                <a:latin typeface="Times" panose="02020603050405020304" pitchFamily="18" charset="0"/>
                <a:cs typeface="Times" panose="02020603050405020304" pitchFamily="18" charset="0"/>
              </a:rPr>
              <a:t>THỨC</a:t>
            </a:r>
            <a:r>
              <a:rPr lang="en-US" altLang="en-US" sz="5400" b="1" dirty="0">
                <a:solidFill>
                  <a:srgbClr val="FF0000"/>
                </a:solidFill>
                <a:latin typeface="Times" panose="02020603050405020304" pitchFamily="18" charset="0"/>
                <a:cs typeface="Times" panose="02020603050405020304" pitchFamily="18" charset="0"/>
              </a:rPr>
              <a:t> </a:t>
            </a:r>
            <a:r>
              <a:rPr lang="en-US" altLang="en-US" sz="5400" b="1" dirty="0" err="1">
                <a:solidFill>
                  <a:srgbClr val="FF0000"/>
                </a:solidFill>
                <a:latin typeface="Times" panose="02020603050405020304" pitchFamily="18" charset="0"/>
                <a:cs typeface="Times" panose="02020603050405020304" pitchFamily="18" charset="0"/>
              </a:rPr>
              <a:t>BẢN</a:t>
            </a:r>
            <a:r>
              <a:rPr lang="en-US" altLang="en-US" sz="5400" b="1" dirty="0">
                <a:solidFill>
                  <a:srgbClr val="FF0000"/>
                </a:solidFill>
                <a:latin typeface="Times" panose="02020603050405020304" pitchFamily="18" charset="0"/>
                <a:cs typeface="Times" panose="02020603050405020304" pitchFamily="18" charset="0"/>
              </a:rPr>
              <a:t> </a:t>
            </a:r>
            <a:r>
              <a:rPr lang="en-US" altLang="en-US" sz="5400" b="1" dirty="0" err="1" smtClean="0">
                <a:solidFill>
                  <a:srgbClr val="FF0000"/>
                </a:solidFill>
                <a:latin typeface="Times" panose="02020603050405020304" pitchFamily="18" charset="0"/>
                <a:cs typeface="Times" panose="02020603050405020304" pitchFamily="18" charset="0"/>
              </a:rPr>
              <a:t>THÂN</a:t>
            </a:r>
            <a:endParaRPr lang="en-US" altLang="en-US" sz="5400" b="1" dirty="0">
              <a:solidFill>
                <a:srgbClr val="FF0000"/>
              </a:solidFill>
              <a:latin typeface="Times" panose="02020603050405020304" pitchFamily="18" charset="0"/>
              <a:cs typeface="Times" panose="02020603050405020304" pitchFamily="18" charset="0"/>
            </a:endParaRPr>
          </a:p>
        </p:txBody>
      </p:sp>
      <p:sp>
        <p:nvSpPr>
          <p:cNvPr id="4100" name="AutoShape 4" descr="Sách giáo khoa Chân trời sáng tạo - Bộ sách của Nhà xuất bản Giáo dục Việt  Nam"/>
          <p:cNvSpPr>
            <a:spLocks noChangeAspect="1" noChangeArrowheads="1"/>
          </p:cNvSpPr>
          <p:nvPr/>
        </p:nvSpPr>
        <p:spPr bwMode="auto">
          <a:xfrm>
            <a:off x="1412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400">
              <a:solidFill>
                <a:srgbClr val="000000"/>
              </a:solidFill>
              <a:latin typeface="Arial" panose="020B0604020202020204" pitchFamily="34" charset="0"/>
            </a:endParaRPr>
          </a:p>
        </p:txBody>
      </p:sp>
      <p:sp>
        <p:nvSpPr>
          <p:cNvPr id="4101" name="AutoShape 6" descr="Sách giáo khoa Chân trời sáng tạo - Bộ sách của Nhà xuất bản Giáo dục Việt  Nam"/>
          <p:cNvSpPr>
            <a:spLocks noChangeAspect="1" noChangeArrowheads="1"/>
          </p:cNvSpPr>
          <p:nvPr/>
        </p:nvSpPr>
        <p:spPr bwMode="auto">
          <a:xfrm>
            <a:off x="293688"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400">
              <a:solidFill>
                <a:srgbClr val="000000"/>
              </a:solidFill>
              <a:latin typeface="Arial" panose="020B0604020202020204" pitchFamily="34" charset="0"/>
            </a:endParaRPr>
          </a:p>
        </p:txBody>
      </p:sp>
    </p:spTree>
    <p:extLst>
      <p:ext uri="{BB962C8B-B14F-4D97-AF65-F5344CB8AC3E}">
        <p14:creationId xmlns:p14="http://schemas.microsoft.com/office/powerpoint/2010/main" val="32049902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Giấy Đăng-nó Ghi hình Vuông Chữ nhật, Khung Ảnh - những người khác png tải  về - Miễn phí trong suốt Khung Hình png Tải về."/>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53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49977" y="1750423"/>
            <a:ext cx="10038638" cy="3149580"/>
          </a:xfrm>
          <a:prstGeom prst="rect">
            <a:avLst/>
          </a:prstGeom>
        </p:spPr>
        <p:txBody>
          <a:bodyPr wrap="square">
            <a:spAutoFit/>
          </a:bodyPr>
          <a:lstStyle/>
          <a:p>
            <a:pPr algn="just">
              <a:spcAft>
                <a:spcPts val="200"/>
              </a:spcAft>
            </a:pP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Để</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tự</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nhận</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thức</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bản</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thân</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hiệu</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quả</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chúng</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ta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cần</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a:t>
            </a:r>
          </a:p>
          <a:p>
            <a:pPr algn="just">
              <a:spcAft>
                <a:spcPts val="200"/>
              </a:spcAft>
            </a:pP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Nhận</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diện</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chính</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mình</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a:t>
            </a:r>
          </a:p>
          <a:p>
            <a:pPr algn="just">
              <a:spcAft>
                <a:spcPts val="200"/>
              </a:spcAft>
            </a:pP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Thực</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hiện</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các</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bài</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tập</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tìm</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hiểu</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bản</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thân</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a:t>
            </a:r>
          </a:p>
          <a:p>
            <a:pPr algn="just">
              <a:spcAft>
                <a:spcPts val="200"/>
              </a:spcAft>
            </a:pP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Lắng</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nghe</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nhận</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xét</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của</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người</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khác</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a:t>
            </a:r>
          </a:p>
          <a:p>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Hành</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động</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tích</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cực</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để</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bộc</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lộ</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khả</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năng</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tính</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cách</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của</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bản</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a:solidFill>
                  <a:srgbClr val="002060"/>
                </a:solidFill>
                <a:latin typeface="Times" panose="02020603050405020304" pitchFamily="18" charset="0"/>
                <a:ea typeface="Times New Roman" panose="02020603050405020304" pitchFamily="18" charset="0"/>
                <a:cs typeface="Times" panose="02020603050405020304" pitchFamily="18" charset="0"/>
              </a:rPr>
              <a:t>thân</a:t>
            </a:r>
            <a:r>
              <a:rPr lang="en-US" sz="3200" b="1" dirty="0">
                <a:solidFill>
                  <a:srgbClr val="002060"/>
                </a:solidFill>
                <a:latin typeface="Times" panose="02020603050405020304" pitchFamily="18" charset="0"/>
                <a:ea typeface="Times New Roman" panose="02020603050405020304" pitchFamily="18" charset="0"/>
                <a:cs typeface="Times" panose="02020603050405020304" pitchFamily="18" charset="0"/>
              </a:rPr>
              <a:t>.</a:t>
            </a:r>
            <a:endParaRPr lang="en-US" sz="3200" b="1" dirty="0">
              <a:solidFill>
                <a:srgbClr val="002060"/>
              </a:solidFill>
              <a:latin typeface="Times" panose="02020603050405020304" pitchFamily="18" charset="0"/>
              <a:cs typeface="Times" panose="02020603050405020304" pitchFamily="18" charset="0"/>
            </a:endParaRPr>
          </a:p>
        </p:txBody>
      </p:sp>
      <p:sp>
        <p:nvSpPr>
          <p:cNvPr id="3" name="TextBox 2"/>
          <p:cNvSpPr txBox="1"/>
          <p:nvPr/>
        </p:nvSpPr>
        <p:spPr>
          <a:xfrm>
            <a:off x="3461657" y="940526"/>
            <a:ext cx="5956663" cy="707886"/>
          </a:xfrm>
          <a:prstGeom prst="rect">
            <a:avLst/>
          </a:prstGeom>
          <a:noFill/>
        </p:spPr>
        <p:txBody>
          <a:bodyPr wrap="square" rtlCol="0">
            <a:spAutoFit/>
          </a:bodyPr>
          <a:lstStyle/>
          <a:p>
            <a:pPr algn="ctr"/>
            <a:r>
              <a:rPr lang="en-US" sz="4000" b="1" dirty="0" err="1" smtClean="0">
                <a:solidFill>
                  <a:srgbClr val="FF0000"/>
                </a:solidFill>
                <a:latin typeface="Times" panose="02020603050405020304" pitchFamily="18" charset="0"/>
                <a:cs typeface="Times" panose="02020603050405020304" pitchFamily="18" charset="0"/>
              </a:rPr>
              <a:t>Cách</a:t>
            </a:r>
            <a:r>
              <a:rPr lang="en-US" sz="4000" b="1" dirty="0" smtClean="0">
                <a:solidFill>
                  <a:srgbClr val="FF0000"/>
                </a:solidFill>
                <a:latin typeface="Times" panose="02020603050405020304" pitchFamily="18" charset="0"/>
                <a:cs typeface="Times" panose="02020603050405020304" pitchFamily="18" charset="0"/>
              </a:rPr>
              <a:t> </a:t>
            </a:r>
            <a:r>
              <a:rPr lang="en-US" sz="4000" b="1" dirty="0" err="1" smtClean="0">
                <a:solidFill>
                  <a:srgbClr val="FF0000"/>
                </a:solidFill>
                <a:latin typeface="Times" panose="02020603050405020304" pitchFamily="18" charset="0"/>
                <a:cs typeface="Times" panose="02020603050405020304" pitchFamily="18" charset="0"/>
              </a:rPr>
              <a:t>rèn</a:t>
            </a:r>
            <a:r>
              <a:rPr lang="en-US" sz="4000" b="1" dirty="0" smtClean="0">
                <a:solidFill>
                  <a:srgbClr val="FF0000"/>
                </a:solidFill>
                <a:latin typeface="Times" panose="02020603050405020304" pitchFamily="18" charset="0"/>
                <a:cs typeface="Times" panose="02020603050405020304" pitchFamily="18" charset="0"/>
              </a:rPr>
              <a:t> </a:t>
            </a:r>
            <a:r>
              <a:rPr lang="en-US" sz="4000" b="1" dirty="0" err="1" smtClean="0">
                <a:solidFill>
                  <a:srgbClr val="FF0000"/>
                </a:solidFill>
                <a:latin typeface="Times" panose="02020603050405020304" pitchFamily="18" charset="0"/>
                <a:cs typeface="Times" panose="02020603050405020304" pitchFamily="18" charset="0"/>
              </a:rPr>
              <a:t>luyện</a:t>
            </a:r>
            <a:r>
              <a:rPr lang="en-US" sz="4000" b="1" dirty="0" smtClean="0">
                <a:solidFill>
                  <a:srgbClr val="FF0000"/>
                </a:solidFill>
                <a:latin typeface="Times" panose="02020603050405020304" pitchFamily="18" charset="0"/>
                <a:cs typeface="Times" panose="02020603050405020304" pitchFamily="18" charset="0"/>
              </a:rPr>
              <a:t> </a:t>
            </a:r>
            <a:endParaRPr lang="en-US" sz="4000" b="1" dirty="0">
              <a:solidFill>
                <a:srgbClr val="FF0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92191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p:cTn id="14" dur="10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2">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2">
                                            <p:txEl>
                                              <p:pRg st="0" end="0"/>
                                            </p:txEl>
                                          </p:spTgt>
                                        </p:tgtEl>
                                        <p:attrNameLst>
                                          <p:attrName>style.rotation</p:attrName>
                                        </p:attrNameLst>
                                      </p:cBhvr>
                                      <p:tavLst>
                                        <p:tav tm="0">
                                          <p:val>
                                            <p:fltVal val="90"/>
                                          </p:val>
                                        </p:tav>
                                        <p:tav tm="100000">
                                          <p:val>
                                            <p:fltVal val="0"/>
                                          </p:val>
                                        </p:tav>
                                      </p:tavLst>
                                    </p:anim>
                                    <p:animEffect transition="in" filter="fade">
                                      <p:cBhvr>
                                        <p:cTn id="17" dur="1000"/>
                                        <p:tgtEl>
                                          <p:spTgt spid="2">
                                            <p:txEl>
                                              <p:pRg st="0" end="0"/>
                                            </p:txEl>
                                          </p:spTgt>
                                        </p:tgtEl>
                                      </p:cBhvr>
                                    </p:animEffect>
                                  </p:childTnLst>
                                </p:cTn>
                              </p:par>
                              <p:par>
                                <p:cTn id="18" presetID="31" presetClass="entr" presetSubtype="0" fill="hold" nodeType="with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p:cTn id="20" dur="10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2">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2">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2">
                                            <p:txEl>
                                              <p:pRg st="1" end="1"/>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p:cTn id="26" dur="10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2">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2">
                                            <p:txEl>
                                              <p:pRg st="2" end="2"/>
                                            </p:txEl>
                                          </p:spTgt>
                                        </p:tgtEl>
                                        <p:attrNameLst>
                                          <p:attrName>style.rotation</p:attrName>
                                        </p:attrNameLst>
                                      </p:cBhvr>
                                      <p:tavLst>
                                        <p:tav tm="0">
                                          <p:val>
                                            <p:fltVal val="90"/>
                                          </p:val>
                                        </p:tav>
                                        <p:tav tm="100000">
                                          <p:val>
                                            <p:fltVal val="0"/>
                                          </p:val>
                                        </p:tav>
                                      </p:tavLst>
                                    </p:anim>
                                    <p:animEffect transition="in" filter="fade">
                                      <p:cBhvr>
                                        <p:cTn id="29" dur="1000"/>
                                        <p:tgtEl>
                                          <p:spTgt spid="2">
                                            <p:txEl>
                                              <p:pRg st="2" end="2"/>
                                            </p:txEl>
                                          </p:spTgt>
                                        </p:tgtEl>
                                      </p:cBhvr>
                                    </p:animEffect>
                                  </p:childTnLst>
                                </p:cTn>
                              </p:par>
                              <p:par>
                                <p:cTn id="30" presetID="31" presetClass="entr" presetSubtype="0"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p:cTn id="32" dur="10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3" dur="1000" fill="hold"/>
                                        <p:tgtEl>
                                          <p:spTgt spid="2">
                                            <p:txEl>
                                              <p:pRg st="3" end="3"/>
                                            </p:txEl>
                                          </p:spTgt>
                                        </p:tgtEl>
                                        <p:attrNameLst>
                                          <p:attrName>ppt_h</p:attrName>
                                        </p:attrNameLst>
                                      </p:cBhvr>
                                      <p:tavLst>
                                        <p:tav tm="0">
                                          <p:val>
                                            <p:fltVal val="0"/>
                                          </p:val>
                                        </p:tav>
                                        <p:tav tm="100000">
                                          <p:val>
                                            <p:strVal val="#ppt_h"/>
                                          </p:val>
                                        </p:tav>
                                      </p:tavLst>
                                    </p:anim>
                                    <p:anim calcmode="lin" valueType="num">
                                      <p:cBhvr>
                                        <p:cTn id="34" dur="1000" fill="hold"/>
                                        <p:tgtEl>
                                          <p:spTgt spid="2">
                                            <p:txEl>
                                              <p:pRg st="3" end="3"/>
                                            </p:txEl>
                                          </p:spTgt>
                                        </p:tgtEl>
                                        <p:attrNameLst>
                                          <p:attrName>style.rotation</p:attrName>
                                        </p:attrNameLst>
                                      </p:cBhvr>
                                      <p:tavLst>
                                        <p:tav tm="0">
                                          <p:val>
                                            <p:fltVal val="90"/>
                                          </p:val>
                                        </p:tav>
                                        <p:tav tm="100000">
                                          <p:val>
                                            <p:fltVal val="0"/>
                                          </p:val>
                                        </p:tav>
                                      </p:tavLst>
                                    </p:anim>
                                    <p:animEffect transition="in" filter="fade">
                                      <p:cBhvr>
                                        <p:cTn id="35" dur="1000"/>
                                        <p:tgtEl>
                                          <p:spTgt spid="2">
                                            <p:txEl>
                                              <p:pRg st="3" end="3"/>
                                            </p:txEl>
                                          </p:spTgt>
                                        </p:tgtEl>
                                      </p:cBhvr>
                                    </p:animEffect>
                                  </p:childTnLst>
                                </p:cTn>
                              </p:par>
                              <p:par>
                                <p:cTn id="36" presetID="31" presetClass="entr" presetSubtype="0" fill="hold" nodeType="with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 calcmode="lin" valueType="num">
                                      <p:cBhvr>
                                        <p:cTn id="38" dur="10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9" dur="1000" fill="hold"/>
                                        <p:tgtEl>
                                          <p:spTgt spid="2">
                                            <p:txEl>
                                              <p:pRg st="4" end="4"/>
                                            </p:txEl>
                                          </p:spTgt>
                                        </p:tgtEl>
                                        <p:attrNameLst>
                                          <p:attrName>ppt_h</p:attrName>
                                        </p:attrNameLst>
                                      </p:cBhvr>
                                      <p:tavLst>
                                        <p:tav tm="0">
                                          <p:val>
                                            <p:fltVal val="0"/>
                                          </p:val>
                                        </p:tav>
                                        <p:tav tm="100000">
                                          <p:val>
                                            <p:strVal val="#ppt_h"/>
                                          </p:val>
                                        </p:tav>
                                      </p:tavLst>
                                    </p:anim>
                                    <p:anim calcmode="lin" valueType="num">
                                      <p:cBhvr>
                                        <p:cTn id="40" dur="1000" fill="hold"/>
                                        <p:tgtEl>
                                          <p:spTgt spid="2">
                                            <p:txEl>
                                              <p:pRg st="4" end="4"/>
                                            </p:txEl>
                                          </p:spTgt>
                                        </p:tgtEl>
                                        <p:attrNameLst>
                                          <p:attrName>style.rotation</p:attrName>
                                        </p:attrNameLst>
                                      </p:cBhvr>
                                      <p:tavLst>
                                        <p:tav tm="0">
                                          <p:val>
                                            <p:fltVal val="90"/>
                                          </p:val>
                                        </p:tav>
                                        <p:tav tm="100000">
                                          <p:val>
                                            <p:fltVal val="0"/>
                                          </p:val>
                                        </p:tav>
                                      </p:tavLst>
                                    </p:anim>
                                    <p:animEffect transition="in" filter="fade">
                                      <p:cBhvr>
                                        <p:cTn id="41"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9842864" y="2498982"/>
            <a:ext cx="2516829" cy="4359018"/>
          </a:xfrm>
          <a:prstGeom prst="rect">
            <a:avLst/>
          </a:prstGeom>
        </p:spPr>
      </p:pic>
      <p:pic>
        <p:nvPicPr>
          <p:cNvPr id="25"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60098" y="398193"/>
            <a:ext cx="2150029" cy="2112622"/>
          </a:xfrm>
          <a:prstGeom prst="rect">
            <a:avLst/>
          </a:prstGeom>
        </p:spPr>
      </p:pic>
      <p:pic>
        <p:nvPicPr>
          <p:cNvPr id="26" name="Shape 1"/>
          <p:cNvPicPr/>
          <p:nvPr/>
        </p:nvPicPr>
        <p:blipFill>
          <a:blip r:embed="rId4"/>
          <a:stretch/>
        </p:blipFill>
        <p:spPr>
          <a:xfrm>
            <a:off x="11033760" y="0"/>
            <a:ext cx="1158240" cy="1048385"/>
          </a:xfrm>
          <a:prstGeom prst="rect">
            <a:avLst/>
          </a:prstGeom>
          <a:noFill/>
          <a:ln>
            <a:noFill/>
          </a:ln>
        </p:spPr>
      </p:pic>
      <p:sp>
        <p:nvSpPr>
          <p:cNvPr id="27" name="Rounded Rectangle 26"/>
          <p:cNvSpPr/>
          <p:nvPr/>
        </p:nvSpPr>
        <p:spPr>
          <a:xfrm>
            <a:off x="0" y="3163094"/>
            <a:ext cx="220762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smtClean="0">
                <a:latin typeface="Times" panose="02020603050405020304" pitchFamily="18" charset="0"/>
                <a:cs typeface="Times" panose="02020603050405020304" pitchFamily="18" charset="0"/>
              </a:rPr>
              <a:t>Tự nhận thức bản thân</a:t>
            </a:r>
            <a:endParaRPr lang="en-US" sz="2000">
              <a:latin typeface="Times" panose="02020603050405020304" pitchFamily="18" charset="0"/>
              <a:cs typeface="Times" panose="02020603050405020304" pitchFamily="18" charset="0"/>
            </a:endParaRPr>
          </a:p>
        </p:txBody>
      </p:sp>
      <p:sp>
        <p:nvSpPr>
          <p:cNvPr id="28" name="Rounded Rectangle 27"/>
          <p:cNvSpPr/>
          <p:nvPr/>
        </p:nvSpPr>
        <p:spPr>
          <a:xfrm>
            <a:off x="2926078" y="382180"/>
            <a:ext cx="1045029" cy="66620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smtClean="0">
                <a:latin typeface="Times" panose="02020603050405020304" pitchFamily="18" charset="0"/>
                <a:cs typeface="Times" panose="02020603050405020304" pitchFamily="18" charset="0"/>
              </a:rPr>
              <a:t>Khái niệm</a:t>
            </a:r>
          </a:p>
        </p:txBody>
      </p:sp>
      <p:sp>
        <p:nvSpPr>
          <p:cNvPr id="29" name="Rounded Rectangle 28"/>
          <p:cNvSpPr/>
          <p:nvPr/>
        </p:nvSpPr>
        <p:spPr>
          <a:xfrm>
            <a:off x="4739639" y="201469"/>
            <a:ext cx="5525589" cy="1028609"/>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a:latin typeface="Times" panose="02020603050405020304" pitchFamily="18" charset="0"/>
                <a:ea typeface="Times New Roman" panose="02020603050405020304" pitchFamily="18" charset="0"/>
                <a:cs typeface="Times" panose="02020603050405020304" pitchFamily="18" charset="0"/>
              </a:rPr>
              <a:t>Tự nhận thức bản thân là tự nhận ra những điểm mạnh, điểm yếu, đặc điểm riêng của mình để từ đó hoàn thiện bản thân.</a:t>
            </a:r>
            <a:endParaRPr lang="en-US" sz="2000">
              <a:latin typeface="Times" panose="02020603050405020304" pitchFamily="18" charset="0"/>
              <a:cs typeface="Times" panose="02020603050405020304" pitchFamily="18" charset="0"/>
            </a:endParaRPr>
          </a:p>
        </p:txBody>
      </p:sp>
      <p:sp>
        <p:nvSpPr>
          <p:cNvPr id="30" name="Rounded Rectangle 29"/>
          <p:cNvSpPr/>
          <p:nvPr/>
        </p:nvSpPr>
        <p:spPr>
          <a:xfrm>
            <a:off x="2963039" y="2248694"/>
            <a:ext cx="1008068" cy="914400"/>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smtClean="0">
                <a:latin typeface="Times" panose="02020603050405020304" pitchFamily="18" charset="0"/>
                <a:cs typeface="Times" panose="02020603050405020304" pitchFamily="18" charset="0"/>
              </a:rPr>
              <a:t>Ý nghĩa</a:t>
            </a:r>
            <a:endParaRPr lang="en-US" sz="2000">
              <a:latin typeface="Times" panose="02020603050405020304" pitchFamily="18" charset="0"/>
              <a:cs typeface="Times" panose="02020603050405020304" pitchFamily="18" charset="0"/>
            </a:endParaRPr>
          </a:p>
        </p:txBody>
      </p:sp>
      <p:sp>
        <p:nvSpPr>
          <p:cNvPr id="31" name="Rounded Rectangle 30"/>
          <p:cNvSpPr/>
          <p:nvPr/>
        </p:nvSpPr>
        <p:spPr>
          <a:xfrm>
            <a:off x="4739640" y="1709127"/>
            <a:ext cx="5525588" cy="160337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a:latin typeface="Times" panose="02020603050405020304" pitchFamily="18" charset="0"/>
                <a:ea typeface="Calibri" panose="020F0502020204030204" pitchFamily="34" charset="0"/>
                <a:cs typeface="Times" panose="02020603050405020304" pitchFamily="18" charset="0"/>
              </a:rPr>
              <a:t>Tự nhận thức bản thân giúp chúng ta tin tưởng vào những giá trị của mình để phát huy những ưu điểm, hạn chế nhược điểm và kiên định với những mục tiêu đã đặt ra.</a:t>
            </a:r>
            <a:endParaRPr lang="en-US" sz="2000">
              <a:latin typeface="Times" panose="02020603050405020304" pitchFamily="18" charset="0"/>
              <a:cs typeface="Times" panose="02020603050405020304" pitchFamily="18" charset="0"/>
            </a:endParaRPr>
          </a:p>
        </p:txBody>
      </p:sp>
      <p:sp>
        <p:nvSpPr>
          <p:cNvPr id="32" name="Rounded Rectangle 31"/>
          <p:cNvSpPr/>
          <p:nvPr/>
        </p:nvSpPr>
        <p:spPr>
          <a:xfrm>
            <a:off x="2926078" y="4183471"/>
            <a:ext cx="1045029" cy="2530838"/>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smtClean="0">
                <a:latin typeface="Times" panose="02020603050405020304" pitchFamily="18" charset="0"/>
                <a:cs typeface="Times" panose="02020603050405020304" pitchFamily="18" charset="0"/>
              </a:rPr>
              <a:t>Các cách tự nhận thức bản thân</a:t>
            </a:r>
          </a:p>
        </p:txBody>
      </p:sp>
      <p:sp>
        <p:nvSpPr>
          <p:cNvPr id="33" name="Rounded Rectangle 32"/>
          <p:cNvSpPr/>
          <p:nvPr/>
        </p:nvSpPr>
        <p:spPr>
          <a:xfrm>
            <a:off x="4739639" y="3791551"/>
            <a:ext cx="5525588" cy="6853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nSpc>
                <a:spcPct val="107000"/>
              </a:lnSpc>
              <a:spcAft>
                <a:spcPts val="800"/>
              </a:spcAft>
            </a:pPr>
            <a:r>
              <a:rPr lang="en-US" sz="2000">
                <a:latin typeface="Times" panose="02020603050405020304" pitchFamily="18" charset="0"/>
                <a:ea typeface="Calibri" panose="020F0502020204030204" pitchFamily="34" charset="0"/>
                <a:cs typeface="Times" panose="02020603050405020304" pitchFamily="18" charset="0"/>
              </a:rPr>
              <a:t>Tự suy nghĩ, phân tích, đánh giá điểm mạnh, điểm yếu, sở thích, tính cách của bản thân.</a:t>
            </a:r>
          </a:p>
        </p:txBody>
      </p:sp>
      <p:sp>
        <p:nvSpPr>
          <p:cNvPr id="34" name="Rounded Rectangle 33"/>
          <p:cNvSpPr/>
          <p:nvPr/>
        </p:nvSpPr>
        <p:spPr>
          <a:xfrm>
            <a:off x="4739639" y="4581406"/>
            <a:ext cx="5525588" cy="7011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nSpc>
                <a:spcPct val="107000"/>
              </a:lnSpc>
              <a:spcAft>
                <a:spcPts val="800"/>
              </a:spcAft>
            </a:pPr>
            <a:r>
              <a:rPr lang="en-US" sz="2000">
                <a:latin typeface="Times" panose="02020603050405020304" pitchFamily="18" charset="0"/>
                <a:ea typeface="Calibri" panose="020F0502020204030204" pitchFamily="34" charset="0"/>
                <a:cs typeface="Times" panose="02020603050405020304" pitchFamily="18" charset="0"/>
              </a:rPr>
              <a:t>So sánh những nhận xét, đánh giá của người khác về mình với tự nhận xét, tự đánh giá của bản thân.</a:t>
            </a:r>
          </a:p>
        </p:txBody>
      </p:sp>
      <p:sp>
        <p:nvSpPr>
          <p:cNvPr id="35" name="Rounded Rectangle 34"/>
          <p:cNvSpPr/>
          <p:nvPr/>
        </p:nvSpPr>
        <p:spPr>
          <a:xfrm>
            <a:off x="4739639" y="5374618"/>
            <a:ext cx="5525588" cy="75967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nSpc>
                <a:spcPct val="107000"/>
              </a:lnSpc>
              <a:spcAft>
                <a:spcPts val="800"/>
              </a:spcAft>
            </a:pPr>
            <a:r>
              <a:rPr lang="en-US" sz="2000">
                <a:latin typeface="Times" panose="02020603050405020304" pitchFamily="18" charset="0"/>
                <a:ea typeface="Calibri" panose="020F0502020204030204" pitchFamily="34" charset="0"/>
                <a:cs typeface="Times" panose="02020603050405020304" pitchFamily="18" charset="0"/>
              </a:rPr>
              <a:t>So sánh mình với những tấm gương tốt, việc tốt để thấy mình cần phát huy </a:t>
            </a:r>
            <a:r>
              <a:rPr lang="en-US" sz="2000" smtClean="0">
                <a:latin typeface="Times" panose="02020603050405020304" pitchFamily="18" charset="0"/>
                <a:ea typeface="Calibri" panose="020F0502020204030204" pitchFamily="34" charset="0"/>
                <a:cs typeface="Times" panose="02020603050405020304" pitchFamily="18" charset="0"/>
              </a:rPr>
              <a:t>và cần </a:t>
            </a:r>
            <a:r>
              <a:rPr lang="en-US" sz="2000">
                <a:latin typeface="Times" panose="02020603050405020304" pitchFamily="18" charset="0"/>
                <a:ea typeface="Calibri" panose="020F0502020204030204" pitchFamily="34" charset="0"/>
                <a:cs typeface="Times" panose="02020603050405020304" pitchFamily="18" charset="0"/>
              </a:rPr>
              <a:t>cố gắng điều gì.</a:t>
            </a:r>
          </a:p>
        </p:txBody>
      </p:sp>
      <p:sp>
        <p:nvSpPr>
          <p:cNvPr id="36" name="Rounded Rectangle 35"/>
          <p:cNvSpPr/>
          <p:nvPr/>
        </p:nvSpPr>
        <p:spPr>
          <a:xfrm>
            <a:off x="4739639" y="6226328"/>
            <a:ext cx="5525588" cy="70787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a:latin typeface="Times" panose="02020603050405020304" pitchFamily="18" charset="0"/>
                <a:ea typeface="Calibri" panose="020F0502020204030204" pitchFamily="34" charset="0"/>
                <a:cs typeface="Times" panose="02020603050405020304" pitchFamily="18" charset="0"/>
              </a:rPr>
              <a:t>Lập kế hoạch phát huy ưu điểm và sửa chữa nhược điểm của bản thân.</a:t>
            </a:r>
            <a:endParaRPr lang="en-US" sz="2000">
              <a:latin typeface="Times" panose="02020603050405020304" pitchFamily="18" charset="0"/>
              <a:cs typeface="Times" panose="02020603050405020304" pitchFamily="18" charset="0"/>
            </a:endParaRPr>
          </a:p>
        </p:txBody>
      </p:sp>
      <p:cxnSp>
        <p:nvCxnSpPr>
          <p:cNvPr id="38" name="Straight Arrow Connector 37"/>
          <p:cNvCxnSpPr>
            <a:stCxn id="27" idx="3"/>
            <a:endCxn id="28" idx="1"/>
          </p:cNvCxnSpPr>
          <p:nvPr/>
        </p:nvCxnSpPr>
        <p:spPr>
          <a:xfrm flipV="1">
            <a:off x="2207623" y="715283"/>
            <a:ext cx="718455" cy="2905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0" idx="1"/>
          </p:cNvCxnSpPr>
          <p:nvPr/>
        </p:nvCxnSpPr>
        <p:spPr>
          <a:xfrm flipV="1">
            <a:off x="2207623" y="2705894"/>
            <a:ext cx="755416"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7" idx="3"/>
            <a:endCxn id="32" idx="1"/>
          </p:cNvCxnSpPr>
          <p:nvPr/>
        </p:nvCxnSpPr>
        <p:spPr>
          <a:xfrm>
            <a:off x="2207623" y="3620294"/>
            <a:ext cx="718455" cy="18285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28" idx="3"/>
            <a:endCxn id="29" idx="1"/>
          </p:cNvCxnSpPr>
          <p:nvPr/>
        </p:nvCxnSpPr>
        <p:spPr>
          <a:xfrm>
            <a:off x="3971107" y="715283"/>
            <a:ext cx="768532" cy="4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0" idx="3"/>
          </p:cNvCxnSpPr>
          <p:nvPr/>
        </p:nvCxnSpPr>
        <p:spPr>
          <a:xfrm>
            <a:off x="3971107" y="2705894"/>
            <a:ext cx="7685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32" idx="3"/>
            <a:endCxn id="33" idx="1"/>
          </p:cNvCxnSpPr>
          <p:nvPr/>
        </p:nvCxnSpPr>
        <p:spPr>
          <a:xfrm flipV="1">
            <a:off x="3971107" y="4134238"/>
            <a:ext cx="768532" cy="1314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32" idx="3"/>
            <a:endCxn id="34" idx="1"/>
          </p:cNvCxnSpPr>
          <p:nvPr/>
        </p:nvCxnSpPr>
        <p:spPr>
          <a:xfrm flipV="1">
            <a:off x="3971107" y="4931993"/>
            <a:ext cx="768532" cy="5168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32" idx="3"/>
            <a:endCxn id="35" idx="1"/>
          </p:cNvCxnSpPr>
          <p:nvPr/>
        </p:nvCxnSpPr>
        <p:spPr>
          <a:xfrm>
            <a:off x="3971107" y="5448890"/>
            <a:ext cx="768532" cy="3055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32" idx="3"/>
            <a:endCxn id="36" idx="1"/>
          </p:cNvCxnSpPr>
          <p:nvPr/>
        </p:nvCxnSpPr>
        <p:spPr>
          <a:xfrm>
            <a:off x="3971107" y="5448890"/>
            <a:ext cx="768532" cy="11313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4445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ách tạo BACKGROUND POWERPOINT đẹp và chuyên nghiệp - Hàng ngàn Background  Prem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11"/>
            <a:ext cx="12192000" cy="689241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777206" y="278066"/>
            <a:ext cx="728757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0" algn="l"/>
              </a:tabLst>
              <a:defRPr>
                <a:solidFill>
                  <a:schemeClr val="tx1"/>
                </a:solidFill>
                <a:latin typeface="Arial" panose="020B0604020202020204" pitchFamily="34" charset="0"/>
              </a:defRPr>
            </a:lvl1pPr>
            <a:lvl2pPr eaLnBrk="0" fontAlgn="base" hangingPunct="0">
              <a:spcBef>
                <a:spcPct val="0"/>
              </a:spcBef>
              <a:spcAft>
                <a:spcPct val="0"/>
              </a:spcAft>
              <a:tabLst>
                <a:tab pos="1714500" algn="l"/>
              </a:tabLst>
              <a:defRPr>
                <a:solidFill>
                  <a:schemeClr val="tx1"/>
                </a:solidFill>
                <a:latin typeface="Arial" panose="020B0604020202020204" pitchFamily="34" charset="0"/>
              </a:defRPr>
            </a:lvl2pPr>
            <a:lvl3pPr eaLnBrk="0" fontAlgn="base" hangingPunct="0">
              <a:spcBef>
                <a:spcPct val="0"/>
              </a:spcBef>
              <a:spcAft>
                <a:spcPct val="0"/>
              </a:spcAft>
              <a:tabLst>
                <a:tab pos="1714500" algn="l"/>
              </a:tabLst>
              <a:defRPr>
                <a:solidFill>
                  <a:schemeClr val="tx1"/>
                </a:solidFill>
                <a:latin typeface="Arial" panose="020B0604020202020204" pitchFamily="34" charset="0"/>
              </a:defRPr>
            </a:lvl3pPr>
            <a:lvl4pPr eaLnBrk="0" fontAlgn="base" hangingPunct="0">
              <a:spcBef>
                <a:spcPct val="0"/>
              </a:spcBef>
              <a:spcAft>
                <a:spcPct val="0"/>
              </a:spcAft>
              <a:tabLst>
                <a:tab pos="1714500" algn="l"/>
              </a:tabLst>
              <a:defRPr>
                <a:solidFill>
                  <a:schemeClr val="tx1"/>
                </a:solidFill>
                <a:latin typeface="Arial" panose="020B0604020202020204" pitchFamily="34" charset="0"/>
              </a:defRPr>
            </a:lvl4pPr>
            <a:lvl5pPr eaLnBrk="0" fontAlgn="base" hangingPunct="0">
              <a:spcBef>
                <a:spcPct val="0"/>
              </a:spcBef>
              <a:spcAft>
                <a:spcPct val="0"/>
              </a:spcAft>
              <a:tabLst>
                <a:tab pos="1714500" algn="l"/>
              </a:tabLst>
              <a:defRPr>
                <a:solidFill>
                  <a:schemeClr val="tx1"/>
                </a:solidFill>
                <a:latin typeface="Arial" panose="020B0604020202020204" pitchFamily="34" charset="0"/>
              </a:defRPr>
            </a:lvl5pPr>
            <a:lvl6pPr eaLnBrk="0" fontAlgn="base" hangingPunct="0">
              <a:spcBef>
                <a:spcPct val="0"/>
              </a:spcBef>
              <a:spcAft>
                <a:spcPct val="0"/>
              </a:spcAft>
              <a:tabLst>
                <a:tab pos="1714500" algn="l"/>
              </a:tabLst>
              <a:defRPr>
                <a:solidFill>
                  <a:schemeClr val="tx1"/>
                </a:solidFill>
                <a:latin typeface="Arial" panose="020B0604020202020204" pitchFamily="34" charset="0"/>
              </a:defRPr>
            </a:lvl6pPr>
            <a:lvl7pPr eaLnBrk="0" fontAlgn="base" hangingPunct="0">
              <a:spcBef>
                <a:spcPct val="0"/>
              </a:spcBef>
              <a:spcAft>
                <a:spcPct val="0"/>
              </a:spcAft>
              <a:tabLst>
                <a:tab pos="1714500" algn="l"/>
              </a:tabLst>
              <a:defRPr>
                <a:solidFill>
                  <a:schemeClr val="tx1"/>
                </a:solidFill>
                <a:latin typeface="Arial" panose="020B0604020202020204" pitchFamily="34" charset="0"/>
              </a:defRPr>
            </a:lvl7pPr>
            <a:lvl8pPr eaLnBrk="0" fontAlgn="base" hangingPunct="0">
              <a:spcBef>
                <a:spcPct val="0"/>
              </a:spcBef>
              <a:spcAft>
                <a:spcPct val="0"/>
              </a:spcAft>
              <a:tabLst>
                <a:tab pos="1714500" algn="l"/>
              </a:tabLst>
              <a:defRPr>
                <a:solidFill>
                  <a:schemeClr val="tx1"/>
                </a:solidFill>
                <a:latin typeface="Arial" panose="020B0604020202020204" pitchFamily="34" charset="0"/>
              </a:defRPr>
            </a:lvl8pPr>
            <a:lvl9pPr eaLnBrk="0" fontAlgn="base" hangingPunct="0">
              <a:spcBef>
                <a:spcPct val="0"/>
              </a:spcBef>
              <a:spcAft>
                <a:spcPct val="0"/>
              </a:spcAft>
              <a:tabLst>
                <a:tab pos="1714500"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1714500" algn="l"/>
              </a:tabLst>
            </a:pPr>
            <a:r>
              <a:rPr kumimoji="0" lang="en-US" altLang="en-US" sz="4400" b="1" i="0" u="none" strike="noStrike" cap="none" normalizeH="0" baseline="0" dirty="0" err="1" smtClean="0">
                <a:ln>
                  <a:noFill/>
                </a:ln>
                <a:solidFill>
                  <a:srgbClr val="FF0000"/>
                </a:solidFill>
                <a:effectLst/>
                <a:latin typeface="Times" panose="02020603050405020304" pitchFamily="18" charset="0"/>
                <a:ea typeface="Times New Roman" panose="02020603050405020304" pitchFamily="18" charset="0"/>
                <a:cs typeface="Times" panose="02020603050405020304" pitchFamily="18" charset="0"/>
              </a:rPr>
              <a:t>Kế</a:t>
            </a:r>
            <a:r>
              <a:rPr kumimoji="0" lang="en-US" altLang="en-US" sz="4400" b="1" i="0" u="none" strike="noStrike" cap="none" normalizeH="0" baseline="0" dirty="0" smtClean="0">
                <a:ln>
                  <a:noFill/>
                </a:ln>
                <a:solidFill>
                  <a:srgbClr val="FF0000"/>
                </a:solidFill>
                <a:effectLst/>
                <a:latin typeface="Times" panose="02020603050405020304" pitchFamily="18" charset="0"/>
                <a:ea typeface="Times New Roman" panose="02020603050405020304" pitchFamily="18" charset="0"/>
                <a:cs typeface="Times" panose="02020603050405020304" pitchFamily="18" charset="0"/>
              </a:rPr>
              <a:t> </a:t>
            </a:r>
            <a:r>
              <a:rPr kumimoji="0" lang="en-US" altLang="en-US" sz="4400" b="1" i="0" u="none" strike="noStrike" cap="none" normalizeH="0" baseline="0" dirty="0" err="1" smtClean="0">
                <a:ln>
                  <a:noFill/>
                </a:ln>
                <a:solidFill>
                  <a:srgbClr val="FF0000"/>
                </a:solidFill>
                <a:effectLst/>
                <a:latin typeface="Times" panose="02020603050405020304" pitchFamily="18" charset="0"/>
                <a:ea typeface="Times New Roman" panose="02020603050405020304" pitchFamily="18" charset="0"/>
                <a:cs typeface="Times" panose="02020603050405020304" pitchFamily="18" charset="0"/>
              </a:rPr>
              <a:t>hoạch</a:t>
            </a:r>
            <a:r>
              <a:rPr kumimoji="0" lang="en-US" altLang="en-US" sz="4400" b="1" i="0" u="none" strike="noStrike" cap="none" normalizeH="0" baseline="0" dirty="0" smtClean="0">
                <a:ln>
                  <a:noFill/>
                </a:ln>
                <a:solidFill>
                  <a:srgbClr val="FF0000"/>
                </a:solidFill>
                <a:effectLst/>
                <a:latin typeface="Times" panose="02020603050405020304" pitchFamily="18" charset="0"/>
                <a:ea typeface="Times New Roman" panose="02020603050405020304" pitchFamily="18" charset="0"/>
                <a:cs typeface="Times" panose="02020603050405020304" pitchFamily="18" charset="0"/>
              </a:rPr>
              <a:t> </a:t>
            </a:r>
            <a:r>
              <a:rPr kumimoji="0" lang="en-US" altLang="en-US" sz="4400" b="1" i="0" u="none" strike="noStrike" cap="none" normalizeH="0" baseline="0" dirty="0" err="1" smtClean="0">
                <a:ln>
                  <a:noFill/>
                </a:ln>
                <a:solidFill>
                  <a:srgbClr val="FF0000"/>
                </a:solidFill>
                <a:effectLst/>
                <a:latin typeface="Times" panose="02020603050405020304" pitchFamily="18" charset="0"/>
                <a:ea typeface="Times New Roman" panose="02020603050405020304" pitchFamily="18" charset="0"/>
                <a:cs typeface="Times" panose="02020603050405020304" pitchFamily="18" charset="0"/>
              </a:rPr>
              <a:t>phát</a:t>
            </a:r>
            <a:r>
              <a:rPr kumimoji="0" lang="en-US" altLang="en-US" sz="4400" b="1" i="0" u="none" strike="noStrike" cap="none" normalizeH="0" baseline="0" dirty="0" smtClean="0">
                <a:ln>
                  <a:noFill/>
                </a:ln>
                <a:solidFill>
                  <a:srgbClr val="FF0000"/>
                </a:solidFill>
                <a:effectLst/>
                <a:latin typeface="Times" panose="02020603050405020304" pitchFamily="18" charset="0"/>
                <a:ea typeface="Times New Roman" panose="02020603050405020304" pitchFamily="18" charset="0"/>
                <a:cs typeface="Times" panose="02020603050405020304" pitchFamily="18" charset="0"/>
              </a:rPr>
              <a:t> </a:t>
            </a:r>
            <a:r>
              <a:rPr kumimoji="0" lang="en-US" altLang="en-US" sz="4400" b="1" i="0" u="none" strike="noStrike" cap="none" normalizeH="0" baseline="0" dirty="0" err="1" smtClean="0">
                <a:ln>
                  <a:noFill/>
                </a:ln>
                <a:solidFill>
                  <a:srgbClr val="FF0000"/>
                </a:solidFill>
                <a:effectLst/>
                <a:latin typeface="Times" panose="02020603050405020304" pitchFamily="18" charset="0"/>
                <a:ea typeface="Times New Roman" panose="02020603050405020304" pitchFamily="18" charset="0"/>
                <a:cs typeface="Times" panose="02020603050405020304" pitchFamily="18" charset="0"/>
              </a:rPr>
              <a:t>triển</a:t>
            </a:r>
            <a:r>
              <a:rPr kumimoji="0" lang="en-US" altLang="en-US" sz="4400" b="1" i="0" u="none" strike="noStrike" cap="none" normalizeH="0" baseline="0" dirty="0" smtClean="0">
                <a:ln>
                  <a:noFill/>
                </a:ln>
                <a:solidFill>
                  <a:srgbClr val="FF0000"/>
                </a:solidFill>
                <a:effectLst/>
                <a:latin typeface="Times" panose="02020603050405020304" pitchFamily="18" charset="0"/>
                <a:ea typeface="Times New Roman" panose="02020603050405020304" pitchFamily="18" charset="0"/>
                <a:cs typeface="Times" panose="02020603050405020304" pitchFamily="18" charset="0"/>
              </a:rPr>
              <a:t> </a:t>
            </a:r>
            <a:r>
              <a:rPr kumimoji="0" lang="en-US" altLang="en-US" sz="4400" b="1" i="0" u="none" strike="noStrike" cap="none" normalizeH="0" baseline="0" dirty="0" err="1" smtClean="0">
                <a:ln>
                  <a:noFill/>
                </a:ln>
                <a:solidFill>
                  <a:srgbClr val="FF0000"/>
                </a:solidFill>
                <a:effectLst/>
                <a:latin typeface="Times" panose="02020603050405020304" pitchFamily="18" charset="0"/>
                <a:ea typeface="Times New Roman" panose="02020603050405020304" pitchFamily="18" charset="0"/>
                <a:cs typeface="Times" panose="02020603050405020304" pitchFamily="18" charset="0"/>
              </a:rPr>
              <a:t>bản</a:t>
            </a:r>
            <a:r>
              <a:rPr kumimoji="0" lang="en-US" altLang="en-US" sz="4400" b="1" i="0" u="none" strike="noStrike" cap="none" normalizeH="0" baseline="0" dirty="0" smtClean="0">
                <a:ln>
                  <a:noFill/>
                </a:ln>
                <a:solidFill>
                  <a:srgbClr val="FF0000"/>
                </a:solidFill>
                <a:effectLst/>
                <a:latin typeface="Times" panose="02020603050405020304" pitchFamily="18" charset="0"/>
                <a:ea typeface="Times New Roman" panose="02020603050405020304" pitchFamily="18" charset="0"/>
                <a:cs typeface="Times" panose="02020603050405020304" pitchFamily="18" charset="0"/>
              </a:rPr>
              <a:t> </a:t>
            </a:r>
            <a:r>
              <a:rPr kumimoji="0" lang="en-US" altLang="en-US" sz="4400" b="1" i="0" u="none" strike="noStrike" cap="none" normalizeH="0" baseline="0" dirty="0" err="1" smtClean="0">
                <a:ln>
                  <a:noFill/>
                </a:ln>
                <a:solidFill>
                  <a:srgbClr val="FF0000"/>
                </a:solidFill>
                <a:effectLst/>
                <a:latin typeface="Times" panose="02020603050405020304" pitchFamily="18" charset="0"/>
                <a:ea typeface="Times New Roman" panose="02020603050405020304" pitchFamily="18" charset="0"/>
                <a:cs typeface="Times" panose="02020603050405020304" pitchFamily="18" charset="0"/>
              </a:rPr>
              <a:t>thân</a:t>
            </a:r>
            <a:endParaRPr kumimoji="0" lang="en-US" altLang="en-US" sz="4400" b="0" i="0" u="none" strike="noStrike" cap="none" normalizeH="0" baseline="0" dirty="0" smtClean="0">
              <a:ln>
                <a:noFill/>
              </a:ln>
              <a:solidFill>
                <a:schemeClr val="tx1"/>
              </a:solidFill>
              <a:effectLst/>
              <a:latin typeface="Times" panose="02020603050405020304" pitchFamily="18" charset="0"/>
              <a:cs typeface="Times"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171455112"/>
              </p:ext>
            </p:extLst>
          </p:nvPr>
        </p:nvGraphicFramePr>
        <p:xfrm>
          <a:off x="0" y="1359983"/>
          <a:ext cx="12192000" cy="5498017"/>
        </p:xfrm>
        <a:graphic>
          <a:graphicData uri="http://schemas.openxmlformats.org/drawingml/2006/table">
            <a:tbl>
              <a:tblPr firstRow="1" firstCol="1" bandRow="1"/>
              <a:tblGrid>
                <a:gridCol w="3414383">
                  <a:extLst>
                    <a:ext uri="{9D8B030D-6E8A-4147-A177-3AD203B41FA5}">
                      <a16:colId xmlns:a16="http://schemas.microsoft.com/office/drawing/2014/main" val="1261333032"/>
                    </a:ext>
                  </a:extLst>
                </a:gridCol>
                <a:gridCol w="5249839">
                  <a:extLst>
                    <a:ext uri="{9D8B030D-6E8A-4147-A177-3AD203B41FA5}">
                      <a16:colId xmlns:a16="http://schemas.microsoft.com/office/drawing/2014/main" val="2456155668"/>
                    </a:ext>
                  </a:extLst>
                </a:gridCol>
                <a:gridCol w="3527778">
                  <a:extLst>
                    <a:ext uri="{9D8B030D-6E8A-4147-A177-3AD203B41FA5}">
                      <a16:colId xmlns:a16="http://schemas.microsoft.com/office/drawing/2014/main" val="1543345583"/>
                    </a:ext>
                  </a:extLst>
                </a:gridCol>
              </a:tblGrid>
              <a:tr h="1598901">
                <a:tc>
                  <a:txBody>
                    <a:bodyPr/>
                    <a:lstStyle/>
                    <a:p>
                      <a:pPr algn="ctr">
                        <a:spcAft>
                          <a:spcPts val="0"/>
                        </a:spcAft>
                        <a:tabLst>
                          <a:tab pos="1714500" algn="l"/>
                        </a:tabLst>
                      </a:pPr>
                      <a:r>
                        <a:rPr lang="en-US" sz="4000" b="1" dirty="0" err="1">
                          <a:effectLst/>
                          <a:latin typeface="Times" panose="02020603050405020304" pitchFamily="18" charset="0"/>
                          <a:ea typeface="Times New Roman" panose="02020603050405020304" pitchFamily="18" charset="0"/>
                          <a:cs typeface="Times" panose="02020603050405020304" pitchFamily="18" charset="0"/>
                        </a:rPr>
                        <a:t>Nội</a:t>
                      </a:r>
                      <a:r>
                        <a:rPr lang="en-US" sz="4000" b="1" dirty="0">
                          <a:effectLst/>
                          <a:latin typeface="Times" panose="02020603050405020304" pitchFamily="18" charset="0"/>
                          <a:ea typeface="Times New Roman" panose="02020603050405020304" pitchFamily="18" charset="0"/>
                          <a:cs typeface="Times" panose="02020603050405020304" pitchFamily="18" charset="0"/>
                        </a:rPr>
                        <a:t> dung</a:t>
                      </a:r>
                      <a:endParaRPr lang="en-US" sz="4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714500" algn="l"/>
                        </a:tabLst>
                      </a:pPr>
                      <a:r>
                        <a:rPr lang="en-US" sz="4000" b="1" dirty="0" err="1">
                          <a:effectLst/>
                          <a:latin typeface="Times" panose="02020603050405020304" pitchFamily="18" charset="0"/>
                          <a:ea typeface="Times New Roman" panose="02020603050405020304" pitchFamily="18" charset="0"/>
                          <a:cs typeface="Times" panose="02020603050405020304" pitchFamily="18" charset="0"/>
                        </a:rPr>
                        <a:t>Cách</a:t>
                      </a:r>
                      <a:r>
                        <a:rPr lang="en-US" sz="4000" b="1" dirty="0">
                          <a:effectLst/>
                          <a:latin typeface="Times" panose="02020603050405020304" pitchFamily="18" charset="0"/>
                          <a:ea typeface="Times New Roman" panose="02020603050405020304" pitchFamily="18" charset="0"/>
                          <a:cs typeface="Times" panose="02020603050405020304" pitchFamily="18" charset="0"/>
                        </a:rPr>
                        <a:t> </a:t>
                      </a:r>
                      <a:r>
                        <a:rPr lang="en-US" sz="4000" b="1" dirty="0" err="1">
                          <a:effectLst/>
                          <a:latin typeface="Times" panose="02020603050405020304" pitchFamily="18" charset="0"/>
                          <a:ea typeface="Times New Roman" panose="02020603050405020304" pitchFamily="18" charset="0"/>
                          <a:cs typeface="Times" panose="02020603050405020304" pitchFamily="18" charset="0"/>
                        </a:rPr>
                        <a:t>phát</a:t>
                      </a:r>
                      <a:r>
                        <a:rPr lang="en-US" sz="4000" b="1" dirty="0">
                          <a:effectLst/>
                          <a:latin typeface="Times" panose="02020603050405020304" pitchFamily="18" charset="0"/>
                          <a:ea typeface="Times New Roman" panose="02020603050405020304" pitchFamily="18" charset="0"/>
                          <a:cs typeface="Times" panose="02020603050405020304" pitchFamily="18" charset="0"/>
                        </a:rPr>
                        <a:t> </a:t>
                      </a:r>
                      <a:r>
                        <a:rPr lang="en-US" sz="4000" b="1" dirty="0" err="1">
                          <a:effectLst/>
                          <a:latin typeface="Times" panose="02020603050405020304" pitchFamily="18" charset="0"/>
                          <a:ea typeface="Times New Roman" panose="02020603050405020304" pitchFamily="18" charset="0"/>
                          <a:cs typeface="Times" panose="02020603050405020304" pitchFamily="18" charset="0"/>
                        </a:rPr>
                        <a:t>huy</a:t>
                      </a:r>
                      <a:r>
                        <a:rPr lang="en-US" sz="4000" b="1" dirty="0">
                          <a:effectLst/>
                          <a:latin typeface="Times" panose="02020603050405020304" pitchFamily="18" charset="0"/>
                          <a:ea typeface="Times New Roman" panose="02020603050405020304" pitchFamily="18" charset="0"/>
                          <a:cs typeface="Times" panose="02020603050405020304" pitchFamily="18" charset="0"/>
                        </a:rPr>
                        <a:t>/</a:t>
                      </a:r>
                      <a:r>
                        <a:rPr lang="en-US" sz="4000" b="1" dirty="0" err="1">
                          <a:effectLst/>
                          <a:latin typeface="Times" panose="02020603050405020304" pitchFamily="18" charset="0"/>
                          <a:ea typeface="Times New Roman" panose="02020603050405020304" pitchFamily="18" charset="0"/>
                          <a:cs typeface="Times" panose="02020603050405020304" pitchFamily="18" charset="0"/>
                        </a:rPr>
                        <a:t>sửa</a:t>
                      </a:r>
                      <a:r>
                        <a:rPr lang="en-US" sz="4000" b="1" dirty="0">
                          <a:effectLst/>
                          <a:latin typeface="Times" panose="02020603050405020304" pitchFamily="18" charset="0"/>
                          <a:ea typeface="Times New Roman" panose="02020603050405020304" pitchFamily="18" charset="0"/>
                          <a:cs typeface="Times" panose="02020603050405020304" pitchFamily="18" charset="0"/>
                        </a:rPr>
                        <a:t> </a:t>
                      </a:r>
                      <a:r>
                        <a:rPr lang="en-US" sz="4000" b="1" dirty="0" err="1">
                          <a:effectLst/>
                          <a:latin typeface="Times" panose="02020603050405020304" pitchFamily="18" charset="0"/>
                          <a:ea typeface="Times New Roman" panose="02020603050405020304" pitchFamily="18" charset="0"/>
                          <a:cs typeface="Times" panose="02020603050405020304" pitchFamily="18" charset="0"/>
                        </a:rPr>
                        <a:t>chữa</a:t>
                      </a:r>
                      <a:endParaRPr lang="en-US" sz="4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714500" algn="l"/>
                        </a:tabLst>
                      </a:pPr>
                      <a:r>
                        <a:rPr lang="en-US" sz="4000" b="1">
                          <a:effectLst/>
                          <a:latin typeface="Times" panose="02020603050405020304" pitchFamily="18" charset="0"/>
                          <a:ea typeface="Times New Roman" panose="02020603050405020304" pitchFamily="18" charset="0"/>
                          <a:cs typeface="Times" panose="02020603050405020304" pitchFamily="18" charset="0"/>
                        </a:rPr>
                        <a:t>Kết quả</a:t>
                      </a:r>
                      <a:endParaRPr lang="en-US" sz="400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3509437"/>
                  </a:ext>
                </a:extLst>
              </a:tr>
              <a:tr h="1949558">
                <a:tc>
                  <a:txBody>
                    <a:bodyPr/>
                    <a:lstStyle/>
                    <a:p>
                      <a:pPr algn="just">
                        <a:spcAft>
                          <a:spcPts val="0"/>
                        </a:spcAft>
                        <a:tabLst>
                          <a:tab pos="1714500" algn="l"/>
                        </a:tabLst>
                      </a:pPr>
                      <a:r>
                        <a:rPr lang="en-US" sz="4000" b="1" dirty="0" err="1">
                          <a:effectLst/>
                          <a:latin typeface="Times" panose="02020603050405020304" pitchFamily="18" charset="0"/>
                          <a:ea typeface="Times New Roman" panose="02020603050405020304" pitchFamily="18" charset="0"/>
                          <a:cs typeface="Times" panose="02020603050405020304" pitchFamily="18" charset="0"/>
                        </a:rPr>
                        <a:t>Điểm</a:t>
                      </a:r>
                      <a:r>
                        <a:rPr lang="en-US" sz="4000" b="1" dirty="0">
                          <a:effectLst/>
                          <a:latin typeface="Times" panose="02020603050405020304" pitchFamily="18" charset="0"/>
                          <a:ea typeface="Times New Roman" panose="02020603050405020304" pitchFamily="18" charset="0"/>
                          <a:cs typeface="Times" panose="02020603050405020304" pitchFamily="18" charset="0"/>
                        </a:rPr>
                        <a:t> </a:t>
                      </a:r>
                      <a:r>
                        <a:rPr lang="en-US" sz="4000" b="1" dirty="0" err="1">
                          <a:effectLst/>
                          <a:latin typeface="Times" panose="02020603050405020304" pitchFamily="18" charset="0"/>
                          <a:ea typeface="Times New Roman" panose="02020603050405020304" pitchFamily="18" charset="0"/>
                          <a:cs typeface="Times" panose="02020603050405020304" pitchFamily="18" charset="0"/>
                        </a:rPr>
                        <a:t>mạnh</a:t>
                      </a:r>
                      <a:endParaRPr lang="en-US" sz="4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1714500" algn="l"/>
                        </a:tabLst>
                      </a:pPr>
                      <a:r>
                        <a:rPr lang="en-US" sz="4000" b="1" dirty="0">
                          <a:effectLst/>
                          <a:latin typeface="Times" panose="02020603050405020304" pitchFamily="18" charset="0"/>
                          <a:ea typeface="Times New Roman" panose="02020603050405020304" pitchFamily="18" charset="0"/>
                          <a:cs typeface="Times" panose="02020603050405020304" pitchFamily="18" charset="0"/>
                        </a:rPr>
                        <a:t> </a:t>
                      </a:r>
                      <a:endParaRPr lang="en-US" sz="4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1714500" algn="l"/>
                        </a:tabLst>
                      </a:pPr>
                      <a:r>
                        <a:rPr lang="en-US" sz="4000" b="1" dirty="0">
                          <a:effectLst/>
                          <a:latin typeface="Times" panose="02020603050405020304" pitchFamily="18" charset="0"/>
                          <a:ea typeface="Times New Roman" panose="02020603050405020304" pitchFamily="18" charset="0"/>
                          <a:cs typeface="Times" panose="02020603050405020304" pitchFamily="18" charset="0"/>
                        </a:rPr>
                        <a:t> </a:t>
                      </a:r>
                      <a:endParaRPr lang="en-US" sz="4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0885986"/>
                  </a:ext>
                </a:extLst>
              </a:tr>
              <a:tr h="1949558">
                <a:tc>
                  <a:txBody>
                    <a:bodyPr/>
                    <a:lstStyle/>
                    <a:p>
                      <a:pPr algn="just">
                        <a:spcAft>
                          <a:spcPts val="0"/>
                        </a:spcAft>
                        <a:tabLst>
                          <a:tab pos="1714500" algn="l"/>
                        </a:tabLst>
                      </a:pPr>
                      <a:r>
                        <a:rPr lang="en-US" sz="4000" b="1" dirty="0" err="1">
                          <a:effectLst/>
                          <a:latin typeface="Times" panose="02020603050405020304" pitchFamily="18" charset="0"/>
                          <a:ea typeface="Times New Roman" panose="02020603050405020304" pitchFamily="18" charset="0"/>
                          <a:cs typeface="Times" panose="02020603050405020304" pitchFamily="18" charset="0"/>
                        </a:rPr>
                        <a:t>Điểm</a:t>
                      </a:r>
                      <a:r>
                        <a:rPr lang="en-US" sz="4000" b="1" dirty="0">
                          <a:effectLst/>
                          <a:latin typeface="Times" panose="02020603050405020304" pitchFamily="18" charset="0"/>
                          <a:ea typeface="Times New Roman" panose="02020603050405020304" pitchFamily="18" charset="0"/>
                          <a:cs typeface="Times" panose="02020603050405020304" pitchFamily="18" charset="0"/>
                        </a:rPr>
                        <a:t> </a:t>
                      </a:r>
                      <a:r>
                        <a:rPr lang="en-US" sz="4000" b="1" dirty="0" err="1">
                          <a:effectLst/>
                          <a:latin typeface="Times" panose="02020603050405020304" pitchFamily="18" charset="0"/>
                          <a:ea typeface="Times New Roman" panose="02020603050405020304" pitchFamily="18" charset="0"/>
                          <a:cs typeface="Times" panose="02020603050405020304" pitchFamily="18" charset="0"/>
                        </a:rPr>
                        <a:t>yếu</a:t>
                      </a:r>
                      <a:endParaRPr lang="en-US" sz="4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1714500" algn="l"/>
                        </a:tabLst>
                      </a:pPr>
                      <a:r>
                        <a:rPr lang="en-US" sz="4000" b="1" dirty="0">
                          <a:effectLst/>
                          <a:latin typeface="Times" panose="02020603050405020304" pitchFamily="18" charset="0"/>
                          <a:ea typeface="Times New Roman" panose="02020603050405020304" pitchFamily="18" charset="0"/>
                          <a:cs typeface="Times" panose="02020603050405020304" pitchFamily="18" charset="0"/>
                        </a:rPr>
                        <a:t> </a:t>
                      </a:r>
                      <a:endParaRPr lang="en-US" sz="4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1714500" algn="l"/>
                        </a:tabLst>
                      </a:pPr>
                      <a:r>
                        <a:rPr lang="en-US" sz="4000" b="1" dirty="0">
                          <a:effectLst/>
                          <a:latin typeface="Times" panose="02020603050405020304" pitchFamily="18" charset="0"/>
                          <a:ea typeface="Times New Roman" panose="02020603050405020304" pitchFamily="18" charset="0"/>
                          <a:cs typeface="Times" panose="02020603050405020304" pitchFamily="18" charset="0"/>
                        </a:rPr>
                        <a:t> </a:t>
                      </a:r>
                      <a:endParaRPr lang="en-US" sz="4000" dirty="0">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0734510"/>
                  </a:ext>
                </a:extLst>
              </a:tr>
            </a:tbl>
          </a:graphicData>
        </a:graphic>
      </p:graphicFrame>
      <p:pic>
        <p:nvPicPr>
          <p:cNvPr id="6" name="Picture 11" descr="Success Concept, Business Entrepreneur Cartoon Design, Vector Illustration  Royalty Free Cliparts, Vetores, E Ilustrações Stock. Image 4544567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4429" y="3746005"/>
            <a:ext cx="958548" cy="868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ình ảnh Cố Lên PNG, Vector, PSD, và biểu tượng để tải về miễn phí | pngtr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949" y="5745475"/>
            <a:ext cx="1108514" cy="845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n on Du an nghe thu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0614" y="1188720"/>
            <a:ext cx="4912799" cy="4401205"/>
          </a:xfrm>
          <a:prstGeom prst="rect">
            <a:avLst/>
          </a:prstGeom>
          <a:noFill/>
        </p:spPr>
        <p:txBody>
          <a:bodyPr wrap="square" rtlCol="0">
            <a:spAutoFit/>
          </a:bodyPr>
          <a:lstStyle/>
          <a:p>
            <a:pPr algn="ctr"/>
            <a:r>
              <a:rPr lang="en-US" sz="2800" i="1" u="sng" dirty="0" err="1" smtClean="0">
                <a:solidFill>
                  <a:srgbClr val="FF0000"/>
                </a:solidFill>
                <a:latin typeface="Times" panose="02020603050405020304" pitchFamily="18" charset="0"/>
                <a:cs typeface="Times" panose="02020603050405020304" pitchFamily="18" charset="0"/>
              </a:rPr>
              <a:t>Gợi</a:t>
            </a:r>
            <a:r>
              <a:rPr lang="en-US" sz="2800" i="1" u="sng" dirty="0" smtClean="0">
                <a:solidFill>
                  <a:srgbClr val="FF0000"/>
                </a:solidFill>
                <a:latin typeface="Times" panose="02020603050405020304" pitchFamily="18" charset="0"/>
                <a:cs typeface="Times" panose="02020603050405020304" pitchFamily="18" charset="0"/>
              </a:rPr>
              <a:t> ý 1: </a:t>
            </a:r>
          </a:p>
          <a:p>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Mỗi</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ngày</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tìm</a:t>
            </a:r>
            <a:r>
              <a:rPr lang="en-US" sz="2800" dirty="0" smtClean="0">
                <a:latin typeface="Times" panose="02020603050405020304" pitchFamily="18" charset="0"/>
                <a:cs typeface="Times" panose="02020603050405020304" pitchFamily="18" charset="0"/>
              </a:rPr>
              <a:t> 1 </a:t>
            </a:r>
            <a:r>
              <a:rPr lang="en-US" sz="2800" dirty="0" err="1" smtClean="0">
                <a:latin typeface="Times" panose="02020603050405020304" pitchFamily="18" charset="0"/>
                <a:cs typeface="Times" panose="02020603050405020304" pitchFamily="18" charset="0"/>
              </a:rPr>
              <a:t>điểm</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thú</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vị</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kèm</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theo</a:t>
            </a:r>
            <a:r>
              <a:rPr lang="en-US" sz="2800" dirty="0" smtClean="0">
                <a:latin typeface="Times" panose="02020603050405020304" pitchFamily="18" charset="0"/>
                <a:cs typeface="Times" panose="02020603050405020304" pitchFamily="18" charset="0"/>
              </a:rPr>
              <a:t> 1 </a:t>
            </a:r>
            <a:r>
              <a:rPr lang="en-US" sz="2800" dirty="0" err="1" smtClean="0">
                <a:latin typeface="Times" panose="02020603050405020304" pitchFamily="18" charset="0"/>
                <a:cs typeface="Times" panose="02020603050405020304" pitchFamily="18" charset="0"/>
              </a:rPr>
              <a:t>điểm</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chưa</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hài</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lòng</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về</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bản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thân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em</a:t>
            </a:r>
            <a:r>
              <a:rPr lang="en-US" sz="2800" dirty="0" smtClean="0">
                <a:latin typeface="Times" panose="02020603050405020304" pitchFamily="18" charset="0"/>
                <a:cs typeface="Times" panose="02020603050405020304" pitchFamily="18" charset="0"/>
              </a:rPr>
              <a:t>.</a:t>
            </a:r>
          </a:p>
          <a:p>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Ghi</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những</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điều</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đó</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vào</a:t>
            </a:r>
            <a:r>
              <a:rPr lang="en-US" sz="2800" dirty="0" smtClean="0">
                <a:latin typeface="Times" panose="02020603050405020304" pitchFamily="18" charset="0"/>
                <a:cs typeface="Times" panose="02020603050405020304" pitchFamily="18" charset="0"/>
              </a:rPr>
              <a:t> 1 </a:t>
            </a:r>
            <a:r>
              <a:rPr lang="en-US" sz="2800" dirty="0" err="1" smtClean="0">
                <a:latin typeface="Times" panose="02020603050405020304" pitchFamily="18" charset="0"/>
                <a:cs typeface="Times" panose="02020603050405020304" pitchFamily="18" charset="0"/>
              </a:rPr>
              <a:t>tờ</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giấy</a:t>
            </a:r>
            <a:r>
              <a:rPr lang="en-US" sz="2800" dirty="0" smtClean="0">
                <a:latin typeface="Times" panose="02020603050405020304" pitchFamily="18" charset="0"/>
                <a:cs typeface="Times" panose="02020603050405020304" pitchFamily="18" charset="0"/>
              </a:rPr>
              <a:t> ( </a:t>
            </a:r>
            <a:r>
              <a:rPr lang="en-US" sz="2800" dirty="0" err="1" smtClean="0">
                <a:latin typeface="Times" panose="02020603050405020304" pitchFamily="18" charset="0"/>
                <a:cs typeface="Times" panose="02020603050405020304" pitchFamily="18" charset="0"/>
              </a:rPr>
              <a:t>gấp</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hạc</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giấy</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sao</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bông</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hoa</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và</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bỏ</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vào</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chiếc</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hộp</a:t>
            </a:r>
            <a:r>
              <a:rPr lang="en-US" sz="2800" dirty="0" smtClean="0">
                <a:latin typeface="Times" panose="02020603050405020304" pitchFamily="18" charset="0"/>
                <a:cs typeface="Times" panose="02020603050405020304" pitchFamily="18" charset="0"/>
              </a:rPr>
              <a:t>.</a:t>
            </a:r>
          </a:p>
          <a:p>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Sau</a:t>
            </a:r>
            <a:r>
              <a:rPr lang="en-US" sz="2800" dirty="0" smtClean="0">
                <a:latin typeface="Times" panose="02020603050405020304" pitchFamily="18" charset="0"/>
                <a:cs typeface="Times" panose="02020603050405020304" pitchFamily="18" charset="0"/>
              </a:rPr>
              <a:t> 2 </a:t>
            </a:r>
            <a:r>
              <a:rPr lang="en-US" sz="2800" dirty="0" err="1" smtClean="0">
                <a:latin typeface="Times" panose="02020603050405020304" pitchFamily="18" charset="0"/>
                <a:cs typeface="Times" panose="02020603050405020304" pitchFamily="18" charset="0"/>
              </a:rPr>
              <a:t>tuần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mở</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ra</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xem</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lại</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và</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tự</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hỏi</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Mình</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còn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tồn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tại</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điểm</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chưa</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hài</a:t>
            </a:r>
            <a:r>
              <a:rPr lang="en-US" sz="2800" dirty="0" smtClean="0">
                <a:latin typeface="Times" panose="02020603050405020304" pitchFamily="18" charset="0"/>
                <a:cs typeface="Times" panose="02020603050405020304" pitchFamily="18" charset="0"/>
              </a:rPr>
              <a:t> long </a:t>
            </a:r>
            <a:r>
              <a:rPr lang="en-US" sz="2800" dirty="0" err="1" smtClean="0">
                <a:latin typeface="Times" panose="02020603050405020304" pitchFamily="18" charset="0"/>
                <a:cs typeface="Times" panose="02020603050405020304" pitchFamily="18" charset="0"/>
              </a:rPr>
              <a:t>đó</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không</a:t>
            </a:r>
            <a:r>
              <a:rPr lang="en-US" sz="2800" dirty="0" smtClean="0">
                <a:latin typeface="Times" panose="02020603050405020304" pitchFamily="18" charset="0"/>
                <a:cs typeface="Times" panose="02020603050405020304" pitchFamily="18" charset="0"/>
              </a:rPr>
              <a:t>?</a:t>
            </a:r>
            <a:endParaRPr lang="en-US" sz="2800" dirty="0">
              <a:latin typeface="Times" panose="02020603050405020304" pitchFamily="18" charset="0"/>
              <a:cs typeface="Times" panose="02020603050405020304" pitchFamily="18" charset="0"/>
            </a:endParaRPr>
          </a:p>
        </p:txBody>
      </p:sp>
      <p:sp>
        <p:nvSpPr>
          <p:cNvPr id="6" name="TextBox 5"/>
          <p:cNvSpPr txBox="1"/>
          <p:nvPr/>
        </p:nvSpPr>
        <p:spPr>
          <a:xfrm>
            <a:off x="2847703" y="91440"/>
            <a:ext cx="6048103" cy="646331"/>
          </a:xfrm>
          <a:prstGeom prst="rect">
            <a:avLst/>
          </a:prstGeom>
          <a:noFill/>
        </p:spPr>
        <p:txBody>
          <a:bodyPr wrap="square" rtlCol="0">
            <a:spAutoFit/>
          </a:bodyPr>
          <a:lstStyle/>
          <a:p>
            <a:pPr algn="ctr"/>
            <a:r>
              <a:rPr lang="en-US" sz="3600" b="1" dirty="0" smtClean="0">
                <a:solidFill>
                  <a:srgbClr val="FF0000"/>
                </a:solidFill>
                <a:latin typeface="Times" panose="02020603050405020304" pitchFamily="18" charset="0"/>
                <a:cs typeface="Times" panose="02020603050405020304" pitchFamily="18" charset="0"/>
              </a:rPr>
              <a:t>VẬN DỤNG</a:t>
            </a:r>
            <a:endParaRPr lang="en-US" sz="3600" b="1" dirty="0">
              <a:solidFill>
                <a:srgbClr val="FF0000"/>
              </a:solidFill>
              <a:latin typeface="Times" panose="02020603050405020304" pitchFamily="18" charset="0"/>
              <a:cs typeface="Times" panose="02020603050405020304" pitchFamily="18" charset="0"/>
            </a:endParaRPr>
          </a:p>
        </p:txBody>
      </p:sp>
      <p:pic>
        <p:nvPicPr>
          <p:cNvPr id="1030" name="Picture 6" descr="lọ thủy tinh 500 con hạc giấy y hình lun. hình shop tự chụp nha các bạn.  Giá 300k nguyên hũ y hình. hàng có sẵn. thích h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12282" b="13082"/>
          <a:stretch/>
        </p:blipFill>
        <p:spPr bwMode="auto">
          <a:xfrm>
            <a:off x="5733414" y="1410788"/>
            <a:ext cx="4970695" cy="3709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72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par>
                                <p:cTn id="18" presetID="31" presetClass="entr" presetSubtype="0"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 calcmode="lin" valueType="num">
                                      <p:cBhvr>
                                        <p:cTn id="20" dur="1000" fill="hold"/>
                                        <p:tgtEl>
                                          <p:spTgt spid="1030"/>
                                        </p:tgtEl>
                                        <p:attrNameLst>
                                          <p:attrName>ppt_w</p:attrName>
                                        </p:attrNameLst>
                                      </p:cBhvr>
                                      <p:tavLst>
                                        <p:tav tm="0">
                                          <p:val>
                                            <p:fltVal val="0"/>
                                          </p:val>
                                        </p:tav>
                                        <p:tav tm="100000">
                                          <p:val>
                                            <p:strVal val="#ppt_w"/>
                                          </p:val>
                                        </p:tav>
                                      </p:tavLst>
                                    </p:anim>
                                    <p:anim calcmode="lin" valueType="num">
                                      <p:cBhvr>
                                        <p:cTn id="21" dur="1000" fill="hold"/>
                                        <p:tgtEl>
                                          <p:spTgt spid="1030"/>
                                        </p:tgtEl>
                                        <p:attrNameLst>
                                          <p:attrName>ppt_h</p:attrName>
                                        </p:attrNameLst>
                                      </p:cBhvr>
                                      <p:tavLst>
                                        <p:tav tm="0">
                                          <p:val>
                                            <p:fltVal val="0"/>
                                          </p:val>
                                        </p:tav>
                                        <p:tav tm="100000">
                                          <p:val>
                                            <p:strVal val="#ppt_h"/>
                                          </p:val>
                                        </p:tav>
                                      </p:tavLst>
                                    </p:anim>
                                    <p:anim calcmode="lin" valueType="num">
                                      <p:cBhvr>
                                        <p:cTn id="22" dur="1000" fill="hold"/>
                                        <p:tgtEl>
                                          <p:spTgt spid="1030"/>
                                        </p:tgtEl>
                                        <p:attrNameLst>
                                          <p:attrName>style.rotation</p:attrName>
                                        </p:attrNameLst>
                                      </p:cBhvr>
                                      <p:tavLst>
                                        <p:tav tm="0">
                                          <p:val>
                                            <p:fltVal val="90"/>
                                          </p:val>
                                        </p:tav>
                                        <p:tav tm="100000">
                                          <p:val>
                                            <p:fltVal val="0"/>
                                          </p:val>
                                        </p:tav>
                                      </p:tavLst>
                                    </p:anim>
                                    <p:animEffect transition="in" filter="fade">
                                      <p:cBhvr>
                                        <p:cTn id="23"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ình nền powerpo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0061" y="1813725"/>
            <a:ext cx="6509323" cy="3970318"/>
          </a:xfrm>
          <a:prstGeom prst="rect">
            <a:avLst/>
          </a:prstGeom>
          <a:noFill/>
        </p:spPr>
        <p:txBody>
          <a:bodyPr wrap="square" rtlCol="0">
            <a:spAutoFit/>
          </a:bodyPr>
          <a:lstStyle/>
          <a:p>
            <a:pPr algn="ctr"/>
            <a:r>
              <a:rPr lang="en-US" sz="2800" b="1" i="1" u="sng" dirty="0" err="1" smtClean="0">
                <a:solidFill>
                  <a:srgbClr val="FF0000"/>
                </a:solidFill>
                <a:latin typeface="Times" panose="02020603050405020304" pitchFamily="18" charset="0"/>
                <a:cs typeface="Times" panose="02020603050405020304" pitchFamily="18" charset="0"/>
              </a:rPr>
              <a:t>Gợi</a:t>
            </a:r>
            <a:r>
              <a:rPr lang="en-US" sz="2800" b="1" i="1" u="sng" dirty="0" smtClean="0">
                <a:solidFill>
                  <a:srgbClr val="FF0000"/>
                </a:solidFill>
                <a:latin typeface="Times" panose="02020603050405020304" pitchFamily="18" charset="0"/>
                <a:cs typeface="Times" panose="02020603050405020304" pitchFamily="18" charset="0"/>
              </a:rPr>
              <a:t> ý 2:</a:t>
            </a:r>
          </a:p>
          <a:p>
            <a:r>
              <a:rPr lang="en-US" sz="2800" dirty="0" err="1" smtClean="0">
                <a:latin typeface="Times" panose="02020603050405020304" pitchFamily="18" charset="0"/>
                <a:cs typeface="Times" panose="02020603050405020304" pitchFamily="18" charset="0"/>
              </a:rPr>
              <a:t>Tưởng</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tượng</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em</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có</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giọng</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kể</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chuyện</a:t>
            </a:r>
            <a:r>
              <a:rPr lang="en-US" sz="2800" dirty="0" smtClean="0">
                <a:latin typeface="Times" panose="02020603050405020304" pitchFamily="18" charset="0"/>
                <a:cs typeface="Times" panose="02020603050405020304" pitchFamily="18" charset="0"/>
              </a:rPr>
              <a:t> hay </a:t>
            </a:r>
            <a:r>
              <a:rPr lang="en-US" sz="2800" dirty="0" err="1" smtClean="0">
                <a:latin typeface="Times" panose="02020603050405020304" pitchFamily="18" charset="0"/>
                <a:cs typeface="Times" panose="02020603050405020304" pitchFamily="18" charset="0"/>
              </a:rPr>
              <a:t>và</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được</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cả</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lớp</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đề</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nghị</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tham</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gia</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cuộc</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thi</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kế</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chuyện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cấp</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trường</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Em</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quyết</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định</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tham</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gia</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để</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thể</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hiện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bản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thân</a:t>
            </a:r>
            <a:r>
              <a:rPr lang="en-US" sz="2800" dirty="0" smtClean="0">
                <a:latin typeface="Times" panose="02020603050405020304" pitchFamily="18" charset="0"/>
                <a:cs typeface="Times" panose="02020603050405020304" pitchFamily="18" charset="0"/>
              </a:rPr>
              <a:t>.</a:t>
            </a:r>
          </a:p>
          <a:p>
            <a:r>
              <a:rPr lang="en-US" sz="2800" dirty="0" err="1" smtClean="0">
                <a:latin typeface="Times" panose="02020603050405020304" pitchFamily="18" charset="0"/>
                <a:cs typeface="Times" panose="02020603050405020304" pitchFamily="18" charset="0"/>
              </a:rPr>
              <a:t>Sau</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đó</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suy</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nghĩ</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về</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cách</a:t>
            </a:r>
            <a:r>
              <a:rPr lang="en-US" sz="2800" dirty="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thể</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hiện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hết</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những</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điểm</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mạnh</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của</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em</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trong</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lần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thi</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này</a:t>
            </a:r>
            <a:r>
              <a:rPr lang="en-US" sz="2800" dirty="0" smtClean="0">
                <a:latin typeface="Times" panose="02020603050405020304" pitchFamily="18" charset="0"/>
                <a:cs typeface="Times" panose="02020603050405020304" pitchFamily="18" charset="0"/>
              </a:rPr>
              <a:t>.</a:t>
            </a:r>
          </a:p>
          <a:p>
            <a:r>
              <a:rPr lang="en-US" sz="2800" dirty="0" err="1" smtClean="0">
                <a:latin typeface="Times" panose="02020603050405020304" pitchFamily="18" charset="0"/>
                <a:cs typeface="Times" panose="02020603050405020304" pitchFamily="18" charset="0"/>
              </a:rPr>
              <a:t>Nêu</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ra</a:t>
            </a:r>
            <a:r>
              <a:rPr lang="en-US" sz="2800" dirty="0" smtClean="0">
                <a:latin typeface="Times" panose="02020603050405020304" pitchFamily="18" charset="0"/>
                <a:cs typeface="Times" panose="02020603050405020304" pitchFamily="18" charset="0"/>
              </a:rPr>
              <a:t> 5 </a:t>
            </a:r>
            <a:r>
              <a:rPr lang="en-US" sz="2800" dirty="0" err="1" smtClean="0">
                <a:latin typeface="Times" panose="02020603050405020304" pitchFamily="18" charset="0"/>
                <a:cs typeface="Times" panose="02020603050405020304" pitchFamily="18" charset="0"/>
              </a:rPr>
              <a:t>ưu</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điểm</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cần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khai</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thác</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để</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thể</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hiện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phần</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thi</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của</a:t>
            </a: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mình</a:t>
            </a:r>
            <a:r>
              <a:rPr lang="en-US" sz="2800" dirty="0" smtClean="0">
                <a:latin typeface="Times" panose="02020603050405020304" pitchFamily="18" charset="0"/>
                <a:cs typeface="Times" panose="02020603050405020304" pitchFamily="18" charset="0"/>
              </a:rPr>
              <a:t>. </a:t>
            </a:r>
            <a:endParaRPr lang="en-US" sz="2800" dirty="0">
              <a:latin typeface="Times" panose="02020603050405020304" pitchFamily="18" charset="0"/>
              <a:cs typeface="Times" panose="02020603050405020304" pitchFamily="18" charset="0"/>
            </a:endParaRPr>
          </a:p>
        </p:txBody>
      </p:sp>
      <p:pic>
        <p:nvPicPr>
          <p:cNvPr id="3074" name="Picture 2" descr="Những hình ảnh thắc mắ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3863" y="1813725"/>
            <a:ext cx="4102825" cy="4413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70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1000" fill="hold"/>
                                        <p:tgtEl>
                                          <p:spTgt spid="3074"/>
                                        </p:tgtEl>
                                        <p:attrNameLst>
                                          <p:attrName>ppt_w</p:attrName>
                                        </p:attrNameLst>
                                      </p:cBhvr>
                                      <p:tavLst>
                                        <p:tav tm="0">
                                          <p:val>
                                            <p:fltVal val="0"/>
                                          </p:val>
                                        </p:tav>
                                        <p:tav tm="100000">
                                          <p:val>
                                            <p:strVal val="#ppt_w"/>
                                          </p:val>
                                        </p:tav>
                                      </p:tavLst>
                                    </p:anim>
                                    <p:anim calcmode="lin" valueType="num">
                                      <p:cBhvr>
                                        <p:cTn id="14" dur="1000" fill="hold"/>
                                        <p:tgtEl>
                                          <p:spTgt spid="3074"/>
                                        </p:tgtEl>
                                        <p:attrNameLst>
                                          <p:attrName>ppt_h</p:attrName>
                                        </p:attrNameLst>
                                      </p:cBhvr>
                                      <p:tavLst>
                                        <p:tav tm="0">
                                          <p:val>
                                            <p:fltVal val="0"/>
                                          </p:val>
                                        </p:tav>
                                        <p:tav tm="100000">
                                          <p:val>
                                            <p:strVal val="#ppt_h"/>
                                          </p:val>
                                        </p:tav>
                                      </p:tavLst>
                                    </p:anim>
                                    <p:anim calcmode="lin" valueType="num">
                                      <p:cBhvr>
                                        <p:cTn id="15" dur="1000" fill="hold"/>
                                        <p:tgtEl>
                                          <p:spTgt spid="3074"/>
                                        </p:tgtEl>
                                        <p:attrNameLst>
                                          <p:attrName>style.rotation</p:attrName>
                                        </p:attrNameLst>
                                      </p:cBhvr>
                                      <p:tavLst>
                                        <p:tav tm="0">
                                          <p:val>
                                            <p:fltVal val="90"/>
                                          </p:val>
                                        </p:tav>
                                        <p:tav tm="100000">
                                          <p:val>
                                            <p:fltVal val="0"/>
                                          </p:val>
                                        </p:tav>
                                      </p:tavLst>
                                    </p:anim>
                                    <p:animEffect transition="in" filter="fade">
                                      <p:cBhvr>
                                        <p:cTn id="16"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4;p8"/>
          <p:cNvPicPr preferRelativeResize="0"/>
          <p:nvPr/>
        </p:nvPicPr>
        <p:blipFill rotWithShape="1">
          <a:blip r:embed="rId2">
            <a:alphaModFix/>
          </a:blip>
          <a:srcRect l="16992" t="-937" r="50159" b="17086"/>
          <a:stretch/>
        </p:blipFill>
        <p:spPr>
          <a:xfrm>
            <a:off x="-143692" y="-1078523"/>
            <a:ext cx="13062857" cy="8608087"/>
          </a:xfrm>
          <a:prstGeom prst="rect">
            <a:avLst/>
          </a:prstGeom>
          <a:noFill/>
          <a:ln>
            <a:noFill/>
          </a:ln>
        </p:spPr>
      </p:pic>
      <p:sp>
        <p:nvSpPr>
          <p:cNvPr id="6" name="Rectangle 5"/>
          <p:cNvSpPr/>
          <p:nvPr/>
        </p:nvSpPr>
        <p:spPr>
          <a:xfrm>
            <a:off x="247860" y="733246"/>
            <a:ext cx="11944140" cy="6124754"/>
          </a:xfrm>
          <a:prstGeom prst="rect">
            <a:avLst/>
          </a:prstGeom>
        </p:spPr>
        <p:txBody>
          <a:bodyPr wrap="square">
            <a:spAutoFit/>
          </a:bodyPr>
          <a:lstStyle/>
          <a:p>
            <a:pPr>
              <a:spcAft>
                <a:spcPts val="0"/>
              </a:spcAft>
            </a:pPr>
            <a:r>
              <a:rPr lang="en-US" sz="2800" dirty="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Lời</a:t>
            </a:r>
            <a:r>
              <a:rPr lang="en-US" sz="2800" dirty="0" smtClean="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dạy</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của</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Chủ</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tịch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Hồ</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Chí</a:t>
            </a:r>
            <a:r>
              <a:rPr lang="en-US" sz="2800" dirty="0">
                <a:latin typeface="Times" panose="02020603050405020304" pitchFamily="18" charset="0"/>
                <a:cs typeface="Times" panose="02020603050405020304" pitchFamily="18" charset="0"/>
              </a:rPr>
              <a:t> Minh </a:t>
            </a:r>
            <a:r>
              <a:rPr lang="en-US" sz="2800" dirty="0" err="1">
                <a:latin typeface="Times" panose="02020603050405020304" pitchFamily="18" charset="0"/>
                <a:cs typeface="Times" panose="02020603050405020304" pitchFamily="18" charset="0"/>
              </a:rPr>
              <a:t>trong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Thư</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gửi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cán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bộ</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và</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chiến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sĩ</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Hải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quân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Báo</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dân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đăng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số</a:t>
            </a:r>
            <a:r>
              <a:rPr lang="en-US" sz="2800" dirty="0">
                <a:latin typeface="Times" panose="02020603050405020304" pitchFamily="18" charset="0"/>
                <a:cs typeface="Times" panose="02020603050405020304" pitchFamily="18" charset="0"/>
              </a:rPr>
              <a:t> 4147, </a:t>
            </a:r>
            <a:r>
              <a:rPr lang="en-US" sz="2800" dirty="0" err="1">
                <a:latin typeface="Times" panose="02020603050405020304" pitchFamily="18" charset="0"/>
                <a:cs typeface="Times" panose="02020603050405020304" pitchFamily="18" charset="0"/>
              </a:rPr>
              <a:t>ngày</a:t>
            </a:r>
            <a:r>
              <a:rPr lang="en-US" sz="2800" dirty="0">
                <a:latin typeface="Times" panose="02020603050405020304" pitchFamily="18" charset="0"/>
                <a:cs typeface="Times" panose="02020603050405020304" pitchFamily="18" charset="0"/>
              </a:rPr>
              <a:t> 11 </a:t>
            </a:r>
            <a:r>
              <a:rPr lang="en-US" sz="2800" dirty="0" err="1">
                <a:latin typeface="Times" panose="02020603050405020304" pitchFamily="18" charset="0"/>
                <a:cs typeface="Times" panose="02020603050405020304" pitchFamily="18" charset="0"/>
              </a:rPr>
              <a:t>tháng</a:t>
            </a:r>
            <a:r>
              <a:rPr lang="en-US" sz="2800" dirty="0">
                <a:latin typeface="Times" panose="02020603050405020304" pitchFamily="18" charset="0"/>
                <a:cs typeface="Times" panose="02020603050405020304" pitchFamily="18" charset="0"/>
              </a:rPr>
              <a:t> 8 </a:t>
            </a:r>
            <a:r>
              <a:rPr lang="en-US" sz="2800" dirty="0" err="1">
                <a:latin typeface="Times" panose="02020603050405020304" pitchFamily="18" charset="0"/>
                <a:cs typeface="Times" panose="02020603050405020304" pitchFamily="18" charset="0"/>
              </a:rPr>
              <a:t>năm</a:t>
            </a:r>
            <a:r>
              <a:rPr lang="en-US" sz="2800" dirty="0">
                <a:latin typeface="Times" panose="02020603050405020304" pitchFamily="18" charset="0"/>
                <a:cs typeface="Times" panose="02020603050405020304" pitchFamily="18" charset="0"/>
              </a:rPr>
              <a:t> 1965. </a:t>
            </a:r>
          </a:p>
          <a:p>
            <a:pPr>
              <a:spcAft>
                <a:spcPts val="0"/>
              </a:spcAft>
            </a:pP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Ngày</a:t>
            </a:r>
            <a:r>
              <a:rPr lang="en-US" sz="2800" dirty="0" smtClean="0">
                <a:latin typeface="Times" panose="02020603050405020304" pitchFamily="18" charset="0"/>
                <a:cs typeface="Times" panose="02020603050405020304" pitchFamily="18" charset="0"/>
              </a:rPr>
              <a:t> </a:t>
            </a:r>
            <a:r>
              <a:rPr lang="en-US" sz="2800" dirty="0">
                <a:latin typeface="Times" panose="02020603050405020304" pitchFamily="18" charset="0"/>
                <a:cs typeface="Times" panose="02020603050405020304" pitchFamily="18" charset="0"/>
              </a:rPr>
              <a:t>11 </a:t>
            </a:r>
            <a:r>
              <a:rPr lang="en-US" sz="2800" dirty="0" err="1">
                <a:latin typeface="Times" panose="02020603050405020304" pitchFamily="18" charset="0"/>
                <a:cs typeface="Times" panose="02020603050405020304" pitchFamily="18" charset="0"/>
              </a:rPr>
              <a:t>tháng</a:t>
            </a:r>
            <a:r>
              <a:rPr lang="en-US" sz="2800" dirty="0">
                <a:latin typeface="Times" panose="02020603050405020304" pitchFamily="18" charset="0"/>
                <a:cs typeface="Times" panose="02020603050405020304" pitchFamily="18" charset="0"/>
              </a:rPr>
              <a:t> 8 “</a:t>
            </a:r>
            <a:r>
              <a:rPr lang="en-US" sz="2800" dirty="0" err="1">
                <a:latin typeface="Times" panose="02020603050405020304" pitchFamily="18" charset="0"/>
                <a:cs typeface="Times" panose="02020603050405020304" pitchFamily="18" charset="0"/>
              </a:rPr>
              <a:t>Các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chú</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hãy</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ra</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sức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phát</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huy</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ưu</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điểm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sữa</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chữa</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nhược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điểm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khó</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không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nản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thắng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không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kiêu</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cùng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với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đơn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vị</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bạn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và</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dân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quyết</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tâm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đánh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thắng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giặc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Mỹ</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xâm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lược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góp</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phần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xứng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đáng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vào</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sự</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nghiệp</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bảo</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vệ</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miền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Bắc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ủng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hộ</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cách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mạng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giải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phóng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miền</a:t>
            </a:r>
            <a:r>
              <a:rPr lang="en-US" sz="2800" dirty="0">
                <a:latin typeface="Times" panose="02020603050405020304" pitchFamily="18" charset="0"/>
                <a:cs typeface="Times" panose="02020603050405020304" pitchFamily="18" charset="0"/>
              </a:rPr>
              <a:t> Nam </a:t>
            </a:r>
            <a:r>
              <a:rPr lang="en-US" sz="2800" dirty="0" err="1">
                <a:latin typeface="Times" panose="02020603050405020304" pitchFamily="18" charset="0"/>
                <a:cs typeface="Times" panose="02020603050405020304" pitchFamily="18" charset="0"/>
              </a:rPr>
              <a:t>tiến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tới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hòa</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bình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thống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nhất</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nước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nhà</a:t>
            </a:r>
            <a:r>
              <a:rPr lang="en-US" sz="2800" dirty="0" smtClean="0">
                <a:latin typeface="Times" panose="02020603050405020304" pitchFamily="18" charset="0"/>
                <a:cs typeface="Times" panose="02020603050405020304" pitchFamily="18" charset="0"/>
              </a:rPr>
              <a:t>”</a:t>
            </a:r>
            <a:endParaRPr lang="en-US" sz="2800" dirty="0">
              <a:latin typeface="Times" panose="02020603050405020304" pitchFamily="18" charset="0"/>
              <a:cs typeface="Times" panose="02020603050405020304" pitchFamily="18" charset="0"/>
            </a:endParaRPr>
          </a:p>
          <a:p>
            <a:pPr>
              <a:spcAft>
                <a:spcPts val="0"/>
              </a:spcAft>
            </a:pPr>
            <a:r>
              <a:rPr lang="en-US" sz="2800" dirty="0" smtClean="0">
                <a:latin typeface="Times" panose="02020603050405020304" pitchFamily="18" charset="0"/>
                <a:cs typeface="Times" panose="02020603050405020304" pitchFamily="18" charset="0"/>
              </a:rPr>
              <a:t>	</a:t>
            </a:r>
            <a:r>
              <a:rPr lang="en-US" sz="2800" dirty="0" err="1" smtClean="0">
                <a:latin typeface="Times" panose="02020603050405020304" pitchFamily="18" charset="0"/>
                <a:cs typeface="Times" panose="02020603050405020304" pitchFamily="18" charset="0"/>
              </a:rPr>
              <a:t>Nhân</a:t>
            </a:r>
            <a:r>
              <a:rPr lang="en-US" sz="2800" dirty="0" smtClean="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dịp</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Kỷ</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niệm</a:t>
            </a:r>
            <a:r>
              <a:rPr lang="en-US" sz="2800" dirty="0">
                <a:latin typeface="Times" panose="02020603050405020304" pitchFamily="18" charset="0"/>
                <a:cs typeface="Times" panose="02020603050405020304" pitchFamily="18" charset="0"/>
              </a:rPr>
              <a:t> 10 </a:t>
            </a:r>
            <a:r>
              <a:rPr lang="en-US" sz="2800" dirty="0" err="1">
                <a:latin typeface="Times" panose="02020603050405020304" pitchFamily="18" charset="0"/>
                <a:cs typeface="Times" panose="02020603050405020304" pitchFamily="18" charset="0"/>
              </a:rPr>
              <a:t>năm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Ngày</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truyền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thống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của</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Quân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chủng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Hải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quân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Bác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Hồ</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đã</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gửi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thư</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chúc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mừng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và</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biểu</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dương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thành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tích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trong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xây</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dựng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chiến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đấu</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và</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chiến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thắng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của</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Hải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quân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đồng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thời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Người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nhắc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nhở</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cán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bộ</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chiến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sĩ</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Quân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chủng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Hải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quân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cần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tiếp</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tục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phát</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huy</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truyền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thống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và</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thành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tích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đã</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đạt</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được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chủ</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động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khắc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phục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khó</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khăn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gian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khổ</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phấn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đấu</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hoàn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thành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xuất</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sắc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mọi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nhiệm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vụ</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được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giao</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Nhờ</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những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lời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kêu</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gọi</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đó</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quân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và</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dân</a:t>
            </a:r>
            <a:r>
              <a:rPr lang="en-US" sz="2800" dirty="0">
                <a:latin typeface="Times" panose="02020603050405020304" pitchFamily="18" charset="0"/>
                <a:cs typeface="Times" panose="02020603050405020304" pitchFamily="18" charset="0"/>
              </a:rPr>
              <a:t> ta </a:t>
            </a:r>
            <a:r>
              <a:rPr lang="en-US" sz="2800" dirty="0" err="1">
                <a:latin typeface="Times" panose="02020603050405020304" pitchFamily="18" charset="0"/>
                <a:cs typeface="Times" panose="02020603050405020304" pitchFamily="18" charset="0"/>
              </a:rPr>
              <a:t>đãnh</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khắc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phục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nhược</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điểm</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chung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tay</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đồng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lòng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kháng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chiến</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chông</a:t>
            </a:r>
            <a:r>
              <a:rPr lang="en-US" sz="2800" dirty="0">
                <a:latin typeface="Times" panose="02020603050405020304" pitchFamily="18" charset="0"/>
                <a:cs typeface="Times" panose="02020603050405020304" pitchFamily="18" charset="0"/>
              </a:rPr>
              <a:t> </a:t>
            </a:r>
            <a:r>
              <a:rPr lang="en-US" sz="2800" dirty="0" err="1">
                <a:latin typeface="Times" panose="02020603050405020304" pitchFamily="18" charset="0"/>
                <a:cs typeface="Times" panose="02020603050405020304" pitchFamily="18" charset="0"/>
              </a:rPr>
              <a:t>Mĩ</a:t>
            </a:r>
            <a:r>
              <a:rPr lang="en-US" sz="2800" dirty="0">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39563231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6" y="0"/>
            <a:ext cx="12124523" cy="6858000"/>
          </a:xfrm>
          <a:prstGeom prst="rect">
            <a:avLst/>
          </a:prstGeom>
        </p:spPr>
      </p:pic>
      <p:sp>
        <p:nvSpPr>
          <p:cNvPr id="6" name="TextBox 5"/>
          <p:cNvSpPr txBox="1"/>
          <p:nvPr/>
        </p:nvSpPr>
        <p:spPr>
          <a:xfrm>
            <a:off x="863621" y="1492268"/>
            <a:ext cx="10980717" cy="5174493"/>
          </a:xfrm>
          <a:prstGeom prst="rect">
            <a:avLst/>
          </a:prstGeom>
          <a:noFill/>
        </p:spPr>
        <p:txBody>
          <a:bodyPr wrap="square" rtlCol="0">
            <a:spAutoFit/>
          </a:bodyPr>
          <a:lstStyle/>
          <a:p>
            <a:pPr>
              <a:lnSpc>
                <a:spcPct val="150000"/>
              </a:lnSpc>
              <a:defRPr/>
            </a:pPr>
            <a:r>
              <a:rPr lang="en-US" sz="3200" b="1" dirty="0" err="1">
                <a:latin typeface="Times" panose="02020603050405020304" pitchFamily="18" charset="0"/>
                <a:cs typeface="Times" panose="02020603050405020304" pitchFamily="18" charset="0"/>
              </a:rPr>
              <a:t>Nêu</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được</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thế</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nào</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là</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tự</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nhận</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thức</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bản</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thân</a:t>
            </a:r>
            <a:r>
              <a:rPr lang="en-US" sz="3200" b="1" dirty="0">
                <a:latin typeface="Times" panose="02020603050405020304" pitchFamily="18" charset="0"/>
                <a:cs typeface="Times" panose="02020603050405020304" pitchFamily="18" charset="0"/>
              </a:rPr>
              <a:t/>
            </a:r>
            <a:br>
              <a:rPr lang="en-US" sz="3200" b="1" dirty="0">
                <a:latin typeface="Times" panose="02020603050405020304" pitchFamily="18" charset="0"/>
                <a:cs typeface="Times" panose="02020603050405020304" pitchFamily="18" charset="0"/>
              </a:rPr>
            </a:br>
            <a:r>
              <a:rPr lang="en-US" sz="3200" b="1" dirty="0" err="1">
                <a:latin typeface="Times" panose="02020603050405020304" pitchFamily="18" charset="0"/>
                <a:cs typeface="Times" panose="02020603050405020304" pitchFamily="18" charset="0"/>
              </a:rPr>
              <a:t>Nhận</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biết</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được</a:t>
            </a:r>
            <a:r>
              <a:rPr lang="en-US" sz="3200" b="1" dirty="0">
                <a:latin typeface="Times" panose="02020603050405020304" pitchFamily="18" charset="0"/>
                <a:cs typeface="Times" panose="02020603050405020304" pitchFamily="18" charset="0"/>
              </a:rPr>
              <a:t> ý </a:t>
            </a:r>
            <a:r>
              <a:rPr lang="en-US" sz="3200" b="1" dirty="0" err="1">
                <a:latin typeface="Times" panose="02020603050405020304" pitchFamily="18" charset="0"/>
                <a:cs typeface="Times" panose="02020603050405020304" pitchFamily="18" charset="0"/>
              </a:rPr>
              <a:t>nghĩa</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của</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tự</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nhận</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thức</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bản</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thân</a:t>
            </a:r>
            <a:r>
              <a:rPr lang="en-US" sz="3200" b="1" dirty="0">
                <a:latin typeface="Times" panose="02020603050405020304" pitchFamily="18" charset="0"/>
                <a:cs typeface="Times" panose="02020603050405020304" pitchFamily="18" charset="0"/>
              </a:rPr>
              <a:t/>
            </a:r>
            <a:br>
              <a:rPr lang="en-US" sz="3200" b="1" dirty="0">
                <a:latin typeface="Times" panose="02020603050405020304" pitchFamily="18" charset="0"/>
                <a:cs typeface="Times" panose="02020603050405020304" pitchFamily="18" charset="0"/>
              </a:rPr>
            </a:br>
            <a:r>
              <a:rPr lang="en-US" sz="3200" b="1" dirty="0" err="1">
                <a:latin typeface="Times" panose="02020603050405020304" pitchFamily="18" charset="0"/>
                <a:cs typeface="Times" panose="02020603050405020304" pitchFamily="18" charset="0"/>
              </a:rPr>
              <a:t>Tự</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nhận</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thức</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được</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điểm</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mạnh</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điểm</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yếu</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giá</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trị</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vị</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trí</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tình</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cảm</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các</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mối</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quan</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hệ</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của</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bản</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thân</a:t>
            </a:r>
            <a:r>
              <a:rPr lang="en-US" sz="3200" b="1" dirty="0">
                <a:latin typeface="Times" panose="02020603050405020304" pitchFamily="18" charset="0"/>
                <a:cs typeface="Times" panose="02020603050405020304" pitchFamily="18" charset="0"/>
              </a:rPr>
              <a:t/>
            </a:r>
            <a:br>
              <a:rPr lang="en-US" sz="3200" b="1" dirty="0">
                <a:latin typeface="Times" panose="02020603050405020304" pitchFamily="18" charset="0"/>
                <a:cs typeface="Times" panose="02020603050405020304" pitchFamily="18" charset="0"/>
              </a:rPr>
            </a:br>
            <a:r>
              <a:rPr lang="en-US" sz="3200" b="1" dirty="0" err="1">
                <a:latin typeface="Times" panose="02020603050405020304" pitchFamily="18" charset="0"/>
                <a:cs typeface="Times" panose="02020603050405020304" pitchFamily="18" charset="0"/>
              </a:rPr>
              <a:t>Biết</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tôn</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trọng</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bản</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thân</a:t>
            </a:r>
            <a:r>
              <a:rPr lang="en-US" sz="3200" b="1" dirty="0">
                <a:latin typeface="Times" panose="02020603050405020304" pitchFamily="18" charset="0"/>
                <a:cs typeface="Times" panose="02020603050405020304" pitchFamily="18" charset="0"/>
              </a:rPr>
              <a:t/>
            </a:r>
            <a:br>
              <a:rPr lang="en-US" sz="3200" b="1" dirty="0">
                <a:latin typeface="Times" panose="02020603050405020304" pitchFamily="18" charset="0"/>
                <a:cs typeface="Times" panose="02020603050405020304" pitchFamily="18" charset="0"/>
              </a:rPr>
            </a:br>
            <a:r>
              <a:rPr lang="en-US" sz="3200" b="1" dirty="0" err="1">
                <a:latin typeface="Times" panose="02020603050405020304" pitchFamily="18" charset="0"/>
                <a:cs typeface="Times" panose="02020603050405020304" pitchFamily="18" charset="0"/>
              </a:rPr>
              <a:t>Xây</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dựng</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được</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kế</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hoạch</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phát</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huy</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điểm</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mạnh</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và</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hạn</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chế</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điểm</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yếu</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của</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bản</a:t>
            </a:r>
            <a:r>
              <a:rPr lang="en-US" sz="3200" b="1" dirty="0">
                <a:latin typeface="Times" panose="02020603050405020304" pitchFamily="18" charset="0"/>
                <a:cs typeface="Times" panose="02020603050405020304" pitchFamily="18" charset="0"/>
              </a:rPr>
              <a:t> </a:t>
            </a:r>
            <a:r>
              <a:rPr lang="en-US" sz="3200" b="1" dirty="0" err="1">
                <a:latin typeface="Times" panose="02020603050405020304" pitchFamily="18" charset="0"/>
                <a:cs typeface="Times" panose="02020603050405020304" pitchFamily="18" charset="0"/>
              </a:rPr>
              <a:t>thân</a:t>
            </a:r>
            <a:endParaRPr lang="en-US" sz="3200" b="1" dirty="0">
              <a:solidFill>
                <a:srgbClr val="000000"/>
              </a:solidFill>
              <a:latin typeface="Times" panose="02020603050405020304" pitchFamily="18" charset="0"/>
              <a:cs typeface="Times" panose="02020603050405020304" pitchFamily="18" charset="0"/>
            </a:endParaRPr>
          </a:p>
        </p:txBody>
      </p:sp>
      <p:sp>
        <p:nvSpPr>
          <p:cNvPr id="2" name="Rectangle 1"/>
          <p:cNvSpPr/>
          <p:nvPr/>
        </p:nvSpPr>
        <p:spPr>
          <a:xfrm>
            <a:off x="2706203" y="458272"/>
            <a:ext cx="6847067" cy="923330"/>
          </a:xfrm>
          <a:prstGeom prst="rect">
            <a:avLst/>
          </a:prstGeom>
        </p:spPr>
        <p:txBody>
          <a:bodyPr wrap="none">
            <a:spAutoFit/>
          </a:bodyPr>
          <a:lstStyle/>
          <a:p>
            <a:pPr algn="ctr"/>
            <a:r>
              <a:rPr lang="en-US" sz="5400" b="1" dirty="0" err="1">
                <a:latin typeface="Times" panose="02020603050405020304" pitchFamily="18" charset="0"/>
                <a:cs typeface="Times" panose="02020603050405020304" pitchFamily="18" charset="0"/>
              </a:rPr>
              <a:t>MỤC</a:t>
            </a:r>
            <a:r>
              <a:rPr lang="en-US" sz="5400" b="1" dirty="0">
                <a:latin typeface="Times" panose="02020603050405020304" pitchFamily="18" charset="0"/>
                <a:cs typeface="Times" panose="02020603050405020304" pitchFamily="18" charset="0"/>
              </a:rPr>
              <a:t> </a:t>
            </a:r>
            <a:r>
              <a:rPr lang="en-US" sz="5400" b="1" dirty="0" err="1">
                <a:latin typeface="Times" panose="02020603050405020304" pitchFamily="18" charset="0"/>
                <a:cs typeface="Times" panose="02020603050405020304" pitchFamily="18" charset="0"/>
              </a:rPr>
              <a:t>TIÊU</a:t>
            </a:r>
            <a:r>
              <a:rPr lang="en-US" sz="5400" b="1" dirty="0">
                <a:latin typeface="Times" panose="02020603050405020304" pitchFamily="18" charset="0"/>
                <a:cs typeface="Times" panose="02020603050405020304" pitchFamily="18" charset="0"/>
              </a:rPr>
              <a:t> </a:t>
            </a:r>
            <a:r>
              <a:rPr lang="en-US" sz="5400" b="1" dirty="0" err="1">
                <a:latin typeface="Times" panose="02020603050405020304" pitchFamily="18" charset="0"/>
                <a:cs typeface="Times" panose="02020603050405020304" pitchFamily="18" charset="0"/>
              </a:rPr>
              <a:t>BÀI</a:t>
            </a:r>
            <a:r>
              <a:rPr lang="en-US" sz="5400" b="1" dirty="0">
                <a:latin typeface="Times" panose="02020603050405020304" pitchFamily="18" charset="0"/>
                <a:cs typeface="Times" panose="02020603050405020304" pitchFamily="18" charset="0"/>
              </a:rPr>
              <a:t> </a:t>
            </a:r>
            <a:r>
              <a:rPr lang="en-US" sz="5400" b="1" dirty="0" err="1">
                <a:latin typeface="Times" panose="02020603050405020304" pitchFamily="18" charset="0"/>
                <a:cs typeface="Times" panose="02020603050405020304" pitchFamily="18" charset="0"/>
              </a:rPr>
              <a:t>HỌC</a:t>
            </a:r>
            <a:endParaRPr lang="en-US" sz="54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888395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6" y="0"/>
            <a:ext cx="12124523" cy="6858000"/>
          </a:xfrm>
          <a:prstGeom prst="rect">
            <a:avLst/>
          </a:prstGeom>
        </p:spPr>
      </p:pic>
      <p:sp>
        <p:nvSpPr>
          <p:cNvPr id="6" name="TextBox 5"/>
          <p:cNvSpPr txBox="1"/>
          <p:nvPr/>
        </p:nvSpPr>
        <p:spPr>
          <a:xfrm>
            <a:off x="935059" y="1978043"/>
            <a:ext cx="10980717" cy="3283591"/>
          </a:xfrm>
          <a:prstGeom prst="rect">
            <a:avLst/>
          </a:prstGeom>
          <a:noFill/>
        </p:spPr>
        <p:txBody>
          <a:bodyPr wrap="square" rtlCol="0">
            <a:spAutoFit/>
          </a:bodyPr>
          <a:lstStyle/>
          <a:p>
            <a:pPr marL="514350" indent="-514350">
              <a:lnSpc>
                <a:spcPct val="150000"/>
              </a:lnSpc>
              <a:buAutoNum type="arabicPeriod"/>
              <a:defRPr/>
            </a:pPr>
            <a:r>
              <a:rPr lang="en-US" sz="4800" b="1" dirty="0" err="1" smtClean="0">
                <a:latin typeface="Times" panose="02020603050405020304" pitchFamily="18" charset="0"/>
                <a:cs typeface="Times" panose="02020603050405020304" pitchFamily="18" charset="0"/>
              </a:rPr>
              <a:t>Tự</a:t>
            </a:r>
            <a:r>
              <a:rPr lang="en-US" sz="4800" b="1" dirty="0" smtClean="0">
                <a:latin typeface="Times" panose="02020603050405020304" pitchFamily="18" charset="0"/>
                <a:cs typeface="Times" panose="02020603050405020304" pitchFamily="18" charset="0"/>
              </a:rPr>
              <a:t> </a:t>
            </a:r>
            <a:r>
              <a:rPr lang="en-US" sz="4800" b="1" dirty="0" err="1" smtClean="0">
                <a:latin typeface="Times" panose="02020603050405020304" pitchFamily="18" charset="0"/>
                <a:cs typeface="Times" panose="02020603050405020304" pitchFamily="18" charset="0"/>
              </a:rPr>
              <a:t>nhận</a:t>
            </a:r>
            <a:r>
              <a:rPr lang="en-US" sz="4800" b="1" dirty="0" smtClean="0">
                <a:latin typeface="Times" panose="02020603050405020304" pitchFamily="18" charset="0"/>
                <a:cs typeface="Times" panose="02020603050405020304" pitchFamily="18" charset="0"/>
              </a:rPr>
              <a:t> </a:t>
            </a:r>
            <a:r>
              <a:rPr lang="en-US" sz="4800" b="1" dirty="0" err="1" smtClean="0">
                <a:latin typeface="Times" panose="02020603050405020304" pitchFamily="18" charset="0"/>
                <a:cs typeface="Times" panose="02020603050405020304" pitchFamily="18" charset="0"/>
              </a:rPr>
              <a:t>thức</a:t>
            </a:r>
            <a:r>
              <a:rPr lang="en-US" sz="4800" b="1" dirty="0" smtClean="0">
                <a:latin typeface="Times" panose="02020603050405020304" pitchFamily="18" charset="0"/>
                <a:cs typeface="Times" panose="02020603050405020304" pitchFamily="18" charset="0"/>
              </a:rPr>
              <a:t> </a:t>
            </a:r>
            <a:r>
              <a:rPr lang="en-US" sz="4800" b="1" dirty="0" err="1" smtClean="0">
                <a:latin typeface="Times" panose="02020603050405020304" pitchFamily="18" charset="0"/>
                <a:cs typeface="Times" panose="02020603050405020304" pitchFamily="18" charset="0"/>
              </a:rPr>
              <a:t>bản</a:t>
            </a:r>
            <a:r>
              <a:rPr lang="en-US" sz="4800" b="1" dirty="0" smtClean="0">
                <a:latin typeface="Times" panose="02020603050405020304" pitchFamily="18" charset="0"/>
                <a:cs typeface="Times" panose="02020603050405020304" pitchFamily="18" charset="0"/>
              </a:rPr>
              <a:t> </a:t>
            </a:r>
            <a:r>
              <a:rPr lang="en-US" sz="4800" b="1" dirty="0" err="1" smtClean="0">
                <a:latin typeface="Times" panose="02020603050405020304" pitchFamily="18" charset="0"/>
                <a:cs typeface="Times" panose="02020603050405020304" pitchFamily="18" charset="0"/>
              </a:rPr>
              <a:t>thân</a:t>
            </a:r>
            <a:endParaRPr lang="en-US" sz="4800" b="1" dirty="0" smtClean="0">
              <a:latin typeface="Times" panose="02020603050405020304" pitchFamily="18" charset="0"/>
              <a:cs typeface="Times" panose="02020603050405020304" pitchFamily="18" charset="0"/>
            </a:endParaRPr>
          </a:p>
          <a:p>
            <a:pPr marL="514350" indent="-514350">
              <a:lnSpc>
                <a:spcPct val="150000"/>
              </a:lnSpc>
              <a:buAutoNum type="arabicPeriod"/>
              <a:defRPr/>
            </a:pPr>
            <a:r>
              <a:rPr lang="en-US" sz="4800" b="1" dirty="0" smtClean="0">
                <a:solidFill>
                  <a:srgbClr val="000000"/>
                </a:solidFill>
                <a:latin typeface="Times" panose="02020603050405020304" pitchFamily="18" charset="0"/>
                <a:cs typeface="Times" panose="02020603050405020304" pitchFamily="18" charset="0"/>
              </a:rPr>
              <a:t>Ý </a:t>
            </a:r>
            <a:r>
              <a:rPr lang="en-US" sz="4800" b="1" dirty="0" err="1" smtClean="0">
                <a:solidFill>
                  <a:srgbClr val="000000"/>
                </a:solidFill>
                <a:latin typeface="Times" panose="02020603050405020304" pitchFamily="18" charset="0"/>
                <a:cs typeface="Times" panose="02020603050405020304" pitchFamily="18" charset="0"/>
              </a:rPr>
              <a:t>nghĩa</a:t>
            </a:r>
            <a:r>
              <a:rPr lang="en-US" sz="4800" b="1" dirty="0" smtClean="0">
                <a:solidFill>
                  <a:srgbClr val="000000"/>
                </a:solidFill>
                <a:latin typeface="Times" panose="02020603050405020304" pitchFamily="18" charset="0"/>
                <a:cs typeface="Times" panose="02020603050405020304" pitchFamily="18" charset="0"/>
              </a:rPr>
              <a:t> </a:t>
            </a:r>
            <a:r>
              <a:rPr lang="en-US" sz="4800" b="1" dirty="0" err="1" smtClean="0">
                <a:solidFill>
                  <a:srgbClr val="000000"/>
                </a:solidFill>
                <a:latin typeface="Times" panose="02020603050405020304" pitchFamily="18" charset="0"/>
                <a:cs typeface="Times" panose="02020603050405020304" pitchFamily="18" charset="0"/>
              </a:rPr>
              <a:t>của</a:t>
            </a:r>
            <a:r>
              <a:rPr lang="en-US" sz="4800" b="1" dirty="0" smtClean="0">
                <a:solidFill>
                  <a:srgbClr val="000000"/>
                </a:solidFill>
                <a:latin typeface="Times" panose="02020603050405020304" pitchFamily="18" charset="0"/>
                <a:cs typeface="Times" panose="02020603050405020304" pitchFamily="18" charset="0"/>
              </a:rPr>
              <a:t> </a:t>
            </a:r>
            <a:r>
              <a:rPr lang="en-US" sz="4800" b="1" dirty="0" err="1" smtClean="0">
                <a:solidFill>
                  <a:srgbClr val="000000"/>
                </a:solidFill>
                <a:latin typeface="Times" panose="02020603050405020304" pitchFamily="18" charset="0"/>
                <a:cs typeface="Times" panose="02020603050405020304" pitchFamily="18" charset="0"/>
              </a:rPr>
              <a:t>tự</a:t>
            </a:r>
            <a:r>
              <a:rPr lang="en-US" sz="4800" b="1" dirty="0" smtClean="0">
                <a:solidFill>
                  <a:srgbClr val="000000"/>
                </a:solidFill>
                <a:latin typeface="Times" panose="02020603050405020304" pitchFamily="18" charset="0"/>
                <a:cs typeface="Times" panose="02020603050405020304" pitchFamily="18" charset="0"/>
              </a:rPr>
              <a:t> </a:t>
            </a:r>
            <a:r>
              <a:rPr lang="en-US" sz="4800" b="1" dirty="0" err="1" smtClean="0">
                <a:solidFill>
                  <a:srgbClr val="000000"/>
                </a:solidFill>
                <a:latin typeface="Times" panose="02020603050405020304" pitchFamily="18" charset="0"/>
                <a:cs typeface="Times" panose="02020603050405020304" pitchFamily="18" charset="0"/>
              </a:rPr>
              <a:t>nhận</a:t>
            </a:r>
            <a:r>
              <a:rPr lang="en-US" sz="4800" b="1" dirty="0" smtClean="0">
                <a:solidFill>
                  <a:srgbClr val="000000"/>
                </a:solidFill>
                <a:latin typeface="Times" panose="02020603050405020304" pitchFamily="18" charset="0"/>
                <a:cs typeface="Times" panose="02020603050405020304" pitchFamily="18" charset="0"/>
              </a:rPr>
              <a:t> </a:t>
            </a:r>
            <a:r>
              <a:rPr lang="en-US" sz="4800" b="1" dirty="0" err="1" smtClean="0">
                <a:solidFill>
                  <a:srgbClr val="000000"/>
                </a:solidFill>
                <a:latin typeface="Times" panose="02020603050405020304" pitchFamily="18" charset="0"/>
                <a:cs typeface="Times" panose="02020603050405020304" pitchFamily="18" charset="0"/>
              </a:rPr>
              <a:t>thức</a:t>
            </a:r>
            <a:r>
              <a:rPr lang="en-US" sz="4800" b="1" dirty="0" smtClean="0">
                <a:solidFill>
                  <a:srgbClr val="000000"/>
                </a:solidFill>
                <a:latin typeface="Times" panose="02020603050405020304" pitchFamily="18" charset="0"/>
                <a:cs typeface="Times" panose="02020603050405020304" pitchFamily="18" charset="0"/>
              </a:rPr>
              <a:t> </a:t>
            </a:r>
            <a:r>
              <a:rPr lang="en-US" sz="4800" b="1" dirty="0" err="1" smtClean="0">
                <a:solidFill>
                  <a:srgbClr val="000000"/>
                </a:solidFill>
                <a:latin typeface="Times" panose="02020603050405020304" pitchFamily="18" charset="0"/>
                <a:cs typeface="Times" panose="02020603050405020304" pitchFamily="18" charset="0"/>
              </a:rPr>
              <a:t>bản</a:t>
            </a:r>
            <a:r>
              <a:rPr lang="en-US" sz="4800" b="1" dirty="0" smtClean="0">
                <a:solidFill>
                  <a:srgbClr val="000000"/>
                </a:solidFill>
                <a:latin typeface="Times" panose="02020603050405020304" pitchFamily="18" charset="0"/>
                <a:cs typeface="Times" panose="02020603050405020304" pitchFamily="18" charset="0"/>
              </a:rPr>
              <a:t> </a:t>
            </a:r>
            <a:r>
              <a:rPr lang="en-US" sz="4800" b="1" dirty="0" err="1" smtClean="0">
                <a:solidFill>
                  <a:srgbClr val="000000"/>
                </a:solidFill>
                <a:latin typeface="Times" panose="02020603050405020304" pitchFamily="18" charset="0"/>
                <a:cs typeface="Times" panose="02020603050405020304" pitchFamily="18" charset="0"/>
              </a:rPr>
              <a:t>thân</a:t>
            </a:r>
            <a:endParaRPr lang="en-US" sz="4800" b="1" dirty="0" smtClean="0">
              <a:solidFill>
                <a:srgbClr val="000000"/>
              </a:solidFill>
              <a:latin typeface="Times" panose="02020603050405020304" pitchFamily="18" charset="0"/>
              <a:cs typeface="Times" panose="02020603050405020304" pitchFamily="18" charset="0"/>
            </a:endParaRPr>
          </a:p>
          <a:p>
            <a:pPr marL="514350" indent="-514350">
              <a:lnSpc>
                <a:spcPct val="150000"/>
              </a:lnSpc>
              <a:buAutoNum type="arabicPeriod"/>
              <a:defRPr/>
            </a:pPr>
            <a:r>
              <a:rPr lang="en-US" sz="4800" b="1" dirty="0" err="1" smtClean="0">
                <a:solidFill>
                  <a:srgbClr val="000000"/>
                </a:solidFill>
                <a:latin typeface="Times" panose="02020603050405020304" pitchFamily="18" charset="0"/>
                <a:cs typeface="Times" panose="02020603050405020304" pitchFamily="18" charset="0"/>
              </a:rPr>
              <a:t>Các</a:t>
            </a:r>
            <a:r>
              <a:rPr lang="en-US" sz="4800" b="1" dirty="0" smtClean="0">
                <a:solidFill>
                  <a:srgbClr val="000000"/>
                </a:solidFill>
                <a:latin typeface="Times" panose="02020603050405020304" pitchFamily="18" charset="0"/>
                <a:cs typeface="Times" panose="02020603050405020304" pitchFamily="18" charset="0"/>
              </a:rPr>
              <a:t> </a:t>
            </a:r>
            <a:r>
              <a:rPr lang="en-US" sz="4800" b="1" dirty="0" err="1" smtClean="0">
                <a:solidFill>
                  <a:srgbClr val="000000"/>
                </a:solidFill>
                <a:latin typeface="Times" panose="02020603050405020304" pitchFamily="18" charset="0"/>
                <a:cs typeface="Times" panose="02020603050405020304" pitchFamily="18" charset="0"/>
              </a:rPr>
              <a:t>cách</a:t>
            </a:r>
            <a:r>
              <a:rPr lang="en-US" sz="4800" b="1" dirty="0" smtClean="0">
                <a:solidFill>
                  <a:srgbClr val="000000"/>
                </a:solidFill>
                <a:latin typeface="Times" panose="02020603050405020304" pitchFamily="18" charset="0"/>
                <a:cs typeface="Times" panose="02020603050405020304" pitchFamily="18" charset="0"/>
              </a:rPr>
              <a:t> </a:t>
            </a:r>
            <a:r>
              <a:rPr lang="en-US" sz="4800" b="1" dirty="0" err="1" smtClean="0">
                <a:solidFill>
                  <a:srgbClr val="000000"/>
                </a:solidFill>
                <a:latin typeface="Times" panose="02020603050405020304" pitchFamily="18" charset="0"/>
                <a:cs typeface="Times" panose="02020603050405020304" pitchFamily="18" charset="0"/>
              </a:rPr>
              <a:t>tự</a:t>
            </a:r>
            <a:r>
              <a:rPr lang="en-US" sz="4800" b="1" dirty="0" smtClean="0">
                <a:solidFill>
                  <a:srgbClr val="000000"/>
                </a:solidFill>
                <a:latin typeface="Times" panose="02020603050405020304" pitchFamily="18" charset="0"/>
                <a:cs typeface="Times" panose="02020603050405020304" pitchFamily="18" charset="0"/>
              </a:rPr>
              <a:t> </a:t>
            </a:r>
            <a:r>
              <a:rPr lang="en-US" sz="4800" b="1" dirty="0" err="1" smtClean="0">
                <a:solidFill>
                  <a:srgbClr val="000000"/>
                </a:solidFill>
                <a:latin typeface="Times" panose="02020603050405020304" pitchFamily="18" charset="0"/>
                <a:cs typeface="Times" panose="02020603050405020304" pitchFamily="18" charset="0"/>
              </a:rPr>
              <a:t>nhận</a:t>
            </a:r>
            <a:r>
              <a:rPr lang="en-US" sz="4800" b="1" dirty="0" smtClean="0">
                <a:solidFill>
                  <a:srgbClr val="000000"/>
                </a:solidFill>
                <a:latin typeface="Times" panose="02020603050405020304" pitchFamily="18" charset="0"/>
                <a:cs typeface="Times" panose="02020603050405020304" pitchFamily="18" charset="0"/>
              </a:rPr>
              <a:t> </a:t>
            </a:r>
            <a:r>
              <a:rPr lang="en-US" sz="4800" b="1" dirty="0" err="1" smtClean="0">
                <a:solidFill>
                  <a:srgbClr val="000000"/>
                </a:solidFill>
                <a:latin typeface="Times" panose="02020603050405020304" pitchFamily="18" charset="0"/>
                <a:cs typeface="Times" panose="02020603050405020304" pitchFamily="18" charset="0"/>
              </a:rPr>
              <a:t>thức</a:t>
            </a:r>
            <a:r>
              <a:rPr lang="en-US" sz="4800" b="1" dirty="0" smtClean="0">
                <a:solidFill>
                  <a:srgbClr val="000000"/>
                </a:solidFill>
                <a:latin typeface="Times" panose="02020603050405020304" pitchFamily="18" charset="0"/>
                <a:cs typeface="Times" panose="02020603050405020304" pitchFamily="18" charset="0"/>
              </a:rPr>
              <a:t> </a:t>
            </a:r>
            <a:r>
              <a:rPr lang="en-US" sz="4800" b="1" dirty="0" err="1" smtClean="0">
                <a:solidFill>
                  <a:srgbClr val="000000"/>
                </a:solidFill>
                <a:latin typeface="Times" panose="02020603050405020304" pitchFamily="18" charset="0"/>
                <a:cs typeface="Times" panose="02020603050405020304" pitchFamily="18" charset="0"/>
              </a:rPr>
              <a:t>bản</a:t>
            </a:r>
            <a:r>
              <a:rPr lang="en-US" sz="4800" b="1" dirty="0" smtClean="0">
                <a:solidFill>
                  <a:srgbClr val="000000"/>
                </a:solidFill>
                <a:latin typeface="Times" panose="02020603050405020304" pitchFamily="18" charset="0"/>
                <a:cs typeface="Times" panose="02020603050405020304" pitchFamily="18" charset="0"/>
              </a:rPr>
              <a:t> </a:t>
            </a:r>
            <a:r>
              <a:rPr lang="en-US" sz="4800" b="1" dirty="0" err="1" smtClean="0">
                <a:solidFill>
                  <a:srgbClr val="000000"/>
                </a:solidFill>
                <a:latin typeface="Times" panose="02020603050405020304" pitchFamily="18" charset="0"/>
                <a:cs typeface="Times" panose="02020603050405020304" pitchFamily="18" charset="0"/>
              </a:rPr>
              <a:t>thân</a:t>
            </a:r>
            <a:endParaRPr lang="en-US" sz="4800" b="1" dirty="0">
              <a:solidFill>
                <a:srgbClr val="000000"/>
              </a:solidFill>
              <a:latin typeface="Times" panose="02020603050405020304" pitchFamily="18" charset="0"/>
              <a:cs typeface="Times" panose="02020603050405020304" pitchFamily="18" charset="0"/>
            </a:endParaRPr>
          </a:p>
        </p:txBody>
      </p:sp>
      <p:sp>
        <p:nvSpPr>
          <p:cNvPr id="2" name="Rectangle 1"/>
          <p:cNvSpPr/>
          <p:nvPr/>
        </p:nvSpPr>
        <p:spPr>
          <a:xfrm>
            <a:off x="2699954" y="458272"/>
            <a:ext cx="6859570" cy="923330"/>
          </a:xfrm>
          <a:prstGeom prst="rect">
            <a:avLst/>
          </a:prstGeom>
        </p:spPr>
        <p:txBody>
          <a:bodyPr wrap="none">
            <a:spAutoFit/>
          </a:bodyPr>
          <a:lstStyle/>
          <a:p>
            <a:pPr algn="ctr"/>
            <a:r>
              <a:rPr lang="en-US" sz="5400" b="1" dirty="0" err="1" smtClean="0">
                <a:latin typeface="Times" panose="02020603050405020304" pitchFamily="18" charset="0"/>
                <a:cs typeface="Times" panose="02020603050405020304" pitchFamily="18" charset="0"/>
              </a:rPr>
              <a:t>NỘI</a:t>
            </a:r>
            <a:r>
              <a:rPr lang="en-US" sz="5400" b="1" dirty="0" smtClean="0">
                <a:latin typeface="Times" panose="02020603050405020304" pitchFamily="18" charset="0"/>
                <a:cs typeface="Times" panose="02020603050405020304" pitchFamily="18" charset="0"/>
              </a:rPr>
              <a:t> DUNG </a:t>
            </a:r>
            <a:r>
              <a:rPr lang="en-US" sz="5400" b="1" dirty="0" err="1" smtClean="0">
                <a:latin typeface="Times" panose="02020603050405020304" pitchFamily="18" charset="0"/>
                <a:cs typeface="Times" panose="02020603050405020304" pitchFamily="18" charset="0"/>
              </a:rPr>
              <a:t>BÀI</a:t>
            </a:r>
            <a:r>
              <a:rPr lang="en-US" sz="5400" b="1" dirty="0" smtClean="0">
                <a:latin typeface="Times" panose="02020603050405020304" pitchFamily="18" charset="0"/>
                <a:cs typeface="Times" panose="02020603050405020304" pitchFamily="18" charset="0"/>
              </a:rPr>
              <a:t> </a:t>
            </a:r>
            <a:r>
              <a:rPr lang="en-US" sz="5400" b="1" dirty="0" err="1">
                <a:latin typeface="Times" panose="02020603050405020304" pitchFamily="18" charset="0"/>
                <a:cs typeface="Times" panose="02020603050405020304" pitchFamily="18" charset="0"/>
              </a:rPr>
              <a:t>HỌC</a:t>
            </a:r>
            <a:endParaRPr lang="en-US" sz="54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0664271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6" y="0"/>
            <a:ext cx="12124523" cy="6858000"/>
          </a:xfrm>
          <a:prstGeom prst="rect">
            <a:avLst/>
          </a:prstGeom>
        </p:spPr>
      </p:pic>
      <p:pic>
        <p:nvPicPr>
          <p:cNvPr id="5" name="Picture 4" descr="F:\360安全浏览器下载\六一\Nipic_2531170_60e991fb751d3f8f\Nipic_2531170_20140501162158900000 [转换].png"/>
          <p:cNvPicPr>
            <a:picLocks noChangeAspect="1" noChangeArrowheads="1"/>
          </p:cNvPicPr>
          <p:nvPr/>
        </p:nvPicPr>
        <p:blipFill>
          <a:blip r:embed="rId3"/>
          <a:srcRect/>
          <a:stretch>
            <a:fillRect/>
          </a:stretch>
        </p:blipFill>
        <p:spPr bwMode="auto">
          <a:xfrm>
            <a:off x="2052289" y="600075"/>
            <a:ext cx="7926102" cy="5916267"/>
          </a:xfrm>
          <a:prstGeom prst="rect">
            <a:avLst/>
          </a:prstGeom>
          <a:noFill/>
          <a:ln w="9525">
            <a:noFill/>
            <a:miter lim="800000"/>
            <a:headEnd/>
            <a:tailEnd/>
          </a:ln>
        </p:spPr>
      </p:pic>
      <p:sp>
        <p:nvSpPr>
          <p:cNvPr id="6" name="TextBox 5"/>
          <p:cNvSpPr txBox="1"/>
          <p:nvPr/>
        </p:nvSpPr>
        <p:spPr>
          <a:xfrm>
            <a:off x="4104182" y="3096543"/>
            <a:ext cx="4051109" cy="923330"/>
          </a:xfrm>
          <a:prstGeom prst="rect">
            <a:avLst/>
          </a:prstGeom>
          <a:noFill/>
        </p:spPr>
        <p:txBody>
          <a:bodyPr wrap="none" rtlCol="0">
            <a:spAutoFit/>
          </a:bodyPr>
          <a:lstStyle/>
          <a:p>
            <a:r>
              <a:rPr lang="en-US" sz="5400" b="1" dirty="0" err="1" smtClean="0">
                <a:latin typeface="Times" panose="02020603050405020304" pitchFamily="18" charset="0"/>
                <a:cs typeface="Times" panose="02020603050405020304" pitchFamily="18" charset="0"/>
              </a:rPr>
              <a:t>KHÁM</a:t>
            </a:r>
            <a:r>
              <a:rPr lang="en-US" sz="5400" b="1" dirty="0" smtClean="0">
                <a:latin typeface="Times" panose="02020603050405020304" pitchFamily="18" charset="0"/>
                <a:cs typeface="Times" panose="02020603050405020304" pitchFamily="18" charset="0"/>
              </a:rPr>
              <a:t> </a:t>
            </a:r>
            <a:r>
              <a:rPr lang="en-US" sz="5400" b="1" dirty="0" err="1" smtClean="0">
                <a:latin typeface="Times" panose="02020603050405020304" pitchFamily="18" charset="0"/>
                <a:cs typeface="Times" panose="02020603050405020304" pitchFamily="18" charset="0"/>
              </a:rPr>
              <a:t>PHÁ</a:t>
            </a:r>
            <a:endParaRPr lang="en-US" sz="5400" b="1" dirty="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355352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58000"/>
            <a:chOff x="676916" y="624234"/>
            <a:chExt cx="10174557" cy="5604731"/>
          </a:xfrm>
        </p:grpSpPr>
        <p:pic>
          <p:nvPicPr>
            <p:cNvPr id="3" name="Picture 2">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7" name="Rectangle 6"/>
          <p:cNvSpPr/>
          <p:nvPr/>
        </p:nvSpPr>
        <p:spPr>
          <a:xfrm>
            <a:off x="3572191" y="2262220"/>
            <a:ext cx="5558449" cy="1723164"/>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1. </a:t>
            </a:r>
            <a:r>
              <a:rPr lang="en-US" sz="48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Thế</a:t>
            </a:r>
            <a:r>
              <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48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nào</a:t>
            </a:r>
            <a:r>
              <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48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là</a:t>
            </a:r>
            <a:r>
              <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48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tự</a:t>
            </a:r>
            <a:r>
              <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48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nhận</a:t>
            </a:r>
            <a:r>
              <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48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thức</a:t>
            </a:r>
            <a:r>
              <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48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bản</a:t>
            </a:r>
            <a:r>
              <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48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thân</a:t>
            </a:r>
            <a:r>
              <a:rPr lang="en-US" sz="4800" b="1" dirty="0" smtClean="0">
                <a:solidFill>
                  <a:srgbClr val="FF0000"/>
                </a:solidFill>
                <a:latin typeface="Times" panose="02020603050405020304" pitchFamily="18" charset="0"/>
                <a:ea typeface="Arial" panose="020B0604020202020204" pitchFamily="34" charset="0"/>
                <a:cs typeface="Times" panose="02020603050405020304" pitchFamily="18" charset="0"/>
              </a:rPr>
              <a:t>.</a:t>
            </a:r>
          </a:p>
        </p:txBody>
      </p:sp>
      <p:pic>
        <p:nvPicPr>
          <p:cNvPr id="8"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5365318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ackground Powerpoint đẹp chuyên nghiệp tiện lợi cho công việ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818" y="0"/>
            <a:ext cx="12361817" cy="705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2"/>
          <p:cNvSpPr txBox="1">
            <a:spLocks noChangeArrowheads="1"/>
          </p:cNvSpPr>
          <p:nvPr/>
        </p:nvSpPr>
        <p:spPr bwMode="auto">
          <a:xfrm>
            <a:off x="0" y="0"/>
            <a:ext cx="71510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3200" b="1" dirty="0">
                <a:solidFill>
                  <a:srgbClr val="FF0000"/>
                </a:solidFill>
                <a:latin typeface="Times" panose="02020603050405020304" pitchFamily="18" charset="0"/>
                <a:cs typeface="Times" panose="02020603050405020304" pitchFamily="18" charset="0"/>
              </a:rPr>
              <a:t>1. </a:t>
            </a:r>
            <a:r>
              <a:rPr lang="en-US" altLang="en-US" sz="3200" b="1" dirty="0" err="1" smtClean="0">
                <a:solidFill>
                  <a:srgbClr val="FF0000"/>
                </a:solidFill>
                <a:latin typeface="Times" panose="02020603050405020304" pitchFamily="18" charset="0"/>
                <a:cs typeface="Times" panose="02020603050405020304" pitchFamily="18" charset="0"/>
              </a:rPr>
              <a:t>Thế</a:t>
            </a:r>
            <a:r>
              <a:rPr lang="en-US" altLang="en-US" sz="3200" b="1" dirty="0" smtClean="0">
                <a:solidFill>
                  <a:srgbClr val="FF0000"/>
                </a:solidFill>
                <a:latin typeface="Times" panose="02020603050405020304" pitchFamily="18" charset="0"/>
                <a:cs typeface="Times" panose="02020603050405020304" pitchFamily="18" charset="0"/>
              </a:rPr>
              <a:t> </a:t>
            </a:r>
            <a:r>
              <a:rPr lang="en-US" altLang="en-US" sz="3200" b="1" dirty="0" err="1" smtClean="0">
                <a:solidFill>
                  <a:srgbClr val="FF0000"/>
                </a:solidFill>
                <a:latin typeface="Times" panose="02020603050405020304" pitchFamily="18" charset="0"/>
                <a:cs typeface="Times" panose="02020603050405020304" pitchFamily="18" charset="0"/>
              </a:rPr>
              <a:t>nào</a:t>
            </a:r>
            <a:r>
              <a:rPr lang="en-US" altLang="en-US" sz="3200" b="1" dirty="0" smtClean="0">
                <a:solidFill>
                  <a:srgbClr val="FF0000"/>
                </a:solidFill>
                <a:latin typeface="Times" panose="02020603050405020304" pitchFamily="18" charset="0"/>
                <a:cs typeface="Times" panose="02020603050405020304" pitchFamily="18" charset="0"/>
              </a:rPr>
              <a:t> </a:t>
            </a:r>
            <a:r>
              <a:rPr lang="en-US" altLang="en-US" sz="3200" b="1" dirty="0" err="1" smtClean="0">
                <a:solidFill>
                  <a:srgbClr val="FF0000"/>
                </a:solidFill>
                <a:latin typeface="Times" panose="02020603050405020304" pitchFamily="18" charset="0"/>
                <a:cs typeface="Times" panose="02020603050405020304" pitchFamily="18" charset="0"/>
              </a:rPr>
              <a:t>là</a:t>
            </a:r>
            <a:r>
              <a:rPr lang="en-US" altLang="en-US" sz="3200" b="1" dirty="0" smtClean="0">
                <a:solidFill>
                  <a:srgbClr val="FF0000"/>
                </a:solidFill>
                <a:latin typeface="Times" panose="02020603050405020304" pitchFamily="18" charset="0"/>
                <a:cs typeface="Times" panose="02020603050405020304" pitchFamily="18" charset="0"/>
              </a:rPr>
              <a:t> </a:t>
            </a:r>
            <a:r>
              <a:rPr lang="en-US" altLang="en-US" sz="3200" b="1" dirty="0" err="1" smtClean="0">
                <a:solidFill>
                  <a:srgbClr val="FF0000"/>
                </a:solidFill>
                <a:latin typeface="Times" panose="02020603050405020304" pitchFamily="18" charset="0"/>
                <a:cs typeface="Times" panose="02020603050405020304" pitchFamily="18" charset="0"/>
              </a:rPr>
              <a:t>tự</a:t>
            </a:r>
            <a:r>
              <a:rPr lang="en-US" altLang="en-US" sz="3200" b="1" dirty="0" smtClean="0">
                <a:solidFill>
                  <a:srgbClr val="FF0000"/>
                </a:solidFill>
                <a:latin typeface="Times" panose="02020603050405020304" pitchFamily="18" charset="0"/>
                <a:cs typeface="Times" panose="02020603050405020304" pitchFamily="18" charset="0"/>
              </a:rPr>
              <a:t> </a:t>
            </a:r>
            <a:r>
              <a:rPr lang="en-US" altLang="en-US" sz="3200" b="1" dirty="0" err="1" smtClean="0">
                <a:solidFill>
                  <a:srgbClr val="FF0000"/>
                </a:solidFill>
                <a:latin typeface="Times" panose="02020603050405020304" pitchFamily="18" charset="0"/>
                <a:cs typeface="Times" panose="02020603050405020304" pitchFamily="18" charset="0"/>
              </a:rPr>
              <a:t>nhận</a:t>
            </a:r>
            <a:r>
              <a:rPr lang="en-US" altLang="en-US" sz="3200" b="1" dirty="0" smtClean="0">
                <a:solidFill>
                  <a:srgbClr val="FF0000"/>
                </a:solidFill>
                <a:latin typeface="Times" panose="02020603050405020304" pitchFamily="18" charset="0"/>
                <a:cs typeface="Times" panose="02020603050405020304" pitchFamily="18" charset="0"/>
              </a:rPr>
              <a:t> </a:t>
            </a:r>
            <a:r>
              <a:rPr lang="en-US" altLang="en-US" sz="3200" b="1" dirty="0" err="1" smtClean="0">
                <a:solidFill>
                  <a:srgbClr val="FF0000"/>
                </a:solidFill>
                <a:latin typeface="Times" panose="02020603050405020304" pitchFamily="18" charset="0"/>
                <a:cs typeface="Times" panose="02020603050405020304" pitchFamily="18" charset="0"/>
              </a:rPr>
              <a:t>thức</a:t>
            </a:r>
            <a:r>
              <a:rPr lang="en-US" altLang="en-US" sz="3200" b="1" dirty="0" smtClean="0">
                <a:solidFill>
                  <a:srgbClr val="FF0000"/>
                </a:solidFill>
                <a:latin typeface="Times" panose="02020603050405020304" pitchFamily="18" charset="0"/>
                <a:cs typeface="Times" panose="02020603050405020304" pitchFamily="18" charset="0"/>
              </a:rPr>
              <a:t> </a:t>
            </a:r>
            <a:r>
              <a:rPr lang="en-US" altLang="en-US" sz="3200" b="1" dirty="0" err="1" smtClean="0">
                <a:solidFill>
                  <a:srgbClr val="FF0000"/>
                </a:solidFill>
                <a:latin typeface="Times" panose="02020603050405020304" pitchFamily="18" charset="0"/>
                <a:cs typeface="Times" panose="02020603050405020304" pitchFamily="18" charset="0"/>
              </a:rPr>
              <a:t>bản</a:t>
            </a:r>
            <a:r>
              <a:rPr lang="en-US" altLang="en-US" sz="3200" b="1" dirty="0" smtClean="0">
                <a:solidFill>
                  <a:srgbClr val="FF0000"/>
                </a:solidFill>
                <a:latin typeface="Times" panose="02020603050405020304" pitchFamily="18" charset="0"/>
                <a:cs typeface="Times" panose="02020603050405020304" pitchFamily="18" charset="0"/>
              </a:rPr>
              <a:t> </a:t>
            </a:r>
            <a:r>
              <a:rPr lang="en-US" altLang="en-US" sz="3200" b="1" dirty="0" err="1" smtClean="0">
                <a:solidFill>
                  <a:srgbClr val="FF0000"/>
                </a:solidFill>
                <a:latin typeface="Times" panose="02020603050405020304" pitchFamily="18" charset="0"/>
                <a:cs typeface="Times" panose="02020603050405020304" pitchFamily="18" charset="0"/>
              </a:rPr>
              <a:t>thân</a:t>
            </a:r>
            <a:r>
              <a:rPr lang="en-US" altLang="en-US" sz="3200" b="1" dirty="0" smtClean="0">
                <a:solidFill>
                  <a:srgbClr val="FF0000"/>
                </a:solidFill>
                <a:latin typeface="Times" panose="02020603050405020304" pitchFamily="18" charset="0"/>
                <a:cs typeface="Times" panose="02020603050405020304" pitchFamily="18" charset="0"/>
              </a:rPr>
              <a:t>.</a:t>
            </a:r>
            <a:endParaRPr lang="en-US" altLang="en-US" sz="3200" b="1" dirty="0">
              <a:solidFill>
                <a:srgbClr val="FF0000"/>
              </a:solidFill>
              <a:latin typeface="Times" panose="02020603050405020304" pitchFamily="18" charset="0"/>
              <a:cs typeface="Times" panose="02020603050405020304" pitchFamily="18" charset="0"/>
            </a:endParaRPr>
          </a:p>
        </p:txBody>
      </p:sp>
      <p:sp>
        <p:nvSpPr>
          <p:cNvPr id="8196" name="TextBox 1"/>
          <p:cNvSpPr txBox="1">
            <a:spLocks noChangeArrowheads="1"/>
          </p:cNvSpPr>
          <p:nvPr/>
        </p:nvSpPr>
        <p:spPr bwMode="auto">
          <a:xfrm>
            <a:off x="8153400" y="4919663"/>
            <a:ext cx="5264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2400">
                <a:latin typeface="Times" panose="02020603050405020304" pitchFamily="18" charset="0"/>
                <a:cs typeface="Times" panose="02020603050405020304" pitchFamily="18" charset="0"/>
              </a:rPr>
              <a:t> </a:t>
            </a:r>
          </a:p>
        </p:txBody>
      </p:sp>
      <p:sp>
        <p:nvSpPr>
          <p:cNvPr id="5" name="Cloud Callout 4"/>
          <p:cNvSpPr/>
          <p:nvPr/>
        </p:nvSpPr>
        <p:spPr>
          <a:xfrm>
            <a:off x="209006" y="401925"/>
            <a:ext cx="6152604" cy="4295775"/>
          </a:xfrm>
          <a:prstGeom prst="cloudCallou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dirty="0" smtClean="0">
                <a:solidFill>
                  <a:srgbClr val="000000"/>
                </a:solidFill>
                <a:latin typeface="Times" panose="02020603050405020304" pitchFamily="18" charset="0"/>
                <a:cs typeface="Times" panose="02020603050405020304" pitchFamily="18" charset="0"/>
              </a:rPr>
              <a:t>? </a:t>
            </a:r>
            <a:r>
              <a:rPr lang="en-US" sz="2800" b="1" dirty="0" err="1" smtClean="0">
                <a:solidFill>
                  <a:srgbClr val="000000"/>
                </a:solidFill>
                <a:latin typeface="Times" panose="02020603050405020304" pitchFamily="18" charset="0"/>
                <a:cs typeface="Times" panose="02020603050405020304" pitchFamily="18" charset="0"/>
              </a:rPr>
              <a:t>Bạn</a:t>
            </a:r>
            <a:r>
              <a:rPr lang="en-US" sz="2800" b="1" dirty="0" smtClean="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Linh</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đã</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tự</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nhận</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ra</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các</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đặc</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điểm</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nào</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của</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bản</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thân</a:t>
            </a:r>
            <a:r>
              <a:rPr lang="en-US" sz="2800" b="1" dirty="0" smtClean="0">
                <a:solidFill>
                  <a:srgbClr val="000000"/>
                </a:solidFill>
                <a:latin typeface="Times" panose="02020603050405020304" pitchFamily="18" charset="0"/>
                <a:cs typeface="Times" panose="02020603050405020304" pitchFamily="18" charset="0"/>
              </a:rPr>
              <a:t>? </a:t>
            </a:r>
          </a:p>
          <a:p>
            <a:pPr>
              <a:defRPr/>
            </a:pPr>
            <a:r>
              <a:rPr lang="en-US" sz="2800" b="1" dirty="0" smtClean="0">
                <a:solidFill>
                  <a:srgbClr val="000000"/>
                </a:solidFill>
                <a:latin typeface="Times" panose="02020603050405020304" pitchFamily="18" charset="0"/>
                <a:cs typeface="Times" panose="02020603050405020304" pitchFamily="18" charset="0"/>
              </a:rPr>
              <a:t>(</a:t>
            </a:r>
            <a:r>
              <a:rPr lang="en-US" sz="2800" b="1" dirty="0" err="1" smtClean="0">
                <a:solidFill>
                  <a:srgbClr val="000000"/>
                </a:solidFill>
                <a:latin typeface="Times" panose="02020603050405020304" pitchFamily="18" charset="0"/>
                <a:cs typeface="Times" panose="02020603050405020304" pitchFamily="18" charset="0"/>
              </a:rPr>
              <a:t>Điểm</a:t>
            </a:r>
            <a:r>
              <a:rPr lang="en-US" sz="2800" b="1" dirty="0" smtClean="0">
                <a:solidFill>
                  <a:srgbClr val="000000"/>
                </a:solidFill>
                <a:latin typeface="Times" panose="02020603050405020304" pitchFamily="18" charset="0"/>
                <a:cs typeface="Times" panose="02020603050405020304" pitchFamily="18" charset="0"/>
              </a:rPr>
              <a:t> </a:t>
            </a:r>
            <a:r>
              <a:rPr lang="en-US" sz="2800" b="1" dirty="0" err="1" smtClean="0">
                <a:solidFill>
                  <a:srgbClr val="000000"/>
                </a:solidFill>
                <a:latin typeface="Times" panose="02020603050405020304" pitchFamily="18" charset="0"/>
                <a:cs typeface="Times" panose="02020603050405020304" pitchFamily="18" charset="0"/>
              </a:rPr>
              <a:t>mạnh</a:t>
            </a:r>
            <a:r>
              <a:rPr lang="en-US" sz="2800" b="1" dirty="0" smtClean="0">
                <a:solidFill>
                  <a:srgbClr val="000000"/>
                </a:solidFill>
                <a:latin typeface="Times" panose="02020603050405020304" pitchFamily="18" charset="0"/>
                <a:cs typeface="Times" panose="02020603050405020304" pitchFamily="18" charset="0"/>
              </a:rPr>
              <a:t>, </a:t>
            </a:r>
            <a:r>
              <a:rPr lang="en-US" sz="2800" b="1" dirty="0" err="1" smtClean="0">
                <a:solidFill>
                  <a:srgbClr val="000000"/>
                </a:solidFill>
                <a:latin typeface="Times" panose="02020603050405020304" pitchFamily="18" charset="0"/>
                <a:cs typeface="Times" panose="02020603050405020304" pitchFamily="18" charset="0"/>
              </a:rPr>
              <a:t>điểm</a:t>
            </a:r>
            <a:r>
              <a:rPr lang="en-US" sz="2800" b="1" dirty="0" smtClean="0">
                <a:solidFill>
                  <a:srgbClr val="000000"/>
                </a:solidFill>
                <a:latin typeface="Times" panose="02020603050405020304" pitchFamily="18" charset="0"/>
                <a:cs typeface="Times" panose="02020603050405020304" pitchFamily="18" charset="0"/>
              </a:rPr>
              <a:t> </a:t>
            </a:r>
            <a:r>
              <a:rPr lang="en-US" sz="2800" b="1" dirty="0" err="1" smtClean="0">
                <a:solidFill>
                  <a:srgbClr val="000000"/>
                </a:solidFill>
                <a:latin typeface="Times" panose="02020603050405020304" pitchFamily="18" charset="0"/>
                <a:cs typeface="Times" panose="02020603050405020304" pitchFamily="18" charset="0"/>
              </a:rPr>
              <a:t>yếu</a:t>
            </a:r>
            <a:r>
              <a:rPr lang="en-US" sz="2800" b="1" dirty="0" smtClean="0">
                <a:solidFill>
                  <a:srgbClr val="000000"/>
                </a:solidFill>
                <a:latin typeface="Times" panose="02020603050405020304" pitchFamily="18" charset="0"/>
                <a:cs typeface="Times" panose="02020603050405020304" pitchFamily="18" charset="0"/>
              </a:rPr>
              <a:t>)</a:t>
            </a:r>
            <a:endParaRPr lang="en-US" sz="2800" b="1" dirty="0">
              <a:solidFill>
                <a:srgbClr val="000000"/>
              </a:solidFill>
              <a:latin typeface="Times" panose="02020603050405020304" pitchFamily="18" charset="0"/>
              <a:cs typeface="Times" panose="02020603050405020304" pitchFamily="18" charset="0"/>
            </a:endParaRPr>
          </a:p>
          <a:p>
            <a:pPr>
              <a:defRPr/>
            </a:pPr>
            <a:r>
              <a:rPr lang="en-US" sz="2800" b="1" dirty="0">
                <a:solidFill>
                  <a:srgbClr val="000000"/>
                </a:solidFill>
                <a:latin typeface="Times" panose="02020603050405020304" pitchFamily="18" charset="0"/>
                <a:cs typeface="Times" panose="02020603050405020304" pitchFamily="18" charset="0"/>
              </a:rPr>
              <a:t> - </a:t>
            </a:r>
            <a:r>
              <a:rPr lang="en-US" sz="2800" b="1" dirty="0" err="1">
                <a:solidFill>
                  <a:srgbClr val="000000"/>
                </a:solidFill>
                <a:latin typeface="Times" panose="02020603050405020304" pitchFamily="18" charset="0"/>
                <a:cs typeface="Times" panose="02020603050405020304" pitchFamily="18" charset="0"/>
              </a:rPr>
              <a:t>Từ</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câu</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chuyện</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của</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bạn</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Linh</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em</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hiểu</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thế</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nào</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là</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tự</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nhận</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thức</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bản</a:t>
            </a:r>
            <a:r>
              <a:rPr lang="en-US" sz="2800" b="1" dirty="0">
                <a:solidFill>
                  <a:srgbClr val="000000"/>
                </a:solidFill>
                <a:latin typeface="Times" panose="02020603050405020304" pitchFamily="18" charset="0"/>
                <a:cs typeface="Times" panose="02020603050405020304" pitchFamily="18" charset="0"/>
              </a:rPr>
              <a:t> </a:t>
            </a:r>
            <a:r>
              <a:rPr lang="en-US" sz="2800" b="1" dirty="0" err="1">
                <a:solidFill>
                  <a:srgbClr val="000000"/>
                </a:solidFill>
                <a:latin typeface="Times" panose="02020603050405020304" pitchFamily="18" charset="0"/>
                <a:cs typeface="Times" panose="02020603050405020304" pitchFamily="18" charset="0"/>
              </a:rPr>
              <a:t>thân</a:t>
            </a:r>
            <a:r>
              <a:rPr lang="en-US" sz="2800" b="1" dirty="0">
                <a:solidFill>
                  <a:srgbClr val="000000"/>
                </a:solidFill>
                <a:latin typeface="Times" panose="02020603050405020304" pitchFamily="18" charset="0"/>
                <a:cs typeface="Times" panose="02020603050405020304" pitchFamily="18" charset="0"/>
              </a:rPr>
              <a:t>?</a:t>
            </a:r>
          </a:p>
        </p:txBody>
      </p:sp>
      <p:pic>
        <p:nvPicPr>
          <p:cNvPr id="2" name="Tình huống.bài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61611" y="624677"/>
            <a:ext cx="5830390" cy="5830390"/>
          </a:xfrm>
          <a:prstGeom prst="rect">
            <a:avLst/>
          </a:prstGeom>
        </p:spPr>
      </p:pic>
    </p:spTree>
    <p:extLst>
      <p:ext uri="{BB962C8B-B14F-4D97-AF65-F5344CB8AC3E}">
        <p14:creationId xmlns:p14="http://schemas.microsoft.com/office/powerpoint/2010/main" val="217550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inh viên, Trẻ em khung Kẹp nghệ thuật - Giáo dục trẻ em tin Nhắn tường png  tải về - Miễn phí trong suốt Khung Hình png Tải v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394" y="0"/>
            <a:ext cx="60035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school children with blank paper vector 08 | Paper vector, Cartoon  school, Umbrella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318" y="0"/>
            <a:ext cx="588468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79355" y="1018903"/>
            <a:ext cx="4075971" cy="584775"/>
          </a:xfrm>
          <a:prstGeom prst="rect">
            <a:avLst/>
          </a:prstGeom>
          <a:noFill/>
        </p:spPr>
        <p:txBody>
          <a:bodyPr wrap="square" rtlCol="0">
            <a:spAutoFit/>
          </a:bodyPr>
          <a:lstStyle/>
          <a:p>
            <a:pPr algn="ctr"/>
            <a:r>
              <a:rPr lang="en-US" sz="3200" b="1" dirty="0" err="1" smtClean="0">
                <a:solidFill>
                  <a:srgbClr val="FF0000"/>
                </a:solidFill>
                <a:latin typeface="Times" panose="02020603050405020304" pitchFamily="18" charset="0"/>
                <a:cs typeface="Times" panose="02020603050405020304" pitchFamily="18" charset="0"/>
              </a:rPr>
              <a:t>Điểm</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mạnh</a:t>
            </a:r>
            <a:r>
              <a:rPr lang="en-US" sz="3200" b="1" dirty="0" smtClean="0">
                <a:solidFill>
                  <a:srgbClr val="FF0000"/>
                </a:solidFill>
                <a:latin typeface="Times" panose="02020603050405020304" pitchFamily="18" charset="0"/>
                <a:cs typeface="Times" panose="02020603050405020304" pitchFamily="18" charset="0"/>
              </a:rPr>
              <a:t>:</a:t>
            </a:r>
            <a:endParaRPr lang="en-US" sz="3200" b="1" dirty="0">
              <a:solidFill>
                <a:srgbClr val="FF0000"/>
              </a:solidFill>
              <a:latin typeface="Times" panose="02020603050405020304" pitchFamily="18" charset="0"/>
              <a:cs typeface="Times" panose="02020603050405020304" pitchFamily="18" charset="0"/>
            </a:endParaRPr>
          </a:p>
        </p:txBody>
      </p:sp>
      <p:sp>
        <p:nvSpPr>
          <p:cNvPr id="6" name="TextBox 5"/>
          <p:cNvSpPr txBox="1"/>
          <p:nvPr/>
        </p:nvSpPr>
        <p:spPr>
          <a:xfrm>
            <a:off x="7774735" y="849086"/>
            <a:ext cx="3158876" cy="584775"/>
          </a:xfrm>
          <a:prstGeom prst="rect">
            <a:avLst/>
          </a:prstGeom>
          <a:noFill/>
        </p:spPr>
        <p:txBody>
          <a:bodyPr wrap="square" rtlCol="0">
            <a:spAutoFit/>
          </a:bodyPr>
          <a:lstStyle/>
          <a:p>
            <a:pPr algn="ctr"/>
            <a:r>
              <a:rPr lang="en-US" sz="3200" b="1" dirty="0" err="1" smtClean="0">
                <a:solidFill>
                  <a:srgbClr val="FF0000"/>
                </a:solidFill>
                <a:latin typeface="Times" panose="02020603050405020304" pitchFamily="18" charset="0"/>
                <a:cs typeface="Times" panose="02020603050405020304" pitchFamily="18" charset="0"/>
              </a:rPr>
              <a:t>Điểm</a:t>
            </a:r>
            <a:r>
              <a:rPr lang="en-US" sz="3200" b="1" dirty="0" smtClean="0">
                <a:solidFill>
                  <a:srgbClr val="FF0000"/>
                </a:solidFill>
                <a:latin typeface="Times"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cs typeface="Times" panose="02020603050405020304" pitchFamily="18" charset="0"/>
              </a:rPr>
              <a:t>yếu</a:t>
            </a:r>
            <a:endParaRPr lang="en-US" sz="3200" b="1" dirty="0">
              <a:solidFill>
                <a:srgbClr val="FF0000"/>
              </a:solidFill>
              <a:latin typeface="Times" panose="02020603050405020304" pitchFamily="18" charset="0"/>
              <a:cs typeface="Times" panose="02020603050405020304" pitchFamily="18" charset="0"/>
            </a:endParaRPr>
          </a:p>
        </p:txBody>
      </p:sp>
      <p:sp>
        <p:nvSpPr>
          <p:cNvPr id="7" name="Hexagon 6"/>
          <p:cNvSpPr/>
          <p:nvPr/>
        </p:nvSpPr>
        <p:spPr>
          <a:xfrm>
            <a:off x="614017" y="1776548"/>
            <a:ext cx="2181433" cy="1391194"/>
          </a:xfrm>
          <a:prstGeom prst="hexagon">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panose="02020603050405020304" pitchFamily="18" charset="0"/>
                <a:cs typeface="Times" panose="02020603050405020304" pitchFamily="18" charset="0"/>
              </a:rPr>
              <a:t>Lực</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học</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khá</a:t>
            </a:r>
            <a:endParaRPr lang="en-US" sz="3200" dirty="0">
              <a:solidFill>
                <a:schemeClr val="tx1"/>
              </a:solidFill>
              <a:latin typeface="Times" panose="02020603050405020304" pitchFamily="18" charset="0"/>
              <a:cs typeface="Times" panose="02020603050405020304" pitchFamily="18" charset="0"/>
            </a:endParaRPr>
          </a:p>
        </p:txBody>
      </p:sp>
      <p:sp>
        <p:nvSpPr>
          <p:cNvPr id="8" name="Hexagon 7"/>
          <p:cNvSpPr/>
          <p:nvPr/>
        </p:nvSpPr>
        <p:spPr>
          <a:xfrm>
            <a:off x="2384516" y="2789132"/>
            <a:ext cx="2343793" cy="1319349"/>
          </a:xfrm>
          <a:prstGeom prst="hexagon">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panose="02020603050405020304" pitchFamily="18" charset="0"/>
                <a:cs typeface="Times" panose="02020603050405020304" pitchFamily="18" charset="0"/>
              </a:rPr>
              <a:t>Cởi</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mở</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hoà</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đồng</a:t>
            </a:r>
            <a:endParaRPr lang="en-US" sz="3200" dirty="0">
              <a:solidFill>
                <a:schemeClr val="tx1"/>
              </a:solidFill>
              <a:latin typeface="Times" panose="02020603050405020304" pitchFamily="18" charset="0"/>
              <a:cs typeface="Times" panose="02020603050405020304" pitchFamily="18" charset="0"/>
            </a:endParaRPr>
          </a:p>
        </p:txBody>
      </p:sp>
      <p:sp>
        <p:nvSpPr>
          <p:cNvPr id="9" name="Hexagon 8"/>
          <p:cNvSpPr/>
          <p:nvPr/>
        </p:nvSpPr>
        <p:spPr>
          <a:xfrm>
            <a:off x="642829" y="3909200"/>
            <a:ext cx="2334833" cy="1822269"/>
          </a:xfrm>
          <a:prstGeom prst="hexag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panose="02020603050405020304" pitchFamily="18" charset="0"/>
                <a:cs typeface="Times" panose="02020603050405020304" pitchFamily="18" charset="0"/>
              </a:rPr>
              <a:t>Không</a:t>
            </a:r>
            <a:r>
              <a:rPr lang="en-US" sz="3200" dirty="0" smtClean="0">
                <a:solidFill>
                  <a:schemeClr val="tx1"/>
                </a:solidFill>
                <a:latin typeface="Times" panose="02020603050405020304" pitchFamily="18" charset="0"/>
                <a:cs typeface="Times" panose="02020603050405020304" pitchFamily="18" charset="0"/>
              </a:rPr>
              <a:t> ỉ </a:t>
            </a:r>
            <a:r>
              <a:rPr lang="en-US" sz="3200" dirty="0" err="1" smtClean="0">
                <a:solidFill>
                  <a:schemeClr val="tx1"/>
                </a:solidFill>
                <a:latin typeface="Times" panose="02020603050405020304" pitchFamily="18" charset="0"/>
                <a:cs typeface="Times" panose="02020603050405020304" pitchFamily="18" charset="0"/>
              </a:rPr>
              <a:t>lại</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lười</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biếng</a:t>
            </a:r>
            <a:endParaRPr lang="en-US" sz="3200" dirty="0">
              <a:solidFill>
                <a:schemeClr val="tx1"/>
              </a:solidFill>
              <a:latin typeface="Times" panose="02020603050405020304" pitchFamily="18" charset="0"/>
              <a:cs typeface="Times" panose="02020603050405020304" pitchFamily="18" charset="0"/>
            </a:endParaRPr>
          </a:p>
        </p:txBody>
      </p:sp>
      <p:sp>
        <p:nvSpPr>
          <p:cNvPr id="10" name="Hexagon 9"/>
          <p:cNvSpPr/>
          <p:nvPr/>
        </p:nvSpPr>
        <p:spPr>
          <a:xfrm>
            <a:off x="7317317" y="1883377"/>
            <a:ext cx="3066909" cy="1489165"/>
          </a:xfrm>
          <a:prstGeom prst="hexag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panose="02020603050405020304" pitchFamily="18" charset="0"/>
                <a:cs typeface="Times" panose="02020603050405020304" pitchFamily="18" charset="0"/>
              </a:rPr>
              <a:t>Ngoại</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hình</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mũm</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mĩm</a:t>
            </a:r>
            <a:r>
              <a:rPr lang="en-US" sz="3200" dirty="0" smtClean="0">
                <a:solidFill>
                  <a:schemeClr val="tx1"/>
                </a:solidFill>
                <a:latin typeface="Times" panose="02020603050405020304" pitchFamily="18" charset="0"/>
                <a:cs typeface="Times" panose="02020603050405020304" pitchFamily="18" charset="0"/>
              </a:rPr>
              <a:t>, da </a:t>
            </a:r>
            <a:r>
              <a:rPr lang="en-US" sz="3200" dirty="0" err="1" smtClean="0">
                <a:solidFill>
                  <a:schemeClr val="tx1"/>
                </a:solidFill>
                <a:latin typeface="Times" panose="02020603050405020304" pitchFamily="18" charset="0"/>
                <a:cs typeface="Times" panose="02020603050405020304" pitchFamily="18" charset="0"/>
              </a:rPr>
              <a:t>ngăm</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đen</a:t>
            </a:r>
            <a:endParaRPr lang="en-US" sz="3200" dirty="0">
              <a:solidFill>
                <a:schemeClr val="tx1"/>
              </a:solidFill>
              <a:latin typeface="Times" panose="02020603050405020304" pitchFamily="18" charset="0"/>
              <a:cs typeface="Times" panose="02020603050405020304" pitchFamily="18" charset="0"/>
            </a:endParaRPr>
          </a:p>
        </p:txBody>
      </p:sp>
      <p:sp>
        <p:nvSpPr>
          <p:cNvPr id="11" name="Hexagon 10"/>
          <p:cNvSpPr/>
          <p:nvPr/>
        </p:nvSpPr>
        <p:spPr>
          <a:xfrm>
            <a:off x="9249659" y="3909200"/>
            <a:ext cx="2177035" cy="1822269"/>
          </a:xfrm>
          <a:prstGeom prst="hexag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solidFill>
                <a:latin typeface="Times" panose="02020603050405020304" pitchFamily="18" charset="0"/>
                <a:cs typeface="Times" panose="02020603050405020304" pitchFamily="18" charset="0"/>
              </a:rPr>
              <a:t>Dễ</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nổi</a:t>
            </a:r>
            <a:r>
              <a:rPr lang="en-US" sz="3200" dirty="0" smtClean="0">
                <a:solidFill>
                  <a:schemeClr val="tx1"/>
                </a:solidFill>
                <a:latin typeface="Times" panose="02020603050405020304" pitchFamily="18" charset="0"/>
                <a:cs typeface="Times" panose="02020603050405020304" pitchFamily="18" charset="0"/>
              </a:rPr>
              <a:t> </a:t>
            </a:r>
            <a:r>
              <a:rPr lang="en-US" sz="3200" dirty="0" err="1" smtClean="0">
                <a:solidFill>
                  <a:schemeClr val="tx1"/>
                </a:solidFill>
                <a:latin typeface="Times" panose="02020603050405020304" pitchFamily="18" charset="0"/>
                <a:cs typeface="Times" panose="02020603050405020304" pitchFamily="18" charset="0"/>
              </a:rPr>
              <a:t>nóng</a:t>
            </a:r>
            <a:endParaRPr lang="en-US" sz="3200" dirty="0">
              <a:solidFill>
                <a:schemeClr val="tx1"/>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342356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Scale>
                                      <p:cBhvr>
                                        <p:cTn id="1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7"/>
                                        </p:tgtEl>
                                        <p:attrNameLst>
                                          <p:attrName>ppt_x</p:attrName>
                                          <p:attrName>ppt_y</p:attrName>
                                        </p:attrNameLst>
                                      </p:cBhvr>
                                    </p:animMotion>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6" presetClass="entr" presetSubtype="0" fill="hold" grpId="0" nodeType="clickEffect">
                                  <p:stCondLst>
                                    <p:cond delay="0"/>
                                  </p:stCondLst>
                                  <p:iterate type="lt">
                                    <p:tmPct val="10000"/>
                                  </p:iterate>
                                  <p:childTnLst>
                                    <p:set>
                                      <p:cBhvr>
                                        <p:cTn id="23" dur="1" fill="hold">
                                          <p:stCondLst>
                                            <p:cond delay="0"/>
                                          </p:stCondLst>
                                        </p:cTn>
                                        <p:tgtEl>
                                          <p:spTgt spid="8"/>
                                        </p:tgtEl>
                                        <p:attrNameLst>
                                          <p:attrName>style.visibility</p:attrName>
                                        </p:attrNameLst>
                                      </p:cBhvr>
                                      <p:to>
                                        <p:strVal val="visible"/>
                                      </p:to>
                                    </p:set>
                                    <p:anim by="(-#ppt_w*2)" calcmode="lin" valueType="num">
                                      <p:cBhvr rctx="PPT">
                                        <p:cTn id="24" dur="500" autoRev="1" fill="hold">
                                          <p:stCondLst>
                                            <p:cond delay="0"/>
                                          </p:stCondLst>
                                        </p:cTn>
                                        <p:tgtEl>
                                          <p:spTgt spid="8"/>
                                        </p:tgtEl>
                                        <p:attrNameLst>
                                          <p:attrName>ppt_w</p:attrName>
                                        </p:attrNameLst>
                                      </p:cBhvr>
                                    </p:anim>
                                    <p:anim by="(#ppt_w*0.50)" calcmode="lin" valueType="num">
                                      <p:cBhvr>
                                        <p:cTn id="25" dur="500" decel="50000" autoRev="1" fill="hold">
                                          <p:stCondLst>
                                            <p:cond delay="0"/>
                                          </p:stCondLst>
                                        </p:cTn>
                                        <p:tgtEl>
                                          <p:spTgt spid="8"/>
                                        </p:tgtEl>
                                        <p:attrNameLst>
                                          <p:attrName>ppt_x</p:attrName>
                                        </p:attrNameLst>
                                      </p:cBhvr>
                                    </p:anim>
                                    <p:anim from="(-#ppt_h/2)" to="(#ppt_y)" calcmode="lin" valueType="num">
                                      <p:cBhvr>
                                        <p:cTn id="26" dur="1000" fill="hold">
                                          <p:stCondLst>
                                            <p:cond delay="0"/>
                                          </p:stCondLst>
                                        </p:cTn>
                                        <p:tgtEl>
                                          <p:spTgt spid="8"/>
                                        </p:tgtEl>
                                        <p:attrNameLst>
                                          <p:attrName>ppt_y</p:attrName>
                                        </p:attrNameLst>
                                      </p:cBhvr>
                                    </p:anim>
                                    <p:animRot by="21600000">
                                      <p:cBhvr>
                                        <p:cTn id="27" dur="1000" fill="hold">
                                          <p:stCondLst>
                                            <p:cond delay="0"/>
                                          </p:stCondLst>
                                        </p:cTn>
                                        <p:tgtEl>
                                          <p:spTgt spid="8"/>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41" presetClass="entr" presetSubtype="0" fill="hold" grpId="0" nodeType="clickEffect">
                                  <p:stCondLst>
                                    <p:cond delay="0"/>
                                  </p:stCondLst>
                                  <p:iterate type="lt">
                                    <p:tmPct val="10000"/>
                                  </p:iterate>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9"/>
                                        </p:tgtEl>
                                        <p:attrNameLst>
                                          <p:attrName>ppt_y</p:attrName>
                                        </p:attrNameLst>
                                      </p:cBhvr>
                                      <p:tavLst>
                                        <p:tav tm="0">
                                          <p:val>
                                            <p:strVal val="#ppt_y"/>
                                          </p:val>
                                        </p:tav>
                                        <p:tav tm="100000">
                                          <p:val>
                                            <p:strVal val="#ppt_y"/>
                                          </p:val>
                                        </p:tav>
                                      </p:tavLst>
                                    </p:anim>
                                    <p:anim calcmode="lin" valueType="num">
                                      <p:cBhvr>
                                        <p:cTn id="34"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800" decel="100000"/>
                                        <p:tgtEl>
                                          <p:spTgt spid="10"/>
                                        </p:tgtEl>
                                      </p:cBhvr>
                                    </p:animEffect>
                                    <p:anim calcmode="lin" valueType="num">
                                      <p:cBhvr>
                                        <p:cTn id="42" dur="800" decel="100000" fill="hold"/>
                                        <p:tgtEl>
                                          <p:spTgt spid="10"/>
                                        </p:tgtEl>
                                        <p:attrNameLst>
                                          <p:attrName>style.rotation</p:attrName>
                                        </p:attrNameLst>
                                      </p:cBhvr>
                                      <p:tavLst>
                                        <p:tav tm="0">
                                          <p:val>
                                            <p:fltVal val="-90"/>
                                          </p:val>
                                        </p:tav>
                                        <p:tav tm="100000">
                                          <p:val>
                                            <p:fltVal val="0"/>
                                          </p:val>
                                        </p:tav>
                                      </p:tavLst>
                                    </p:anim>
                                    <p:anim calcmode="lin" valueType="num">
                                      <p:cBhvr>
                                        <p:cTn id="43" dur="800" decel="100000" fill="hold"/>
                                        <p:tgtEl>
                                          <p:spTgt spid="10"/>
                                        </p:tgtEl>
                                        <p:attrNameLst>
                                          <p:attrName>ppt_x</p:attrName>
                                        </p:attrNameLst>
                                      </p:cBhvr>
                                      <p:tavLst>
                                        <p:tav tm="0">
                                          <p:val>
                                            <p:strVal val="#ppt_x+0.4"/>
                                          </p:val>
                                        </p:tav>
                                        <p:tav tm="100000">
                                          <p:val>
                                            <p:strVal val="#ppt_x-0.05"/>
                                          </p:val>
                                        </p:tav>
                                      </p:tavLst>
                                    </p:anim>
                                    <p:anim calcmode="lin" valueType="num">
                                      <p:cBhvr>
                                        <p:cTn id="44" dur="800" decel="100000" fill="hold"/>
                                        <p:tgtEl>
                                          <p:spTgt spid="10"/>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1000" fill="hold"/>
                                        <p:tgtEl>
                                          <p:spTgt spid="11"/>
                                        </p:tgtEl>
                                        <p:attrNameLst>
                                          <p:attrName>ppt_w</p:attrName>
                                        </p:attrNameLst>
                                      </p:cBhvr>
                                      <p:tavLst>
                                        <p:tav tm="0">
                                          <p:val>
                                            <p:fltVal val="0"/>
                                          </p:val>
                                        </p:tav>
                                        <p:tav tm="100000">
                                          <p:val>
                                            <p:strVal val="#ppt_w"/>
                                          </p:val>
                                        </p:tav>
                                      </p:tavLst>
                                    </p:anim>
                                    <p:anim calcmode="lin" valueType="num">
                                      <p:cBhvr>
                                        <p:cTn id="52" dur="1000" fill="hold"/>
                                        <p:tgtEl>
                                          <p:spTgt spid="11"/>
                                        </p:tgtEl>
                                        <p:attrNameLst>
                                          <p:attrName>ppt_h</p:attrName>
                                        </p:attrNameLst>
                                      </p:cBhvr>
                                      <p:tavLst>
                                        <p:tav tm="0">
                                          <p:val>
                                            <p:fltVal val="0"/>
                                          </p:val>
                                        </p:tav>
                                        <p:tav tm="100000">
                                          <p:val>
                                            <p:strVal val="#ppt_h"/>
                                          </p:val>
                                        </p:tav>
                                      </p:tavLst>
                                    </p:anim>
                                    <p:anim calcmode="lin" valueType="num">
                                      <p:cBhvr>
                                        <p:cTn id="53"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animBg="1"/>
      <p:bldP spid="9" grpId="0" animBg="1"/>
      <p:bldP spid="10"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1540</Words>
  <Application>Microsoft Office PowerPoint</Application>
  <PresentationFormat>Widescreen</PresentationFormat>
  <Paragraphs>155</Paragraphs>
  <Slides>35</Slides>
  <Notes>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#9Slide05 Brannboll Ny</vt:lpstr>
      <vt:lpstr>Arial</vt:lpstr>
      <vt:lpstr>Calibri</vt:lpstr>
      <vt:lpstr>Calibri Light</vt:lpstr>
      <vt:lpstr>Segoe UI</vt:lpstr>
      <vt:lpstr>Symbol</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Admin</cp:lastModifiedBy>
  <cp:revision>21</cp:revision>
  <dcterms:created xsi:type="dcterms:W3CDTF">2021-07-10T07:14:28Z</dcterms:created>
  <dcterms:modified xsi:type="dcterms:W3CDTF">2023-12-15T01:01:22Z</dcterms:modified>
</cp:coreProperties>
</file>