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media3.wav" ContentType="audio/x-wav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media/audio3.wav" ContentType="audio/x-wav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ink/ink1.xml" ContentType="application/inkml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44" r:id="rId2"/>
    <p:sldMasterId id="2147483760" r:id="rId3"/>
    <p:sldMasterId id="2147483836" r:id="rId4"/>
  </p:sldMasterIdLst>
  <p:notesMasterIdLst>
    <p:notesMasterId r:id="rId41"/>
  </p:notesMasterIdLst>
  <p:sldIdLst>
    <p:sldId id="634" r:id="rId5"/>
    <p:sldId id="654" r:id="rId6"/>
    <p:sldId id="656" r:id="rId7"/>
    <p:sldId id="655" r:id="rId8"/>
    <p:sldId id="657" r:id="rId9"/>
    <p:sldId id="659" r:id="rId10"/>
    <p:sldId id="661" r:id="rId11"/>
    <p:sldId id="665" r:id="rId12"/>
    <p:sldId id="649" r:id="rId13"/>
    <p:sldId id="269" r:id="rId14"/>
    <p:sldId id="444" r:id="rId15"/>
    <p:sldId id="445" r:id="rId16"/>
    <p:sldId id="422" r:id="rId17"/>
    <p:sldId id="454" r:id="rId18"/>
    <p:sldId id="458" r:id="rId19"/>
    <p:sldId id="446" r:id="rId20"/>
    <p:sldId id="632" r:id="rId21"/>
    <p:sldId id="424" r:id="rId22"/>
    <p:sldId id="428" r:id="rId23"/>
    <p:sldId id="646" r:id="rId24"/>
    <p:sldId id="258" r:id="rId25"/>
    <p:sldId id="650" r:id="rId26"/>
    <p:sldId id="642" r:id="rId27"/>
    <p:sldId id="275" r:id="rId28"/>
    <p:sldId id="321" r:id="rId29"/>
    <p:sldId id="323" r:id="rId30"/>
    <p:sldId id="324" r:id="rId31"/>
    <p:sldId id="325" r:id="rId32"/>
    <p:sldId id="651" r:id="rId33"/>
    <p:sldId id="450" r:id="rId34"/>
    <p:sldId id="645" r:id="rId35"/>
    <p:sldId id="263" r:id="rId36"/>
    <p:sldId id="638" r:id="rId37"/>
    <p:sldId id="639" r:id="rId38"/>
    <p:sldId id="652" r:id="rId39"/>
    <p:sldId id="653" r:id="rId40"/>
  </p:sldIdLst>
  <p:sldSz cx="9144000" cy="5715000" type="screen16x10"/>
  <p:notesSz cx="6858000" cy="9144000"/>
  <p:embeddedFontLst>
    <p:embeddedFont>
      <p:font typeface="#9Slide05 SVNBlenda Script" panose="020B0604020202020204" charset="0"/>
      <p:regular r:id="rId42"/>
    </p:embeddedFont>
    <p:embeddedFont>
      <p:font typeface="Tinta Script" charset="0"/>
      <p:regular r:id="rId43"/>
    </p:embeddedFont>
    <p:embeddedFont>
      <p:font typeface="#9Slide05 Fourth Medium" panose="020B0604020202020204" charset="0"/>
      <p:bold r:id="rId44"/>
    </p:embeddedFont>
    <p:embeddedFont>
      <p:font typeface="#9Slide03 Kaleko 105 Round Bold" panose="020B0604020202020204" charset="0"/>
      <p:bold r:id="rId45"/>
    </p:embeddedFont>
    <p:embeddedFont>
      <p:font typeface="MS PGothic" panose="020B0600070205080204" pitchFamily="34" charset="-128"/>
      <p:regular r:id="rId46"/>
    </p:embeddedFont>
    <p:embeddedFont>
      <p:font typeface="微软雅黑" panose="020B0503020204020204" pitchFamily="34" charset="-122"/>
      <p:regular r:id="rId47"/>
      <p:bold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SimSun" panose="02010600030101010101" pitchFamily="2" charset="-122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#9Slide06 SVNJonitha Script" panose="020B0604020202020204" charset="0"/>
      <p:regular r:id="rId58"/>
    </p:embeddedFont>
    <p:embeddedFont>
      <p:font typeface="Roboto" panose="020B0604020202020204" charset="0"/>
      <p:regular r:id="rId59"/>
      <p:bold r:id="rId60"/>
      <p:italic r:id="rId61"/>
      <p:boldItalic r:id="rId62"/>
    </p:embeddedFont>
    <p:embeddedFont>
      <p:font typeface="SimSun" panose="02010600030101010101" pitchFamily="2" charset="-122"/>
      <p:regular r:id="rId51"/>
    </p:embeddedFont>
    <p:embeddedFont>
      <p:font typeface="#9Slide07 SVNBatman Forever Alt" panose="00000400000000000000" charset="0"/>
      <p:regular r:id="rId63"/>
    </p:embeddedFont>
    <p:embeddedFont>
      <p:font typeface="Impact" panose="020B0806030902050204" pitchFamily="34" charset="0"/>
      <p:regular r:id="rId64"/>
    </p:embeddedFont>
  </p:embeddedFontLst>
  <p:custDataLst>
    <p:tags r:id="rId65"/>
  </p:custDataLst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et Anh Nguyen" initials="VAN" lastIdx="1" clrIdx="0">
    <p:extLst>
      <p:ext uri="{19B8F6BF-5375-455C-9EA6-DF929625EA0E}">
        <p15:presenceInfo xmlns:p15="http://schemas.microsoft.com/office/powerpoint/2012/main" userId="659044af1e3916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A50"/>
    <a:srgbClr val="4DDA00"/>
    <a:srgbClr val="FF1920"/>
    <a:srgbClr val="FCC062"/>
    <a:srgbClr val="34589D"/>
    <a:srgbClr val="F7BB5F"/>
    <a:srgbClr val="7575D1"/>
    <a:srgbClr val="687BA1"/>
    <a:srgbClr val="CE6A00"/>
    <a:srgbClr val="58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0" autoAdjust="0"/>
    <p:restoredTop sz="94660"/>
  </p:normalViewPr>
  <p:slideViewPr>
    <p:cSldViewPr>
      <p:cViewPr varScale="1">
        <p:scale>
          <a:sx n="83" d="100"/>
          <a:sy n="83" d="100"/>
        </p:scale>
        <p:origin x="1266" y="78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3.6</c:v>
                </c:pt>
                <c:pt idx="1">
                  <c:v>4.9000000000000004</c:v>
                </c:pt>
                <c:pt idx="2">
                  <c:v>5.6</c:v>
                </c:pt>
                <c:pt idx="3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E0-40CE-8615-8AA3448712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3.9</c:v>
                </c:pt>
                <c:pt idx="1">
                  <c:v>5.2</c:v>
                </c:pt>
                <c:pt idx="2">
                  <c:v>6.1</c:v>
                </c:pt>
                <c:pt idx="3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E0-40CE-8615-8AA344871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486704"/>
        <c:axId val="239487264"/>
      </c:barChart>
      <c:catAx>
        <c:axId val="23948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39487264"/>
        <c:crosses val="autoZero"/>
        <c:auto val="1"/>
        <c:lblAlgn val="ctr"/>
        <c:lblOffset val="100"/>
        <c:noMultiLvlLbl val="0"/>
      </c:catAx>
      <c:valAx>
        <c:axId val="239487264"/>
        <c:scaling>
          <c:orientation val="minMax"/>
          <c:min val="2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39486704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6"/>
          </a:solidFill>
          <a:latin typeface="Calibri Light" panose="020F0302020204030204" pitchFamily="34" charset="0"/>
          <a:ea typeface="Roboto Light" panose="02000000000000000000" pitchFamily="2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458915434129686"/>
          <c:y val="0.5"/>
        </c:manualLayout>
      </c:layout>
      <c:overlay val="0"/>
      <c:txPr>
        <a:bodyPr/>
        <a:lstStyle/>
        <a:p>
          <a:pPr>
            <a:defRPr sz="2800" b="0">
              <a:solidFill>
                <a:schemeClr val="accent6"/>
              </a:solidFill>
              <a:latin typeface="Calibri Light" panose="020F0302020204030204" pitchFamily="34" charset="0"/>
              <a:ea typeface="Roboto Light" panose="02000000000000000000" pitchFamily="2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80%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D3B-462F-88B1-4E9755B57B11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D3B-462F-88B1-4E9755B57B1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3B-462F-88B1-4E9755B57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458915434129686"/>
          <c:y val="0.5"/>
        </c:manualLayout>
      </c:layout>
      <c:overlay val="0"/>
      <c:txPr>
        <a:bodyPr/>
        <a:lstStyle/>
        <a:p>
          <a:pPr algn="ctr" rtl="0">
            <a:defRPr lang="en-US" sz="2800" b="0" i="0" u="none" strike="noStrike" kern="1200" baseline="0">
              <a:solidFill>
                <a:srgbClr val="35532F"/>
              </a:solidFill>
              <a:latin typeface="Calibri Light" panose="020F0302020204030204" pitchFamily="34" charset="0"/>
              <a:ea typeface="Roboto Light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55%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34E-4EEE-91D2-70D1CD26BE5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34E-4EEE-91D2-70D1CD26BE5F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4E-4EEE-91D2-70D1CD26B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458915434129686"/>
          <c:y val="0.5"/>
        </c:manualLayout>
      </c:layout>
      <c:overlay val="0"/>
      <c:txPr>
        <a:bodyPr/>
        <a:lstStyle/>
        <a:p>
          <a:pPr algn="ctr" rtl="0">
            <a:defRPr lang="en-US" sz="2800" b="0" i="0" u="none" strike="noStrike" kern="1200" baseline="0">
              <a:solidFill>
                <a:srgbClr val="35532F"/>
              </a:solidFill>
              <a:latin typeface="Calibri Light" panose="020F0302020204030204" pitchFamily="34" charset="0"/>
              <a:ea typeface="Roboto Light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22%</c:v>
                </c:pt>
              </c:strCache>
            </c:strRef>
          </c:tx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62C-4E14-9EA2-C475E51C763E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62C-4E14-9EA2-C475E51C763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2C-4E14-9EA2-C475E51C7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6129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0-25T16:13:43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24292 2556 0</inkml:trace>
  <inkml:trace contextRef="#ctx0" brushRef="#br0" timeOffset="963.19">24292 2556 0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A948A-8E75-43CB-A4A3-F816367E7D4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5C966-A7C4-47F0-A005-8140A375C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2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1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fld id="{BF864752-D480-4408-A79D-3AE2757E5245}" type="slidenum">
              <a:rPr lang="zh-CN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</a:t>
            </a:fld>
            <a:endParaRPr lang="zh-CN" altLang="en-US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4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588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057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16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647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10938-0BF7-42FB-A4A0-12442E959BD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4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3348;gdd9522e249_0_5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Google Shape;3349;gdd9522e249_0_57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684827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8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657544-B464-4DEF-9C57-8203EC198E8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3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281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52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10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10938-0BF7-42FB-A4A0-12442E959B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3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Tôi chưa bao giờ vô tình làm điều gì, cũng như không phát minh nào của tôi đến từ sự vô tình; chúng đến từ lao động.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5C966-A7C4-47F0-A005-8140A375C3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C7133CB3-2112-488E-9420-17DB2B5023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2C725914-D4CF-4339-A346-95A9B6CC6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err="1"/>
              <a:t>Chuyển</a:t>
            </a:r>
            <a:r>
              <a:rPr lang="en-US" altLang="en-US" dirty="0"/>
              <a:t> ý sang “</a:t>
            </a:r>
            <a:r>
              <a:rPr lang="en-US" altLang="en-US" dirty="0" err="1"/>
              <a:t>Cách</a:t>
            </a:r>
            <a:r>
              <a:rPr lang="en-US" altLang="en-US" dirty="0"/>
              <a:t> </a:t>
            </a:r>
            <a:r>
              <a:rPr lang="en-US" altLang="en-US" dirty="0" err="1"/>
              <a:t>rèn</a:t>
            </a:r>
            <a:r>
              <a:rPr lang="en-US" altLang="en-US" dirty="0"/>
              <a:t> </a:t>
            </a:r>
            <a:r>
              <a:rPr lang="en-US" altLang="en-US" dirty="0" err="1"/>
              <a:t>luyện</a:t>
            </a:r>
            <a:r>
              <a:rPr lang="en-US" altLang="en-US" dirty="0"/>
              <a:t>”: </a:t>
            </a:r>
            <a:r>
              <a:rPr lang="en-US" altLang="en-US" dirty="0" err="1"/>
              <a:t>Vậy</a:t>
            </a:r>
            <a:r>
              <a:rPr lang="en-US" altLang="en-US" dirty="0"/>
              <a:t> </a:t>
            </a:r>
            <a:r>
              <a:rPr lang="en-US" altLang="en-US" dirty="0" err="1"/>
              <a:t>làm</a:t>
            </a:r>
            <a:r>
              <a:rPr lang="en-US" altLang="en-US" dirty="0"/>
              <a:t> </a:t>
            </a:r>
            <a:r>
              <a:rPr lang="en-US" altLang="en-US" dirty="0" err="1"/>
              <a:t>thế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tránh</a:t>
            </a:r>
            <a:r>
              <a:rPr lang="en-US" altLang="en-US" dirty="0"/>
              <a:t> </a:t>
            </a:r>
            <a:r>
              <a:rPr lang="en-US" altLang="en-US" dirty="0" err="1"/>
              <a:t>được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tác</a:t>
            </a:r>
            <a:r>
              <a:rPr lang="en-US" altLang="en-US" dirty="0"/>
              <a:t> </a:t>
            </a:r>
            <a:r>
              <a:rPr lang="en-US" altLang="en-US" dirty="0" err="1"/>
              <a:t>hại</a:t>
            </a:r>
            <a:r>
              <a:rPr lang="en-US" altLang="en-US" dirty="0"/>
              <a:t>, </a:t>
            </a:r>
            <a:r>
              <a:rPr lang="en-US" altLang="en-US" dirty="0" err="1"/>
              <a:t>hậu</a:t>
            </a:r>
            <a:r>
              <a:rPr lang="en-US" altLang="en-US" dirty="0"/>
              <a:t> </a:t>
            </a:r>
            <a:r>
              <a:rPr lang="en-US" altLang="en-US" dirty="0" err="1"/>
              <a:t>quả</a:t>
            </a:r>
            <a:r>
              <a:rPr lang="en-US" altLang="en-US" dirty="0"/>
              <a:t> do </a:t>
            </a:r>
            <a:r>
              <a:rPr lang="en-US" altLang="en-US" dirty="0" err="1"/>
              <a:t>thiếu</a:t>
            </a:r>
            <a:r>
              <a:rPr lang="en-US" altLang="en-US" dirty="0"/>
              <a:t> </a:t>
            </a:r>
            <a:r>
              <a:rPr lang="en-US" altLang="en-US" dirty="0" err="1"/>
              <a:t>siêng</a:t>
            </a:r>
            <a:r>
              <a:rPr lang="en-US" altLang="en-US" dirty="0"/>
              <a:t> </a:t>
            </a:r>
            <a:r>
              <a:rPr lang="en-US" altLang="en-US" dirty="0" err="1"/>
              <a:t>năng</a:t>
            </a:r>
            <a:r>
              <a:rPr lang="en-US" altLang="en-US" dirty="0"/>
              <a:t>, </a:t>
            </a:r>
            <a:r>
              <a:rPr lang="en-US" altLang="en-US" dirty="0" err="1"/>
              <a:t>kiên</a:t>
            </a:r>
            <a:r>
              <a:rPr lang="en-US" altLang="en-US" dirty="0"/>
              <a:t> </a:t>
            </a:r>
            <a:r>
              <a:rPr lang="en-US" altLang="en-US" dirty="0" err="1"/>
              <a:t>trì</a:t>
            </a:r>
            <a:r>
              <a:rPr lang="en-US" altLang="en-US" dirty="0"/>
              <a:t> </a:t>
            </a:r>
            <a:r>
              <a:rPr lang="en-US" altLang="en-US" dirty="0" err="1"/>
              <a:t>gây</a:t>
            </a:r>
            <a:r>
              <a:rPr lang="en-US" altLang="en-US" dirty="0"/>
              <a:t> ra?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0AB3163C-B282-466D-BC59-68D0903270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2713E33-6B58-404C-A655-58B10B7CAF3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61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52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Relationship Id="rId4" Type="http://schemas.openxmlformats.org/officeDocument/2006/relationships/chart" Target="../charts/chart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1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575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919538" y="-7056"/>
            <a:ext cx="5224462" cy="5744987"/>
          </a:xfrm>
          <a:custGeom>
            <a:avLst/>
            <a:gdLst>
              <a:gd name="connsiteX0" fmla="*/ 0 w 5224462"/>
              <a:gd name="connsiteY0" fmla="*/ 0 h 5164138"/>
              <a:gd name="connsiteX1" fmla="*/ 5224462 w 5224462"/>
              <a:gd name="connsiteY1" fmla="*/ 0 h 5164138"/>
              <a:gd name="connsiteX2" fmla="*/ 5224462 w 5224462"/>
              <a:gd name="connsiteY2" fmla="*/ 5164138 h 5164138"/>
              <a:gd name="connsiteX3" fmla="*/ 0 w 5224462"/>
              <a:gd name="connsiteY3" fmla="*/ 5164138 h 5164138"/>
              <a:gd name="connsiteX4" fmla="*/ 0 w 5224462"/>
              <a:gd name="connsiteY4" fmla="*/ 0 h 5164138"/>
              <a:gd name="connsiteX0" fmla="*/ 2165350 w 5224462"/>
              <a:gd name="connsiteY0" fmla="*/ 0 h 5170488"/>
              <a:gd name="connsiteX1" fmla="*/ 5224462 w 5224462"/>
              <a:gd name="connsiteY1" fmla="*/ 6350 h 5170488"/>
              <a:gd name="connsiteX2" fmla="*/ 5224462 w 5224462"/>
              <a:gd name="connsiteY2" fmla="*/ 5170488 h 5170488"/>
              <a:gd name="connsiteX3" fmla="*/ 0 w 5224462"/>
              <a:gd name="connsiteY3" fmla="*/ 5170488 h 5170488"/>
              <a:gd name="connsiteX4" fmla="*/ 2165350 w 5224462"/>
              <a:gd name="connsiteY4" fmla="*/ 0 h 517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4462" h="5170488">
                <a:moveTo>
                  <a:pt x="2165350" y="0"/>
                </a:moveTo>
                <a:lnTo>
                  <a:pt x="5224462" y="6350"/>
                </a:lnTo>
                <a:lnTo>
                  <a:pt x="5224462" y="5170488"/>
                </a:lnTo>
                <a:lnTo>
                  <a:pt x="0" y="5170488"/>
                </a:lnTo>
                <a:lnTo>
                  <a:pt x="2165350" y="0"/>
                </a:lnTo>
                <a:close/>
              </a:path>
            </a:pathLst>
          </a:custGeom>
          <a:solidFill>
            <a:srgbClr val="6FAF4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67544" y="2525807"/>
            <a:ext cx="3888432" cy="1840204"/>
          </a:xfrm>
        </p:spPr>
        <p:txBody>
          <a:bodyPr anchor="t">
            <a:noAutofit/>
          </a:bodyPr>
          <a:lstStyle>
            <a:lvl1pPr marL="0" indent="0" algn="l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This is a sample text. Insert your desired text here.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67544" y="1817384"/>
            <a:ext cx="3888432" cy="720080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Picture and Text</a:t>
            </a:r>
          </a:p>
        </p:txBody>
      </p:sp>
    </p:spTree>
    <p:extLst>
      <p:ext uri="{BB962C8B-B14F-4D97-AF65-F5344CB8AC3E}">
        <p14:creationId xmlns:p14="http://schemas.microsoft.com/office/powerpoint/2010/main" val="141762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 Proces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4 Step Process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42" name="Text Placeholder 42"/>
          <p:cNvSpPr>
            <a:spLocks noGrp="1"/>
          </p:cNvSpPr>
          <p:nvPr>
            <p:ph type="body" sz="quarter" idx="17" hasCustomPrompt="1"/>
          </p:nvPr>
        </p:nvSpPr>
        <p:spPr>
          <a:xfrm>
            <a:off x="539552" y="2289449"/>
            <a:ext cx="2232248" cy="85093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343" name="Text Placeholder 42"/>
          <p:cNvSpPr>
            <a:spLocks noGrp="1"/>
          </p:cNvSpPr>
          <p:nvPr>
            <p:ph type="body" sz="quarter" idx="18" hasCustomPrompt="1"/>
          </p:nvPr>
        </p:nvSpPr>
        <p:spPr>
          <a:xfrm>
            <a:off x="539552" y="1869949"/>
            <a:ext cx="2232248" cy="41196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44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539552" y="4221040"/>
            <a:ext cx="2232248" cy="85093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345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539552" y="3801540"/>
            <a:ext cx="2232248" cy="41196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46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6372200" y="2289449"/>
            <a:ext cx="2232248" cy="85093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347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6372200" y="1869949"/>
            <a:ext cx="2232248" cy="411963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48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6372200" y="4221040"/>
            <a:ext cx="2232248" cy="85093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349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6372200" y="3801540"/>
            <a:ext cx="2232248" cy="411963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351" name="Group 350"/>
          <p:cNvGrpSpPr/>
          <p:nvPr userDrawn="1"/>
        </p:nvGrpSpPr>
        <p:grpSpPr>
          <a:xfrm>
            <a:off x="4067945" y="2557523"/>
            <a:ext cx="978247" cy="1462416"/>
            <a:chOff x="6042025" y="1973214"/>
            <a:chExt cx="978247" cy="1316174"/>
          </a:xfrm>
        </p:grpSpPr>
        <p:grpSp>
          <p:nvGrpSpPr>
            <p:cNvPr id="352" name="Group 4"/>
            <p:cNvGrpSpPr>
              <a:grpSpLocks noChangeAspect="1"/>
            </p:cNvGrpSpPr>
            <p:nvPr userDrawn="1"/>
          </p:nvGrpSpPr>
          <p:grpSpPr bwMode="auto">
            <a:xfrm>
              <a:off x="6042025" y="2419348"/>
              <a:ext cx="400050" cy="733425"/>
              <a:chOff x="3806" y="1524"/>
              <a:chExt cx="252" cy="462"/>
            </a:xfrm>
          </p:grpSpPr>
          <p:sp>
            <p:nvSpPr>
              <p:cNvPr id="354" name="Freeform 5"/>
              <p:cNvSpPr>
                <a:spLocks/>
              </p:cNvSpPr>
              <p:nvPr userDrawn="1"/>
            </p:nvSpPr>
            <p:spPr bwMode="auto">
              <a:xfrm>
                <a:off x="3806" y="1524"/>
                <a:ext cx="126" cy="327"/>
              </a:xfrm>
              <a:custGeom>
                <a:avLst/>
                <a:gdLst>
                  <a:gd name="T0" fmla="*/ 293 w 293"/>
                  <a:gd name="T1" fmla="*/ 0 h 761"/>
                  <a:gd name="T2" fmla="*/ 293 w 293"/>
                  <a:gd name="T3" fmla="*/ 761 h 761"/>
                  <a:gd name="T4" fmla="*/ 0 w 293"/>
                  <a:gd name="T5" fmla="*/ 468 h 761"/>
                  <a:gd name="T6" fmla="*/ 293 w 293"/>
                  <a:gd name="T7" fmla="*/ 0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0"/>
                    </a:moveTo>
                    <a:cubicBezTo>
                      <a:pt x="293" y="761"/>
                      <a:pt x="293" y="761"/>
                      <a:pt x="293" y="761"/>
                    </a:cubicBezTo>
                    <a:cubicBezTo>
                      <a:pt x="131" y="761"/>
                      <a:pt x="0" y="630"/>
                      <a:pt x="0" y="468"/>
                    </a:cubicBezTo>
                    <a:cubicBezTo>
                      <a:pt x="0" y="307"/>
                      <a:pt x="131" y="0"/>
                      <a:pt x="293" y="0"/>
                    </a:cubicBezTo>
                    <a:close/>
                  </a:path>
                </a:pathLst>
              </a:custGeom>
              <a:solidFill>
                <a:srgbClr val="A6D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Freeform 6"/>
              <p:cNvSpPr>
                <a:spLocks/>
              </p:cNvSpPr>
              <p:nvPr userDrawn="1"/>
            </p:nvSpPr>
            <p:spPr bwMode="auto">
              <a:xfrm>
                <a:off x="3932" y="1524"/>
                <a:ext cx="126" cy="327"/>
              </a:xfrm>
              <a:custGeom>
                <a:avLst/>
                <a:gdLst>
                  <a:gd name="T0" fmla="*/ 293 w 293"/>
                  <a:gd name="T1" fmla="*/ 468 h 761"/>
                  <a:gd name="T2" fmla="*/ 0 w 293"/>
                  <a:gd name="T3" fmla="*/ 761 h 761"/>
                  <a:gd name="T4" fmla="*/ 0 w 293"/>
                  <a:gd name="T5" fmla="*/ 0 h 761"/>
                  <a:gd name="T6" fmla="*/ 293 w 293"/>
                  <a:gd name="T7" fmla="*/ 468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468"/>
                    </a:moveTo>
                    <a:cubicBezTo>
                      <a:pt x="293" y="630"/>
                      <a:pt x="162" y="761"/>
                      <a:pt x="0" y="76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2" y="0"/>
                      <a:pt x="293" y="307"/>
                      <a:pt x="293" y="468"/>
                    </a:cubicBezTo>
                    <a:close/>
                  </a:path>
                </a:pathLst>
              </a:custGeom>
              <a:solidFill>
                <a:srgbClr val="83B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Oval 7"/>
              <p:cNvSpPr>
                <a:spLocks noChangeArrowheads="1"/>
              </p:cNvSpPr>
              <p:nvPr userDrawn="1"/>
            </p:nvSpPr>
            <p:spPr bwMode="auto">
              <a:xfrm>
                <a:off x="3806" y="1938"/>
                <a:ext cx="252" cy="48"/>
              </a:xfrm>
              <a:prstGeom prst="ellipse">
                <a:avLst/>
              </a:pr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Freeform 8"/>
              <p:cNvSpPr>
                <a:spLocks/>
              </p:cNvSpPr>
              <p:nvPr userDrawn="1"/>
            </p:nvSpPr>
            <p:spPr bwMode="auto">
              <a:xfrm>
                <a:off x="3930" y="1796"/>
                <a:ext cx="7" cy="166"/>
              </a:xfrm>
              <a:custGeom>
                <a:avLst/>
                <a:gdLst>
                  <a:gd name="T0" fmla="*/ 16 w 16"/>
                  <a:gd name="T1" fmla="*/ 0 h 388"/>
                  <a:gd name="T2" fmla="*/ 16 w 16"/>
                  <a:gd name="T3" fmla="*/ 388 h 388"/>
                  <a:gd name="T4" fmla="*/ 0 w 16"/>
                  <a:gd name="T5" fmla="*/ 388 h 388"/>
                  <a:gd name="T6" fmla="*/ 0 w 16"/>
                  <a:gd name="T7" fmla="*/ 6 h 388"/>
                  <a:gd name="T8" fmla="*/ 5 w 16"/>
                  <a:gd name="T9" fmla="*/ 3 h 388"/>
                  <a:gd name="T10" fmla="*/ 10 w 16"/>
                  <a:gd name="T11" fmla="*/ 0 h 388"/>
                  <a:gd name="T12" fmla="*/ 16 w 16"/>
                  <a:gd name="T13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88">
                    <a:moveTo>
                      <a:pt x="16" y="0"/>
                    </a:moveTo>
                    <a:cubicBezTo>
                      <a:pt x="16" y="388"/>
                      <a:pt x="16" y="388"/>
                      <a:pt x="16" y="388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3" y="4"/>
                      <a:pt x="5" y="3"/>
                    </a:cubicBezTo>
                    <a:cubicBezTo>
                      <a:pt x="6" y="2"/>
                      <a:pt x="8" y="1"/>
                      <a:pt x="10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Freeform 9"/>
              <p:cNvSpPr>
                <a:spLocks/>
              </p:cNvSpPr>
              <p:nvPr userDrawn="1"/>
            </p:nvSpPr>
            <p:spPr bwMode="auto">
              <a:xfrm>
                <a:off x="3932" y="1786"/>
                <a:ext cx="17" cy="176"/>
              </a:xfrm>
              <a:custGeom>
                <a:avLst/>
                <a:gdLst>
                  <a:gd name="T0" fmla="*/ 39 w 39"/>
                  <a:gd name="T1" fmla="*/ 0 h 410"/>
                  <a:gd name="T2" fmla="*/ 39 w 39"/>
                  <a:gd name="T3" fmla="*/ 410 h 410"/>
                  <a:gd name="T4" fmla="*/ 0 w 39"/>
                  <a:gd name="T5" fmla="*/ 410 h 410"/>
                  <a:gd name="T6" fmla="*/ 0 w 39"/>
                  <a:gd name="T7" fmla="*/ 25 h 410"/>
                  <a:gd name="T8" fmla="*/ 5 w 39"/>
                  <a:gd name="T9" fmla="*/ 22 h 410"/>
                  <a:gd name="T10" fmla="*/ 39 w 39"/>
                  <a:gd name="T11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0">
                    <a:moveTo>
                      <a:pt x="39" y="0"/>
                    </a:moveTo>
                    <a:cubicBezTo>
                      <a:pt x="39" y="410"/>
                      <a:pt x="39" y="410"/>
                      <a:pt x="39" y="410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3" y="23"/>
                      <a:pt x="5" y="22"/>
                    </a:cubicBezTo>
                    <a:cubicBezTo>
                      <a:pt x="18" y="15"/>
                      <a:pt x="29" y="7"/>
                      <a:pt x="39" y="0"/>
                    </a:cubicBezTo>
                    <a:close/>
                  </a:path>
                </a:pathLst>
              </a:custGeom>
              <a:solidFill>
                <a:srgbClr val="6D58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Freeform 10"/>
              <p:cNvSpPr>
                <a:spLocks/>
              </p:cNvSpPr>
              <p:nvPr userDrawn="1"/>
            </p:nvSpPr>
            <p:spPr bwMode="auto">
              <a:xfrm>
                <a:off x="3915" y="1797"/>
                <a:ext cx="17" cy="165"/>
              </a:xfrm>
              <a:custGeom>
                <a:avLst/>
                <a:gdLst>
                  <a:gd name="T0" fmla="*/ 39 w 39"/>
                  <a:gd name="T1" fmla="*/ 0 h 385"/>
                  <a:gd name="T2" fmla="*/ 39 w 39"/>
                  <a:gd name="T3" fmla="*/ 385 h 385"/>
                  <a:gd name="T4" fmla="*/ 0 w 39"/>
                  <a:gd name="T5" fmla="*/ 385 h 385"/>
                  <a:gd name="T6" fmla="*/ 0 w 39"/>
                  <a:gd name="T7" fmla="*/ 19 h 385"/>
                  <a:gd name="T8" fmla="*/ 34 w 39"/>
                  <a:gd name="T9" fmla="*/ 3 h 385"/>
                  <a:gd name="T10" fmla="*/ 39 w 39"/>
                  <a:gd name="T1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85">
                    <a:moveTo>
                      <a:pt x="39" y="0"/>
                    </a:moveTo>
                    <a:cubicBezTo>
                      <a:pt x="39" y="385"/>
                      <a:pt x="39" y="385"/>
                      <a:pt x="39" y="385"/>
                    </a:cubicBezTo>
                    <a:cubicBezTo>
                      <a:pt x="0" y="385"/>
                      <a:pt x="0" y="385"/>
                      <a:pt x="0" y="38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2" y="14"/>
                      <a:pt x="23" y="9"/>
                      <a:pt x="34" y="3"/>
                    </a:cubicBezTo>
                    <a:cubicBezTo>
                      <a:pt x="35" y="2"/>
                      <a:pt x="37" y="1"/>
                      <a:pt x="39" y="0"/>
                    </a:cubicBez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0" name="Freeform 11"/>
              <p:cNvSpPr>
                <a:spLocks/>
              </p:cNvSpPr>
              <p:nvPr userDrawn="1"/>
            </p:nvSpPr>
            <p:spPr bwMode="auto">
              <a:xfrm>
                <a:off x="3864" y="1804"/>
                <a:ext cx="60" cy="31"/>
              </a:xfrm>
              <a:custGeom>
                <a:avLst/>
                <a:gdLst>
                  <a:gd name="T0" fmla="*/ 140 w 140"/>
                  <a:gd name="T1" fmla="*/ 30 h 72"/>
                  <a:gd name="T2" fmla="*/ 103 w 140"/>
                  <a:gd name="T3" fmla="*/ 30 h 72"/>
                  <a:gd name="T4" fmla="*/ 67 w 140"/>
                  <a:gd name="T5" fmla="*/ 28 h 72"/>
                  <a:gd name="T6" fmla="*/ 31 w 140"/>
                  <a:gd name="T7" fmla="*/ 20 h 72"/>
                  <a:gd name="T8" fmla="*/ 0 w 140"/>
                  <a:gd name="T9" fmla="*/ 0 h 72"/>
                  <a:gd name="T10" fmla="*/ 26 w 140"/>
                  <a:gd name="T11" fmla="*/ 29 h 72"/>
                  <a:gd name="T12" fmla="*/ 61 w 140"/>
                  <a:gd name="T13" fmla="*/ 48 h 72"/>
                  <a:gd name="T14" fmla="*/ 98 w 140"/>
                  <a:gd name="T15" fmla="*/ 62 h 72"/>
                  <a:gd name="T16" fmla="*/ 137 w 140"/>
                  <a:gd name="T17" fmla="*/ 72 h 72"/>
                  <a:gd name="T18" fmla="*/ 140 w 140"/>
                  <a:gd name="T19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" h="72">
                    <a:moveTo>
                      <a:pt x="140" y="30"/>
                    </a:moveTo>
                    <a:cubicBezTo>
                      <a:pt x="128" y="31"/>
                      <a:pt x="116" y="31"/>
                      <a:pt x="103" y="30"/>
                    </a:cubicBezTo>
                    <a:cubicBezTo>
                      <a:pt x="91" y="30"/>
                      <a:pt x="79" y="29"/>
                      <a:pt x="67" y="28"/>
                    </a:cubicBezTo>
                    <a:cubicBezTo>
                      <a:pt x="54" y="26"/>
                      <a:pt x="42" y="24"/>
                      <a:pt x="31" y="20"/>
                    </a:cubicBezTo>
                    <a:cubicBezTo>
                      <a:pt x="19" y="16"/>
                      <a:pt x="8" y="10"/>
                      <a:pt x="0" y="0"/>
                    </a:cubicBezTo>
                    <a:cubicBezTo>
                      <a:pt x="4" y="12"/>
                      <a:pt x="15" y="22"/>
                      <a:pt x="26" y="29"/>
                    </a:cubicBezTo>
                    <a:cubicBezTo>
                      <a:pt x="37" y="37"/>
                      <a:pt x="49" y="43"/>
                      <a:pt x="61" y="48"/>
                    </a:cubicBezTo>
                    <a:cubicBezTo>
                      <a:pt x="73" y="54"/>
                      <a:pt x="85" y="58"/>
                      <a:pt x="98" y="62"/>
                    </a:cubicBezTo>
                    <a:cubicBezTo>
                      <a:pt x="111" y="66"/>
                      <a:pt x="123" y="69"/>
                      <a:pt x="137" y="72"/>
                    </a:cubicBezTo>
                    <a:lnTo>
                      <a:pt x="140" y="3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53" name="Picture 35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295" y="1973214"/>
              <a:ext cx="725977" cy="1316174"/>
            </a:xfrm>
            <a:prstGeom prst="rect">
              <a:avLst/>
            </a:prstGeom>
          </p:spPr>
        </p:pic>
      </p:grpSp>
      <p:grpSp>
        <p:nvGrpSpPr>
          <p:cNvPr id="30" name="Group 4"/>
          <p:cNvGrpSpPr>
            <a:grpSpLocks noChangeAspect="1"/>
          </p:cNvGrpSpPr>
          <p:nvPr userDrawn="1"/>
        </p:nvGrpSpPr>
        <p:grpSpPr bwMode="auto">
          <a:xfrm>
            <a:off x="2984161" y="1577358"/>
            <a:ext cx="3175680" cy="3528531"/>
            <a:chOff x="1771" y="511"/>
            <a:chExt cx="2218" cy="2218"/>
          </a:xfrm>
        </p:grpSpPr>
        <p:sp>
          <p:nvSpPr>
            <p:cNvPr id="31" name="Freeform 5"/>
            <p:cNvSpPr>
              <a:spLocks/>
            </p:cNvSpPr>
            <p:nvPr userDrawn="1"/>
          </p:nvSpPr>
          <p:spPr bwMode="auto">
            <a:xfrm>
              <a:off x="1771" y="511"/>
              <a:ext cx="1090" cy="1090"/>
            </a:xfrm>
            <a:custGeom>
              <a:avLst/>
              <a:gdLst>
                <a:gd name="T0" fmla="*/ 188 w 460"/>
                <a:gd name="T1" fmla="*/ 93 h 460"/>
                <a:gd name="T2" fmla="*/ 93 w 460"/>
                <a:gd name="T3" fmla="*/ 93 h 460"/>
                <a:gd name="T4" fmla="*/ 93 w 460"/>
                <a:gd name="T5" fmla="*/ 188 h 460"/>
                <a:gd name="T6" fmla="*/ 0 w 460"/>
                <a:gd name="T7" fmla="*/ 460 h 460"/>
                <a:gd name="T8" fmla="*/ 100 w 460"/>
                <a:gd name="T9" fmla="*/ 460 h 460"/>
                <a:gd name="T10" fmla="*/ 460 w 460"/>
                <a:gd name="T11" fmla="*/ 100 h 460"/>
                <a:gd name="T12" fmla="*/ 460 w 460"/>
                <a:gd name="T13" fmla="*/ 0 h 460"/>
                <a:gd name="T14" fmla="*/ 188 w 460"/>
                <a:gd name="T15" fmla="*/ 93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0" h="460">
                  <a:moveTo>
                    <a:pt x="188" y="93"/>
                  </a:moveTo>
                  <a:cubicBezTo>
                    <a:pt x="93" y="93"/>
                    <a:pt x="93" y="93"/>
                    <a:pt x="93" y="93"/>
                  </a:cubicBezTo>
                  <a:cubicBezTo>
                    <a:pt x="93" y="188"/>
                    <a:pt x="93" y="188"/>
                    <a:pt x="93" y="188"/>
                  </a:cubicBezTo>
                  <a:cubicBezTo>
                    <a:pt x="36" y="264"/>
                    <a:pt x="2" y="358"/>
                    <a:pt x="0" y="460"/>
                  </a:cubicBezTo>
                  <a:cubicBezTo>
                    <a:pt x="100" y="460"/>
                    <a:pt x="100" y="460"/>
                    <a:pt x="100" y="460"/>
                  </a:cubicBezTo>
                  <a:cubicBezTo>
                    <a:pt x="104" y="263"/>
                    <a:pt x="263" y="104"/>
                    <a:pt x="460" y="10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358" y="2"/>
                    <a:pt x="264" y="36"/>
                    <a:pt x="188" y="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32" name="Freeform 6"/>
            <p:cNvSpPr>
              <a:spLocks/>
            </p:cNvSpPr>
            <p:nvPr userDrawn="1"/>
          </p:nvSpPr>
          <p:spPr bwMode="auto">
            <a:xfrm>
              <a:off x="2899" y="1639"/>
              <a:ext cx="1090" cy="1090"/>
            </a:xfrm>
            <a:custGeom>
              <a:avLst/>
              <a:gdLst>
                <a:gd name="T0" fmla="*/ 367 w 460"/>
                <a:gd name="T1" fmla="*/ 272 h 460"/>
                <a:gd name="T2" fmla="*/ 460 w 460"/>
                <a:gd name="T3" fmla="*/ 0 h 460"/>
                <a:gd name="T4" fmla="*/ 360 w 460"/>
                <a:gd name="T5" fmla="*/ 0 h 460"/>
                <a:gd name="T6" fmla="*/ 0 w 460"/>
                <a:gd name="T7" fmla="*/ 360 h 460"/>
                <a:gd name="T8" fmla="*/ 0 w 460"/>
                <a:gd name="T9" fmla="*/ 460 h 460"/>
                <a:gd name="T10" fmla="*/ 272 w 460"/>
                <a:gd name="T11" fmla="*/ 367 h 460"/>
                <a:gd name="T12" fmla="*/ 367 w 460"/>
                <a:gd name="T13" fmla="*/ 367 h 460"/>
                <a:gd name="T14" fmla="*/ 367 w 460"/>
                <a:gd name="T15" fmla="*/ 272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0" h="460">
                  <a:moveTo>
                    <a:pt x="367" y="272"/>
                  </a:moveTo>
                  <a:cubicBezTo>
                    <a:pt x="424" y="196"/>
                    <a:pt x="458" y="102"/>
                    <a:pt x="4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56" y="197"/>
                    <a:pt x="197" y="356"/>
                    <a:pt x="0" y="360"/>
                  </a:cubicBezTo>
                  <a:cubicBezTo>
                    <a:pt x="0" y="460"/>
                    <a:pt x="0" y="460"/>
                    <a:pt x="0" y="460"/>
                  </a:cubicBezTo>
                  <a:cubicBezTo>
                    <a:pt x="102" y="458"/>
                    <a:pt x="196" y="424"/>
                    <a:pt x="272" y="367"/>
                  </a:cubicBezTo>
                  <a:cubicBezTo>
                    <a:pt x="367" y="367"/>
                    <a:pt x="367" y="367"/>
                    <a:pt x="367" y="367"/>
                  </a:cubicBezTo>
                  <a:lnTo>
                    <a:pt x="367" y="2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33" name="Freeform 7"/>
            <p:cNvSpPr>
              <a:spLocks/>
            </p:cNvSpPr>
            <p:nvPr userDrawn="1"/>
          </p:nvSpPr>
          <p:spPr bwMode="auto">
            <a:xfrm>
              <a:off x="1771" y="1639"/>
              <a:ext cx="1090" cy="1090"/>
            </a:xfrm>
            <a:custGeom>
              <a:avLst/>
              <a:gdLst>
                <a:gd name="T0" fmla="*/ 460 w 460"/>
                <a:gd name="T1" fmla="*/ 360 h 460"/>
                <a:gd name="T2" fmla="*/ 100 w 460"/>
                <a:gd name="T3" fmla="*/ 0 h 460"/>
                <a:gd name="T4" fmla="*/ 0 w 460"/>
                <a:gd name="T5" fmla="*/ 0 h 460"/>
                <a:gd name="T6" fmla="*/ 93 w 460"/>
                <a:gd name="T7" fmla="*/ 272 h 460"/>
                <a:gd name="T8" fmla="*/ 93 w 460"/>
                <a:gd name="T9" fmla="*/ 367 h 460"/>
                <a:gd name="T10" fmla="*/ 188 w 460"/>
                <a:gd name="T11" fmla="*/ 367 h 460"/>
                <a:gd name="T12" fmla="*/ 460 w 460"/>
                <a:gd name="T13" fmla="*/ 460 h 460"/>
                <a:gd name="T14" fmla="*/ 460 w 460"/>
                <a:gd name="T15" fmla="*/ 36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0" h="460">
                  <a:moveTo>
                    <a:pt x="460" y="360"/>
                  </a:moveTo>
                  <a:cubicBezTo>
                    <a:pt x="263" y="356"/>
                    <a:pt x="104" y="197"/>
                    <a:pt x="1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02"/>
                    <a:pt x="36" y="196"/>
                    <a:pt x="93" y="272"/>
                  </a:cubicBezTo>
                  <a:cubicBezTo>
                    <a:pt x="93" y="367"/>
                    <a:pt x="93" y="367"/>
                    <a:pt x="93" y="367"/>
                  </a:cubicBezTo>
                  <a:cubicBezTo>
                    <a:pt x="188" y="367"/>
                    <a:pt x="188" y="367"/>
                    <a:pt x="188" y="367"/>
                  </a:cubicBezTo>
                  <a:cubicBezTo>
                    <a:pt x="264" y="424"/>
                    <a:pt x="358" y="458"/>
                    <a:pt x="460" y="460"/>
                  </a:cubicBezTo>
                  <a:lnTo>
                    <a:pt x="460" y="3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34" name="Freeform 8"/>
            <p:cNvSpPr>
              <a:spLocks/>
            </p:cNvSpPr>
            <p:nvPr userDrawn="1"/>
          </p:nvSpPr>
          <p:spPr bwMode="auto">
            <a:xfrm>
              <a:off x="2899" y="511"/>
              <a:ext cx="1090" cy="1090"/>
            </a:xfrm>
            <a:custGeom>
              <a:avLst/>
              <a:gdLst>
                <a:gd name="T0" fmla="*/ 367 w 460"/>
                <a:gd name="T1" fmla="*/ 188 h 460"/>
                <a:gd name="T2" fmla="*/ 367 w 460"/>
                <a:gd name="T3" fmla="*/ 93 h 460"/>
                <a:gd name="T4" fmla="*/ 272 w 460"/>
                <a:gd name="T5" fmla="*/ 93 h 460"/>
                <a:gd name="T6" fmla="*/ 0 w 460"/>
                <a:gd name="T7" fmla="*/ 0 h 460"/>
                <a:gd name="T8" fmla="*/ 0 w 460"/>
                <a:gd name="T9" fmla="*/ 100 h 460"/>
                <a:gd name="T10" fmla="*/ 360 w 460"/>
                <a:gd name="T11" fmla="*/ 460 h 460"/>
                <a:gd name="T12" fmla="*/ 460 w 460"/>
                <a:gd name="T13" fmla="*/ 460 h 460"/>
                <a:gd name="T14" fmla="*/ 367 w 460"/>
                <a:gd name="T15" fmla="*/ 188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0" h="460">
                  <a:moveTo>
                    <a:pt x="367" y="188"/>
                  </a:moveTo>
                  <a:cubicBezTo>
                    <a:pt x="367" y="93"/>
                    <a:pt x="367" y="93"/>
                    <a:pt x="367" y="93"/>
                  </a:cubicBezTo>
                  <a:cubicBezTo>
                    <a:pt x="272" y="93"/>
                    <a:pt x="272" y="93"/>
                    <a:pt x="272" y="93"/>
                  </a:cubicBezTo>
                  <a:cubicBezTo>
                    <a:pt x="196" y="36"/>
                    <a:pt x="102" y="2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97" y="104"/>
                    <a:pt x="356" y="263"/>
                    <a:pt x="360" y="460"/>
                  </a:cubicBezTo>
                  <a:cubicBezTo>
                    <a:pt x="460" y="460"/>
                    <a:pt x="460" y="460"/>
                    <a:pt x="460" y="460"/>
                  </a:cubicBezTo>
                  <a:cubicBezTo>
                    <a:pt x="458" y="358"/>
                    <a:pt x="424" y="264"/>
                    <a:pt x="367" y="1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1110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inity Loop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Infinity Loop Diagram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20" name="Group 4"/>
          <p:cNvGrpSpPr>
            <a:grpSpLocks noChangeAspect="1"/>
          </p:cNvGrpSpPr>
          <p:nvPr userDrawn="1"/>
        </p:nvGrpSpPr>
        <p:grpSpPr bwMode="auto">
          <a:xfrm>
            <a:off x="1874808" y="1799396"/>
            <a:ext cx="5394384" cy="3458371"/>
            <a:chOff x="750" y="390"/>
            <a:chExt cx="4260" cy="2458"/>
          </a:xfrm>
          <a:solidFill>
            <a:schemeClr val="accent4"/>
          </a:solidFill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750" y="651"/>
              <a:ext cx="679" cy="929"/>
            </a:xfrm>
            <a:custGeom>
              <a:avLst/>
              <a:gdLst>
                <a:gd name="T0" fmla="*/ 287 w 287"/>
                <a:gd name="T1" fmla="*/ 107 h 392"/>
                <a:gd name="T2" fmla="*/ 124 w 287"/>
                <a:gd name="T3" fmla="*/ 392 h 392"/>
                <a:gd name="T4" fmla="*/ 0 w 287"/>
                <a:gd name="T5" fmla="*/ 392 h 392"/>
                <a:gd name="T6" fmla="*/ 141 w 287"/>
                <a:gd name="T7" fmla="*/ 67 h 392"/>
                <a:gd name="T8" fmla="*/ 225 w 287"/>
                <a:gd name="T9" fmla="*/ 0 h 392"/>
                <a:gd name="T10" fmla="*/ 287 w 287"/>
                <a:gd name="T11" fmla="*/ 10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2">
                  <a:moveTo>
                    <a:pt x="287" y="107"/>
                  </a:moveTo>
                  <a:cubicBezTo>
                    <a:pt x="193" y="168"/>
                    <a:pt x="129" y="272"/>
                    <a:pt x="124" y="392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4" y="269"/>
                    <a:pt x="54" y="154"/>
                    <a:pt x="141" y="67"/>
                  </a:cubicBezTo>
                  <a:cubicBezTo>
                    <a:pt x="167" y="41"/>
                    <a:pt x="195" y="19"/>
                    <a:pt x="225" y="0"/>
                  </a:cubicBezTo>
                  <a:lnTo>
                    <a:pt x="287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344" y="475"/>
              <a:ext cx="1089" cy="391"/>
            </a:xfrm>
            <a:custGeom>
              <a:avLst/>
              <a:gdLst>
                <a:gd name="T0" fmla="*/ 460 w 460"/>
                <a:gd name="T1" fmla="*/ 58 h 165"/>
                <a:gd name="T2" fmla="*/ 397 w 460"/>
                <a:gd name="T3" fmla="*/ 165 h 165"/>
                <a:gd name="T4" fmla="*/ 230 w 460"/>
                <a:gd name="T5" fmla="*/ 124 h 165"/>
                <a:gd name="T6" fmla="*/ 63 w 460"/>
                <a:gd name="T7" fmla="*/ 165 h 165"/>
                <a:gd name="T8" fmla="*/ 0 w 460"/>
                <a:gd name="T9" fmla="*/ 58 h 165"/>
                <a:gd name="T10" fmla="*/ 230 w 460"/>
                <a:gd name="T11" fmla="*/ 0 h 165"/>
                <a:gd name="T12" fmla="*/ 460 w 460"/>
                <a:gd name="T13" fmla="*/ 5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0" h="165">
                  <a:moveTo>
                    <a:pt x="460" y="58"/>
                  </a:moveTo>
                  <a:cubicBezTo>
                    <a:pt x="397" y="165"/>
                    <a:pt x="397" y="165"/>
                    <a:pt x="397" y="165"/>
                  </a:cubicBezTo>
                  <a:cubicBezTo>
                    <a:pt x="348" y="139"/>
                    <a:pt x="291" y="124"/>
                    <a:pt x="230" y="124"/>
                  </a:cubicBezTo>
                  <a:cubicBezTo>
                    <a:pt x="170" y="124"/>
                    <a:pt x="113" y="139"/>
                    <a:pt x="63" y="16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0" y="20"/>
                    <a:pt x="149" y="0"/>
                    <a:pt x="230" y="0"/>
                  </a:cubicBezTo>
                  <a:cubicBezTo>
                    <a:pt x="312" y="0"/>
                    <a:pt x="390" y="20"/>
                    <a:pt x="460" y="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2348" y="651"/>
              <a:ext cx="679" cy="929"/>
            </a:xfrm>
            <a:custGeom>
              <a:avLst/>
              <a:gdLst>
                <a:gd name="T0" fmla="*/ 287 w 287"/>
                <a:gd name="T1" fmla="*/ 392 h 392"/>
                <a:gd name="T2" fmla="*/ 163 w 287"/>
                <a:gd name="T3" fmla="*/ 392 h 392"/>
                <a:gd name="T4" fmla="*/ 0 w 287"/>
                <a:gd name="T5" fmla="*/ 107 h 392"/>
                <a:gd name="T6" fmla="*/ 63 w 287"/>
                <a:gd name="T7" fmla="*/ 0 h 392"/>
                <a:gd name="T8" fmla="*/ 146 w 287"/>
                <a:gd name="T9" fmla="*/ 67 h 392"/>
                <a:gd name="T10" fmla="*/ 287 w 287"/>
                <a:gd name="T11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2">
                  <a:moveTo>
                    <a:pt x="287" y="392"/>
                  </a:moveTo>
                  <a:cubicBezTo>
                    <a:pt x="163" y="392"/>
                    <a:pt x="163" y="392"/>
                    <a:pt x="163" y="392"/>
                  </a:cubicBezTo>
                  <a:cubicBezTo>
                    <a:pt x="158" y="272"/>
                    <a:pt x="94" y="168"/>
                    <a:pt x="0" y="107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3" y="19"/>
                    <a:pt x="121" y="41"/>
                    <a:pt x="146" y="67"/>
                  </a:cubicBezTo>
                  <a:cubicBezTo>
                    <a:pt x="234" y="154"/>
                    <a:pt x="283" y="269"/>
                    <a:pt x="287" y="3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344" y="2253"/>
              <a:ext cx="1233" cy="595"/>
            </a:xfrm>
            <a:custGeom>
              <a:avLst/>
              <a:gdLst>
                <a:gd name="T0" fmla="*/ 412 w 521"/>
                <a:gd name="T1" fmla="*/ 219 h 251"/>
                <a:gd name="T2" fmla="*/ 416 w 521"/>
                <a:gd name="T3" fmla="*/ 173 h 251"/>
                <a:gd name="T4" fmla="*/ 230 w 521"/>
                <a:gd name="T5" fmla="*/ 210 h 251"/>
                <a:gd name="T6" fmla="*/ 0 w 521"/>
                <a:gd name="T7" fmla="*/ 152 h 251"/>
                <a:gd name="T8" fmla="*/ 63 w 521"/>
                <a:gd name="T9" fmla="*/ 45 h 251"/>
                <a:gd name="T10" fmla="*/ 230 w 521"/>
                <a:gd name="T11" fmla="*/ 86 h 251"/>
                <a:gd name="T12" fmla="*/ 375 w 521"/>
                <a:gd name="T13" fmla="*/ 55 h 251"/>
                <a:gd name="T14" fmla="*/ 355 w 521"/>
                <a:gd name="T15" fmla="*/ 33 h 251"/>
                <a:gd name="T16" fmla="*/ 346 w 521"/>
                <a:gd name="T17" fmla="*/ 24 h 251"/>
                <a:gd name="T18" fmla="*/ 324 w 521"/>
                <a:gd name="T19" fmla="*/ 0 h 251"/>
                <a:gd name="T20" fmla="*/ 521 w 521"/>
                <a:gd name="T21" fmla="*/ 73 h 251"/>
                <a:gd name="T22" fmla="*/ 409 w 521"/>
                <a:gd name="T23" fmla="*/ 251 h 251"/>
                <a:gd name="T24" fmla="*/ 412 w 521"/>
                <a:gd name="T25" fmla="*/ 21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1" h="251">
                  <a:moveTo>
                    <a:pt x="412" y="219"/>
                  </a:moveTo>
                  <a:cubicBezTo>
                    <a:pt x="416" y="173"/>
                    <a:pt x="416" y="173"/>
                    <a:pt x="416" y="173"/>
                  </a:cubicBezTo>
                  <a:cubicBezTo>
                    <a:pt x="358" y="197"/>
                    <a:pt x="295" y="210"/>
                    <a:pt x="230" y="210"/>
                  </a:cubicBezTo>
                  <a:cubicBezTo>
                    <a:pt x="149" y="210"/>
                    <a:pt x="70" y="190"/>
                    <a:pt x="0" y="152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113" y="71"/>
                    <a:pt x="170" y="86"/>
                    <a:pt x="230" y="86"/>
                  </a:cubicBezTo>
                  <a:cubicBezTo>
                    <a:pt x="282" y="86"/>
                    <a:pt x="331" y="75"/>
                    <a:pt x="375" y="55"/>
                  </a:cubicBezTo>
                  <a:cubicBezTo>
                    <a:pt x="355" y="33"/>
                    <a:pt x="355" y="33"/>
                    <a:pt x="355" y="33"/>
                  </a:cubicBezTo>
                  <a:cubicBezTo>
                    <a:pt x="346" y="24"/>
                    <a:pt x="346" y="24"/>
                    <a:pt x="346" y="24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521" y="73"/>
                    <a:pt x="521" y="73"/>
                    <a:pt x="521" y="73"/>
                  </a:cubicBezTo>
                  <a:cubicBezTo>
                    <a:pt x="409" y="251"/>
                    <a:pt x="409" y="251"/>
                    <a:pt x="409" y="251"/>
                  </a:cubicBezTo>
                  <a:lnTo>
                    <a:pt x="412" y="2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750" y="1653"/>
              <a:ext cx="679" cy="927"/>
            </a:xfrm>
            <a:custGeom>
              <a:avLst/>
              <a:gdLst>
                <a:gd name="T0" fmla="*/ 0 w 287"/>
                <a:gd name="T1" fmla="*/ 0 h 391"/>
                <a:gd name="T2" fmla="*/ 124 w 287"/>
                <a:gd name="T3" fmla="*/ 0 h 391"/>
                <a:gd name="T4" fmla="*/ 287 w 287"/>
                <a:gd name="T5" fmla="*/ 284 h 391"/>
                <a:gd name="T6" fmla="*/ 225 w 287"/>
                <a:gd name="T7" fmla="*/ 391 h 391"/>
                <a:gd name="T8" fmla="*/ 141 w 287"/>
                <a:gd name="T9" fmla="*/ 324 h 391"/>
                <a:gd name="T10" fmla="*/ 0 w 287"/>
                <a:gd name="T1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1">
                  <a:moveTo>
                    <a:pt x="0" y="0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129" y="119"/>
                    <a:pt x="193" y="223"/>
                    <a:pt x="287" y="284"/>
                  </a:cubicBezTo>
                  <a:cubicBezTo>
                    <a:pt x="225" y="391"/>
                    <a:pt x="225" y="391"/>
                    <a:pt x="225" y="391"/>
                  </a:cubicBezTo>
                  <a:cubicBezTo>
                    <a:pt x="195" y="372"/>
                    <a:pt x="167" y="350"/>
                    <a:pt x="141" y="324"/>
                  </a:cubicBezTo>
                  <a:cubicBezTo>
                    <a:pt x="54" y="237"/>
                    <a:pt x="4" y="12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3171" y="390"/>
              <a:ext cx="1245" cy="595"/>
            </a:xfrm>
            <a:custGeom>
              <a:avLst/>
              <a:gdLst>
                <a:gd name="T0" fmla="*/ 526 w 526"/>
                <a:gd name="T1" fmla="*/ 94 h 251"/>
                <a:gd name="T2" fmla="*/ 463 w 526"/>
                <a:gd name="T3" fmla="*/ 201 h 251"/>
                <a:gd name="T4" fmla="*/ 296 w 526"/>
                <a:gd name="T5" fmla="*/ 160 h 251"/>
                <a:gd name="T6" fmla="*/ 144 w 526"/>
                <a:gd name="T7" fmla="*/ 194 h 251"/>
                <a:gd name="T8" fmla="*/ 166 w 526"/>
                <a:gd name="T9" fmla="*/ 218 h 251"/>
                <a:gd name="T10" fmla="*/ 175 w 526"/>
                <a:gd name="T11" fmla="*/ 228 h 251"/>
                <a:gd name="T12" fmla="*/ 197 w 526"/>
                <a:gd name="T13" fmla="*/ 251 h 251"/>
                <a:gd name="T14" fmla="*/ 0 w 526"/>
                <a:gd name="T15" fmla="*/ 178 h 251"/>
                <a:gd name="T16" fmla="*/ 112 w 526"/>
                <a:gd name="T17" fmla="*/ 0 h 251"/>
                <a:gd name="T18" fmla="*/ 109 w 526"/>
                <a:gd name="T19" fmla="*/ 32 h 251"/>
                <a:gd name="T20" fmla="*/ 105 w 526"/>
                <a:gd name="T21" fmla="*/ 75 h 251"/>
                <a:gd name="T22" fmla="*/ 296 w 526"/>
                <a:gd name="T23" fmla="*/ 36 h 251"/>
                <a:gd name="T24" fmla="*/ 526 w 526"/>
                <a:gd name="T25" fmla="*/ 9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251">
                  <a:moveTo>
                    <a:pt x="526" y="94"/>
                  </a:moveTo>
                  <a:cubicBezTo>
                    <a:pt x="463" y="201"/>
                    <a:pt x="463" y="201"/>
                    <a:pt x="463" y="201"/>
                  </a:cubicBezTo>
                  <a:cubicBezTo>
                    <a:pt x="413" y="175"/>
                    <a:pt x="357" y="160"/>
                    <a:pt x="296" y="160"/>
                  </a:cubicBezTo>
                  <a:cubicBezTo>
                    <a:pt x="242" y="160"/>
                    <a:pt x="190" y="172"/>
                    <a:pt x="144" y="194"/>
                  </a:cubicBezTo>
                  <a:cubicBezTo>
                    <a:pt x="166" y="218"/>
                    <a:pt x="166" y="218"/>
                    <a:pt x="166" y="218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97" y="251"/>
                    <a:pt x="197" y="251"/>
                    <a:pt x="197" y="25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5" y="75"/>
                    <a:pt x="105" y="75"/>
                    <a:pt x="105" y="75"/>
                  </a:cubicBezTo>
                  <a:cubicBezTo>
                    <a:pt x="165" y="50"/>
                    <a:pt x="229" y="36"/>
                    <a:pt x="296" y="36"/>
                  </a:cubicBezTo>
                  <a:cubicBezTo>
                    <a:pt x="378" y="36"/>
                    <a:pt x="456" y="56"/>
                    <a:pt x="526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4331" y="651"/>
              <a:ext cx="679" cy="929"/>
            </a:xfrm>
            <a:custGeom>
              <a:avLst/>
              <a:gdLst>
                <a:gd name="T0" fmla="*/ 287 w 287"/>
                <a:gd name="T1" fmla="*/ 392 h 392"/>
                <a:gd name="T2" fmla="*/ 163 w 287"/>
                <a:gd name="T3" fmla="*/ 392 h 392"/>
                <a:gd name="T4" fmla="*/ 0 w 287"/>
                <a:gd name="T5" fmla="*/ 107 h 392"/>
                <a:gd name="T6" fmla="*/ 63 w 287"/>
                <a:gd name="T7" fmla="*/ 0 h 392"/>
                <a:gd name="T8" fmla="*/ 146 w 287"/>
                <a:gd name="T9" fmla="*/ 67 h 392"/>
                <a:gd name="T10" fmla="*/ 287 w 287"/>
                <a:gd name="T11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2">
                  <a:moveTo>
                    <a:pt x="287" y="392"/>
                  </a:moveTo>
                  <a:cubicBezTo>
                    <a:pt x="163" y="392"/>
                    <a:pt x="163" y="392"/>
                    <a:pt x="163" y="392"/>
                  </a:cubicBezTo>
                  <a:cubicBezTo>
                    <a:pt x="158" y="272"/>
                    <a:pt x="94" y="168"/>
                    <a:pt x="0" y="107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3" y="19"/>
                    <a:pt x="121" y="41"/>
                    <a:pt x="146" y="67"/>
                  </a:cubicBezTo>
                  <a:cubicBezTo>
                    <a:pt x="234" y="154"/>
                    <a:pt x="283" y="269"/>
                    <a:pt x="287" y="3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4331" y="1653"/>
              <a:ext cx="679" cy="927"/>
            </a:xfrm>
            <a:custGeom>
              <a:avLst/>
              <a:gdLst>
                <a:gd name="T0" fmla="*/ 0 w 287"/>
                <a:gd name="T1" fmla="*/ 284 h 391"/>
                <a:gd name="T2" fmla="*/ 163 w 287"/>
                <a:gd name="T3" fmla="*/ 0 h 391"/>
                <a:gd name="T4" fmla="*/ 287 w 287"/>
                <a:gd name="T5" fmla="*/ 0 h 391"/>
                <a:gd name="T6" fmla="*/ 146 w 287"/>
                <a:gd name="T7" fmla="*/ 324 h 391"/>
                <a:gd name="T8" fmla="*/ 63 w 287"/>
                <a:gd name="T9" fmla="*/ 391 h 391"/>
                <a:gd name="T10" fmla="*/ 0 w 287"/>
                <a:gd name="T11" fmla="*/ 284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1">
                  <a:moveTo>
                    <a:pt x="0" y="284"/>
                  </a:moveTo>
                  <a:cubicBezTo>
                    <a:pt x="94" y="223"/>
                    <a:pt x="158" y="119"/>
                    <a:pt x="163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283" y="122"/>
                    <a:pt x="234" y="237"/>
                    <a:pt x="146" y="324"/>
                  </a:cubicBezTo>
                  <a:cubicBezTo>
                    <a:pt x="121" y="350"/>
                    <a:pt x="93" y="372"/>
                    <a:pt x="63" y="391"/>
                  </a:cubicBezTo>
                  <a:lnTo>
                    <a:pt x="0" y="2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 userDrawn="1"/>
          </p:nvSpPr>
          <p:spPr bwMode="auto">
            <a:xfrm>
              <a:off x="3327" y="2364"/>
              <a:ext cx="1089" cy="391"/>
            </a:xfrm>
            <a:custGeom>
              <a:avLst/>
              <a:gdLst>
                <a:gd name="T0" fmla="*/ 0 w 460"/>
                <a:gd name="T1" fmla="*/ 107 h 165"/>
                <a:gd name="T2" fmla="*/ 63 w 460"/>
                <a:gd name="T3" fmla="*/ 0 h 165"/>
                <a:gd name="T4" fmla="*/ 230 w 460"/>
                <a:gd name="T5" fmla="*/ 42 h 165"/>
                <a:gd name="T6" fmla="*/ 397 w 460"/>
                <a:gd name="T7" fmla="*/ 0 h 165"/>
                <a:gd name="T8" fmla="*/ 460 w 460"/>
                <a:gd name="T9" fmla="*/ 107 h 165"/>
                <a:gd name="T10" fmla="*/ 230 w 460"/>
                <a:gd name="T11" fmla="*/ 165 h 165"/>
                <a:gd name="T12" fmla="*/ 0 w 460"/>
                <a:gd name="T13" fmla="*/ 10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0" h="165">
                  <a:moveTo>
                    <a:pt x="0" y="107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113" y="26"/>
                    <a:pt x="170" y="42"/>
                    <a:pt x="230" y="42"/>
                  </a:cubicBezTo>
                  <a:cubicBezTo>
                    <a:pt x="291" y="42"/>
                    <a:pt x="347" y="26"/>
                    <a:pt x="397" y="0"/>
                  </a:cubicBezTo>
                  <a:cubicBezTo>
                    <a:pt x="460" y="107"/>
                    <a:pt x="460" y="107"/>
                    <a:pt x="460" y="107"/>
                  </a:cubicBezTo>
                  <a:cubicBezTo>
                    <a:pt x="390" y="145"/>
                    <a:pt x="312" y="165"/>
                    <a:pt x="230" y="165"/>
                  </a:cubicBezTo>
                  <a:cubicBezTo>
                    <a:pt x="148" y="165"/>
                    <a:pt x="70" y="145"/>
                    <a:pt x="0" y="1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39" name="Freeform 14"/>
            <p:cNvSpPr>
              <a:spLocks/>
            </p:cNvSpPr>
            <p:nvPr userDrawn="1"/>
          </p:nvSpPr>
          <p:spPr bwMode="auto">
            <a:xfrm>
              <a:off x="2733" y="1653"/>
              <a:ext cx="680" cy="927"/>
            </a:xfrm>
            <a:custGeom>
              <a:avLst/>
              <a:gdLst>
                <a:gd name="T0" fmla="*/ 0 w 287"/>
                <a:gd name="T1" fmla="*/ 0 h 391"/>
                <a:gd name="T2" fmla="*/ 124 w 287"/>
                <a:gd name="T3" fmla="*/ 0 h 391"/>
                <a:gd name="T4" fmla="*/ 287 w 287"/>
                <a:gd name="T5" fmla="*/ 284 h 391"/>
                <a:gd name="T6" fmla="*/ 224 w 287"/>
                <a:gd name="T7" fmla="*/ 391 h 391"/>
                <a:gd name="T8" fmla="*/ 141 w 287"/>
                <a:gd name="T9" fmla="*/ 324 h 391"/>
                <a:gd name="T10" fmla="*/ 0 w 287"/>
                <a:gd name="T1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1">
                  <a:moveTo>
                    <a:pt x="0" y="0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129" y="119"/>
                    <a:pt x="193" y="223"/>
                    <a:pt x="287" y="284"/>
                  </a:cubicBezTo>
                  <a:cubicBezTo>
                    <a:pt x="224" y="391"/>
                    <a:pt x="224" y="391"/>
                    <a:pt x="224" y="391"/>
                  </a:cubicBezTo>
                  <a:cubicBezTo>
                    <a:pt x="195" y="372"/>
                    <a:pt x="167" y="350"/>
                    <a:pt x="141" y="324"/>
                  </a:cubicBezTo>
                  <a:cubicBezTo>
                    <a:pt x="54" y="237"/>
                    <a:pt x="4" y="12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40" name="Text Placeholder 68"/>
          <p:cNvSpPr>
            <a:spLocks noGrp="1"/>
          </p:cNvSpPr>
          <p:nvPr>
            <p:ph type="body" sz="quarter" idx="25" hasCustomPrompt="1"/>
          </p:nvPr>
        </p:nvSpPr>
        <p:spPr>
          <a:xfrm>
            <a:off x="2304712" y="2973846"/>
            <a:ext cx="2019300" cy="1096263"/>
          </a:xfrm>
        </p:spPr>
        <p:txBody>
          <a:bodyPr anchor="ctr">
            <a:noAutofit/>
          </a:bodyPr>
          <a:lstStyle>
            <a:lvl1pPr marL="0" indent="0" algn="ctr">
              <a:buNone/>
              <a:defRPr sz="2200" baseline="0">
                <a:solidFill>
                  <a:schemeClr val="accent6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41" name="Text Placeholder 68"/>
          <p:cNvSpPr>
            <a:spLocks noGrp="1"/>
          </p:cNvSpPr>
          <p:nvPr>
            <p:ph type="body" sz="quarter" idx="26" hasCustomPrompt="1"/>
          </p:nvPr>
        </p:nvSpPr>
        <p:spPr>
          <a:xfrm>
            <a:off x="4819987" y="2973846"/>
            <a:ext cx="2019300" cy="1096263"/>
          </a:xfrm>
        </p:spPr>
        <p:txBody>
          <a:bodyPr anchor="ctr">
            <a:noAutofit/>
          </a:bodyPr>
          <a:lstStyle>
            <a:lvl1pPr marL="0" indent="0" algn="ctr">
              <a:buNone/>
              <a:defRPr sz="2200" baseline="0">
                <a:solidFill>
                  <a:schemeClr val="accent6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399566326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p with Drop of Wa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 flipH="1">
            <a:off x="5076056" y="1662924"/>
            <a:ext cx="3155752" cy="2218196"/>
            <a:chOff x="2068" y="1214"/>
            <a:chExt cx="1625" cy="1028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448" y="1214"/>
              <a:ext cx="706" cy="347"/>
            </a:xfrm>
            <a:custGeom>
              <a:avLst/>
              <a:gdLst>
                <a:gd name="T0" fmla="*/ 116 w 1183"/>
                <a:gd name="T1" fmla="*/ 231 h 582"/>
                <a:gd name="T2" fmla="*/ 526 w 1183"/>
                <a:gd name="T3" fmla="*/ 161 h 582"/>
                <a:gd name="T4" fmla="*/ 526 w 1183"/>
                <a:gd name="T5" fmla="*/ 411 h 582"/>
                <a:gd name="T6" fmla="*/ 440 w 1183"/>
                <a:gd name="T7" fmla="*/ 411 h 582"/>
                <a:gd name="T8" fmla="*/ 395 w 1183"/>
                <a:gd name="T9" fmla="*/ 457 h 582"/>
                <a:gd name="T10" fmla="*/ 410 w 1183"/>
                <a:gd name="T11" fmla="*/ 491 h 582"/>
                <a:gd name="T12" fmla="*/ 410 w 1183"/>
                <a:gd name="T13" fmla="*/ 491 h 582"/>
                <a:gd name="T14" fmla="*/ 271 w 1183"/>
                <a:gd name="T15" fmla="*/ 582 h 582"/>
                <a:gd name="T16" fmla="*/ 526 w 1183"/>
                <a:gd name="T17" fmla="*/ 582 h 582"/>
                <a:gd name="T18" fmla="*/ 657 w 1183"/>
                <a:gd name="T19" fmla="*/ 582 h 582"/>
                <a:gd name="T20" fmla="*/ 895 w 1183"/>
                <a:gd name="T21" fmla="*/ 582 h 582"/>
                <a:gd name="T22" fmla="*/ 756 w 1183"/>
                <a:gd name="T23" fmla="*/ 491 h 582"/>
                <a:gd name="T24" fmla="*/ 756 w 1183"/>
                <a:gd name="T25" fmla="*/ 491 h 582"/>
                <a:gd name="T26" fmla="*/ 771 w 1183"/>
                <a:gd name="T27" fmla="*/ 457 h 582"/>
                <a:gd name="T28" fmla="*/ 725 w 1183"/>
                <a:gd name="T29" fmla="*/ 411 h 582"/>
                <a:gd name="T30" fmla="*/ 657 w 1183"/>
                <a:gd name="T31" fmla="*/ 411 h 582"/>
                <a:gd name="T32" fmla="*/ 657 w 1183"/>
                <a:gd name="T33" fmla="*/ 161 h 582"/>
                <a:gd name="T34" fmla="*/ 1067 w 1183"/>
                <a:gd name="T35" fmla="*/ 231 h 582"/>
                <a:gd name="T36" fmla="*/ 1183 w 1183"/>
                <a:gd name="T37" fmla="*/ 116 h 582"/>
                <a:gd name="T38" fmla="*/ 1067 w 1183"/>
                <a:gd name="T39" fmla="*/ 0 h 582"/>
                <a:gd name="T40" fmla="*/ 657 w 1183"/>
                <a:gd name="T41" fmla="*/ 70 h 582"/>
                <a:gd name="T42" fmla="*/ 657 w 1183"/>
                <a:gd name="T43" fmla="*/ 63 h 582"/>
                <a:gd name="T44" fmla="*/ 526 w 1183"/>
                <a:gd name="T45" fmla="*/ 63 h 582"/>
                <a:gd name="T46" fmla="*/ 526 w 1183"/>
                <a:gd name="T47" fmla="*/ 70 h 582"/>
                <a:gd name="T48" fmla="*/ 116 w 1183"/>
                <a:gd name="T49" fmla="*/ 0 h 582"/>
                <a:gd name="T50" fmla="*/ 0 w 1183"/>
                <a:gd name="T51" fmla="*/ 116 h 582"/>
                <a:gd name="T52" fmla="*/ 116 w 1183"/>
                <a:gd name="T53" fmla="*/ 23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3" h="582">
                  <a:moveTo>
                    <a:pt x="116" y="231"/>
                  </a:moveTo>
                  <a:cubicBezTo>
                    <a:pt x="163" y="231"/>
                    <a:pt x="406" y="202"/>
                    <a:pt x="526" y="161"/>
                  </a:cubicBezTo>
                  <a:cubicBezTo>
                    <a:pt x="526" y="411"/>
                    <a:pt x="526" y="411"/>
                    <a:pt x="526" y="411"/>
                  </a:cubicBezTo>
                  <a:cubicBezTo>
                    <a:pt x="440" y="411"/>
                    <a:pt x="440" y="411"/>
                    <a:pt x="440" y="411"/>
                  </a:cubicBezTo>
                  <a:cubicBezTo>
                    <a:pt x="415" y="411"/>
                    <a:pt x="395" y="431"/>
                    <a:pt x="395" y="457"/>
                  </a:cubicBezTo>
                  <a:cubicBezTo>
                    <a:pt x="395" y="470"/>
                    <a:pt x="401" y="483"/>
                    <a:pt x="410" y="491"/>
                  </a:cubicBezTo>
                  <a:cubicBezTo>
                    <a:pt x="410" y="491"/>
                    <a:pt x="410" y="491"/>
                    <a:pt x="410" y="491"/>
                  </a:cubicBezTo>
                  <a:cubicBezTo>
                    <a:pt x="358" y="513"/>
                    <a:pt x="311" y="544"/>
                    <a:pt x="271" y="582"/>
                  </a:cubicBezTo>
                  <a:cubicBezTo>
                    <a:pt x="526" y="582"/>
                    <a:pt x="526" y="582"/>
                    <a:pt x="526" y="582"/>
                  </a:cubicBezTo>
                  <a:cubicBezTo>
                    <a:pt x="657" y="582"/>
                    <a:pt x="657" y="582"/>
                    <a:pt x="657" y="582"/>
                  </a:cubicBezTo>
                  <a:cubicBezTo>
                    <a:pt x="895" y="582"/>
                    <a:pt x="895" y="582"/>
                    <a:pt x="895" y="582"/>
                  </a:cubicBezTo>
                  <a:cubicBezTo>
                    <a:pt x="855" y="544"/>
                    <a:pt x="808" y="513"/>
                    <a:pt x="756" y="491"/>
                  </a:cubicBezTo>
                  <a:cubicBezTo>
                    <a:pt x="756" y="491"/>
                    <a:pt x="756" y="491"/>
                    <a:pt x="756" y="491"/>
                  </a:cubicBezTo>
                  <a:cubicBezTo>
                    <a:pt x="765" y="483"/>
                    <a:pt x="771" y="470"/>
                    <a:pt x="771" y="457"/>
                  </a:cubicBezTo>
                  <a:cubicBezTo>
                    <a:pt x="771" y="431"/>
                    <a:pt x="751" y="411"/>
                    <a:pt x="725" y="411"/>
                  </a:cubicBezTo>
                  <a:cubicBezTo>
                    <a:pt x="657" y="411"/>
                    <a:pt x="657" y="411"/>
                    <a:pt x="657" y="411"/>
                  </a:cubicBezTo>
                  <a:cubicBezTo>
                    <a:pt x="657" y="161"/>
                    <a:pt x="657" y="161"/>
                    <a:pt x="657" y="161"/>
                  </a:cubicBezTo>
                  <a:cubicBezTo>
                    <a:pt x="777" y="202"/>
                    <a:pt x="1020" y="231"/>
                    <a:pt x="1067" y="231"/>
                  </a:cubicBezTo>
                  <a:cubicBezTo>
                    <a:pt x="1131" y="231"/>
                    <a:pt x="1183" y="179"/>
                    <a:pt x="1183" y="116"/>
                  </a:cubicBezTo>
                  <a:cubicBezTo>
                    <a:pt x="1183" y="52"/>
                    <a:pt x="1131" y="0"/>
                    <a:pt x="1067" y="0"/>
                  </a:cubicBezTo>
                  <a:cubicBezTo>
                    <a:pt x="1020" y="0"/>
                    <a:pt x="777" y="29"/>
                    <a:pt x="657" y="70"/>
                  </a:cubicBezTo>
                  <a:cubicBezTo>
                    <a:pt x="657" y="63"/>
                    <a:pt x="657" y="63"/>
                    <a:pt x="657" y="63"/>
                  </a:cubicBezTo>
                  <a:cubicBezTo>
                    <a:pt x="526" y="63"/>
                    <a:pt x="526" y="63"/>
                    <a:pt x="526" y="63"/>
                  </a:cubicBezTo>
                  <a:cubicBezTo>
                    <a:pt x="526" y="70"/>
                    <a:pt x="526" y="70"/>
                    <a:pt x="526" y="70"/>
                  </a:cubicBezTo>
                  <a:cubicBezTo>
                    <a:pt x="406" y="29"/>
                    <a:pt x="163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1"/>
                    <a:pt x="116" y="2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2068" y="1531"/>
              <a:ext cx="1625" cy="711"/>
            </a:xfrm>
            <a:custGeom>
              <a:avLst/>
              <a:gdLst>
                <a:gd name="T0" fmla="*/ 2636 w 2724"/>
                <a:gd name="T1" fmla="*/ 1016 h 1192"/>
                <a:gd name="T2" fmla="*/ 2627 w 2724"/>
                <a:gd name="T3" fmla="*/ 1016 h 1192"/>
                <a:gd name="T4" fmla="*/ 2503 w 2724"/>
                <a:gd name="T5" fmla="*/ 589 h 1192"/>
                <a:gd name="T6" fmla="*/ 2456 w 2724"/>
                <a:gd name="T7" fmla="*/ 518 h 1192"/>
                <a:gd name="T8" fmla="*/ 2149 w 2724"/>
                <a:gd name="T9" fmla="*/ 268 h 1192"/>
                <a:gd name="T10" fmla="*/ 1597 w 2724"/>
                <a:gd name="T11" fmla="*/ 129 h 1192"/>
                <a:gd name="T12" fmla="*/ 1556 w 2724"/>
                <a:gd name="T13" fmla="*/ 75 h 1192"/>
                <a:gd name="T14" fmla="*/ 1295 w 2724"/>
                <a:gd name="T15" fmla="*/ 75 h 1192"/>
                <a:gd name="T16" fmla="*/ 1164 w 2724"/>
                <a:gd name="T17" fmla="*/ 75 h 1192"/>
                <a:gd name="T18" fmla="*/ 886 w 2724"/>
                <a:gd name="T19" fmla="*/ 75 h 1192"/>
                <a:gd name="T20" fmla="*/ 843 w 2724"/>
                <a:gd name="T21" fmla="*/ 131 h 1192"/>
                <a:gd name="T22" fmla="*/ 176 w 2724"/>
                <a:gd name="T23" fmla="*/ 131 h 1192"/>
                <a:gd name="T24" fmla="*/ 176 w 2724"/>
                <a:gd name="T25" fmla="*/ 88 h 1192"/>
                <a:gd name="T26" fmla="*/ 88 w 2724"/>
                <a:gd name="T27" fmla="*/ 0 h 1192"/>
                <a:gd name="T28" fmla="*/ 0 w 2724"/>
                <a:gd name="T29" fmla="*/ 88 h 1192"/>
                <a:gd name="T30" fmla="*/ 0 w 2724"/>
                <a:gd name="T31" fmla="*/ 696 h 1192"/>
                <a:gd name="T32" fmla="*/ 88 w 2724"/>
                <a:gd name="T33" fmla="*/ 784 h 1192"/>
                <a:gd name="T34" fmla="*/ 176 w 2724"/>
                <a:gd name="T35" fmla="*/ 696 h 1192"/>
                <a:gd name="T36" fmla="*/ 176 w 2724"/>
                <a:gd name="T37" fmla="*/ 645 h 1192"/>
                <a:gd name="T38" fmla="*/ 862 w 2724"/>
                <a:gd name="T39" fmla="*/ 645 h 1192"/>
                <a:gd name="T40" fmla="*/ 1221 w 2724"/>
                <a:gd name="T41" fmla="*/ 823 h 1192"/>
                <a:gd name="T42" fmla="*/ 1576 w 2724"/>
                <a:gd name="T43" fmla="*/ 649 h 1192"/>
                <a:gd name="T44" fmla="*/ 1918 w 2724"/>
                <a:gd name="T45" fmla="*/ 734 h 1192"/>
                <a:gd name="T46" fmla="*/ 2105 w 2724"/>
                <a:gd name="T47" fmla="*/ 1016 h 1192"/>
                <a:gd name="T48" fmla="*/ 2090 w 2724"/>
                <a:gd name="T49" fmla="*/ 1016 h 1192"/>
                <a:gd name="T50" fmla="*/ 2028 w 2724"/>
                <a:gd name="T51" fmla="*/ 1041 h 1192"/>
                <a:gd name="T52" fmla="*/ 2002 w 2724"/>
                <a:gd name="T53" fmla="*/ 1104 h 1192"/>
                <a:gd name="T54" fmla="*/ 2090 w 2724"/>
                <a:gd name="T55" fmla="*/ 1192 h 1192"/>
                <a:gd name="T56" fmla="*/ 2636 w 2724"/>
                <a:gd name="T57" fmla="*/ 1192 h 1192"/>
                <a:gd name="T58" fmla="*/ 2724 w 2724"/>
                <a:gd name="T59" fmla="*/ 1104 h 1192"/>
                <a:gd name="T60" fmla="*/ 2636 w 2724"/>
                <a:gd name="T61" fmla="*/ 101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24" h="1192">
                  <a:moveTo>
                    <a:pt x="2636" y="1016"/>
                  </a:moveTo>
                  <a:cubicBezTo>
                    <a:pt x="2627" y="1016"/>
                    <a:pt x="2627" y="1016"/>
                    <a:pt x="2627" y="1016"/>
                  </a:cubicBezTo>
                  <a:cubicBezTo>
                    <a:pt x="2616" y="853"/>
                    <a:pt x="2575" y="710"/>
                    <a:pt x="2503" y="589"/>
                  </a:cubicBezTo>
                  <a:cubicBezTo>
                    <a:pt x="2489" y="565"/>
                    <a:pt x="2473" y="541"/>
                    <a:pt x="2456" y="518"/>
                  </a:cubicBezTo>
                  <a:cubicBezTo>
                    <a:pt x="2378" y="414"/>
                    <a:pt x="2275" y="330"/>
                    <a:pt x="2149" y="268"/>
                  </a:cubicBezTo>
                  <a:cubicBezTo>
                    <a:pt x="1984" y="186"/>
                    <a:pt x="1791" y="147"/>
                    <a:pt x="1597" y="129"/>
                  </a:cubicBezTo>
                  <a:cubicBezTo>
                    <a:pt x="1585" y="110"/>
                    <a:pt x="1571" y="92"/>
                    <a:pt x="1556" y="75"/>
                  </a:cubicBezTo>
                  <a:cubicBezTo>
                    <a:pt x="1295" y="75"/>
                    <a:pt x="1295" y="75"/>
                    <a:pt x="1295" y="75"/>
                  </a:cubicBezTo>
                  <a:cubicBezTo>
                    <a:pt x="1164" y="75"/>
                    <a:pt x="1164" y="75"/>
                    <a:pt x="1164" y="75"/>
                  </a:cubicBezTo>
                  <a:cubicBezTo>
                    <a:pt x="886" y="75"/>
                    <a:pt x="886" y="75"/>
                    <a:pt x="886" y="75"/>
                  </a:cubicBezTo>
                  <a:cubicBezTo>
                    <a:pt x="870" y="92"/>
                    <a:pt x="856" y="111"/>
                    <a:pt x="843" y="131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40"/>
                    <a:pt x="136" y="0"/>
                    <a:pt x="88" y="0"/>
                  </a:cubicBezTo>
                  <a:cubicBezTo>
                    <a:pt x="39" y="0"/>
                    <a:pt x="0" y="40"/>
                    <a:pt x="0" y="88"/>
                  </a:cubicBezTo>
                  <a:cubicBezTo>
                    <a:pt x="0" y="696"/>
                    <a:pt x="0" y="696"/>
                    <a:pt x="0" y="696"/>
                  </a:cubicBezTo>
                  <a:cubicBezTo>
                    <a:pt x="0" y="745"/>
                    <a:pt x="39" y="784"/>
                    <a:pt x="88" y="784"/>
                  </a:cubicBezTo>
                  <a:cubicBezTo>
                    <a:pt x="136" y="784"/>
                    <a:pt x="176" y="745"/>
                    <a:pt x="176" y="696"/>
                  </a:cubicBezTo>
                  <a:cubicBezTo>
                    <a:pt x="176" y="645"/>
                    <a:pt x="176" y="645"/>
                    <a:pt x="176" y="645"/>
                  </a:cubicBezTo>
                  <a:cubicBezTo>
                    <a:pt x="862" y="645"/>
                    <a:pt x="862" y="645"/>
                    <a:pt x="862" y="645"/>
                  </a:cubicBezTo>
                  <a:cubicBezTo>
                    <a:pt x="944" y="753"/>
                    <a:pt x="1074" y="823"/>
                    <a:pt x="1221" y="823"/>
                  </a:cubicBezTo>
                  <a:cubicBezTo>
                    <a:pt x="1365" y="823"/>
                    <a:pt x="1494" y="755"/>
                    <a:pt x="1576" y="649"/>
                  </a:cubicBezTo>
                  <a:cubicBezTo>
                    <a:pt x="1704" y="663"/>
                    <a:pt x="1826" y="688"/>
                    <a:pt x="1918" y="734"/>
                  </a:cubicBezTo>
                  <a:cubicBezTo>
                    <a:pt x="2005" y="777"/>
                    <a:pt x="2085" y="842"/>
                    <a:pt x="2105" y="1016"/>
                  </a:cubicBezTo>
                  <a:cubicBezTo>
                    <a:pt x="2090" y="1016"/>
                    <a:pt x="2090" y="1016"/>
                    <a:pt x="2090" y="1016"/>
                  </a:cubicBezTo>
                  <a:cubicBezTo>
                    <a:pt x="2066" y="1016"/>
                    <a:pt x="2044" y="1025"/>
                    <a:pt x="2028" y="1041"/>
                  </a:cubicBezTo>
                  <a:cubicBezTo>
                    <a:pt x="2012" y="1057"/>
                    <a:pt x="2002" y="1079"/>
                    <a:pt x="2002" y="1104"/>
                  </a:cubicBezTo>
                  <a:cubicBezTo>
                    <a:pt x="2002" y="1152"/>
                    <a:pt x="2041" y="1192"/>
                    <a:pt x="2090" y="1192"/>
                  </a:cubicBezTo>
                  <a:cubicBezTo>
                    <a:pt x="2636" y="1192"/>
                    <a:pt x="2636" y="1192"/>
                    <a:pt x="2636" y="1192"/>
                  </a:cubicBezTo>
                  <a:cubicBezTo>
                    <a:pt x="2684" y="1192"/>
                    <a:pt x="2724" y="1152"/>
                    <a:pt x="2724" y="1104"/>
                  </a:cubicBezTo>
                  <a:cubicBezTo>
                    <a:pt x="2724" y="1055"/>
                    <a:pt x="2684" y="1016"/>
                    <a:pt x="2636" y="10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3E7E8">
                    <a:lumMod val="9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2641149"/>
            <a:ext cx="3600400" cy="2136564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467544" y="2241105"/>
            <a:ext cx="3600400" cy="400044"/>
          </a:xfrm>
        </p:spPr>
        <p:txBody>
          <a:bodyPr>
            <a:noAutofit/>
          </a:bodyPr>
          <a:lstStyle>
            <a:lvl1pPr marL="0" indent="0" algn="r">
              <a:buNone/>
              <a:defRPr sz="22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H="1">
            <a:off x="5163446" y="3948011"/>
            <a:ext cx="685526" cy="1180304"/>
            <a:chOff x="5163446" y="3553210"/>
            <a:chExt cx="685526" cy="1062274"/>
          </a:xfrm>
        </p:grpSpPr>
        <p:sp>
          <p:nvSpPr>
            <p:cNvPr id="27" name="Freeform 7"/>
            <p:cNvSpPr>
              <a:spLocks/>
            </p:cNvSpPr>
            <p:nvPr userDrawn="1"/>
          </p:nvSpPr>
          <p:spPr bwMode="auto">
            <a:xfrm>
              <a:off x="5163446" y="3553210"/>
              <a:ext cx="685526" cy="1062274"/>
            </a:xfrm>
            <a:custGeom>
              <a:avLst/>
              <a:gdLst>
                <a:gd name="T0" fmla="*/ 592 w 592"/>
                <a:gd name="T1" fmla="*/ 621 h 917"/>
                <a:gd name="T2" fmla="*/ 296 w 592"/>
                <a:gd name="T3" fmla="*/ 917 h 917"/>
                <a:gd name="T4" fmla="*/ 0 w 592"/>
                <a:gd name="T5" fmla="*/ 621 h 917"/>
                <a:gd name="T6" fmla="*/ 296 w 592"/>
                <a:gd name="T7" fmla="*/ 0 h 917"/>
                <a:gd name="T8" fmla="*/ 592 w 592"/>
                <a:gd name="T9" fmla="*/ 621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2" h="917">
                  <a:moveTo>
                    <a:pt x="592" y="621"/>
                  </a:moveTo>
                  <a:cubicBezTo>
                    <a:pt x="592" y="785"/>
                    <a:pt x="459" y="917"/>
                    <a:pt x="296" y="917"/>
                  </a:cubicBezTo>
                  <a:cubicBezTo>
                    <a:pt x="132" y="917"/>
                    <a:pt x="0" y="785"/>
                    <a:pt x="0" y="621"/>
                  </a:cubicBezTo>
                  <a:cubicBezTo>
                    <a:pt x="0" y="458"/>
                    <a:pt x="296" y="0"/>
                    <a:pt x="296" y="0"/>
                  </a:cubicBezTo>
                  <a:cubicBezTo>
                    <a:pt x="296" y="0"/>
                    <a:pt x="592" y="458"/>
                    <a:pt x="592" y="621"/>
                  </a:cubicBezTo>
                  <a:close/>
                </a:path>
              </a:pathLst>
            </a:custGeom>
            <a:solidFill>
              <a:srgbClr val="7DC8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auto">
            <a:xfrm rot="17100000">
              <a:off x="5450400" y="4293112"/>
              <a:ext cx="349560" cy="252460"/>
            </a:xfrm>
            <a:custGeom>
              <a:avLst/>
              <a:gdLst>
                <a:gd name="T0" fmla="*/ 216 w 302"/>
                <a:gd name="T1" fmla="*/ 196 h 218"/>
                <a:gd name="T2" fmla="*/ 142 w 302"/>
                <a:gd name="T3" fmla="*/ 160 h 218"/>
                <a:gd name="T4" fmla="*/ 91 w 302"/>
                <a:gd name="T5" fmla="*/ 103 h 218"/>
                <a:gd name="T6" fmla="*/ 79 w 302"/>
                <a:gd name="T7" fmla="*/ 69 h 218"/>
                <a:gd name="T8" fmla="*/ 76 w 302"/>
                <a:gd name="T9" fmla="*/ 51 h 218"/>
                <a:gd name="T10" fmla="*/ 76 w 302"/>
                <a:gd name="T11" fmla="*/ 43 h 218"/>
                <a:gd name="T12" fmla="*/ 76 w 302"/>
                <a:gd name="T13" fmla="*/ 38 h 218"/>
                <a:gd name="T14" fmla="*/ 76 w 302"/>
                <a:gd name="T15" fmla="*/ 37 h 218"/>
                <a:gd name="T16" fmla="*/ 76 w 302"/>
                <a:gd name="T17" fmla="*/ 37 h 218"/>
                <a:gd name="T18" fmla="*/ 76 w 302"/>
                <a:gd name="T19" fmla="*/ 37 h 218"/>
                <a:gd name="T20" fmla="*/ 38 w 302"/>
                <a:gd name="T21" fmla="*/ 0 h 218"/>
                <a:gd name="T22" fmla="*/ 0 w 302"/>
                <a:gd name="T23" fmla="*/ 38 h 218"/>
                <a:gd name="T24" fmla="*/ 0 w 302"/>
                <a:gd name="T25" fmla="*/ 39 h 218"/>
                <a:gd name="T26" fmla="*/ 0 w 302"/>
                <a:gd name="T27" fmla="*/ 39 h 218"/>
                <a:gd name="T28" fmla="*/ 0 w 302"/>
                <a:gd name="T29" fmla="*/ 41 h 218"/>
                <a:gd name="T30" fmla="*/ 1 w 302"/>
                <a:gd name="T31" fmla="*/ 47 h 218"/>
                <a:gd name="T32" fmla="*/ 1 w 302"/>
                <a:gd name="T33" fmla="*/ 47 h 218"/>
                <a:gd name="T34" fmla="*/ 3 w 302"/>
                <a:gd name="T35" fmla="*/ 54 h 218"/>
                <a:gd name="T36" fmla="*/ 6 w 302"/>
                <a:gd name="T37" fmla="*/ 67 h 218"/>
                <a:gd name="T38" fmla="*/ 16 w 302"/>
                <a:gd name="T39" fmla="*/ 92 h 218"/>
                <a:gd name="T40" fmla="*/ 44 w 302"/>
                <a:gd name="T41" fmla="*/ 135 h 218"/>
                <a:gd name="T42" fmla="*/ 81 w 302"/>
                <a:gd name="T43" fmla="*/ 169 h 218"/>
                <a:gd name="T44" fmla="*/ 123 w 302"/>
                <a:gd name="T45" fmla="*/ 193 h 218"/>
                <a:gd name="T46" fmla="*/ 213 w 302"/>
                <a:gd name="T47" fmla="*/ 215 h 218"/>
                <a:gd name="T48" fmla="*/ 302 w 302"/>
                <a:gd name="T49" fmla="*/ 213 h 218"/>
                <a:gd name="T50" fmla="*/ 216 w 302"/>
                <a:gd name="T51" fmla="*/ 19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2" h="218">
                  <a:moveTo>
                    <a:pt x="216" y="196"/>
                  </a:moveTo>
                  <a:cubicBezTo>
                    <a:pt x="189" y="188"/>
                    <a:pt x="163" y="176"/>
                    <a:pt x="142" y="160"/>
                  </a:cubicBezTo>
                  <a:cubicBezTo>
                    <a:pt x="120" y="144"/>
                    <a:pt x="102" y="125"/>
                    <a:pt x="91" y="103"/>
                  </a:cubicBezTo>
                  <a:cubicBezTo>
                    <a:pt x="86" y="92"/>
                    <a:pt x="82" y="80"/>
                    <a:pt x="79" y="69"/>
                  </a:cubicBezTo>
                  <a:cubicBezTo>
                    <a:pt x="78" y="63"/>
                    <a:pt x="77" y="57"/>
                    <a:pt x="76" y="51"/>
                  </a:cubicBezTo>
                  <a:cubicBezTo>
                    <a:pt x="76" y="49"/>
                    <a:pt x="76" y="46"/>
                    <a:pt x="76" y="43"/>
                  </a:cubicBezTo>
                  <a:cubicBezTo>
                    <a:pt x="76" y="41"/>
                    <a:pt x="76" y="40"/>
                    <a:pt x="76" y="38"/>
                  </a:cubicBezTo>
                  <a:cubicBezTo>
                    <a:pt x="76" y="37"/>
                    <a:pt x="76" y="37"/>
                    <a:pt x="76" y="37"/>
                  </a:cubicBezTo>
                  <a:cubicBezTo>
                    <a:pt x="76" y="37"/>
                    <a:pt x="76" y="36"/>
                    <a:pt x="76" y="37"/>
                  </a:cubicBezTo>
                  <a:cubicBezTo>
                    <a:pt x="76" y="37"/>
                    <a:pt x="76" y="37"/>
                    <a:pt x="76" y="37"/>
                  </a:cubicBezTo>
                  <a:cubicBezTo>
                    <a:pt x="76" y="16"/>
                    <a:pt x="59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0"/>
                    <a:pt x="0" y="40"/>
                    <a:pt x="0" y="41"/>
                  </a:cubicBezTo>
                  <a:cubicBezTo>
                    <a:pt x="0" y="43"/>
                    <a:pt x="1" y="45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2" y="50"/>
                    <a:pt x="2" y="52"/>
                    <a:pt x="3" y="54"/>
                  </a:cubicBezTo>
                  <a:cubicBezTo>
                    <a:pt x="4" y="59"/>
                    <a:pt x="5" y="63"/>
                    <a:pt x="6" y="67"/>
                  </a:cubicBezTo>
                  <a:cubicBezTo>
                    <a:pt x="9" y="76"/>
                    <a:pt x="12" y="84"/>
                    <a:pt x="16" y="92"/>
                  </a:cubicBezTo>
                  <a:cubicBezTo>
                    <a:pt x="24" y="108"/>
                    <a:pt x="33" y="122"/>
                    <a:pt x="44" y="135"/>
                  </a:cubicBezTo>
                  <a:cubicBezTo>
                    <a:pt x="55" y="148"/>
                    <a:pt x="68" y="160"/>
                    <a:pt x="81" y="169"/>
                  </a:cubicBezTo>
                  <a:cubicBezTo>
                    <a:pt x="94" y="179"/>
                    <a:pt x="108" y="187"/>
                    <a:pt x="123" y="193"/>
                  </a:cubicBezTo>
                  <a:cubicBezTo>
                    <a:pt x="152" y="206"/>
                    <a:pt x="183" y="212"/>
                    <a:pt x="213" y="215"/>
                  </a:cubicBezTo>
                  <a:cubicBezTo>
                    <a:pt x="243" y="218"/>
                    <a:pt x="272" y="217"/>
                    <a:pt x="302" y="213"/>
                  </a:cubicBezTo>
                  <a:cubicBezTo>
                    <a:pt x="272" y="210"/>
                    <a:pt x="244" y="205"/>
                    <a:pt x="216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Tap with Drop of Water 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346966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Water Drops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41388" y="1846727"/>
            <a:ext cx="854525" cy="1509272"/>
            <a:chOff x="294" y="911"/>
            <a:chExt cx="999" cy="1588"/>
          </a:xfrm>
        </p:grpSpPr>
        <p:sp>
          <p:nvSpPr>
            <p:cNvPr id="23" name="Freeform 9"/>
            <p:cNvSpPr>
              <a:spLocks/>
            </p:cNvSpPr>
            <p:nvPr userDrawn="1"/>
          </p:nvSpPr>
          <p:spPr bwMode="auto">
            <a:xfrm>
              <a:off x="720" y="2341"/>
              <a:ext cx="262" cy="115"/>
            </a:xfrm>
            <a:custGeom>
              <a:avLst/>
              <a:gdLst>
                <a:gd name="T0" fmla="*/ 309 w 309"/>
                <a:gd name="T1" fmla="*/ 95 h 137"/>
                <a:gd name="T2" fmla="*/ 66 w 309"/>
                <a:gd name="T3" fmla="*/ 137 h 137"/>
                <a:gd name="T4" fmla="*/ 0 w 309"/>
                <a:gd name="T5" fmla="*/ 134 h 137"/>
                <a:gd name="T6" fmla="*/ 177 w 309"/>
                <a:gd name="T7" fmla="*/ 0 h 137"/>
                <a:gd name="T8" fmla="*/ 309 w 309"/>
                <a:gd name="T9" fmla="*/ 9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7">
                  <a:moveTo>
                    <a:pt x="309" y="95"/>
                  </a:moveTo>
                  <a:cubicBezTo>
                    <a:pt x="232" y="122"/>
                    <a:pt x="150" y="137"/>
                    <a:pt x="66" y="137"/>
                  </a:cubicBezTo>
                  <a:cubicBezTo>
                    <a:pt x="44" y="137"/>
                    <a:pt x="22" y="136"/>
                    <a:pt x="0" y="134"/>
                  </a:cubicBezTo>
                  <a:cubicBezTo>
                    <a:pt x="66" y="99"/>
                    <a:pt x="83" y="0"/>
                    <a:pt x="177" y="0"/>
                  </a:cubicBezTo>
                  <a:cubicBezTo>
                    <a:pt x="246" y="0"/>
                    <a:pt x="273" y="53"/>
                    <a:pt x="309" y="95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523" y="2344"/>
              <a:ext cx="167" cy="91"/>
            </a:xfrm>
            <a:custGeom>
              <a:avLst/>
              <a:gdLst>
                <a:gd name="T0" fmla="*/ 197 w 197"/>
                <a:gd name="T1" fmla="*/ 108 h 108"/>
                <a:gd name="T2" fmla="*/ 0 w 197"/>
                <a:gd name="T3" fmla="*/ 14 h 108"/>
                <a:gd name="T4" fmla="*/ 54 w 197"/>
                <a:gd name="T5" fmla="*/ 0 h 108"/>
                <a:gd name="T6" fmla="*/ 197 w 197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7" h="108">
                  <a:moveTo>
                    <a:pt x="197" y="108"/>
                  </a:moveTo>
                  <a:cubicBezTo>
                    <a:pt x="128" y="87"/>
                    <a:pt x="61" y="55"/>
                    <a:pt x="0" y="14"/>
                  </a:cubicBezTo>
                  <a:cubicBezTo>
                    <a:pt x="15" y="6"/>
                    <a:pt x="33" y="0"/>
                    <a:pt x="54" y="0"/>
                  </a:cubicBezTo>
                  <a:cubicBezTo>
                    <a:pt x="130" y="0"/>
                    <a:pt x="156" y="64"/>
                    <a:pt x="197" y="108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5"/>
            <p:cNvSpPr>
              <a:spLocks noEditPoints="1"/>
            </p:cNvSpPr>
            <p:nvPr userDrawn="1"/>
          </p:nvSpPr>
          <p:spPr bwMode="auto">
            <a:xfrm>
              <a:off x="294" y="911"/>
              <a:ext cx="999" cy="1588"/>
            </a:xfrm>
            <a:custGeom>
              <a:avLst/>
              <a:gdLst>
                <a:gd name="T0" fmla="*/ 801 w 1603"/>
                <a:gd name="T1" fmla="*/ 0 h 2549"/>
                <a:gd name="T2" fmla="*/ 6 w 1603"/>
                <a:gd name="T3" fmla="*/ 1672 h 2549"/>
                <a:gd name="T4" fmla="*/ 0 w 1603"/>
                <a:gd name="T5" fmla="*/ 1747 h 2549"/>
                <a:gd name="T6" fmla="*/ 8 w 1603"/>
                <a:gd name="T7" fmla="*/ 1864 h 2549"/>
                <a:gd name="T8" fmla="*/ 801 w 1603"/>
                <a:gd name="T9" fmla="*/ 2549 h 2549"/>
                <a:gd name="T10" fmla="*/ 1561 w 1603"/>
                <a:gd name="T11" fmla="*/ 2002 h 2549"/>
                <a:gd name="T12" fmla="*/ 1599 w 1603"/>
                <a:gd name="T13" fmla="*/ 1818 h 2549"/>
                <a:gd name="T14" fmla="*/ 1603 w 1603"/>
                <a:gd name="T15" fmla="*/ 1747 h 2549"/>
                <a:gd name="T16" fmla="*/ 801 w 1603"/>
                <a:gd name="T17" fmla="*/ 0 h 2549"/>
                <a:gd name="T18" fmla="*/ 1514 w 1603"/>
                <a:gd name="T19" fmla="*/ 1776 h 2549"/>
                <a:gd name="T20" fmla="*/ 1512 w 1603"/>
                <a:gd name="T21" fmla="*/ 1809 h 2549"/>
                <a:gd name="T22" fmla="*/ 1489 w 1603"/>
                <a:gd name="T23" fmla="*/ 1937 h 2549"/>
                <a:gd name="T24" fmla="*/ 1478 w 1603"/>
                <a:gd name="T25" fmla="*/ 1973 h 2549"/>
                <a:gd name="T26" fmla="*/ 804 w 1603"/>
                <a:gd name="T27" fmla="*/ 2457 h 2549"/>
                <a:gd name="T28" fmla="*/ 338 w 1603"/>
                <a:gd name="T29" fmla="*/ 2283 h 2549"/>
                <a:gd name="T30" fmla="*/ 123 w 1603"/>
                <a:gd name="T31" fmla="*/ 1948 h 2549"/>
                <a:gd name="T32" fmla="*/ 102 w 1603"/>
                <a:gd name="T33" fmla="*/ 1851 h 2549"/>
                <a:gd name="T34" fmla="*/ 94 w 1603"/>
                <a:gd name="T35" fmla="*/ 1747 h 2549"/>
                <a:gd name="T36" fmla="*/ 95 w 1603"/>
                <a:gd name="T37" fmla="*/ 1722 h 2549"/>
                <a:gd name="T38" fmla="*/ 99 w 1603"/>
                <a:gd name="T39" fmla="*/ 1686 h 2549"/>
                <a:gd name="T40" fmla="*/ 804 w 1603"/>
                <a:gd name="T41" fmla="*/ 177 h 2549"/>
                <a:gd name="T42" fmla="*/ 1514 w 1603"/>
                <a:gd name="T43" fmla="*/ 1747 h 2549"/>
                <a:gd name="T44" fmla="*/ 1514 w 1603"/>
                <a:gd name="T45" fmla="*/ 1776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03" h="2549">
                  <a:moveTo>
                    <a:pt x="801" y="0"/>
                  </a:moveTo>
                  <a:cubicBezTo>
                    <a:pt x="801" y="0"/>
                    <a:pt x="80" y="1173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2" y="1826"/>
                    <a:pt x="8" y="1864"/>
                  </a:cubicBezTo>
                  <a:cubicBezTo>
                    <a:pt x="65" y="2251"/>
                    <a:pt x="398" y="2549"/>
                    <a:pt x="801" y="2549"/>
                  </a:cubicBezTo>
                  <a:cubicBezTo>
                    <a:pt x="1155" y="2549"/>
                    <a:pt x="1455" y="2320"/>
                    <a:pt x="1561" y="2002"/>
                  </a:cubicBezTo>
                  <a:cubicBezTo>
                    <a:pt x="1581" y="1944"/>
                    <a:pt x="1594" y="1882"/>
                    <a:pt x="1599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305"/>
                    <a:pt x="801" y="0"/>
                    <a:pt x="801" y="0"/>
                  </a:cubicBezTo>
                  <a:close/>
                  <a:moveTo>
                    <a:pt x="1514" y="1776"/>
                  </a:moveTo>
                  <a:cubicBezTo>
                    <a:pt x="1513" y="1787"/>
                    <a:pt x="1513" y="1799"/>
                    <a:pt x="1512" y="1809"/>
                  </a:cubicBezTo>
                  <a:cubicBezTo>
                    <a:pt x="1508" y="1853"/>
                    <a:pt x="1500" y="1896"/>
                    <a:pt x="1489" y="1937"/>
                  </a:cubicBezTo>
                  <a:cubicBezTo>
                    <a:pt x="1485" y="1949"/>
                    <a:pt x="1482" y="1961"/>
                    <a:pt x="1478" y="1973"/>
                  </a:cubicBezTo>
                  <a:cubicBezTo>
                    <a:pt x="1381" y="2263"/>
                    <a:pt x="1110" y="2457"/>
                    <a:pt x="804" y="2457"/>
                  </a:cubicBezTo>
                  <a:cubicBezTo>
                    <a:pt x="633" y="2457"/>
                    <a:pt x="467" y="2395"/>
                    <a:pt x="338" y="2283"/>
                  </a:cubicBezTo>
                  <a:cubicBezTo>
                    <a:pt x="235" y="2193"/>
                    <a:pt x="161" y="2077"/>
                    <a:pt x="123" y="1948"/>
                  </a:cubicBezTo>
                  <a:cubicBezTo>
                    <a:pt x="114" y="1916"/>
                    <a:pt x="106" y="1884"/>
                    <a:pt x="102" y="1851"/>
                  </a:cubicBezTo>
                  <a:cubicBezTo>
                    <a:pt x="97" y="1817"/>
                    <a:pt x="94" y="1782"/>
                    <a:pt x="94" y="1747"/>
                  </a:cubicBezTo>
                  <a:cubicBezTo>
                    <a:pt x="94" y="1739"/>
                    <a:pt x="94" y="1731"/>
                    <a:pt x="95" y="1722"/>
                  </a:cubicBezTo>
                  <a:cubicBezTo>
                    <a:pt x="96" y="1710"/>
                    <a:pt x="97" y="1698"/>
                    <a:pt x="99" y="1686"/>
                  </a:cubicBezTo>
                  <a:cubicBezTo>
                    <a:pt x="156" y="1306"/>
                    <a:pt x="618" y="494"/>
                    <a:pt x="804" y="177"/>
                  </a:cubicBezTo>
                  <a:cubicBezTo>
                    <a:pt x="1057" y="604"/>
                    <a:pt x="1514" y="1441"/>
                    <a:pt x="1514" y="1747"/>
                  </a:cubicBezTo>
                  <a:cubicBezTo>
                    <a:pt x="1514" y="1757"/>
                    <a:pt x="1514" y="1767"/>
                    <a:pt x="1514" y="1776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294" y="911"/>
              <a:ext cx="999" cy="1588"/>
            </a:xfrm>
            <a:custGeom>
              <a:avLst/>
              <a:gdLst>
                <a:gd name="T0" fmla="*/ 801 w 1603"/>
                <a:gd name="T1" fmla="*/ 0 h 2549"/>
                <a:gd name="T2" fmla="*/ 6 w 1603"/>
                <a:gd name="T3" fmla="*/ 1672 h 2549"/>
                <a:gd name="T4" fmla="*/ 0 w 1603"/>
                <a:gd name="T5" fmla="*/ 1747 h 2549"/>
                <a:gd name="T6" fmla="*/ 8 w 1603"/>
                <a:gd name="T7" fmla="*/ 1864 h 2549"/>
                <a:gd name="T8" fmla="*/ 801 w 1603"/>
                <a:gd name="T9" fmla="*/ 2549 h 2549"/>
                <a:gd name="T10" fmla="*/ 1561 w 1603"/>
                <a:gd name="T11" fmla="*/ 2002 h 2549"/>
                <a:gd name="T12" fmla="*/ 1599 w 1603"/>
                <a:gd name="T13" fmla="*/ 1818 h 2549"/>
                <a:gd name="T14" fmla="*/ 1603 w 1603"/>
                <a:gd name="T15" fmla="*/ 1747 h 2549"/>
                <a:gd name="T16" fmla="*/ 801 w 1603"/>
                <a:gd name="T17" fmla="*/ 0 h 2549"/>
                <a:gd name="T18" fmla="*/ 1514 w 1603"/>
                <a:gd name="T19" fmla="*/ 1776 h 2549"/>
                <a:gd name="T20" fmla="*/ 1512 w 1603"/>
                <a:gd name="T21" fmla="*/ 1809 h 2549"/>
                <a:gd name="T22" fmla="*/ 1489 w 1603"/>
                <a:gd name="T23" fmla="*/ 1937 h 2549"/>
                <a:gd name="T24" fmla="*/ 1478 w 1603"/>
                <a:gd name="T25" fmla="*/ 1973 h 2549"/>
                <a:gd name="T26" fmla="*/ 804 w 1603"/>
                <a:gd name="T27" fmla="*/ 2457 h 2549"/>
                <a:gd name="T28" fmla="*/ 338 w 1603"/>
                <a:gd name="T29" fmla="*/ 2283 h 2549"/>
                <a:gd name="T30" fmla="*/ 123 w 1603"/>
                <a:gd name="T31" fmla="*/ 1948 h 2549"/>
                <a:gd name="T32" fmla="*/ 102 w 1603"/>
                <a:gd name="T33" fmla="*/ 1851 h 2549"/>
                <a:gd name="T34" fmla="*/ 94 w 1603"/>
                <a:gd name="T35" fmla="*/ 1747 h 2549"/>
                <a:gd name="T36" fmla="*/ 95 w 1603"/>
                <a:gd name="T37" fmla="*/ 1722 h 2549"/>
                <a:gd name="T38" fmla="*/ 99 w 1603"/>
                <a:gd name="T39" fmla="*/ 1686 h 2549"/>
                <a:gd name="T40" fmla="*/ 804 w 1603"/>
                <a:gd name="T41" fmla="*/ 177 h 2549"/>
                <a:gd name="T42" fmla="*/ 1514 w 1603"/>
                <a:gd name="T43" fmla="*/ 1747 h 2549"/>
                <a:gd name="T44" fmla="*/ 1514 w 1603"/>
                <a:gd name="T45" fmla="*/ 1776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03" h="2549">
                  <a:moveTo>
                    <a:pt x="801" y="0"/>
                  </a:moveTo>
                  <a:cubicBezTo>
                    <a:pt x="801" y="0"/>
                    <a:pt x="80" y="1173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2" y="1826"/>
                    <a:pt x="8" y="1864"/>
                  </a:cubicBezTo>
                  <a:cubicBezTo>
                    <a:pt x="65" y="2251"/>
                    <a:pt x="398" y="2549"/>
                    <a:pt x="801" y="2549"/>
                  </a:cubicBezTo>
                  <a:cubicBezTo>
                    <a:pt x="1155" y="2549"/>
                    <a:pt x="1455" y="2320"/>
                    <a:pt x="1561" y="2002"/>
                  </a:cubicBezTo>
                  <a:cubicBezTo>
                    <a:pt x="1581" y="1944"/>
                    <a:pt x="1594" y="1882"/>
                    <a:pt x="1599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305"/>
                    <a:pt x="801" y="0"/>
                    <a:pt x="801" y="0"/>
                  </a:cubicBezTo>
                  <a:close/>
                  <a:moveTo>
                    <a:pt x="1514" y="1776"/>
                  </a:moveTo>
                  <a:cubicBezTo>
                    <a:pt x="1513" y="1787"/>
                    <a:pt x="1513" y="1799"/>
                    <a:pt x="1512" y="1809"/>
                  </a:cubicBezTo>
                  <a:cubicBezTo>
                    <a:pt x="1508" y="1853"/>
                    <a:pt x="1500" y="1896"/>
                    <a:pt x="1489" y="1937"/>
                  </a:cubicBezTo>
                  <a:cubicBezTo>
                    <a:pt x="1485" y="1949"/>
                    <a:pt x="1482" y="1961"/>
                    <a:pt x="1478" y="1973"/>
                  </a:cubicBezTo>
                  <a:cubicBezTo>
                    <a:pt x="1381" y="2263"/>
                    <a:pt x="1110" y="2457"/>
                    <a:pt x="804" y="2457"/>
                  </a:cubicBezTo>
                  <a:cubicBezTo>
                    <a:pt x="633" y="2457"/>
                    <a:pt x="467" y="2395"/>
                    <a:pt x="338" y="2283"/>
                  </a:cubicBezTo>
                  <a:cubicBezTo>
                    <a:pt x="235" y="2193"/>
                    <a:pt x="161" y="2077"/>
                    <a:pt x="123" y="1948"/>
                  </a:cubicBezTo>
                  <a:cubicBezTo>
                    <a:pt x="114" y="1916"/>
                    <a:pt x="106" y="1884"/>
                    <a:pt x="102" y="1851"/>
                  </a:cubicBezTo>
                  <a:cubicBezTo>
                    <a:pt x="97" y="1817"/>
                    <a:pt x="94" y="1782"/>
                    <a:pt x="94" y="1747"/>
                  </a:cubicBezTo>
                  <a:cubicBezTo>
                    <a:pt x="94" y="1739"/>
                    <a:pt x="94" y="1731"/>
                    <a:pt x="95" y="1722"/>
                  </a:cubicBezTo>
                  <a:cubicBezTo>
                    <a:pt x="96" y="1710"/>
                    <a:pt x="97" y="1698"/>
                    <a:pt x="99" y="1686"/>
                  </a:cubicBezTo>
                  <a:cubicBezTo>
                    <a:pt x="156" y="1306"/>
                    <a:pt x="618" y="494"/>
                    <a:pt x="804" y="177"/>
                  </a:cubicBezTo>
                  <a:cubicBezTo>
                    <a:pt x="1057" y="604"/>
                    <a:pt x="1514" y="1441"/>
                    <a:pt x="1514" y="1747"/>
                  </a:cubicBezTo>
                  <a:cubicBezTo>
                    <a:pt x="1514" y="1757"/>
                    <a:pt x="1514" y="1767"/>
                    <a:pt x="1514" y="1776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482" y="2237"/>
              <a:ext cx="685" cy="202"/>
            </a:xfrm>
            <a:custGeom>
              <a:avLst/>
              <a:gdLst>
                <a:gd name="T0" fmla="*/ 1100 w 1100"/>
                <a:gd name="T1" fmla="*/ 3 h 325"/>
                <a:gd name="T2" fmla="*/ 746 w 1100"/>
                <a:gd name="T3" fmla="*/ 286 h 325"/>
                <a:gd name="T4" fmla="*/ 614 w 1100"/>
                <a:gd name="T5" fmla="*/ 191 h 325"/>
                <a:gd name="T6" fmla="*/ 437 w 1100"/>
                <a:gd name="T7" fmla="*/ 325 h 325"/>
                <a:gd name="T8" fmla="*/ 299 w 1100"/>
                <a:gd name="T9" fmla="*/ 299 h 325"/>
                <a:gd name="T10" fmla="*/ 156 w 1100"/>
                <a:gd name="T11" fmla="*/ 191 h 325"/>
                <a:gd name="T12" fmla="*/ 102 w 1100"/>
                <a:gd name="T13" fmla="*/ 205 h 325"/>
                <a:gd name="T14" fmla="*/ 36 w 1100"/>
                <a:gd name="T15" fmla="*/ 154 h 325"/>
                <a:gd name="T16" fmla="*/ 0 w 1100"/>
                <a:gd name="T17" fmla="*/ 119 h 325"/>
                <a:gd name="T18" fmla="*/ 156 w 1100"/>
                <a:gd name="T19" fmla="*/ 0 h 325"/>
                <a:gd name="T20" fmla="*/ 385 w 1100"/>
                <a:gd name="T21" fmla="*/ 146 h 325"/>
                <a:gd name="T22" fmla="*/ 614 w 1100"/>
                <a:gd name="T23" fmla="*/ 0 h 325"/>
                <a:gd name="T24" fmla="*/ 843 w 1100"/>
                <a:gd name="T25" fmla="*/ 146 h 325"/>
                <a:gd name="T26" fmla="*/ 1072 w 1100"/>
                <a:gd name="T27" fmla="*/ 0 h 325"/>
                <a:gd name="T28" fmla="*/ 1100 w 1100"/>
                <a:gd name="T29" fmla="*/ 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0" h="325">
                  <a:moveTo>
                    <a:pt x="1100" y="3"/>
                  </a:moveTo>
                  <a:cubicBezTo>
                    <a:pt x="1016" y="134"/>
                    <a:pt x="891" y="233"/>
                    <a:pt x="746" y="286"/>
                  </a:cubicBezTo>
                  <a:cubicBezTo>
                    <a:pt x="710" y="244"/>
                    <a:pt x="683" y="191"/>
                    <a:pt x="614" y="191"/>
                  </a:cubicBezTo>
                  <a:cubicBezTo>
                    <a:pt x="520" y="191"/>
                    <a:pt x="503" y="290"/>
                    <a:pt x="437" y="325"/>
                  </a:cubicBezTo>
                  <a:cubicBezTo>
                    <a:pt x="390" y="321"/>
                    <a:pt x="344" y="312"/>
                    <a:pt x="299" y="299"/>
                  </a:cubicBezTo>
                  <a:cubicBezTo>
                    <a:pt x="258" y="255"/>
                    <a:pt x="232" y="191"/>
                    <a:pt x="156" y="191"/>
                  </a:cubicBezTo>
                  <a:cubicBezTo>
                    <a:pt x="135" y="191"/>
                    <a:pt x="117" y="197"/>
                    <a:pt x="102" y="205"/>
                  </a:cubicBezTo>
                  <a:cubicBezTo>
                    <a:pt x="80" y="189"/>
                    <a:pt x="57" y="172"/>
                    <a:pt x="36" y="154"/>
                  </a:cubicBezTo>
                  <a:cubicBezTo>
                    <a:pt x="24" y="143"/>
                    <a:pt x="11" y="131"/>
                    <a:pt x="0" y="119"/>
                  </a:cubicBezTo>
                  <a:cubicBezTo>
                    <a:pt x="50" y="77"/>
                    <a:pt x="73" y="0"/>
                    <a:pt x="156" y="0"/>
                  </a:cubicBezTo>
                  <a:cubicBezTo>
                    <a:pt x="271" y="0"/>
                    <a:pt x="271" y="146"/>
                    <a:pt x="385" y="146"/>
                  </a:cubicBezTo>
                  <a:cubicBezTo>
                    <a:pt x="500" y="146"/>
                    <a:pt x="500" y="0"/>
                    <a:pt x="614" y="0"/>
                  </a:cubicBezTo>
                  <a:cubicBezTo>
                    <a:pt x="729" y="0"/>
                    <a:pt x="729" y="146"/>
                    <a:pt x="843" y="146"/>
                  </a:cubicBezTo>
                  <a:cubicBezTo>
                    <a:pt x="958" y="146"/>
                    <a:pt x="958" y="0"/>
                    <a:pt x="1072" y="0"/>
                  </a:cubicBezTo>
                  <a:cubicBezTo>
                    <a:pt x="1082" y="0"/>
                    <a:pt x="1092" y="1"/>
                    <a:pt x="1100" y="3"/>
                  </a:cubicBezTo>
                  <a:close/>
                </a:path>
              </a:pathLst>
            </a:custGeom>
            <a:solidFill>
              <a:srgbClr val="32A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13"/>
          <p:cNvGrpSpPr>
            <a:grpSpLocks noChangeAspect="1"/>
          </p:cNvGrpSpPr>
          <p:nvPr userDrawn="1"/>
        </p:nvGrpSpPr>
        <p:grpSpPr bwMode="auto">
          <a:xfrm>
            <a:off x="3022681" y="1845577"/>
            <a:ext cx="854525" cy="1510221"/>
            <a:chOff x="1428" y="948"/>
            <a:chExt cx="999" cy="1589"/>
          </a:xfrm>
        </p:grpSpPr>
        <p:sp>
          <p:nvSpPr>
            <p:cNvPr id="31" name="Freeform 15"/>
            <p:cNvSpPr>
              <a:spLocks/>
            </p:cNvSpPr>
            <p:nvPr userDrawn="1"/>
          </p:nvSpPr>
          <p:spPr bwMode="auto">
            <a:xfrm>
              <a:off x="1488" y="2085"/>
              <a:ext cx="884" cy="399"/>
            </a:xfrm>
            <a:custGeom>
              <a:avLst/>
              <a:gdLst>
                <a:gd name="T0" fmla="*/ 1365 w 1365"/>
                <a:gd name="T1" fmla="*/ 73 h 593"/>
                <a:gd name="T2" fmla="*/ 1354 w 1365"/>
                <a:gd name="T3" fmla="*/ 109 h 593"/>
                <a:gd name="T4" fmla="*/ 681 w 1365"/>
                <a:gd name="T5" fmla="*/ 593 h 593"/>
                <a:gd name="T6" fmla="*/ 214 w 1365"/>
                <a:gd name="T7" fmla="*/ 419 h 593"/>
                <a:gd name="T8" fmla="*/ 0 w 1365"/>
                <a:gd name="T9" fmla="*/ 84 h 593"/>
                <a:gd name="T10" fmla="*/ 105 w 1365"/>
                <a:gd name="T11" fmla="*/ 146 h 593"/>
                <a:gd name="T12" fmla="*/ 334 w 1365"/>
                <a:gd name="T13" fmla="*/ 0 h 593"/>
                <a:gd name="T14" fmla="*/ 563 w 1365"/>
                <a:gd name="T15" fmla="*/ 146 h 593"/>
                <a:gd name="T16" fmla="*/ 792 w 1365"/>
                <a:gd name="T17" fmla="*/ 0 h 593"/>
                <a:gd name="T18" fmla="*/ 1021 w 1365"/>
                <a:gd name="T19" fmla="*/ 146 h 593"/>
                <a:gd name="T20" fmla="*/ 1250 w 1365"/>
                <a:gd name="T21" fmla="*/ 0 h 593"/>
                <a:gd name="T22" fmla="*/ 1365 w 1365"/>
                <a:gd name="T23" fmla="*/ 7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5" h="593">
                  <a:moveTo>
                    <a:pt x="1365" y="73"/>
                  </a:moveTo>
                  <a:cubicBezTo>
                    <a:pt x="1362" y="85"/>
                    <a:pt x="1358" y="97"/>
                    <a:pt x="1354" y="109"/>
                  </a:cubicBezTo>
                  <a:cubicBezTo>
                    <a:pt x="1257" y="399"/>
                    <a:pt x="987" y="593"/>
                    <a:pt x="681" y="593"/>
                  </a:cubicBezTo>
                  <a:cubicBezTo>
                    <a:pt x="509" y="593"/>
                    <a:pt x="344" y="531"/>
                    <a:pt x="214" y="419"/>
                  </a:cubicBezTo>
                  <a:cubicBezTo>
                    <a:pt x="112" y="329"/>
                    <a:pt x="37" y="213"/>
                    <a:pt x="0" y="84"/>
                  </a:cubicBezTo>
                  <a:cubicBezTo>
                    <a:pt x="25" y="116"/>
                    <a:pt x="54" y="146"/>
                    <a:pt x="105" y="146"/>
                  </a:cubicBezTo>
                  <a:cubicBezTo>
                    <a:pt x="220" y="146"/>
                    <a:pt x="220" y="0"/>
                    <a:pt x="334" y="0"/>
                  </a:cubicBezTo>
                  <a:cubicBezTo>
                    <a:pt x="449" y="0"/>
                    <a:pt x="449" y="146"/>
                    <a:pt x="563" y="146"/>
                  </a:cubicBezTo>
                  <a:cubicBezTo>
                    <a:pt x="678" y="146"/>
                    <a:pt x="678" y="0"/>
                    <a:pt x="792" y="0"/>
                  </a:cubicBezTo>
                  <a:cubicBezTo>
                    <a:pt x="907" y="0"/>
                    <a:pt x="907" y="146"/>
                    <a:pt x="1021" y="146"/>
                  </a:cubicBezTo>
                  <a:cubicBezTo>
                    <a:pt x="1136" y="146"/>
                    <a:pt x="1136" y="0"/>
                    <a:pt x="1250" y="0"/>
                  </a:cubicBezTo>
                  <a:cubicBezTo>
                    <a:pt x="1308" y="0"/>
                    <a:pt x="1336" y="37"/>
                    <a:pt x="1365" y="73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488" y="1990"/>
              <a:ext cx="884" cy="211"/>
            </a:xfrm>
            <a:custGeom>
              <a:avLst/>
              <a:gdLst>
                <a:gd name="T0" fmla="*/ 1419 w 1419"/>
                <a:gd name="T1" fmla="*/ 104 h 338"/>
                <a:gd name="T2" fmla="*/ 1417 w 1419"/>
                <a:gd name="T3" fmla="*/ 137 h 338"/>
                <a:gd name="T4" fmla="*/ 1394 w 1419"/>
                <a:gd name="T5" fmla="*/ 265 h 338"/>
                <a:gd name="T6" fmla="*/ 1279 w 1419"/>
                <a:gd name="T7" fmla="*/ 192 h 338"/>
                <a:gd name="T8" fmla="*/ 1050 w 1419"/>
                <a:gd name="T9" fmla="*/ 338 h 338"/>
                <a:gd name="T10" fmla="*/ 821 w 1419"/>
                <a:gd name="T11" fmla="*/ 192 h 338"/>
                <a:gd name="T12" fmla="*/ 592 w 1419"/>
                <a:gd name="T13" fmla="*/ 338 h 338"/>
                <a:gd name="T14" fmla="*/ 363 w 1419"/>
                <a:gd name="T15" fmla="*/ 192 h 338"/>
                <a:gd name="T16" fmla="*/ 134 w 1419"/>
                <a:gd name="T17" fmla="*/ 338 h 338"/>
                <a:gd name="T18" fmla="*/ 29 w 1419"/>
                <a:gd name="T19" fmla="*/ 276 h 338"/>
                <a:gd name="T20" fmla="*/ 7 w 1419"/>
                <a:gd name="T21" fmla="*/ 179 h 338"/>
                <a:gd name="T22" fmla="*/ 0 w 1419"/>
                <a:gd name="T23" fmla="*/ 75 h 338"/>
                <a:gd name="T24" fmla="*/ 1 w 1419"/>
                <a:gd name="T25" fmla="*/ 50 h 338"/>
                <a:gd name="T26" fmla="*/ 134 w 1419"/>
                <a:gd name="T27" fmla="*/ 146 h 338"/>
                <a:gd name="T28" fmla="*/ 363 w 1419"/>
                <a:gd name="T29" fmla="*/ 0 h 338"/>
                <a:gd name="T30" fmla="*/ 592 w 1419"/>
                <a:gd name="T31" fmla="*/ 146 h 338"/>
                <a:gd name="T32" fmla="*/ 821 w 1419"/>
                <a:gd name="T33" fmla="*/ 0 h 338"/>
                <a:gd name="T34" fmla="*/ 1050 w 1419"/>
                <a:gd name="T35" fmla="*/ 146 h 338"/>
                <a:gd name="T36" fmla="*/ 1279 w 1419"/>
                <a:gd name="T37" fmla="*/ 0 h 338"/>
                <a:gd name="T38" fmla="*/ 1419 w 1419"/>
                <a:gd name="T39" fmla="*/ 10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9" h="338">
                  <a:moveTo>
                    <a:pt x="1419" y="104"/>
                  </a:moveTo>
                  <a:cubicBezTo>
                    <a:pt x="1419" y="115"/>
                    <a:pt x="1418" y="127"/>
                    <a:pt x="1417" y="137"/>
                  </a:cubicBezTo>
                  <a:cubicBezTo>
                    <a:pt x="1414" y="181"/>
                    <a:pt x="1406" y="224"/>
                    <a:pt x="1394" y="265"/>
                  </a:cubicBezTo>
                  <a:cubicBezTo>
                    <a:pt x="1365" y="229"/>
                    <a:pt x="1337" y="192"/>
                    <a:pt x="1279" y="192"/>
                  </a:cubicBezTo>
                  <a:cubicBezTo>
                    <a:pt x="1165" y="192"/>
                    <a:pt x="1165" y="338"/>
                    <a:pt x="1050" y="338"/>
                  </a:cubicBezTo>
                  <a:cubicBezTo>
                    <a:pt x="936" y="338"/>
                    <a:pt x="936" y="192"/>
                    <a:pt x="821" y="192"/>
                  </a:cubicBezTo>
                  <a:cubicBezTo>
                    <a:pt x="707" y="192"/>
                    <a:pt x="707" y="338"/>
                    <a:pt x="592" y="338"/>
                  </a:cubicBezTo>
                  <a:cubicBezTo>
                    <a:pt x="478" y="338"/>
                    <a:pt x="478" y="192"/>
                    <a:pt x="363" y="192"/>
                  </a:cubicBezTo>
                  <a:cubicBezTo>
                    <a:pt x="249" y="192"/>
                    <a:pt x="249" y="338"/>
                    <a:pt x="134" y="338"/>
                  </a:cubicBezTo>
                  <a:cubicBezTo>
                    <a:pt x="83" y="338"/>
                    <a:pt x="54" y="308"/>
                    <a:pt x="29" y="276"/>
                  </a:cubicBezTo>
                  <a:cubicBezTo>
                    <a:pt x="19" y="244"/>
                    <a:pt x="12" y="212"/>
                    <a:pt x="7" y="179"/>
                  </a:cubicBezTo>
                  <a:cubicBezTo>
                    <a:pt x="2" y="145"/>
                    <a:pt x="0" y="110"/>
                    <a:pt x="0" y="75"/>
                  </a:cubicBezTo>
                  <a:cubicBezTo>
                    <a:pt x="0" y="67"/>
                    <a:pt x="0" y="59"/>
                    <a:pt x="1" y="50"/>
                  </a:cubicBezTo>
                  <a:cubicBezTo>
                    <a:pt x="37" y="92"/>
                    <a:pt x="64" y="146"/>
                    <a:pt x="134" y="146"/>
                  </a:cubicBezTo>
                  <a:cubicBezTo>
                    <a:pt x="249" y="146"/>
                    <a:pt x="249" y="0"/>
                    <a:pt x="363" y="0"/>
                  </a:cubicBezTo>
                  <a:cubicBezTo>
                    <a:pt x="478" y="0"/>
                    <a:pt x="478" y="146"/>
                    <a:pt x="592" y="146"/>
                  </a:cubicBezTo>
                  <a:cubicBezTo>
                    <a:pt x="707" y="146"/>
                    <a:pt x="707" y="0"/>
                    <a:pt x="821" y="0"/>
                  </a:cubicBezTo>
                  <a:cubicBezTo>
                    <a:pt x="936" y="0"/>
                    <a:pt x="936" y="146"/>
                    <a:pt x="1050" y="146"/>
                  </a:cubicBezTo>
                  <a:cubicBezTo>
                    <a:pt x="1165" y="146"/>
                    <a:pt x="1165" y="0"/>
                    <a:pt x="1279" y="0"/>
                  </a:cubicBezTo>
                  <a:cubicBezTo>
                    <a:pt x="1353" y="0"/>
                    <a:pt x="1379" y="61"/>
                    <a:pt x="1419" y="104"/>
                  </a:cubicBezTo>
                  <a:close/>
                </a:path>
              </a:pathLst>
            </a:custGeom>
            <a:solidFill>
              <a:srgbClr val="32A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6"/>
            <p:cNvSpPr>
              <a:spLocks noEditPoints="1"/>
            </p:cNvSpPr>
            <p:nvPr userDrawn="1"/>
          </p:nvSpPr>
          <p:spPr bwMode="auto">
            <a:xfrm>
              <a:off x="1428" y="948"/>
              <a:ext cx="999" cy="1589"/>
            </a:xfrm>
            <a:custGeom>
              <a:avLst/>
              <a:gdLst>
                <a:gd name="T0" fmla="*/ 802 w 1603"/>
                <a:gd name="T1" fmla="*/ 0 h 2549"/>
                <a:gd name="T2" fmla="*/ 6 w 1603"/>
                <a:gd name="T3" fmla="*/ 1672 h 2549"/>
                <a:gd name="T4" fmla="*/ 0 w 1603"/>
                <a:gd name="T5" fmla="*/ 1747 h 2549"/>
                <a:gd name="T6" fmla="*/ 9 w 1603"/>
                <a:gd name="T7" fmla="*/ 1864 h 2549"/>
                <a:gd name="T8" fmla="*/ 802 w 1603"/>
                <a:gd name="T9" fmla="*/ 2549 h 2549"/>
                <a:gd name="T10" fmla="*/ 1562 w 1603"/>
                <a:gd name="T11" fmla="*/ 2002 h 2549"/>
                <a:gd name="T12" fmla="*/ 1600 w 1603"/>
                <a:gd name="T13" fmla="*/ 1818 h 2549"/>
                <a:gd name="T14" fmla="*/ 1603 w 1603"/>
                <a:gd name="T15" fmla="*/ 1747 h 2549"/>
                <a:gd name="T16" fmla="*/ 802 w 1603"/>
                <a:gd name="T17" fmla="*/ 0 h 2549"/>
                <a:gd name="T18" fmla="*/ 1478 w 1603"/>
                <a:gd name="T19" fmla="*/ 1973 h 2549"/>
                <a:gd name="T20" fmla="*/ 805 w 1603"/>
                <a:gd name="T21" fmla="*/ 2457 h 2549"/>
                <a:gd name="T22" fmla="*/ 338 w 1603"/>
                <a:gd name="T23" fmla="*/ 2283 h 2549"/>
                <a:gd name="T24" fmla="*/ 124 w 1603"/>
                <a:gd name="T25" fmla="*/ 1948 h 2549"/>
                <a:gd name="T26" fmla="*/ 102 w 1603"/>
                <a:gd name="T27" fmla="*/ 1851 h 2549"/>
                <a:gd name="T28" fmla="*/ 95 w 1603"/>
                <a:gd name="T29" fmla="*/ 1747 h 2549"/>
                <a:gd name="T30" fmla="*/ 96 w 1603"/>
                <a:gd name="T31" fmla="*/ 1722 h 2549"/>
                <a:gd name="T32" fmla="*/ 100 w 1603"/>
                <a:gd name="T33" fmla="*/ 1686 h 2549"/>
                <a:gd name="T34" fmla="*/ 805 w 1603"/>
                <a:gd name="T35" fmla="*/ 177 h 2549"/>
                <a:gd name="T36" fmla="*/ 1515 w 1603"/>
                <a:gd name="T37" fmla="*/ 1747 h 2549"/>
                <a:gd name="T38" fmla="*/ 1514 w 1603"/>
                <a:gd name="T39" fmla="*/ 1776 h 2549"/>
                <a:gd name="T40" fmla="*/ 1512 w 1603"/>
                <a:gd name="T41" fmla="*/ 1809 h 2549"/>
                <a:gd name="T42" fmla="*/ 1489 w 1603"/>
                <a:gd name="T43" fmla="*/ 1937 h 2549"/>
                <a:gd name="T44" fmla="*/ 1478 w 1603"/>
                <a:gd name="T45" fmla="*/ 1973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03" h="2549">
                  <a:moveTo>
                    <a:pt x="802" y="0"/>
                  </a:moveTo>
                  <a:cubicBezTo>
                    <a:pt x="802" y="0"/>
                    <a:pt x="81" y="1173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3" y="1826"/>
                    <a:pt x="9" y="1864"/>
                  </a:cubicBezTo>
                  <a:cubicBezTo>
                    <a:pt x="65" y="2251"/>
                    <a:pt x="399" y="2549"/>
                    <a:pt x="802" y="2549"/>
                  </a:cubicBezTo>
                  <a:cubicBezTo>
                    <a:pt x="1155" y="2549"/>
                    <a:pt x="1455" y="2320"/>
                    <a:pt x="1562" y="2002"/>
                  </a:cubicBezTo>
                  <a:cubicBezTo>
                    <a:pt x="1582" y="1944"/>
                    <a:pt x="1595" y="1882"/>
                    <a:pt x="1600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305"/>
                    <a:pt x="802" y="0"/>
                    <a:pt x="802" y="0"/>
                  </a:cubicBezTo>
                  <a:close/>
                  <a:moveTo>
                    <a:pt x="1478" y="1973"/>
                  </a:moveTo>
                  <a:cubicBezTo>
                    <a:pt x="1381" y="2263"/>
                    <a:pt x="1111" y="2457"/>
                    <a:pt x="805" y="2457"/>
                  </a:cubicBezTo>
                  <a:cubicBezTo>
                    <a:pt x="633" y="2457"/>
                    <a:pt x="468" y="2395"/>
                    <a:pt x="338" y="2283"/>
                  </a:cubicBezTo>
                  <a:cubicBezTo>
                    <a:pt x="236" y="2193"/>
                    <a:pt x="161" y="2077"/>
                    <a:pt x="124" y="1948"/>
                  </a:cubicBezTo>
                  <a:cubicBezTo>
                    <a:pt x="114" y="1916"/>
                    <a:pt x="107" y="1884"/>
                    <a:pt x="102" y="1851"/>
                  </a:cubicBezTo>
                  <a:cubicBezTo>
                    <a:pt x="97" y="1817"/>
                    <a:pt x="95" y="1782"/>
                    <a:pt x="95" y="1747"/>
                  </a:cubicBezTo>
                  <a:cubicBezTo>
                    <a:pt x="95" y="1739"/>
                    <a:pt x="95" y="1731"/>
                    <a:pt x="96" y="1722"/>
                  </a:cubicBezTo>
                  <a:cubicBezTo>
                    <a:pt x="97" y="1710"/>
                    <a:pt x="98" y="1698"/>
                    <a:pt x="100" y="1686"/>
                  </a:cubicBezTo>
                  <a:cubicBezTo>
                    <a:pt x="156" y="1306"/>
                    <a:pt x="618" y="494"/>
                    <a:pt x="805" y="177"/>
                  </a:cubicBezTo>
                  <a:cubicBezTo>
                    <a:pt x="1058" y="604"/>
                    <a:pt x="1515" y="1441"/>
                    <a:pt x="1515" y="1747"/>
                  </a:cubicBezTo>
                  <a:cubicBezTo>
                    <a:pt x="1515" y="1757"/>
                    <a:pt x="1515" y="1767"/>
                    <a:pt x="1514" y="1776"/>
                  </a:cubicBezTo>
                  <a:cubicBezTo>
                    <a:pt x="1514" y="1787"/>
                    <a:pt x="1513" y="1799"/>
                    <a:pt x="1512" y="1809"/>
                  </a:cubicBezTo>
                  <a:cubicBezTo>
                    <a:pt x="1509" y="1853"/>
                    <a:pt x="1501" y="1896"/>
                    <a:pt x="1489" y="1937"/>
                  </a:cubicBezTo>
                  <a:cubicBezTo>
                    <a:pt x="1486" y="1949"/>
                    <a:pt x="1482" y="1961"/>
                    <a:pt x="1478" y="1973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20"/>
          <p:cNvGrpSpPr>
            <a:grpSpLocks noChangeAspect="1"/>
          </p:cNvGrpSpPr>
          <p:nvPr userDrawn="1"/>
        </p:nvGrpSpPr>
        <p:grpSpPr bwMode="auto">
          <a:xfrm>
            <a:off x="5005685" y="1845575"/>
            <a:ext cx="855381" cy="1510223"/>
            <a:chOff x="2882" y="995"/>
            <a:chExt cx="1000" cy="1589"/>
          </a:xfrm>
        </p:grpSpPr>
        <p:sp>
          <p:nvSpPr>
            <p:cNvPr id="40" name="Freeform 25"/>
            <p:cNvSpPr>
              <a:spLocks/>
            </p:cNvSpPr>
            <p:nvPr userDrawn="1"/>
          </p:nvSpPr>
          <p:spPr bwMode="auto">
            <a:xfrm>
              <a:off x="2941" y="1897"/>
              <a:ext cx="886" cy="644"/>
            </a:xfrm>
            <a:custGeom>
              <a:avLst/>
              <a:gdLst>
                <a:gd name="T0" fmla="*/ 1420 w 1420"/>
                <a:gd name="T1" fmla="*/ 276 h 986"/>
                <a:gd name="T2" fmla="*/ 1419 w 1420"/>
                <a:gd name="T3" fmla="*/ 305 h 986"/>
                <a:gd name="T4" fmla="*/ 1417 w 1420"/>
                <a:gd name="T5" fmla="*/ 338 h 986"/>
                <a:gd name="T6" fmla="*/ 1394 w 1420"/>
                <a:gd name="T7" fmla="*/ 466 h 986"/>
                <a:gd name="T8" fmla="*/ 1383 w 1420"/>
                <a:gd name="T9" fmla="*/ 502 h 986"/>
                <a:gd name="T10" fmla="*/ 710 w 1420"/>
                <a:gd name="T11" fmla="*/ 986 h 986"/>
                <a:gd name="T12" fmla="*/ 243 w 1420"/>
                <a:gd name="T13" fmla="*/ 812 h 986"/>
                <a:gd name="T14" fmla="*/ 29 w 1420"/>
                <a:gd name="T15" fmla="*/ 477 h 986"/>
                <a:gd name="T16" fmla="*/ 7 w 1420"/>
                <a:gd name="T17" fmla="*/ 380 h 986"/>
                <a:gd name="T18" fmla="*/ 0 w 1420"/>
                <a:gd name="T19" fmla="*/ 276 h 986"/>
                <a:gd name="T20" fmla="*/ 1 w 1420"/>
                <a:gd name="T21" fmla="*/ 251 h 986"/>
                <a:gd name="T22" fmla="*/ 5 w 1420"/>
                <a:gd name="T23" fmla="*/ 215 h 986"/>
                <a:gd name="T24" fmla="*/ 32 w 1420"/>
                <a:gd name="T25" fmla="*/ 95 h 986"/>
                <a:gd name="T26" fmla="*/ 33 w 1420"/>
                <a:gd name="T27" fmla="*/ 90 h 986"/>
                <a:gd name="T28" fmla="*/ 134 w 1420"/>
                <a:gd name="T29" fmla="*/ 146 h 986"/>
                <a:gd name="T30" fmla="*/ 363 w 1420"/>
                <a:gd name="T31" fmla="*/ 0 h 986"/>
                <a:gd name="T32" fmla="*/ 592 w 1420"/>
                <a:gd name="T33" fmla="*/ 146 h 986"/>
                <a:gd name="T34" fmla="*/ 821 w 1420"/>
                <a:gd name="T35" fmla="*/ 0 h 986"/>
                <a:gd name="T36" fmla="*/ 1050 w 1420"/>
                <a:gd name="T37" fmla="*/ 146 h 986"/>
                <a:gd name="T38" fmla="*/ 1279 w 1420"/>
                <a:gd name="T39" fmla="*/ 0 h 986"/>
                <a:gd name="T40" fmla="*/ 1375 w 1420"/>
                <a:gd name="T41" fmla="*/ 50 h 986"/>
                <a:gd name="T42" fmla="*/ 1388 w 1420"/>
                <a:gd name="T43" fmla="*/ 94 h 986"/>
                <a:gd name="T44" fmla="*/ 1420 w 1420"/>
                <a:gd name="T45" fmla="*/ 276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20" h="986">
                  <a:moveTo>
                    <a:pt x="1420" y="276"/>
                  </a:moveTo>
                  <a:cubicBezTo>
                    <a:pt x="1420" y="286"/>
                    <a:pt x="1420" y="296"/>
                    <a:pt x="1419" y="305"/>
                  </a:cubicBezTo>
                  <a:cubicBezTo>
                    <a:pt x="1419" y="316"/>
                    <a:pt x="1418" y="328"/>
                    <a:pt x="1417" y="338"/>
                  </a:cubicBezTo>
                  <a:cubicBezTo>
                    <a:pt x="1414" y="382"/>
                    <a:pt x="1406" y="425"/>
                    <a:pt x="1394" y="466"/>
                  </a:cubicBezTo>
                  <a:cubicBezTo>
                    <a:pt x="1391" y="478"/>
                    <a:pt x="1387" y="490"/>
                    <a:pt x="1383" y="502"/>
                  </a:cubicBezTo>
                  <a:cubicBezTo>
                    <a:pt x="1286" y="792"/>
                    <a:pt x="1016" y="986"/>
                    <a:pt x="710" y="986"/>
                  </a:cubicBezTo>
                  <a:cubicBezTo>
                    <a:pt x="538" y="986"/>
                    <a:pt x="373" y="924"/>
                    <a:pt x="243" y="812"/>
                  </a:cubicBezTo>
                  <a:cubicBezTo>
                    <a:pt x="141" y="722"/>
                    <a:pt x="66" y="606"/>
                    <a:pt x="29" y="477"/>
                  </a:cubicBezTo>
                  <a:cubicBezTo>
                    <a:pt x="19" y="445"/>
                    <a:pt x="12" y="413"/>
                    <a:pt x="7" y="380"/>
                  </a:cubicBezTo>
                  <a:cubicBezTo>
                    <a:pt x="2" y="346"/>
                    <a:pt x="0" y="311"/>
                    <a:pt x="0" y="276"/>
                  </a:cubicBezTo>
                  <a:cubicBezTo>
                    <a:pt x="0" y="268"/>
                    <a:pt x="0" y="260"/>
                    <a:pt x="1" y="251"/>
                  </a:cubicBezTo>
                  <a:cubicBezTo>
                    <a:pt x="2" y="239"/>
                    <a:pt x="3" y="227"/>
                    <a:pt x="5" y="215"/>
                  </a:cubicBezTo>
                  <a:cubicBezTo>
                    <a:pt x="10" y="178"/>
                    <a:pt x="19" y="138"/>
                    <a:pt x="32" y="95"/>
                  </a:cubicBezTo>
                  <a:cubicBezTo>
                    <a:pt x="32" y="93"/>
                    <a:pt x="33" y="91"/>
                    <a:pt x="33" y="90"/>
                  </a:cubicBezTo>
                  <a:cubicBezTo>
                    <a:pt x="58" y="120"/>
                    <a:pt x="86" y="146"/>
                    <a:pt x="134" y="146"/>
                  </a:cubicBezTo>
                  <a:cubicBezTo>
                    <a:pt x="249" y="146"/>
                    <a:pt x="249" y="0"/>
                    <a:pt x="363" y="0"/>
                  </a:cubicBezTo>
                  <a:cubicBezTo>
                    <a:pt x="478" y="0"/>
                    <a:pt x="478" y="146"/>
                    <a:pt x="592" y="146"/>
                  </a:cubicBezTo>
                  <a:cubicBezTo>
                    <a:pt x="707" y="146"/>
                    <a:pt x="707" y="0"/>
                    <a:pt x="821" y="0"/>
                  </a:cubicBezTo>
                  <a:cubicBezTo>
                    <a:pt x="936" y="0"/>
                    <a:pt x="936" y="146"/>
                    <a:pt x="1050" y="146"/>
                  </a:cubicBezTo>
                  <a:cubicBezTo>
                    <a:pt x="1165" y="146"/>
                    <a:pt x="1165" y="0"/>
                    <a:pt x="1279" y="0"/>
                  </a:cubicBezTo>
                  <a:cubicBezTo>
                    <a:pt x="1324" y="0"/>
                    <a:pt x="1351" y="22"/>
                    <a:pt x="1375" y="50"/>
                  </a:cubicBezTo>
                  <a:cubicBezTo>
                    <a:pt x="1380" y="65"/>
                    <a:pt x="1384" y="80"/>
                    <a:pt x="1388" y="94"/>
                  </a:cubicBezTo>
                  <a:cubicBezTo>
                    <a:pt x="1409" y="166"/>
                    <a:pt x="1420" y="228"/>
                    <a:pt x="1420" y="276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21"/>
            <p:cNvSpPr>
              <a:spLocks noEditPoints="1"/>
            </p:cNvSpPr>
            <p:nvPr userDrawn="1"/>
          </p:nvSpPr>
          <p:spPr bwMode="auto">
            <a:xfrm>
              <a:off x="2882" y="995"/>
              <a:ext cx="1000" cy="1589"/>
            </a:xfrm>
            <a:custGeom>
              <a:avLst/>
              <a:gdLst>
                <a:gd name="T0" fmla="*/ 1515 w 1603"/>
                <a:gd name="T1" fmla="*/ 1383 h 2549"/>
                <a:gd name="T2" fmla="*/ 802 w 1603"/>
                <a:gd name="T3" fmla="*/ 0 h 2549"/>
                <a:gd name="T4" fmla="*/ 105 w 1603"/>
                <a:gd name="T5" fmla="*/ 1340 h 2549"/>
                <a:gd name="T6" fmla="*/ 95 w 1603"/>
                <a:gd name="T7" fmla="*/ 1365 h 2549"/>
                <a:gd name="T8" fmla="*/ 6 w 1603"/>
                <a:gd name="T9" fmla="*/ 1672 h 2549"/>
                <a:gd name="T10" fmla="*/ 0 w 1603"/>
                <a:gd name="T11" fmla="*/ 1747 h 2549"/>
                <a:gd name="T12" fmla="*/ 9 w 1603"/>
                <a:gd name="T13" fmla="*/ 1864 h 2549"/>
                <a:gd name="T14" fmla="*/ 802 w 1603"/>
                <a:gd name="T15" fmla="*/ 2549 h 2549"/>
                <a:gd name="T16" fmla="*/ 1562 w 1603"/>
                <a:gd name="T17" fmla="*/ 2002 h 2549"/>
                <a:gd name="T18" fmla="*/ 1600 w 1603"/>
                <a:gd name="T19" fmla="*/ 1818 h 2549"/>
                <a:gd name="T20" fmla="*/ 1603 w 1603"/>
                <a:gd name="T21" fmla="*/ 1747 h 2549"/>
                <a:gd name="T22" fmla="*/ 1515 w 1603"/>
                <a:gd name="T23" fmla="*/ 1383 h 2549"/>
                <a:gd name="T24" fmla="*/ 1514 w 1603"/>
                <a:gd name="T25" fmla="*/ 1776 h 2549"/>
                <a:gd name="T26" fmla="*/ 1512 w 1603"/>
                <a:gd name="T27" fmla="*/ 1809 h 2549"/>
                <a:gd name="T28" fmla="*/ 1489 w 1603"/>
                <a:gd name="T29" fmla="*/ 1937 h 2549"/>
                <a:gd name="T30" fmla="*/ 1478 w 1603"/>
                <a:gd name="T31" fmla="*/ 1973 h 2549"/>
                <a:gd name="T32" fmla="*/ 805 w 1603"/>
                <a:gd name="T33" fmla="*/ 2457 h 2549"/>
                <a:gd name="T34" fmla="*/ 338 w 1603"/>
                <a:gd name="T35" fmla="*/ 2283 h 2549"/>
                <a:gd name="T36" fmla="*/ 124 w 1603"/>
                <a:gd name="T37" fmla="*/ 1948 h 2549"/>
                <a:gd name="T38" fmla="*/ 102 w 1603"/>
                <a:gd name="T39" fmla="*/ 1851 h 2549"/>
                <a:gd name="T40" fmla="*/ 95 w 1603"/>
                <a:gd name="T41" fmla="*/ 1747 h 2549"/>
                <a:gd name="T42" fmla="*/ 96 w 1603"/>
                <a:gd name="T43" fmla="*/ 1722 h 2549"/>
                <a:gd name="T44" fmla="*/ 100 w 1603"/>
                <a:gd name="T45" fmla="*/ 1686 h 2549"/>
                <a:gd name="T46" fmla="*/ 127 w 1603"/>
                <a:gd name="T47" fmla="*/ 1566 h 2549"/>
                <a:gd name="T48" fmla="*/ 128 w 1603"/>
                <a:gd name="T49" fmla="*/ 1561 h 2549"/>
                <a:gd name="T50" fmla="*/ 177 w 1603"/>
                <a:gd name="T51" fmla="*/ 1413 h 2549"/>
                <a:gd name="T52" fmla="*/ 805 w 1603"/>
                <a:gd name="T53" fmla="*/ 177 h 2549"/>
                <a:gd name="T54" fmla="*/ 1379 w 1603"/>
                <a:gd name="T55" fmla="*/ 1279 h 2549"/>
                <a:gd name="T56" fmla="*/ 1470 w 1603"/>
                <a:gd name="T57" fmla="*/ 1521 h 2549"/>
                <a:gd name="T58" fmla="*/ 1470 w 1603"/>
                <a:gd name="T59" fmla="*/ 1521 h 2549"/>
                <a:gd name="T60" fmla="*/ 1483 w 1603"/>
                <a:gd name="T61" fmla="*/ 1565 h 2549"/>
                <a:gd name="T62" fmla="*/ 1515 w 1603"/>
                <a:gd name="T63" fmla="*/ 1747 h 2549"/>
                <a:gd name="T64" fmla="*/ 1514 w 1603"/>
                <a:gd name="T65" fmla="*/ 1776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3" h="2549">
                  <a:moveTo>
                    <a:pt x="1515" y="1383"/>
                  </a:moveTo>
                  <a:cubicBezTo>
                    <a:pt x="1307" y="822"/>
                    <a:pt x="802" y="0"/>
                    <a:pt x="802" y="0"/>
                  </a:cubicBezTo>
                  <a:cubicBezTo>
                    <a:pt x="802" y="0"/>
                    <a:pt x="322" y="781"/>
                    <a:pt x="105" y="1340"/>
                  </a:cubicBezTo>
                  <a:cubicBezTo>
                    <a:pt x="101" y="1348"/>
                    <a:pt x="98" y="1357"/>
                    <a:pt x="95" y="1365"/>
                  </a:cubicBezTo>
                  <a:cubicBezTo>
                    <a:pt x="51" y="1481"/>
                    <a:pt x="19" y="1587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3" y="1826"/>
                    <a:pt x="9" y="1864"/>
                  </a:cubicBezTo>
                  <a:cubicBezTo>
                    <a:pt x="65" y="2251"/>
                    <a:pt x="399" y="2549"/>
                    <a:pt x="802" y="2549"/>
                  </a:cubicBezTo>
                  <a:cubicBezTo>
                    <a:pt x="1155" y="2549"/>
                    <a:pt x="1455" y="2320"/>
                    <a:pt x="1562" y="2002"/>
                  </a:cubicBezTo>
                  <a:cubicBezTo>
                    <a:pt x="1582" y="1944"/>
                    <a:pt x="1595" y="1882"/>
                    <a:pt x="1600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656"/>
                    <a:pt x="1569" y="1528"/>
                    <a:pt x="1515" y="1383"/>
                  </a:cubicBezTo>
                  <a:close/>
                  <a:moveTo>
                    <a:pt x="1514" y="1776"/>
                  </a:moveTo>
                  <a:cubicBezTo>
                    <a:pt x="1514" y="1787"/>
                    <a:pt x="1513" y="1799"/>
                    <a:pt x="1512" y="1809"/>
                  </a:cubicBezTo>
                  <a:cubicBezTo>
                    <a:pt x="1509" y="1853"/>
                    <a:pt x="1501" y="1896"/>
                    <a:pt x="1489" y="1937"/>
                  </a:cubicBezTo>
                  <a:cubicBezTo>
                    <a:pt x="1486" y="1949"/>
                    <a:pt x="1482" y="1961"/>
                    <a:pt x="1478" y="1973"/>
                  </a:cubicBezTo>
                  <a:cubicBezTo>
                    <a:pt x="1381" y="2263"/>
                    <a:pt x="1111" y="2457"/>
                    <a:pt x="805" y="2457"/>
                  </a:cubicBezTo>
                  <a:cubicBezTo>
                    <a:pt x="633" y="2457"/>
                    <a:pt x="468" y="2395"/>
                    <a:pt x="338" y="2283"/>
                  </a:cubicBezTo>
                  <a:cubicBezTo>
                    <a:pt x="236" y="2193"/>
                    <a:pt x="161" y="2077"/>
                    <a:pt x="124" y="1948"/>
                  </a:cubicBezTo>
                  <a:cubicBezTo>
                    <a:pt x="114" y="1916"/>
                    <a:pt x="107" y="1884"/>
                    <a:pt x="102" y="1851"/>
                  </a:cubicBezTo>
                  <a:cubicBezTo>
                    <a:pt x="97" y="1817"/>
                    <a:pt x="95" y="1782"/>
                    <a:pt x="95" y="1747"/>
                  </a:cubicBezTo>
                  <a:cubicBezTo>
                    <a:pt x="95" y="1739"/>
                    <a:pt x="95" y="1731"/>
                    <a:pt x="96" y="1722"/>
                  </a:cubicBezTo>
                  <a:cubicBezTo>
                    <a:pt x="97" y="1710"/>
                    <a:pt x="98" y="1698"/>
                    <a:pt x="100" y="1686"/>
                  </a:cubicBezTo>
                  <a:cubicBezTo>
                    <a:pt x="105" y="1649"/>
                    <a:pt x="114" y="1609"/>
                    <a:pt x="127" y="1566"/>
                  </a:cubicBezTo>
                  <a:cubicBezTo>
                    <a:pt x="127" y="1564"/>
                    <a:pt x="128" y="1562"/>
                    <a:pt x="128" y="1561"/>
                  </a:cubicBezTo>
                  <a:cubicBezTo>
                    <a:pt x="141" y="1515"/>
                    <a:pt x="158" y="1465"/>
                    <a:pt x="177" y="1413"/>
                  </a:cubicBezTo>
                  <a:cubicBezTo>
                    <a:pt x="331" y="1000"/>
                    <a:pt x="656" y="430"/>
                    <a:pt x="805" y="177"/>
                  </a:cubicBezTo>
                  <a:cubicBezTo>
                    <a:pt x="970" y="457"/>
                    <a:pt x="1224" y="912"/>
                    <a:pt x="1379" y="1279"/>
                  </a:cubicBezTo>
                  <a:cubicBezTo>
                    <a:pt x="1415" y="1366"/>
                    <a:pt x="1447" y="1447"/>
                    <a:pt x="1470" y="1521"/>
                  </a:cubicBezTo>
                  <a:cubicBezTo>
                    <a:pt x="1470" y="1521"/>
                    <a:pt x="1470" y="1521"/>
                    <a:pt x="1470" y="1521"/>
                  </a:cubicBezTo>
                  <a:cubicBezTo>
                    <a:pt x="1475" y="1536"/>
                    <a:pt x="1479" y="1551"/>
                    <a:pt x="1483" y="1565"/>
                  </a:cubicBezTo>
                  <a:cubicBezTo>
                    <a:pt x="1504" y="1637"/>
                    <a:pt x="1515" y="1699"/>
                    <a:pt x="1515" y="1747"/>
                  </a:cubicBezTo>
                  <a:cubicBezTo>
                    <a:pt x="1515" y="1757"/>
                    <a:pt x="1515" y="1767"/>
                    <a:pt x="1514" y="1776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22"/>
            <p:cNvSpPr>
              <a:spLocks noEditPoints="1"/>
            </p:cNvSpPr>
            <p:nvPr userDrawn="1"/>
          </p:nvSpPr>
          <p:spPr bwMode="auto">
            <a:xfrm>
              <a:off x="2882" y="995"/>
              <a:ext cx="1000" cy="1589"/>
            </a:xfrm>
            <a:custGeom>
              <a:avLst/>
              <a:gdLst>
                <a:gd name="T0" fmla="*/ 1515 w 1603"/>
                <a:gd name="T1" fmla="*/ 1383 h 2549"/>
                <a:gd name="T2" fmla="*/ 802 w 1603"/>
                <a:gd name="T3" fmla="*/ 0 h 2549"/>
                <a:gd name="T4" fmla="*/ 105 w 1603"/>
                <a:gd name="T5" fmla="*/ 1340 h 2549"/>
                <a:gd name="T6" fmla="*/ 95 w 1603"/>
                <a:gd name="T7" fmla="*/ 1365 h 2549"/>
                <a:gd name="T8" fmla="*/ 6 w 1603"/>
                <a:gd name="T9" fmla="*/ 1672 h 2549"/>
                <a:gd name="T10" fmla="*/ 0 w 1603"/>
                <a:gd name="T11" fmla="*/ 1747 h 2549"/>
                <a:gd name="T12" fmla="*/ 9 w 1603"/>
                <a:gd name="T13" fmla="*/ 1864 h 2549"/>
                <a:gd name="T14" fmla="*/ 802 w 1603"/>
                <a:gd name="T15" fmla="*/ 2549 h 2549"/>
                <a:gd name="T16" fmla="*/ 1562 w 1603"/>
                <a:gd name="T17" fmla="*/ 2002 h 2549"/>
                <a:gd name="T18" fmla="*/ 1600 w 1603"/>
                <a:gd name="T19" fmla="*/ 1818 h 2549"/>
                <a:gd name="T20" fmla="*/ 1603 w 1603"/>
                <a:gd name="T21" fmla="*/ 1747 h 2549"/>
                <a:gd name="T22" fmla="*/ 1515 w 1603"/>
                <a:gd name="T23" fmla="*/ 1383 h 2549"/>
                <a:gd name="T24" fmla="*/ 1514 w 1603"/>
                <a:gd name="T25" fmla="*/ 1776 h 2549"/>
                <a:gd name="T26" fmla="*/ 1512 w 1603"/>
                <a:gd name="T27" fmla="*/ 1809 h 2549"/>
                <a:gd name="T28" fmla="*/ 1489 w 1603"/>
                <a:gd name="T29" fmla="*/ 1937 h 2549"/>
                <a:gd name="T30" fmla="*/ 1478 w 1603"/>
                <a:gd name="T31" fmla="*/ 1973 h 2549"/>
                <a:gd name="T32" fmla="*/ 805 w 1603"/>
                <a:gd name="T33" fmla="*/ 2457 h 2549"/>
                <a:gd name="T34" fmla="*/ 338 w 1603"/>
                <a:gd name="T35" fmla="*/ 2283 h 2549"/>
                <a:gd name="T36" fmla="*/ 124 w 1603"/>
                <a:gd name="T37" fmla="*/ 1948 h 2549"/>
                <a:gd name="T38" fmla="*/ 102 w 1603"/>
                <a:gd name="T39" fmla="*/ 1851 h 2549"/>
                <a:gd name="T40" fmla="*/ 95 w 1603"/>
                <a:gd name="T41" fmla="*/ 1747 h 2549"/>
                <a:gd name="T42" fmla="*/ 96 w 1603"/>
                <a:gd name="T43" fmla="*/ 1722 h 2549"/>
                <a:gd name="T44" fmla="*/ 100 w 1603"/>
                <a:gd name="T45" fmla="*/ 1686 h 2549"/>
                <a:gd name="T46" fmla="*/ 127 w 1603"/>
                <a:gd name="T47" fmla="*/ 1566 h 2549"/>
                <a:gd name="T48" fmla="*/ 128 w 1603"/>
                <a:gd name="T49" fmla="*/ 1561 h 2549"/>
                <a:gd name="T50" fmla="*/ 177 w 1603"/>
                <a:gd name="T51" fmla="*/ 1413 h 2549"/>
                <a:gd name="T52" fmla="*/ 805 w 1603"/>
                <a:gd name="T53" fmla="*/ 177 h 2549"/>
                <a:gd name="T54" fmla="*/ 1379 w 1603"/>
                <a:gd name="T55" fmla="*/ 1279 h 2549"/>
                <a:gd name="T56" fmla="*/ 1470 w 1603"/>
                <a:gd name="T57" fmla="*/ 1521 h 2549"/>
                <a:gd name="T58" fmla="*/ 1470 w 1603"/>
                <a:gd name="T59" fmla="*/ 1521 h 2549"/>
                <a:gd name="T60" fmla="*/ 1483 w 1603"/>
                <a:gd name="T61" fmla="*/ 1565 h 2549"/>
                <a:gd name="T62" fmla="*/ 1515 w 1603"/>
                <a:gd name="T63" fmla="*/ 1747 h 2549"/>
                <a:gd name="T64" fmla="*/ 1514 w 1603"/>
                <a:gd name="T65" fmla="*/ 1776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3" h="2549">
                  <a:moveTo>
                    <a:pt x="1515" y="1383"/>
                  </a:moveTo>
                  <a:cubicBezTo>
                    <a:pt x="1307" y="822"/>
                    <a:pt x="802" y="0"/>
                    <a:pt x="802" y="0"/>
                  </a:cubicBezTo>
                  <a:cubicBezTo>
                    <a:pt x="802" y="0"/>
                    <a:pt x="322" y="781"/>
                    <a:pt x="105" y="1340"/>
                  </a:cubicBezTo>
                  <a:cubicBezTo>
                    <a:pt x="101" y="1348"/>
                    <a:pt x="98" y="1357"/>
                    <a:pt x="95" y="1365"/>
                  </a:cubicBezTo>
                  <a:cubicBezTo>
                    <a:pt x="51" y="1481"/>
                    <a:pt x="19" y="1587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3" y="1826"/>
                    <a:pt x="9" y="1864"/>
                  </a:cubicBezTo>
                  <a:cubicBezTo>
                    <a:pt x="65" y="2251"/>
                    <a:pt x="399" y="2549"/>
                    <a:pt x="802" y="2549"/>
                  </a:cubicBezTo>
                  <a:cubicBezTo>
                    <a:pt x="1155" y="2549"/>
                    <a:pt x="1455" y="2320"/>
                    <a:pt x="1562" y="2002"/>
                  </a:cubicBezTo>
                  <a:cubicBezTo>
                    <a:pt x="1582" y="1944"/>
                    <a:pt x="1595" y="1882"/>
                    <a:pt x="1600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656"/>
                    <a:pt x="1569" y="1528"/>
                    <a:pt x="1515" y="1383"/>
                  </a:cubicBezTo>
                  <a:close/>
                  <a:moveTo>
                    <a:pt x="1514" y="1776"/>
                  </a:moveTo>
                  <a:cubicBezTo>
                    <a:pt x="1514" y="1787"/>
                    <a:pt x="1513" y="1799"/>
                    <a:pt x="1512" y="1809"/>
                  </a:cubicBezTo>
                  <a:cubicBezTo>
                    <a:pt x="1509" y="1853"/>
                    <a:pt x="1501" y="1896"/>
                    <a:pt x="1489" y="1937"/>
                  </a:cubicBezTo>
                  <a:cubicBezTo>
                    <a:pt x="1486" y="1949"/>
                    <a:pt x="1482" y="1961"/>
                    <a:pt x="1478" y="1973"/>
                  </a:cubicBezTo>
                  <a:cubicBezTo>
                    <a:pt x="1381" y="2263"/>
                    <a:pt x="1111" y="2457"/>
                    <a:pt x="805" y="2457"/>
                  </a:cubicBezTo>
                  <a:cubicBezTo>
                    <a:pt x="633" y="2457"/>
                    <a:pt x="468" y="2395"/>
                    <a:pt x="338" y="2283"/>
                  </a:cubicBezTo>
                  <a:cubicBezTo>
                    <a:pt x="236" y="2193"/>
                    <a:pt x="161" y="2077"/>
                    <a:pt x="124" y="1948"/>
                  </a:cubicBezTo>
                  <a:cubicBezTo>
                    <a:pt x="114" y="1916"/>
                    <a:pt x="107" y="1884"/>
                    <a:pt x="102" y="1851"/>
                  </a:cubicBezTo>
                  <a:cubicBezTo>
                    <a:pt x="97" y="1817"/>
                    <a:pt x="95" y="1782"/>
                    <a:pt x="95" y="1747"/>
                  </a:cubicBezTo>
                  <a:cubicBezTo>
                    <a:pt x="95" y="1739"/>
                    <a:pt x="95" y="1731"/>
                    <a:pt x="96" y="1722"/>
                  </a:cubicBezTo>
                  <a:cubicBezTo>
                    <a:pt x="97" y="1710"/>
                    <a:pt x="98" y="1698"/>
                    <a:pt x="100" y="1686"/>
                  </a:cubicBezTo>
                  <a:cubicBezTo>
                    <a:pt x="105" y="1649"/>
                    <a:pt x="114" y="1609"/>
                    <a:pt x="127" y="1566"/>
                  </a:cubicBezTo>
                  <a:cubicBezTo>
                    <a:pt x="127" y="1564"/>
                    <a:pt x="128" y="1562"/>
                    <a:pt x="128" y="1561"/>
                  </a:cubicBezTo>
                  <a:cubicBezTo>
                    <a:pt x="141" y="1515"/>
                    <a:pt x="158" y="1465"/>
                    <a:pt x="177" y="1413"/>
                  </a:cubicBezTo>
                  <a:cubicBezTo>
                    <a:pt x="331" y="1000"/>
                    <a:pt x="656" y="430"/>
                    <a:pt x="805" y="177"/>
                  </a:cubicBezTo>
                  <a:cubicBezTo>
                    <a:pt x="970" y="457"/>
                    <a:pt x="1224" y="912"/>
                    <a:pt x="1379" y="1279"/>
                  </a:cubicBezTo>
                  <a:cubicBezTo>
                    <a:pt x="1415" y="1366"/>
                    <a:pt x="1447" y="1447"/>
                    <a:pt x="1470" y="1521"/>
                  </a:cubicBezTo>
                  <a:cubicBezTo>
                    <a:pt x="1470" y="1521"/>
                    <a:pt x="1470" y="1521"/>
                    <a:pt x="1470" y="1521"/>
                  </a:cubicBezTo>
                  <a:cubicBezTo>
                    <a:pt x="1475" y="1536"/>
                    <a:pt x="1479" y="1551"/>
                    <a:pt x="1483" y="1565"/>
                  </a:cubicBezTo>
                  <a:cubicBezTo>
                    <a:pt x="1504" y="1637"/>
                    <a:pt x="1515" y="1699"/>
                    <a:pt x="1515" y="1747"/>
                  </a:cubicBezTo>
                  <a:cubicBezTo>
                    <a:pt x="1515" y="1757"/>
                    <a:pt x="1515" y="1767"/>
                    <a:pt x="1514" y="1776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24"/>
            <p:cNvSpPr>
              <a:spLocks/>
            </p:cNvSpPr>
            <p:nvPr userDrawn="1"/>
          </p:nvSpPr>
          <p:spPr bwMode="auto">
            <a:xfrm>
              <a:off x="2962" y="1792"/>
              <a:ext cx="837" cy="211"/>
            </a:xfrm>
            <a:custGeom>
              <a:avLst/>
              <a:gdLst>
                <a:gd name="T0" fmla="*/ 1337 w 1342"/>
                <a:gd name="T1" fmla="*/ 237 h 338"/>
                <a:gd name="T2" fmla="*/ 1337 w 1342"/>
                <a:gd name="T3" fmla="*/ 237 h 338"/>
                <a:gd name="T4" fmla="*/ 1333 w 1342"/>
                <a:gd name="T5" fmla="*/ 232 h 338"/>
                <a:gd name="T6" fmla="*/ 1333 w 1342"/>
                <a:gd name="T7" fmla="*/ 232 h 338"/>
                <a:gd name="T8" fmla="*/ 1328 w 1342"/>
                <a:gd name="T9" fmla="*/ 227 h 338"/>
                <a:gd name="T10" fmla="*/ 1302 w 1342"/>
                <a:gd name="T11" fmla="*/ 207 h 338"/>
                <a:gd name="T12" fmla="*/ 1246 w 1342"/>
                <a:gd name="T13" fmla="*/ 192 h 338"/>
                <a:gd name="T14" fmla="*/ 1017 w 1342"/>
                <a:gd name="T15" fmla="*/ 338 h 338"/>
                <a:gd name="T16" fmla="*/ 788 w 1342"/>
                <a:gd name="T17" fmla="*/ 192 h 338"/>
                <a:gd name="T18" fmla="*/ 559 w 1342"/>
                <a:gd name="T19" fmla="*/ 338 h 338"/>
                <a:gd name="T20" fmla="*/ 330 w 1342"/>
                <a:gd name="T21" fmla="*/ 192 h 338"/>
                <a:gd name="T22" fmla="*/ 101 w 1342"/>
                <a:gd name="T23" fmla="*/ 338 h 338"/>
                <a:gd name="T24" fmla="*/ 0 w 1342"/>
                <a:gd name="T25" fmla="*/ 282 h 338"/>
                <a:gd name="T26" fmla="*/ 49 w 1342"/>
                <a:gd name="T27" fmla="*/ 134 h 338"/>
                <a:gd name="T28" fmla="*/ 101 w 1342"/>
                <a:gd name="T29" fmla="*/ 146 h 338"/>
                <a:gd name="T30" fmla="*/ 330 w 1342"/>
                <a:gd name="T31" fmla="*/ 0 h 338"/>
                <a:gd name="T32" fmla="*/ 559 w 1342"/>
                <a:gd name="T33" fmla="*/ 146 h 338"/>
                <a:gd name="T34" fmla="*/ 788 w 1342"/>
                <a:gd name="T35" fmla="*/ 0 h 338"/>
                <a:gd name="T36" fmla="*/ 1017 w 1342"/>
                <a:gd name="T37" fmla="*/ 146 h 338"/>
                <a:gd name="T38" fmla="*/ 1246 w 1342"/>
                <a:gd name="T39" fmla="*/ 0 h 338"/>
                <a:gd name="T40" fmla="*/ 1251 w 1342"/>
                <a:gd name="T41" fmla="*/ 0 h 338"/>
                <a:gd name="T42" fmla="*/ 1342 w 1342"/>
                <a:gd name="T43" fmla="*/ 242 h 338"/>
                <a:gd name="T44" fmla="*/ 1337 w 1342"/>
                <a:gd name="T45" fmla="*/ 23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42" h="338">
                  <a:moveTo>
                    <a:pt x="1337" y="237"/>
                  </a:moveTo>
                  <a:cubicBezTo>
                    <a:pt x="1337" y="237"/>
                    <a:pt x="1337" y="237"/>
                    <a:pt x="1337" y="237"/>
                  </a:cubicBezTo>
                  <a:cubicBezTo>
                    <a:pt x="1336" y="235"/>
                    <a:pt x="1334" y="233"/>
                    <a:pt x="1333" y="232"/>
                  </a:cubicBezTo>
                  <a:cubicBezTo>
                    <a:pt x="1333" y="232"/>
                    <a:pt x="1333" y="232"/>
                    <a:pt x="1333" y="232"/>
                  </a:cubicBezTo>
                  <a:cubicBezTo>
                    <a:pt x="1331" y="230"/>
                    <a:pt x="1330" y="228"/>
                    <a:pt x="1328" y="227"/>
                  </a:cubicBezTo>
                  <a:cubicBezTo>
                    <a:pt x="1320" y="219"/>
                    <a:pt x="1312" y="212"/>
                    <a:pt x="1302" y="207"/>
                  </a:cubicBezTo>
                  <a:cubicBezTo>
                    <a:pt x="1287" y="198"/>
                    <a:pt x="1269" y="192"/>
                    <a:pt x="1246" y="192"/>
                  </a:cubicBezTo>
                  <a:cubicBezTo>
                    <a:pt x="1132" y="192"/>
                    <a:pt x="1132" y="338"/>
                    <a:pt x="1017" y="338"/>
                  </a:cubicBezTo>
                  <a:cubicBezTo>
                    <a:pt x="903" y="338"/>
                    <a:pt x="903" y="192"/>
                    <a:pt x="788" y="192"/>
                  </a:cubicBezTo>
                  <a:cubicBezTo>
                    <a:pt x="674" y="192"/>
                    <a:pt x="674" y="338"/>
                    <a:pt x="559" y="338"/>
                  </a:cubicBezTo>
                  <a:cubicBezTo>
                    <a:pt x="445" y="338"/>
                    <a:pt x="445" y="192"/>
                    <a:pt x="330" y="192"/>
                  </a:cubicBezTo>
                  <a:cubicBezTo>
                    <a:pt x="216" y="192"/>
                    <a:pt x="216" y="338"/>
                    <a:pt x="101" y="338"/>
                  </a:cubicBezTo>
                  <a:cubicBezTo>
                    <a:pt x="53" y="338"/>
                    <a:pt x="25" y="312"/>
                    <a:pt x="0" y="282"/>
                  </a:cubicBezTo>
                  <a:cubicBezTo>
                    <a:pt x="13" y="236"/>
                    <a:pt x="30" y="186"/>
                    <a:pt x="49" y="134"/>
                  </a:cubicBezTo>
                  <a:cubicBezTo>
                    <a:pt x="64" y="142"/>
                    <a:pt x="81" y="146"/>
                    <a:pt x="101" y="146"/>
                  </a:cubicBezTo>
                  <a:cubicBezTo>
                    <a:pt x="216" y="146"/>
                    <a:pt x="216" y="0"/>
                    <a:pt x="330" y="0"/>
                  </a:cubicBezTo>
                  <a:cubicBezTo>
                    <a:pt x="445" y="0"/>
                    <a:pt x="445" y="146"/>
                    <a:pt x="559" y="146"/>
                  </a:cubicBezTo>
                  <a:cubicBezTo>
                    <a:pt x="674" y="146"/>
                    <a:pt x="674" y="0"/>
                    <a:pt x="788" y="0"/>
                  </a:cubicBezTo>
                  <a:cubicBezTo>
                    <a:pt x="903" y="0"/>
                    <a:pt x="903" y="146"/>
                    <a:pt x="1017" y="146"/>
                  </a:cubicBezTo>
                  <a:cubicBezTo>
                    <a:pt x="1132" y="146"/>
                    <a:pt x="1132" y="0"/>
                    <a:pt x="1246" y="0"/>
                  </a:cubicBezTo>
                  <a:cubicBezTo>
                    <a:pt x="1248" y="0"/>
                    <a:pt x="1249" y="0"/>
                    <a:pt x="1251" y="0"/>
                  </a:cubicBezTo>
                  <a:cubicBezTo>
                    <a:pt x="1287" y="87"/>
                    <a:pt x="1319" y="168"/>
                    <a:pt x="1342" y="242"/>
                  </a:cubicBezTo>
                  <a:cubicBezTo>
                    <a:pt x="1340" y="240"/>
                    <a:pt x="1339" y="238"/>
                    <a:pt x="1337" y="237"/>
                  </a:cubicBezTo>
                  <a:close/>
                </a:path>
              </a:pathLst>
            </a:custGeom>
            <a:solidFill>
              <a:srgbClr val="32A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28"/>
          <p:cNvGrpSpPr>
            <a:grpSpLocks noChangeAspect="1"/>
          </p:cNvGrpSpPr>
          <p:nvPr userDrawn="1"/>
        </p:nvGrpSpPr>
        <p:grpSpPr bwMode="auto">
          <a:xfrm>
            <a:off x="6988262" y="1846525"/>
            <a:ext cx="852813" cy="1507372"/>
            <a:chOff x="3970" y="996"/>
            <a:chExt cx="997" cy="1586"/>
          </a:xfrm>
        </p:grpSpPr>
        <p:sp>
          <p:nvSpPr>
            <p:cNvPr id="45" name="Freeform 31"/>
            <p:cNvSpPr>
              <a:spLocks/>
            </p:cNvSpPr>
            <p:nvPr userDrawn="1"/>
          </p:nvSpPr>
          <p:spPr bwMode="auto">
            <a:xfrm>
              <a:off x="4029" y="1512"/>
              <a:ext cx="884" cy="1013"/>
            </a:xfrm>
            <a:custGeom>
              <a:avLst/>
              <a:gdLst>
                <a:gd name="T0" fmla="*/ 1420 w 1420"/>
                <a:gd name="T1" fmla="*/ 895 h 1605"/>
                <a:gd name="T2" fmla="*/ 1419 w 1420"/>
                <a:gd name="T3" fmla="*/ 924 h 1605"/>
                <a:gd name="T4" fmla="*/ 1417 w 1420"/>
                <a:gd name="T5" fmla="*/ 957 h 1605"/>
                <a:gd name="T6" fmla="*/ 1394 w 1420"/>
                <a:gd name="T7" fmla="*/ 1085 h 1605"/>
                <a:gd name="T8" fmla="*/ 1383 w 1420"/>
                <a:gd name="T9" fmla="*/ 1121 h 1605"/>
                <a:gd name="T10" fmla="*/ 710 w 1420"/>
                <a:gd name="T11" fmla="*/ 1605 h 1605"/>
                <a:gd name="T12" fmla="*/ 243 w 1420"/>
                <a:gd name="T13" fmla="*/ 1431 h 1605"/>
                <a:gd name="T14" fmla="*/ 29 w 1420"/>
                <a:gd name="T15" fmla="*/ 1096 h 1605"/>
                <a:gd name="T16" fmla="*/ 7 w 1420"/>
                <a:gd name="T17" fmla="*/ 999 h 1605"/>
                <a:gd name="T18" fmla="*/ 0 w 1420"/>
                <a:gd name="T19" fmla="*/ 895 h 1605"/>
                <a:gd name="T20" fmla="*/ 1 w 1420"/>
                <a:gd name="T21" fmla="*/ 870 h 1605"/>
                <a:gd name="T22" fmla="*/ 5 w 1420"/>
                <a:gd name="T23" fmla="*/ 834 h 1605"/>
                <a:gd name="T24" fmla="*/ 172 w 1420"/>
                <a:gd name="T25" fmla="*/ 343 h 1605"/>
                <a:gd name="T26" fmla="*/ 336 w 1420"/>
                <a:gd name="T27" fmla="*/ 3 h 1605"/>
                <a:gd name="T28" fmla="*/ 363 w 1420"/>
                <a:gd name="T29" fmla="*/ 0 h 1605"/>
                <a:gd name="T30" fmla="*/ 592 w 1420"/>
                <a:gd name="T31" fmla="*/ 146 h 1605"/>
                <a:gd name="T32" fmla="*/ 821 w 1420"/>
                <a:gd name="T33" fmla="*/ 0 h 1605"/>
                <a:gd name="T34" fmla="*/ 1050 w 1420"/>
                <a:gd name="T35" fmla="*/ 146 h 1605"/>
                <a:gd name="T36" fmla="*/ 1136 w 1420"/>
                <a:gd name="T37" fmla="*/ 107 h 1605"/>
                <a:gd name="T38" fmla="*/ 1248 w 1420"/>
                <a:gd name="T39" fmla="*/ 344 h 1605"/>
                <a:gd name="T40" fmla="*/ 1420 w 1420"/>
                <a:gd name="T41" fmla="*/ 895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0" h="1605">
                  <a:moveTo>
                    <a:pt x="1420" y="895"/>
                  </a:moveTo>
                  <a:cubicBezTo>
                    <a:pt x="1420" y="905"/>
                    <a:pt x="1420" y="915"/>
                    <a:pt x="1419" y="924"/>
                  </a:cubicBezTo>
                  <a:cubicBezTo>
                    <a:pt x="1419" y="935"/>
                    <a:pt x="1418" y="947"/>
                    <a:pt x="1417" y="957"/>
                  </a:cubicBezTo>
                  <a:cubicBezTo>
                    <a:pt x="1414" y="1001"/>
                    <a:pt x="1406" y="1044"/>
                    <a:pt x="1394" y="1085"/>
                  </a:cubicBezTo>
                  <a:cubicBezTo>
                    <a:pt x="1391" y="1097"/>
                    <a:pt x="1387" y="1109"/>
                    <a:pt x="1383" y="1121"/>
                  </a:cubicBezTo>
                  <a:cubicBezTo>
                    <a:pt x="1286" y="1411"/>
                    <a:pt x="1016" y="1605"/>
                    <a:pt x="710" y="1605"/>
                  </a:cubicBezTo>
                  <a:cubicBezTo>
                    <a:pt x="538" y="1605"/>
                    <a:pt x="373" y="1543"/>
                    <a:pt x="243" y="1431"/>
                  </a:cubicBezTo>
                  <a:cubicBezTo>
                    <a:pt x="141" y="1341"/>
                    <a:pt x="66" y="1225"/>
                    <a:pt x="29" y="1096"/>
                  </a:cubicBezTo>
                  <a:cubicBezTo>
                    <a:pt x="19" y="1064"/>
                    <a:pt x="12" y="1032"/>
                    <a:pt x="7" y="999"/>
                  </a:cubicBezTo>
                  <a:cubicBezTo>
                    <a:pt x="2" y="965"/>
                    <a:pt x="0" y="930"/>
                    <a:pt x="0" y="895"/>
                  </a:cubicBezTo>
                  <a:cubicBezTo>
                    <a:pt x="0" y="887"/>
                    <a:pt x="0" y="879"/>
                    <a:pt x="1" y="870"/>
                  </a:cubicBezTo>
                  <a:cubicBezTo>
                    <a:pt x="2" y="858"/>
                    <a:pt x="3" y="846"/>
                    <a:pt x="5" y="834"/>
                  </a:cubicBezTo>
                  <a:cubicBezTo>
                    <a:pt x="24" y="707"/>
                    <a:pt x="88" y="532"/>
                    <a:pt x="172" y="343"/>
                  </a:cubicBezTo>
                  <a:cubicBezTo>
                    <a:pt x="221" y="232"/>
                    <a:pt x="278" y="116"/>
                    <a:pt x="336" y="3"/>
                  </a:cubicBezTo>
                  <a:cubicBezTo>
                    <a:pt x="344" y="1"/>
                    <a:pt x="353" y="0"/>
                    <a:pt x="363" y="0"/>
                  </a:cubicBezTo>
                  <a:cubicBezTo>
                    <a:pt x="478" y="0"/>
                    <a:pt x="478" y="146"/>
                    <a:pt x="592" y="146"/>
                  </a:cubicBezTo>
                  <a:cubicBezTo>
                    <a:pt x="707" y="146"/>
                    <a:pt x="707" y="0"/>
                    <a:pt x="821" y="0"/>
                  </a:cubicBezTo>
                  <a:cubicBezTo>
                    <a:pt x="936" y="0"/>
                    <a:pt x="936" y="146"/>
                    <a:pt x="1050" y="146"/>
                  </a:cubicBezTo>
                  <a:cubicBezTo>
                    <a:pt x="1089" y="146"/>
                    <a:pt x="1115" y="129"/>
                    <a:pt x="1136" y="107"/>
                  </a:cubicBezTo>
                  <a:cubicBezTo>
                    <a:pt x="1176" y="187"/>
                    <a:pt x="1213" y="267"/>
                    <a:pt x="1248" y="344"/>
                  </a:cubicBezTo>
                  <a:cubicBezTo>
                    <a:pt x="1349" y="571"/>
                    <a:pt x="1420" y="774"/>
                    <a:pt x="1420" y="895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29"/>
            <p:cNvSpPr>
              <a:spLocks/>
            </p:cNvSpPr>
            <p:nvPr userDrawn="1"/>
          </p:nvSpPr>
          <p:spPr bwMode="auto">
            <a:xfrm>
              <a:off x="4238" y="1524"/>
              <a:ext cx="498" cy="93"/>
            </a:xfrm>
            <a:custGeom>
              <a:avLst/>
              <a:gdLst>
                <a:gd name="T0" fmla="*/ 800 w 800"/>
                <a:gd name="T1" fmla="*/ 111 h 150"/>
                <a:gd name="T2" fmla="*/ 714 w 800"/>
                <a:gd name="T3" fmla="*/ 150 h 150"/>
                <a:gd name="T4" fmla="*/ 485 w 800"/>
                <a:gd name="T5" fmla="*/ 4 h 150"/>
                <a:gd name="T6" fmla="*/ 256 w 800"/>
                <a:gd name="T7" fmla="*/ 150 h 150"/>
                <a:gd name="T8" fmla="*/ 27 w 800"/>
                <a:gd name="T9" fmla="*/ 4 h 150"/>
                <a:gd name="T10" fmla="*/ 0 w 800"/>
                <a:gd name="T11" fmla="*/ 7 h 150"/>
                <a:gd name="T12" fmla="*/ 2 w 800"/>
                <a:gd name="T13" fmla="*/ 2 h 150"/>
                <a:gd name="T14" fmla="*/ 27 w 800"/>
                <a:gd name="T15" fmla="*/ 0 h 150"/>
                <a:gd name="T16" fmla="*/ 256 w 800"/>
                <a:gd name="T17" fmla="*/ 146 h 150"/>
                <a:gd name="T18" fmla="*/ 485 w 800"/>
                <a:gd name="T19" fmla="*/ 0 h 150"/>
                <a:gd name="T20" fmla="*/ 714 w 800"/>
                <a:gd name="T21" fmla="*/ 146 h 150"/>
                <a:gd name="T22" fmla="*/ 799 w 800"/>
                <a:gd name="T23" fmla="*/ 108 h 150"/>
                <a:gd name="T24" fmla="*/ 800 w 800"/>
                <a:gd name="T25" fmla="*/ 11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0" h="150">
                  <a:moveTo>
                    <a:pt x="800" y="111"/>
                  </a:moveTo>
                  <a:cubicBezTo>
                    <a:pt x="779" y="133"/>
                    <a:pt x="753" y="150"/>
                    <a:pt x="714" y="150"/>
                  </a:cubicBezTo>
                  <a:cubicBezTo>
                    <a:pt x="600" y="150"/>
                    <a:pt x="600" y="4"/>
                    <a:pt x="485" y="4"/>
                  </a:cubicBezTo>
                  <a:cubicBezTo>
                    <a:pt x="371" y="4"/>
                    <a:pt x="371" y="150"/>
                    <a:pt x="256" y="150"/>
                  </a:cubicBezTo>
                  <a:cubicBezTo>
                    <a:pt x="142" y="150"/>
                    <a:pt x="142" y="4"/>
                    <a:pt x="27" y="4"/>
                  </a:cubicBezTo>
                  <a:cubicBezTo>
                    <a:pt x="17" y="4"/>
                    <a:pt x="8" y="5"/>
                    <a:pt x="0" y="7"/>
                  </a:cubicBezTo>
                  <a:cubicBezTo>
                    <a:pt x="0" y="5"/>
                    <a:pt x="1" y="4"/>
                    <a:pt x="2" y="2"/>
                  </a:cubicBezTo>
                  <a:cubicBezTo>
                    <a:pt x="10" y="1"/>
                    <a:pt x="18" y="0"/>
                    <a:pt x="27" y="0"/>
                  </a:cubicBezTo>
                  <a:cubicBezTo>
                    <a:pt x="142" y="0"/>
                    <a:pt x="142" y="146"/>
                    <a:pt x="256" y="146"/>
                  </a:cubicBezTo>
                  <a:cubicBezTo>
                    <a:pt x="371" y="146"/>
                    <a:pt x="371" y="0"/>
                    <a:pt x="485" y="0"/>
                  </a:cubicBezTo>
                  <a:cubicBezTo>
                    <a:pt x="600" y="0"/>
                    <a:pt x="600" y="146"/>
                    <a:pt x="714" y="146"/>
                  </a:cubicBezTo>
                  <a:cubicBezTo>
                    <a:pt x="752" y="146"/>
                    <a:pt x="778" y="130"/>
                    <a:pt x="799" y="108"/>
                  </a:cubicBezTo>
                  <a:cubicBezTo>
                    <a:pt x="799" y="109"/>
                    <a:pt x="800" y="110"/>
                    <a:pt x="800" y="111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0"/>
            <p:cNvSpPr>
              <a:spLocks noEditPoints="1"/>
            </p:cNvSpPr>
            <p:nvPr userDrawn="1"/>
          </p:nvSpPr>
          <p:spPr bwMode="auto">
            <a:xfrm>
              <a:off x="3970" y="996"/>
              <a:ext cx="997" cy="1586"/>
            </a:xfrm>
            <a:custGeom>
              <a:avLst/>
              <a:gdLst>
                <a:gd name="T0" fmla="*/ 1403 w 1603"/>
                <a:gd name="T1" fmla="*/ 1114 h 2549"/>
                <a:gd name="T2" fmla="*/ 1294 w 1603"/>
                <a:gd name="T3" fmla="*/ 885 h 2549"/>
                <a:gd name="T4" fmla="*/ 1292 w 1603"/>
                <a:gd name="T5" fmla="*/ 883 h 2549"/>
                <a:gd name="T6" fmla="*/ 1233 w 1603"/>
                <a:gd name="T7" fmla="*/ 765 h 2549"/>
                <a:gd name="T8" fmla="*/ 802 w 1603"/>
                <a:gd name="T9" fmla="*/ 0 h 2549"/>
                <a:gd name="T10" fmla="*/ 423 w 1603"/>
                <a:gd name="T11" fmla="*/ 665 h 2549"/>
                <a:gd name="T12" fmla="*/ 423 w 1603"/>
                <a:gd name="T13" fmla="*/ 665 h 2549"/>
                <a:gd name="T14" fmla="*/ 258 w 1603"/>
                <a:gd name="T15" fmla="*/ 990 h 2549"/>
                <a:gd name="T16" fmla="*/ 256 w 1603"/>
                <a:gd name="T17" fmla="*/ 995 h 2549"/>
                <a:gd name="T18" fmla="*/ 203 w 1603"/>
                <a:gd name="T19" fmla="*/ 1108 h 2549"/>
                <a:gd name="T20" fmla="*/ 6 w 1603"/>
                <a:gd name="T21" fmla="*/ 1672 h 2549"/>
                <a:gd name="T22" fmla="*/ 0 w 1603"/>
                <a:gd name="T23" fmla="*/ 1747 h 2549"/>
                <a:gd name="T24" fmla="*/ 9 w 1603"/>
                <a:gd name="T25" fmla="*/ 1864 h 2549"/>
                <a:gd name="T26" fmla="*/ 802 w 1603"/>
                <a:gd name="T27" fmla="*/ 2549 h 2549"/>
                <a:gd name="T28" fmla="*/ 1562 w 1603"/>
                <a:gd name="T29" fmla="*/ 2002 h 2549"/>
                <a:gd name="T30" fmla="*/ 1600 w 1603"/>
                <a:gd name="T31" fmla="*/ 1818 h 2549"/>
                <a:gd name="T32" fmla="*/ 1603 w 1603"/>
                <a:gd name="T33" fmla="*/ 1747 h 2549"/>
                <a:gd name="T34" fmla="*/ 1403 w 1603"/>
                <a:gd name="T35" fmla="*/ 1114 h 2549"/>
                <a:gd name="T36" fmla="*/ 1514 w 1603"/>
                <a:gd name="T37" fmla="*/ 1776 h 2549"/>
                <a:gd name="T38" fmla="*/ 1512 w 1603"/>
                <a:gd name="T39" fmla="*/ 1809 h 2549"/>
                <a:gd name="T40" fmla="*/ 1489 w 1603"/>
                <a:gd name="T41" fmla="*/ 1937 h 2549"/>
                <a:gd name="T42" fmla="*/ 1478 w 1603"/>
                <a:gd name="T43" fmla="*/ 1973 h 2549"/>
                <a:gd name="T44" fmla="*/ 805 w 1603"/>
                <a:gd name="T45" fmla="*/ 2457 h 2549"/>
                <a:gd name="T46" fmla="*/ 338 w 1603"/>
                <a:gd name="T47" fmla="*/ 2283 h 2549"/>
                <a:gd name="T48" fmla="*/ 124 w 1603"/>
                <a:gd name="T49" fmla="*/ 1948 h 2549"/>
                <a:gd name="T50" fmla="*/ 102 w 1603"/>
                <a:gd name="T51" fmla="*/ 1851 h 2549"/>
                <a:gd name="T52" fmla="*/ 95 w 1603"/>
                <a:gd name="T53" fmla="*/ 1747 h 2549"/>
                <a:gd name="T54" fmla="*/ 96 w 1603"/>
                <a:gd name="T55" fmla="*/ 1722 h 2549"/>
                <a:gd name="T56" fmla="*/ 100 w 1603"/>
                <a:gd name="T57" fmla="*/ 1686 h 2549"/>
                <a:gd name="T58" fmla="*/ 267 w 1603"/>
                <a:gd name="T59" fmla="*/ 1195 h 2549"/>
                <a:gd name="T60" fmla="*/ 431 w 1603"/>
                <a:gd name="T61" fmla="*/ 855 h 2549"/>
                <a:gd name="T62" fmla="*/ 433 w 1603"/>
                <a:gd name="T63" fmla="*/ 850 h 2549"/>
                <a:gd name="T64" fmla="*/ 522 w 1603"/>
                <a:gd name="T65" fmla="*/ 680 h 2549"/>
                <a:gd name="T66" fmla="*/ 522 w 1603"/>
                <a:gd name="T67" fmla="*/ 680 h 2549"/>
                <a:gd name="T68" fmla="*/ 805 w 1603"/>
                <a:gd name="T69" fmla="*/ 177 h 2549"/>
                <a:gd name="T70" fmla="*/ 1154 w 1603"/>
                <a:gd name="T71" fmla="*/ 806 h 2549"/>
                <a:gd name="T72" fmla="*/ 1230 w 1603"/>
                <a:gd name="T73" fmla="*/ 956 h 2549"/>
                <a:gd name="T74" fmla="*/ 1231 w 1603"/>
                <a:gd name="T75" fmla="*/ 959 h 2549"/>
                <a:gd name="T76" fmla="*/ 1343 w 1603"/>
                <a:gd name="T77" fmla="*/ 1196 h 2549"/>
                <a:gd name="T78" fmla="*/ 1515 w 1603"/>
                <a:gd name="T79" fmla="*/ 1747 h 2549"/>
                <a:gd name="T80" fmla="*/ 1514 w 1603"/>
                <a:gd name="T81" fmla="*/ 1776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3" h="2549">
                  <a:moveTo>
                    <a:pt x="1403" y="1114"/>
                  </a:moveTo>
                  <a:cubicBezTo>
                    <a:pt x="1369" y="1039"/>
                    <a:pt x="1332" y="962"/>
                    <a:pt x="1294" y="885"/>
                  </a:cubicBezTo>
                  <a:cubicBezTo>
                    <a:pt x="1293" y="884"/>
                    <a:pt x="1293" y="883"/>
                    <a:pt x="1292" y="883"/>
                  </a:cubicBezTo>
                  <a:cubicBezTo>
                    <a:pt x="1273" y="843"/>
                    <a:pt x="1253" y="804"/>
                    <a:pt x="1233" y="765"/>
                  </a:cubicBezTo>
                  <a:cubicBezTo>
                    <a:pt x="1023" y="360"/>
                    <a:pt x="802" y="0"/>
                    <a:pt x="802" y="0"/>
                  </a:cubicBezTo>
                  <a:cubicBezTo>
                    <a:pt x="802" y="0"/>
                    <a:pt x="616" y="302"/>
                    <a:pt x="423" y="665"/>
                  </a:cubicBezTo>
                  <a:cubicBezTo>
                    <a:pt x="423" y="665"/>
                    <a:pt x="423" y="665"/>
                    <a:pt x="423" y="665"/>
                  </a:cubicBezTo>
                  <a:cubicBezTo>
                    <a:pt x="368" y="770"/>
                    <a:pt x="311" y="881"/>
                    <a:pt x="258" y="990"/>
                  </a:cubicBezTo>
                  <a:cubicBezTo>
                    <a:pt x="258" y="992"/>
                    <a:pt x="257" y="993"/>
                    <a:pt x="256" y="995"/>
                  </a:cubicBezTo>
                  <a:cubicBezTo>
                    <a:pt x="238" y="1033"/>
                    <a:pt x="220" y="1071"/>
                    <a:pt x="203" y="1108"/>
                  </a:cubicBezTo>
                  <a:cubicBezTo>
                    <a:pt x="105" y="1323"/>
                    <a:pt x="28" y="1526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3" y="1826"/>
                    <a:pt x="9" y="1864"/>
                  </a:cubicBezTo>
                  <a:cubicBezTo>
                    <a:pt x="65" y="2251"/>
                    <a:pt x="399" y="2549"/>
                    <a:pt x="802" y="2549"/>
                  </a:cubicBezTo>
                  <a:cubicBezTo>
                    <a:pt x="1155" y="2549"/>
                    <a:pt x="1455" y="2320"/>
                    <a:pt x="1562" y="2002"/>
                  </a:cubicBezTo>
                  <a:cubicBezTo>
                    <a:pt x="1582" y="1944"/>
                    <a:pt x="1595" y="1882"/>
                    <a:pt x="1600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603"/>
                    <a:pt x="1518" y="1367"/>
                    <a:pt x="1403" y="1114"/>
                  </a:cubicBezTo>
                  <a:close/>
                  <a:moveTo>
                    <a:pt x="1514" y="1776"/>
                  </a:moveTo>
                  <a:cubicBezTo>
                    <a:pt x="1514" y="1787"/>
                    <a:pt x="1513" y="1799"/>
                    <a:pt x="1512" y="1809"/>
                  </a:cubicBezTo>
                  <a:cubicBezTo>
                    <a:pt x="1509" y="1853"/>
                    <a:pt x="1501" y="1896"/>
                    <a:pt x="1489" y="1937"/>
                  </a:cubicBezTo>
                  <a:cubicBezTo>
                    <a:pt x="1486" y="1949"/>
                    <a:pt x="1482" y="1961"/>
                    <a:pt x="1478" y="1973"/>
                  </a:cubicBezTo>
                  <a:cubicBezTo>
                    <a:pt x="1381" y="2263"/>
                    <a:pt x="1111" y="2457"/>
                    <a:pt x="805" y="2457"/>
                  </a:cubicBezTo>
                  <a:cubicBezTo>
                    <a:pt x="633" y="2457"/>
                    <a:pt x="468" y="2395"/>
                    <a:pt x="338" y="2283"/>
                  </a:cubicBezTo>
                  <a:cubicBezTo>
                    <a:pt x="236" y="2193"/>
                    <a:pt x="161" y="2077"/>
                    <a:pt x="124" y="1948"/>
                  </a:cubicBezTo>
                  <a:cubicBezTo>
                    <a:pt x="114" y="1916"/>
                    <a:pt x="107" y="1884"/>
                    <a:pt x="102" y="1851"/>
                  </a:cubicBezTo>
                  <a:cubicBezTo>
                    <a:pt x="97" y="1817"/>
                    <a:pt x="95" y="1782"/>
                    <a:pt x="95" y="1747"/>
                  </a:cubicBezTo>
                  <a:cubicBezTo>
                    <a:pt x="95" y="1739"/>
                    <a:pt x="95" y="1731"/>
                    <a:pt x="96" y="1722"/>
                  </a:cubicBezTo>
                  <a:cubicBezTo>
                    <a:pt x="97" y="1710"/>
                    <a:pt x="98" y="1698"/>
                    <a:pt x="100" y="1686"/>
                  </a:cubicBezTo>
                  <a:cubicBezTo>
                    <a:pt x="119" y="1559"/>
                    <a:pt x="183" y="1384"/>
                    <a:pt x="267" y="1195"/>
                  </a:cubicBezTo>
                  <a:cubicBezTo>
                    <a:pt x="316" y="1084"/>
                    <a:pt x="373" y="968"/>
                    <a:pt x="431" y="855"/>
                  </a:cubicBezTo>
                  <a:cubicBezTo>
                    <a:pt x="431" y="853"/>
                    <a:pt x="432" y="852"/>
                    <a:pt x="433" y="850"/>
                  </a:cubicBezTo>
                  <a:cubicBezTo>
                    <a:pt x="462" y="792"/>
                    <a:pt x="492" y="735"/>
                    <a:pt x="522" y="680"/>
                  </a:cubicBezTo>
                  <a:cubicBezTo>
                    <a:pt x="522" y="680"/>
                    <a:pt x="522" y="680"/>
                    <a:pt x="522" y="680"/>
                  </a:cubicBezTo>
                  <a:cubicBezTo>
                    <a:pt x="631" y="476"/>
                    <a:pt x="737" y="293"/>
                    <a:pt x="805" y="177"/>
                  </a:cubicBezTo>
                  <a:cubicBezTo>
                    <a:pt x="903" y="343"/>
                    <a:pt x="1032" y="571"/>
                    <a:pt x="1154" y="806"/>
                  </a:cubicBezTo>
                  <a:cubicBezTo>
                    <a:pt x="1179" y="856"/>
                    <a:pt x="1205" y="906"/>
                    <a:pt x="1230" y="956"/>
                  </a:cubicBezTo>
                  <a:cubicBezTo>
                    <a:pt x="1230" y="957"/>
                    <a:pt x="1231" y="958"/>
                    <a:pt x="1231" y="959"/>
                  </a:cubicBezTo>
                  <a:cubicBezTo>
                    <a:pt x="1271" y="1039"/>
                    <a:pt x="1308" y="1119"/>
                    <a:pt x="1343" y="1196"/>
                  </a:cubicBezTo>
                  <a:cubicBezTo>
                    <a:pt x="1444" y="1423"/>
                    <a:pt x="1515" y="1626"/>
                    <a:pt x="1515" y="1747"/>
                  </a:cubicBezTo>
                  <a:cubicBezTo>
                    <a:pt x="1515" y="1757"/>
                    <a:pt x="1515" y="1767"/>
                    <a:pt x="1514" y="1776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3"/>
            <p:cNvSpPr>
              <a:spLocks/>
            </p:cNvSpPr>
            <p:nvPr userDrawn="1"/>
          </p:nvSpPr>
          <p:spPr bwMode="auto">
            <a:xfrm>
              <a:off x="4238" y="1407"/>
              <a:ext cx="498" cy="210"/>
            </a:xfrm>
            <a:custGeom>
              <a:avLst/>
              <a:gdLst>
                <a:gd name="T0" fmla="*/ 800 w 800"/>
                <a:gd name="T1" fmla="*/ 299 h 338"/>
                <a:gd name="T2" fmla="*/ 714 w 800"/>
                <a:gd name="T3" fmla="*/ 338 h 338"/>
                <a:gd name="T4" fmla="*/ 485 w 800"/>
                <a:gd name="T5" fmla="*/ 192 h 338"/>
                <a:gd name="T6" fmla="*/ 256 w 800"/>
                <a:gd name="T7" fmla="*/ 338 h 338"/>
                <a:gd name="T8" fmla="*/ 27 w 800"/>
                <a:gd name="T9" fmla="*/ 192 h 338"/>
                <a:gd name="T10" fmla="*/ 0 w 800"/>
                <a:gd name="T11" fmla="*/ 195 h 338"/>
                <a:gd name="T12" fmla="*/ 2 w 800"/>
                <a:gd name="T13" fmla="*/ 190 h 338"/>
                <a:gd name="T14" fmla="*/ 91 w 800"/>
                <a:gd name="T15" fmla="*/ 20 h 338"/>
                <a:gd name="T16" fmla="*/ 256 w 800"/>
                <a:gd name="T17" fmla="*/ 146 h 338"/>
                <a:gd name="T18" fmla="*/ 485 w 800"/>
                <a:gd name="T19" fmla="*/ 0 h 338"/>
                <a:gd name="T20" fmla="*/ 714 w 800"/>
                <a:gd name="T21" fmla="*/ 146 h 338"/>
                <a:gd name="T22" fmla="*/ 723 w 800"/>
                <a:gd name="T23" fmla="*/ 146 h 338"/>
                <a:gd name="T24" fmla="*/ 799 w 800"/>
                <a:gd name="T25" fmla="*/ 296 h 338"/>
                <a:gd name="T26" fmla="*/ 800 w 800"/>
                <a:gd name="T27" fmla="*/ 29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338">
                  <a:moveTo>
                    <a:pt x="800" y="299"/>
                  </a:moveTo>
                  <a:cubicBezTo>
                    <a:pt x="779" y="321"/>
                    <a:pt x="753" y="338"/>
                    <a:pt x="714" y="338"/>
                  </a:cubicBezTo>
                  <a:cubicBezTo>
                    <a:pt x="600" y="338"/>
                    <a:pt x="600" y="192"/>
                    <a:pt x="485" y="192"/>
                  </a:cubicBezTo>
                  <a:cubicBezTo>
                    <a:pt x="371" y="192"/>
                    <a:pt x="371" y="338"/>
                    <a:pt x="256" y="338"/>
                  </a:cubicBezTo>
                  <a:cubicBezTo>
                    <a:pt x="142" y="338"/>
                    <a:pt x="142" y="192"/>
                    <a:pt x="27" y="192"/>
                  </a:cubicBezTo>
                  <a:cubicBezTo>
                    <a:pt x="17" y="192"/>
                    <a:pt x="8" y="193"/>
                    <a:pt x="0" y="195"/>
                  </a:cubicBezTo>
                  <a:cubicBezTo>
                    <a:pt x="0" y="193"/>
                    <a:pt x="1" y="192"/>
                    <a:pt x="2" y="190"/>
                  </a:cubicBezTo>
                  <a:cubicBezTo>
                    <a:pt x="31" y="132"/>
                    <a:pt x="61" y="75"/>
                    <a:pt x="91" y="20"/>
                  </a:cubicBezTo>
                  <a:cubicBezTo>
                    <a:pt x="148" y="60"/>
                    <a:pt x="168" y="146"/>
                    <a:pt x="256" y="146"/>
                  </a:cubicBezTo>
                  <a:cubicBezTo>
                    <a:pt x="371" y="146"/>
                    <a:pt x="371" y="0"/>
                    <a:pt x="485" y="0"/>
                  </a:cubicBezTo>
                  <a:cubicBezTo>
                    <a:pt x="600" y="0"/>
                    <a:pt x="600" y="146"/>
                    <a:pt x="714" y="146"/>
                  </a:cubicBezTo>
                  <a:cubicBezTo>
                    <a:pt x="717" y="146"/>
                    <a:pt x="720" y="146"/>
                    <a:pt x="723" y="146"/>
                  </a:cubicBezTo>
                  <a:cubicBezTo>
                    <a:pt x="748" y="196"/>
                    <a:pt x="774" y="246"/>
                    <a:pt x="799" y="296"/>
                  </a:cubicBezTo>
                  <a:cubicBezTo>
                    <a:pt x="799" y="297"/>
                    <a:pt x="800" y="298"/>
                    <a:pt x="800" y="299"/>
                  </a:cubicBezTo>
                  <a:close/>
                </a:path>
              </a:pathLst>
            </a:custGeom>
            <a:solidFill>
              <a:srgbClr val="32A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2592853" y="3897616"/>
            <a:ext cx="1714178" cy="128014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53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2592853" y="3497571"/>
            <a:ext cx="1714178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54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11560" y="3897616"/>
            <a:ext cx="1714178" cy="128014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55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611560" y="3497571"/>
            <a:ext cx="1714178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6557578" y="3897616"/>
            <a:ext cx="1714178" cy="128014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57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6557578" y="3497571"/>
            <a:ext cx="1714178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4576285" y="3897616"/>
            <a:ext cx="1714178" cy="128014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59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576285" y="3497571"/>
            <a:ext cx="1714178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75633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Importance of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 userDrawn="1"/>
        </p:nvGrpSpPr>
        <p:grpSpPr bwMode="auto">
          <a:xfrm>
            <a:off x="3348040" y="2829279"/>
            <a:ext cx="973138" cy="1963209"/>
            <a:chOff x="2109" y="1604"/>
            <a:chExt cx="613" cy="1113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2109" y="1604"/>
              <a:ext cx="307" cy="795"/>
            </a:xfrm>
            <a:custGeom>
              <a:avLst/>
              <a:gdLst>
                <a:gd name="T0" fmla="*/ 293 w 293"/>
                <a:gd name="T1" fmla="*/ 0 h 761"/>
                <a:gd name="T2" fmla="*/ 293 w 293"/>
                <a:gd name="T3" fmla="*/ 761 h 761"/>
                <a:gd name="T4" fmla="*/ 0 w 293"/>
                <a:gd name="T5" fmla="*/ 468 h 761"/>
                <a:gd name="T6" fmla="*/ 293 w 293"/>
                <a:gd name="T7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3" h="761">
                  <a:moveTo>
                    <a:pt x="293" y="0"/>
                  </a:moveTo>
                  <a:cubicBezTo>
                    <a:pt x="293" y="761"/>
                    <a:pt x="293" y="761"/>
                    <a:pt x="293" y="761"/>
                  </a:cubicBezTo>
                  <a:cubicBezTo>
                    <a:pt x="131" y="761"/>
                    <a:pt x="0" y="630"/>
                    <a:pt x="0" y="468"/>
                  </a:cubicBezTo>
                  <a:cubicBezTo>
                    <a:pt x="0" y="307"/>
                    <a:pt x="131" y="0"/>
                    <a:pt x="293" y="0"/>
                  </a:cubicBezTo>
                  <a:close/>
                </a:path>
              </a:pathLst>
            </a:custGeom>
            <a:solidFill>
              <a:srgbClr val="A6D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2416" y="1604"/>
              <a:ext cx="306" cy="795"/>
            </a:xfrm>
            <a:custGeom>
              <a:avLst/>
              <a:gdLst>
                <a:gd name="T0" fmla="*/ 293 w 293"/>
                <a:gd name="T1" fmla="*/ 468 h 761"/>
                <a:gd name="T2" fmla="*/ 0 w 293"/>
                <a:gd name="T3" fmla="*/ 761 h 761"/>
                <a:gd name="T4" fmla="*/ 0 w 293"/>
                <a:gd name="T5" fmla="*/ 0 h 761"/>
                <a:gd name="T6" fmla="*/ 293 w 293"/>
                <a:gd name="T7" fmla="*/ 468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3" h="761">
                  <a:moveTo>
                    <a:pt x="293" y="468"/>
                  </a:moveTo>
                  <a:cubicBezTo>
                    <a:pt x="293" y="630"/>
                    <a:pt x="162" y="761"/>
                    <a:pt x="0" y="7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2" y="0"/>
                    <a:pt x="293" y="307"/>
                    <a:pt x="293" y="468"/>
                  </a:cubicBezTo>
                  <a:close/>
                </a:path>
              </a:pathLst>
            </a:custGeom>
            <a:solidFill>
              <a:srgbClr val="83B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7"/>
            <p:cNvSpPr>
              <a:spLocks noChangeArrowheads="1"/>
            </p:cNvSpPr>
            <p:nvPr userDrawn="1"/>
          </p:nvSpPr>
          <p:spPr bwMode="auto">
            <a:xfrm>
              <a:off x="2110" y="2618"/>
              <a:ext cx="611" cy="99"/>
            </a:xfrm>
            <a:prstGeom prst="ellipse">
              <a:avLst/>
            </a:pr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2410" y="2264"/>
              <a:ext cx="17" cy="405"/>
            </a:xfrm>
            <a:custGeom>
              <a:avLst/>
              <a:gdLst>
                <a:gd name="T0" fmla="*/ 16 w 16"/>
                <a:gd name="T1" fmla="*/ 0 h 388"/>
                <a:gd name="T2" fmla="*/ 16 w 16"/>
                <a:gd name="T3" fmla="*/ 388 h 388"/>
                <a:gd name="T4" fmla="*/ 0 w 16"/>
                <a:gd name="T5" fmla="*/ 388 h 388"/>
                <a:gd name="T6" fmla="*/ 0 w 16"/>
                <a:gd name="T7" fmla="*/ 6 h 388"/>
                <a:gd name="T8" fmla="*/ 5 w 16"/>
                <a:gd name="T9" fmla="*/ 3 h 388"/>
                <a:gd name="T10" fmla="*/ 10 w 16"/>
                <a:gd name="T11" fmla="*/ 0 h 388"/>
                <a:gd name="T12" fmla="*/ 16 w 16"/>
                <a:gd name="T13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88">
                  <a:moveTo>
                    <a:pt x="16" y="0"/>
                  </a:moveTo>
                  <a:cubicBezTo>
                    <a:pt x="16" y="388"/>
                    <a:pt x="16" y="388"/>
                    <a:pt x="16" y="388"/>
                  </a:cubicBezTo>
                  <a:cubicBezTo>
                    <a:pt x="0" y="388"/>
                    <a:pt x="0" y="388"/>
                    <a:pt x="0" y="38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3" y="4"/>
                    <a:pt x="5" y="3"/>
                  </a:cubicBezTo>
                  <a:cubicBezTo>
                    <a:pt x="6" y="2"/>
                    <a:pt x="8" y="1"/>
                    <a:pt x="10" y="0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7C6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2416" y="2241"/>
              <a:ext cx="40" cy="428"/>
            </a:xfrm>
            <a:custGeom>
              <a:avLst/>
              <a:gdLst>
                <a:gd name="T0" fmla="*/ 39 w 39"/>
                <a:gd name="T1" fmla="*/ 0 h 410"/>
                <a:gd name="T2" fmla="*/ 39 w 39"/>
                <a:gd name="T3" fmla="*/ 410 h 410"/>
                <a:gd name="T4" fmla="*/ 0 w 39"/>
                <a:gd name="T5" fmla="*/ 410 h 410"/>
                <a:gd name="T6" fmla="*/ 0 w 39"/>
                <a:gd name="T7" fmla="*/ 25 h 410"/>
                <a:gd name="T8" fmla="*/ 5 w 39"/>
                <a:gd name="T9" fmla="*/ 22 h 410"/>
                <a:gd name="T10" fmla="*/ 39 w 39"/>
                <a:gd name="T11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10">
                  <a:moveTo>
                    <a:pt x="39" y="0"/>
                  </a:moveTo>
                  <a:cubicBezTo>
                    <a:pt x="39" y="410"/>
                    <a:pt x="39" y="410"/>
                    <a:pt x="39" y="410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4"/>
                    <a:pt x="3" y="23"/>
                    <a:pt x="5" y="22"/>
                  </a:cubicBezTo>
                  <a:cubicBezTo>
                    <a:pt x="18" y="15"/>
                    <a:pt x="29" y="7"/>
                    <a:pt x="39" y="0"/>
                  </a:cubicBezTo>
                  <a:close/>
                </a:path>
              </a:pathLst>
            </a:custGeom>
            <a:solidFill>
              <a:srgbClr val="6D5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2375" y="2267"/>
              <a:ext cx="41" cy="402"/>
            </a:xfrm>
            <a:custGeom>
              <a:avLst/>
              <a:gdLst>
                <a:gd name="T0" fmla="*/ 39 w 39"/>
                <a:gd name="T1" fmla="*/ 0 h 385"/>
                <a:gd name="T2" fmla="*/ 39 w 39"/>
                <a:gd name="T3" fmla="*/ 385 h 385"/>
                <a:gd name="T4" fmla="*/ 0 w 39"/>
                <a:gd name="T5" fmla="*/ 385 h 385"/>
                <a:gd name="T6" fmla="*/ 0 w 39"/>
                <a:gd name="T7" fmla="*/ 19 h 385"/>
                <a:gd name="T8" fmla="*/ 34 w 39"/>
                <a:gd name="T9" fmla="*/ 3 h 385"/>
                <a:gd name="T10" fmla="*/ 39 w 39"/>
                <a:gd name="T1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85">
                  <a:moveTo>
                    <a:pt x="39" y="0"/>
                  </a:moveTo>
                  <a:cubicBezTo>
                    <a:pt x="39" y="385"/>
                    <a:pt x="39" y="385"/>
                    <a:pt x="39" y="385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2" y="14"/>
                    <a:pt x="23" y="9"/>
                    <a:pt x="34" y="3"/>
                  </a:cubicBezTo>
                  <a:cubicBezTo>
                    <a:pt x="35" y="2"/>
                    <a:pt x="37" y="1"/>
                    <a:pt x="39" y="0"/>
                  </a:cubicBezTo>
                  <a:close/>
                </a:path>
              </a:pathLst>
            </a:custGeom>
            <a:solidFill>
              <a:srgbClr val="7C6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2250" y="2284"/>
              <a:ext cx="147" cy="75"/>
            </a:xfrm>
            <a:custGeom>
              <a:avLst/>
              <a:gdLst>
                <a:gd name="T0" fmla="*/ 140 w 140"/>
                <a:gd name="T1" fmla="*/ 30 h 72"/>
                <a:gd name="T2" fmla="*/ 103 w 140"/>
                <a:gd name="T3" fmla="*/ 30 h 72"/>
                <a:gd name="T4" fmla="*/ 67 w 140"/>
                <a:gd name="T5" fmla="*/ 28 h 72"/>
                <a:gd name="T6" fmla="*/ 31 w 140"/>
                <a:gd name="T7" fmla="*/ 20 h 72"/>
                <a:gd name="T8" fmla="*/ 0 w 140"/>
                <a:gd name="T9" fmla="*/ 0 h 72"/>
                <a:gd name="T10" fmla="*/ 26 w 140"/>
                <a:gd name="T11" fmla="*/ 29 h 72"/>
                <a:gd name="T12" fmla="*/ 61 w 140"/>
                <a:gd name="T13" fmla="*/ 48 h 72"/>
                <a:gd name="T14" fmla="*/ 98 w 140"/>
                <a:gd name="T15" fmla="*/ 62 h 72"/>
                <a:gd name="T16" fmla="*/ 137 w 140"/>
                <a:gd name="T17" fmla="*/ 72 h 72"/>
                <a:gd name="T18" fmla="*/ 140 w 140"/>
                <a:gd name="T19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72">
                  <a:moveTo>
                    <a:pt x="140" y="30"/>
                  </a:moveTo>
                  <a:cubicBezTo>
                    <a:pt x="128" y="31"/>
                    <a:pt x="116" y="31"/>
                    <a:pt x="103" y="30"/>
                  </a:cubicBezTo>
                  <a:cubicBezTo>
                    <a:pt x="91" y="30"/>
                    <a:pt x="79" y="29"/>
                    <a:pt x="67" y="28"/>
                  </a:cubicBezTo>
                  <a:cubicBezTo>
                    <a:pt x="54" y="26"/>
                    <a:pt x="42" y="24"/>
                    <a:pt x="31" y="20"/>
                  </a:cubicBezTo>
                  <a:cubicBezTo>
                    <a:pt x="19" y="16"/>
                    <a:pt x="8" y="10"/>
                    <a:pt x="0" y="0"/>
                  </a:cubicBezTo>
                  <a:cubicBezTo>
                    <a:pt x="4" y="12"/>
                    <a:pt x="15" y="22"/>
                    <a:pt x="26" y="29"/>
                  </a:cubicBezTo>
                  <a:cubicBezTo>
                    <a:pt x="37" y="37"/>
                    <a:pt x="49" y="43"/>
                    <a:pt x="61" y="48"/>
                  </a:cubicBezTo>
                  <a:cubicBezTo>
                    <a:pt x="73" y="54"/>
                    <a:pt x="85" y="58"/>
                    <a:pt x="98" y="62"/>
                  </a:cubicBezTo>
                  <a:cubicBezTo>
                    <a:pt x="111" y="66"/>
                    <a:pt x="123" y="69"/>
                    <a:pt x="137" y="72"/>
                  </a:cubicBezTo>
                  <a:lnTo>
                    <a:pt x="140" y="30"/>
                  </a:lnTo>
                  <a:close/>
                </a:path>
              </a:pathLst>
            </a:custGeom>
            <a:solidFill>
              <a:srgbClr val="7C6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2641149"/>
            <a:ext cx="2592288" cy="2136564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desired text here.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467544" y="2241105"/>
            <a:ext cx="2592288" cy="400044"/>
          </a:xfrm>
        </p:spPr>
        <p:txBody>
          <a:bodyPr>
            <a:noAutofit/>
          </a:bodyPr>
          <a:lstStyle>
            <a:lvl1pPr marL="0" indent="0" algn="r">
              <a:buNone/>
              <a:defRPr sz="22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6012160" y="2641149"/>
            <a:ext cx="2592288" cy="2136564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desired text here.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6012160" y="2241105"/>
            <a:ext cx="2592288" cy="400044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noProof="0" dirty="0"/>
              <a:t>The Importance of Trees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desired text here.</a:t>
            </a:r>
          </a:p>
        </p:txBody>
      </p:sp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3960813" y="1628070"/>
            <a:ext cx="1763712" cy="3550709"/>
            <a:chOff x="2495" y="923"/>
            <a:chExt cx="1111" cy="2013"/>
          </a:xfrm>
        </p:grpSpPr>
        <p:sp>
          <p:nvSpPr>
            <p:cNvPr id="17" name="Oval 5"/>
            <p:cNvSpPr>
              <a:spLocks noChangeArrowheads="1"/>
            </p:cNvSpPr>
            <p:nvPr userDrawn="1"/>
          </p:nvSpPr>
          <p:spPr bwMode="auto">
            <a:xfrm>
              <a:off x="2495" y="2750"/>
              <a:ext cx="1111" cy="186"/>
            </a:xfrm>
            <a:prstGeom prst="ellipse">
              <a:avLst/>
            </a:pr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495" y="923"/>
              <a:ext cx="556" cy="1372"/>
            </a:xfrm>
            <a:custGeom>
              <a:avLst/>
              <a:gdLst>
                <a:gd name="T0" fmla="*/ 601 w 601"/>
                <a:gd name="T1" fmla="*/ 0 h 1485"/>
                <a:gd name="T2" fmla="*/ 601 w 601"/>
                <a:gd name="T3" fmla="*/ 1485 h 1485"/>
                <a:gd name="T4" fmla="*/ 412 w 601"/>
                <a:gd name="T5" fmla="*/ 1338 h 1485"/>
                <a:gd name="T6" fmla="*/ 327 w 601"/>
                <a:gd name="T7" fmla="*/ 1358 h 1485"/>
                <a:gd name="T8" fmla="*/ 133 w 601"/>
                <a:gd name="T9" fmla="*/ 1164 h 1485"/>
                <a:gd name="T10" fmla="*/ 164 w 601"/>
                <a:gd name="T11" fmla="*/ 1060 h 1485"/>
                <a:gd name="T12" fmla="*/ 99 w 601"/>
                <a:gd name="T13" fmla="*/ 905 h 1485"/>
                <a:gd name="T14" fmla="*/ 0 w 601"/>
                <a:gd name="T15" fmla="*/ 717 h 1485"/>
                <a:gd name="T16" fmla="*/ 227 w 601"/>
                <a:gd name="T17" fmla="*/ 490 h 1485"/>
                <a:gd name="T18" fmla="*/ 305 w 601"/>
                <a:gd name="T19" fmla="*/ 504 h 1485"/>
                <a:gd name="T20" fmla="*/ 406 w 601"/>
                <a:gd name="T21" fmla="*/ 352 h 1485"/>
                <a:gd name="T22" fmla="*/ 378 w 601"/>
                <a:gd name="T23" fmla="*/ 271 h 1485"/>
                <a:gd name="T24" fmla="*/ 502 w 601"/>
                <a:gd name="T25" fmla="*/ 138 h 1485"/>
                <a:gd name="T26" fmla="*/ 496 w 601"/>
                <a:gd name="T27" fmla="*/ 104 h 1485"/>
                <a:gd name="T28" fmla="*/ 601 w 601"/>
                <a:gd name="T29" fmla="*/ 0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1" h="1485">
                  <a:moveTo>
                    <a:pt x="601" y="0"/>
                  </a:moveTo>
                  <a:cubicBezTo>
                    <a:pt x="601" y="1485"/>
                    <a:pt x="601" y="1485"/>
                    <a:pt x="601" y="1485"/>
                  </a:cubicBezTo>
                  <a:cubicBezTo>
                    <a:pt x="510" y="1485"/>
                    <a:pt x="433" y="1422"/>
                    <a:pt x="412" y="1338"/>
                  </a:cubicBezTo>
                  <a:cubicBezTo>
                    <a:pt x="386" y="1350"/>
                    <a:pt x="357" y="1358"/>
                    <a:pt x="327" y="1358"/>
                  </a:cubicBezTo>
                  <a:cubicBezTo>
                    <a:pt x="220" y="1358"/>
                    <a:pt x="133" y="1271"/>
                    <a:pt x="133" y="1164"/>
                  </a:cubicBezTo>
                  <a:cubicBezTo>
                    <a:pt x="133" y="1126"/>
                    <a:pt x="144" y="1090"/>
                    <a:pt x="164" y="1060"/>
                  </a:cubicBezTo>
                  <a:cubicBezTo>
                    <a:pt x="125" y="1019"/>
                    <a:pt x="101" y="965"/>
                    <a:pt x="99" y="905"/>
                  </a:cubicBezTo>
                  <a:cubicBezTo>
                    <a:pt x="39" y="864"/>
                    <a:pt x="0" y="795"/>
                    <a:pt x="0" y="717"/>
                  </a:cubicBezTo>
                  <a:cubicBezTo>
                    <a:pt x="0" y="592"/>
                    <a:pt x="101" y="490"/>
                    <a:pt x="227" y="490"/>
                  </a:cubicBezTo>
                  <a:cubicBezTo>
                    <a:pt x="254" y="490"/>
                    <a:pt x="281" y="495"/>
                    <a:pt x="305" y="504"/>
                  </a:cubicBezTo>
                  <a:cubicBezTo>
                    <a:pt x="310" y="440"/>
                    <a:pt x="348" y="382"/>
                    <a:pt x="406" y="352"/>
                  </a:cubicBezTo>
                  <a:cubicBezTo>
                    <a:pt x="389" y="329"/>
                    <a:pt x="378" y="301"/>
                    <a:pt x="378" y="271"/>
                  </a:cubicBezTo>
                  <a:cubicBezTo>
                    <a:pt x="378" y="201"/>
                    <a:pt x="433" y="143"/>
                    <a:pt x="502" y="138"/>
                  </a:cubicBezTo>
                  <a:cubicBezTo>
                    <a:pt x="498" y="127"/>
                    <a:pt x="496" y="116"/>
                    <a:pt x="496" y="104"/>
                  </a:cubicBezTo>
                  <a:cubicBezTo>
                    <a:pt x="496" y="47"/>
                    <a:pt x="543" y="0"/>
                    <a:pt x="601" y="0"/>
                  </a:cubicBezTo>
                  <a:close/>
                </a:path>
              </a:pathLst>
            </a:custGeom>
            <a:solidFill>
              <a:srgbClr val="A6D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3051" y="923"/>
              <a:ext cx="555" cy="1372"/>
            </a:xfrm>
            <a:custGeom>
              <a:avLst/>
              <a:gdLst>
                <a:gd name="T0" fmla="*/ 390 w 599"/>
                <a:gd name="T1" fmla="*/ 1139 h 1485"/>
                <a:gd name="T2" fmla="*/ 391 w 599"/>
                <a:gd name="T3" fmla="*/ 1164 h 1485"/>
                <a:gd name="T4" fmla="*/ 189 w 599"/>
                <a:gd name="T5" fmla="*/ 1366 h 1485"/>
                <a:gd name="T6" fmla="*/ 179 w 599"/>
                <a:gd name="T7" fmla="*/ 1365 h 1485"/>
                <a:gd name="T8" fmla="*/ 0 w 599"/>
                <a:gd name="T9" fmla="*/ 1485 h 1485"/>
                <a:gd name="T10" fmla="*/ 0 w 599"/>
                <a:gd name="T11" fmla="*/ 0 h 1485"/>
                <a:gd name="T12" fmla="*/ 104 w 599"/>
                <a:gd name="T13" fmla="*/ 104 h 1485"/>
                <a:gd name="T14" fmla="*/ 85 w 599"/>
                <a:gd name="T15" fmla="*/ 164 h 1485"/>
                <a:gd name="T16" fmla="*/ 116 w 599"/>
                <a:gd name="T17" fmla="*/ 161 h 1485"/>
                <a:gd name="T18" fmla="*/ 295 w 599"/>
                <a:gd name="T19" fmla="*/ 341 h 1485"/>
                <a:gd name="T20" fmla="*/ 213 w 599"/>
                <a:gd name="T21" fmla="*/ 491 h 1485"/>
                <a:gd name="T22" fmla="*/ 261 w 599"/>
                <a:gd name="T23" fmla="*/ 488 h 1485"/>
                <a:gd name="T24" fmla="*/ 599 w 599"/>
                <a:gd name="T25" fmla="*/ 826 h 1485"/>
                <a:gd name="T26" fmla="*/ 390 w 599"/>
                <a:gd name="T27" fmla="*/ 1139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9" h="1485">
                  <a:moveTo>
                    <a:pt x="390" y="1139"/>
                  </a:moveTo>
                  <a:cubicBezTo>
                    <a:pt x="391" y="1147"/>
                    <a:pt x="391" y="1155"/>
                    <a:pt x="391" y="1164"/>
                  </a:cubicBezTo>
                  <a:cubicBezTo>
                    <a:pt x="391" y="1276"/>
                    <a:pt x="301" y="1366"/>
                    <a:pt x="189" y="1366"/>
                  </a:cubicBezTo>
                  <a:cubicBezTo>
                    <a:pt x="186" y="1366"/>
                    <a:pt x="183" y="1366"/>
                    <a:pt x="179" y="1365"/>
                  </a:cubicBezTo>
                  <a:cubicBezTo>
                    <a:pt x="150" y="1436"/>
                    <a:pt x="80" y="1485"/>
                    <a:pt x="0" y="14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7" y="0"/>
                    <a:pt x="104" y="47"/>
                    <a:pt x="104" y="104"/>
                  </a:cubicBezTo>
                  <a:cubicBezTo>
                    <a:pt x="104" y="127"/>
                    <a:pt x="97" y="147"/>
                    <a:pt x="85" y="164"/>
                  </a:cubicBezTo>
                  <a:cubicBezTo>
                    <a:pt x="95" y="162"/>
                    <a:pt x="105" y="161"/>
                    <a:pt x="116" y="161"/>
                  </a:cubicBezTo>
                  <a:cubicBezTo>
                    <a:pt x="215" y="161"/>
                    <a:pt x="295" y="242"/>
                    <a:pt x="295" y="341"/>
                  </a:cubicBezTo>
                  <a:cubicBezTo>
                    <a:pt x="295" y="404"/>
                    <a:pt x="262" y="460"/>
                    <a:pt x="213" y="491"/>
                  </a:cubicBezTo>
                  <a:cubicBezTo>
                    <a:pt x="228" y="489"/>
                    <a:pt x="244" y="488"/>
                    <a:pt x="261" y="488"/>
                  </a:cubicBezTo>
                  <a:cubicBezTo>
                    <a:pt x="448" y="488"/>
                    <a:pt x="599" y="639"/>
                    <a:pt x="599" y="826"/>
                  </a:cubicBezTo>
                  <a:cubicBezTo>
                    <a:pt x="599" y="967"/>
                    <a:pt x="512" y="1088"/>
                    <a:pt x="390" y="1139"/>
                  </a:cubicBezTo>
                  <a:close/>
                </a:path>
              </a:pathLst>
            </a:custGeom>
            <a:solidFill>
              <a:srgbClr val="83B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3038" y="2093"/>
              <a:ext cx="35" cy="750"/>
            </a:xfrm>
            <a:custGeom>
              <a:avLst/>
              <a:gdLst>
                <a:gd name="T0" fmla="*/ 38 w 38"/>
                <a:gd name="T1" fmla="*/ 20 h 811"/>
                <a:gd name="T2" fmla="*/ 38 w 38"/>
                <a:gd name="T3" fmla="*/ 811 h 811"/>
                <a:gd name="T4" fmla="*/ 0 w 38"/>
                <a:gd name="T5" fmla="*/ 811 h 811"/>
                <a:gd name="T6" fmla="*/ 0 w 38"/>
                <a:gd name="T7" fmla="*/ 0 h 811"/>
                <a:gd name="T8" fmla="*/ 14 w 38"/>
                <a:gd name="T9" fmla="*/ 8 h 811"/>
                <a:gd name="T10" fmla="*/ 38 w 38"/>
                <a:gd name="T11" fmla="*/ 2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11">
                  <a:moveTo>
                    <a:pt x="38" y="20"/>
                  </a:moveTo>
                  <a:cubicBezTo>
                    <a:pt x="38" y="811"/>
                    <a:pt x="38" y="811"/>
                    <a:pt x="38" y="811"/>
                  </a:cubicBezTo>
                  <a:cubicBezTo>
                    <a:pt x="0" y="811"/>
                    <a:pt x="0" y="811"/>
                    <a:pt x="0" y="8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9" y="5"/>
                    <a:pt x="14" y="8"/>
                  </a:cubicBezTo>
                  <a:cubicBezTo>
                    <a:pt x="21" y="12"/>
                    <a:pt x="29" y="16"/>
                    <a:pt x="38" y="20"/>
                  </a:cubicBezTo>
                  <a:close/>
                </a:path>
              </a:pathLst>
            </a:custGeom>
            <a:solidFill>
              <a:srgbClr val="6D5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3006" y="2071"/>
              <a:ext cx="44" cy="772"/>
            </a:xfrm>
            <a:custGeom>
              <a:avLst/>
              <a:gdLst>
                <a:gd name="T0" fmla="*/ 48 w 48"/>
                <a:gd name="T1" fmla="*/ 32 h 835"/>
                <a:gd name="T2" fmla="*/ 48 w 48"/>
                <a:gd name="T3" fmla="*/ 835 h 835"/>
                <a:gd name="T4" fmla="*/ 0 w 48"/>
                <a:gd name="T5" fmla="*/ 835 h 835"/>
                <a:gd name="T6" fmla="*/ 0 w 48"/>
                <a:gd name="T7" fmla="*/ 0 h 835"/>
                <a:gd name="T8" fmla="*/ 34 w 48"/>
                <a:gd name="T9" fmla="*/ 24 h 835"/>
                <a:gd name="T10" fmla="*/ 34 w 48"/>
                <a:gd name="T11" fmla="*/ 24 h 835"/>
                <a:gd name="T12" fmla="*/ 48 w 48"/>
                <a:gd name="T13" fmla="*/ 32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5">
                  <a:moveTo>
                    <a:pt x="48" y="32"/>
                  </a:moveTo>
                  <a:cubicBezTo>
                    <a:pt x="48" y="835"/>
                    <a:pt x="48" y="835"/>
                    <a:pt x="48" y="835"/>
                  </a:cubicBezTo>
                  <a:cubicBezTo>
                    <a:pt x="0" y="835"/>
                    <a:pt x="0" y="835"/>
                    <a:pt x="0" y="8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8"/>
                    <a:pt x="21" y="16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9" y="27"/>
                    <a:pt x="43" y="29"/>
                    <a:pt x="48" y="32"/>
                  </a:cubicBezTo>
                  <a:close/>
                </a:path>
              </a:pathLst>
            </a:custGeom>
            <a:solidFill>
              <a:srgbClr val="7C6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3050" y="2100"/>
              <a:ext cx="44" cy="743"/>
            </a:xfrm>
            <a:custGeom>
              <a:avLst/>
              <a:gdLst>
                <a:gd name="T0" fmla="*/ 47 w 47"/>
                <a:gd name="T1" fmla="*/ 23 h 803"/>
                <a:gd name="T2" fmla="*/ 47 w 47"/>
                <a:gd name="T3" fmla="*/ 803 h 803"/>
                <a:gd name="T4" fmla="*/ 0 w 47"/>
                <a:gd name="T5" fmla="*/ 803 h 803"/>
                <a:gd name="T6" fmla="*/ 0 w 47"/>
                <a:gd name="T7" fmla="*/ 0 h 803"/>
                <a:gd name="T8" fmla="*/ 24 w 47"/>
                <a:gd name="T9" fmla="*/ 12 h 803"/>
                <a:gd name="T10" fmla="*/ 47 w 47"/>
                <a:gd name="T11" fmla="*/ 2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803">
                  <a:moveTo>
                    <a:pt x="47" y="23"/>
                  </a:moveTo>
                  <a:cubicBezTo>
                    <a:pt x="47" y="803"/>
                    <a:pt x="47" y="803"/>
                    <a:pt x="47" y="80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4"/>
                    <a:pt x="15" y="8"/>
                    <a:pt x="24" y="12"/>
                  </a:cubicBezTo>
                  <a:cubicBezTo>
                    <a:pt x="31" y="16"/>
                    <a:pt x="39" y="20"/>
                    <a:pt x="47" y="23"/>
                  </a:cubicBezTo>
                  <a:close/>
                </a:path>
              </a:pathLst>
            </a:custGeom>
            <a:solidFill>
              <a:srgbClr val="6D5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3071" y="2119"/>
              <a:ext cx="160" cy="81"/>
            </a:xfrm>
            <a:custGeom>
              <a:avLst/>
              <a:gdLst>
                <a:gd name="T0" fmla="*/ 0 w 173"/>
                <a:gd name="T1" fmla="*/ 36 h 88"/>
                <a:gd name="T2" fmla="*/ 45 w 173"/>
                <a:gd name="T3" fmla="*/ 37 h 88"/>
                <a:gd name="T4" fmla="*/ 90 w 173"/>
                <a:gd name="T5" fmla="*/ 33 h 88"/>
                <a:gd name="T6" fmla="*/ 134 w 173"/>
                <a:gd name="T7" fmla="*/ 24 h 88"/>
                <a:gd name="T8" fmla="*/ 173 w 173"/>
                <a:gd name="T9" fmla="*/ 0 h 88"/>
                <a:gd name="T10" fmla="*/ 140 w 173"/>
                <a:gd name="T11" fmla="*/ 35 h 88"/>
                <a:gd name="T12" fmla="*/ 97 w 173"/>
                <a:gd name="T13" fmla="*/ 59 h 88"/>
                <a:gd name="T14" fmla="*/ 51 w 173"/>
                <a:gd name="T15" fmla="*/ 75 h 88"/>
                <a:gd name="T16" fmla="*/ 4 w 173"/>
                <a:gd name="T17" fmla="*/ 88 h 88"/>
                <a:gd name="T18" fmla="*/ 0 w 173"/>
                <a:gd name="T19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8">
                  <a:moveTo>
                    <a:pt x="0" y="36"/>
                  </a:moveTo>
                  <a:cubicBezTo>
                    <a:pt x="14" y="37"/>
                    <a:pt x="30" y="37"/>
                    <a:pt x="45" y="37"/>
                  </a:cubicBezTo>
                  <a:cubicBezTo>
                    <a:pt x="60" y="36"/>
                    <a:pt x="75" y="35"/>
                    <a:pt x="90" y="33"/>
                  </a:cubicBezTo>
                  <a:cubicBezTo>
                    <a:pt x="105" y="31"/>
                    <a:pt x="120" y="28"/>
                    <a:pt x="134" y="24"/>
                  </a:cubicBezTo>
                  <a:cubicBezTo>
                    <a:pt x="149" y="19"/>
                    <a:pt x="163" y="12"/>
                    <a:pt x="173" y="0"/>
                  </a:cubicBezTo>
                  <a:cubicBezTo>
                    <a:pt x="167" y="14"/>
                    <a:pt x="154" y="26"/>
                    <a:pt x="140" y="35"/>
                  </a:cubicBezTo>
                  <a:cubicBezTo>
                    <a:pt x="127" y="45"/>
                    <a:pt x="112" y="52"/>
                    <a:pt x="97" y="59"/>
                  </a:cubicBezTo>
                  <a:cubicBezTo>
                    <a:pt x="82" y="65"/>
                    <a:pt x="67" y="71"/>
                    <a:pt x="51" y="75"/>
                  </a:cubicBezTo>
                  <a:cubicBezTo>
                    <a:pt x="36" y="80"/>
                    <a:pt x="20" y="85"/>
                    <a:pt x="4" y="88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6D5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2799" y="2050"/>
              <a:ext cx="246" cy="118"/>
            </a:xfrm>
            <a:custGeom>
              <a:avLst/>
              <a:gdLst>
                <a:gd name="T0" fmla="*/ 230 w 266"/>
                <a:gd name="T1" fmla="*/ 128 h 128"/>
                <a:gd name="T2" fmla="*/ 224 w 266"/>
                <a:gd name="T3" fmla="*/ 116 h 128"/>
                <a:gd name="T4" fmla="*/ 214 w 266"/>
                <a:gd name="T5" fmla="*/ 104 h 128"/>
                <a:gd name="T6" fmla="*/ 190 w 266"/>
                <a:gd name="T7" fmla="*/ 83 h 128"/>
                <a:gd name="T8" fmla="*/ 130 w 266"/>
                <a:gd name="T9" fmla="*/ 53 h 128"/>
                <a:gd name="T10" fmla="*/ 61 w 266"/>
                <a:gd name="T11" fmla="*/ 35 h 128"/>
                <a:gd name="T12" fmla="*/ 27 w 266"/>
                <a:gd name="T13" fmla="*/ 23 h 128"/>
                <a:gd name="T14" fmla="*/ 11 w 266"/>
                <a:gd name="T15" fmla="*/ 14 h 128"/>
                <a:gd name="T16" fmla="*/ 0 w 266"/>
                <a:gd name="T17" fmla="*/ 0 h 128"/>
                <a:gd name="T18" fmla="*/ 13 w 266"/>
                <a:gd name="T19" fmla="*/ 12 h 128"/>
                <a:gd name="T20" fmla="*/ 29 w 266"/>
                <a:gd name="T21" fmla="*/ 18 h 128"/>
                <a:gd name="T22" fmla="*/ 63 w 266"/>
                <a:gd name="T23" fmla="*/ 25 h 128"/>
                <a:gd name="T24" fmla="*/ 134 w 266"/>
                <a:gd name="T25" fmla="*/ 34 h 128"/>
                <a:gd name="T26" fmla="*/ 206 w 266"/>
                <a:gd name="T27" fmla="*/ 57 h 128"/>
                <a:gd name="T28" fmla="*/ 238 w 266"/>
                <a:gd name="T29" fmla="*/ 79 h 128"/>
                <a:gd name="T30" fmla="*/ 253 w 266"/>
                <a:gd name="T31" fmla="*/ 93 h 128"/>
                <a:gd name="T32" fmla="*/ 266 w 266"/>
                <a:gd name="T33" fmla="*/ 111 h 128"/>
                <a:gd name="T34" fmla="*/ 230 w 266"/>
                <a:gd name="T3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6" h="128">
                  <a:moveTo>
                    <a:pt x="230" y="128"/>
                  </a:moveTo>
                  <a:cubicBezTo>
                    <a:pt x="229" y="125"/>
                    <a:pt x="226" y="120"/>
                    <a:pt x="224" y="116"/>
                  </a:cubicBezTo>
                  <a:cubicBezTo>
                    <a:pt x="221" y="112"/>
                    <a:pt x="218" y="108"/>
                    <a:pt x="214" y="104"/>
                  </a:cubicBezTo>
                  <a:cubicBezTo>
                    <a:pt x="207" y="96"/>
                    <a:pt x="199" y="89"/>
                    <a:pt x="190" y="83"/>
                  </a:cubicBezTo>
                  <a:cubicBezTo>
                    <a:pt x="173" y="70"/>
                    <a:pt x="152" y="60"/>
                    <a:pt x="130" y="53"/>
                  </a:cubicBezTo>
                  <a:cubicBezTo>
                    <a:pt x="108" y="47"/>
                    <a:pt x="84" y="42"/>
                    <a:pt x="61" y="35"/>
                  </a:cubicBezTo>
                  <a:cubicBezTo>
                    <a:pt x="50" y="32"/>
                    <a:pt x="38" y="28"/>
                    <a:pt x="27" y="23"/>
                  </a:cubicBezTo>
                  <a:cubicBezTo>
                    <a:pt x="22" y="21"/>
                    <a:pt x="16" y="18"/>
                    <a:pt x="11" y="14"/>
                  </a:cubicBezTo>
                  <a:cubicBezTo>
                    <a:pt x="6" y="10"/>
                    <a:pt x="3" y="5"/>
                    <a:pt x="0" y="0"/>
                  </a:cubicBezTo>
                  <a:cubicBezTo>
                    <a:pt x="4" y="5"/>
                    <a:pt x="8" y="9"/>
                    <a:pt x="13" y="12"/>
                  </a:cubicBezTo>
                  <a:cubicBezTo>
                    <a:pt x="18" y="15"/>
                    <a:pt x="23" y="17"/>
                    <a:pt x="29" y="18"/>
                  </a:cubicBezTo>
                  <a:cubicBezTo>
                    <a:pt x="40" y="22"/>
                    <a:pt x="52" y="24"/>
                    <a:pt x="63" y="25"/>
                  </a:cubicBezTo>
                  <a:cubicBezTo>
                    <a:pt x="87" y="29"/>
                    <a:pt x="110" y="31"/>
                    <a:pt x="134" y="34"/>
                  </a:cubicBezTo>
                  <a:cubicBezTo>
                    <a:pt x="167" y="40"/>
                    <a:pt x="195" y="52"/>
                    <a:pt x="206" y="57"/>
                  </a:cubicBezTo>
                  <a:cubicBezTo>
                    <a:pt x="217" y="63"/>
                    <a:pt x="228" y="71"/>
                    <a:pt x="238" y="79"/>
                  </a:cubicBezTo>
                  <a:cubicBezTo>
                    <a:pt x="243" y="83"/>
                    <a:pt x="248" y="88"/>
                    <a:pt x="253" y="93"/>
                  </a:cubicBezTo>
                  <a:cubicBezTo>
                    <a:pt x="257" y="99"/>
                    <a:pt x="261" y="103"/>
                    <a:pt x="266" y="111"/>
                  </a:cubicBezTo>
                  <a:lnTo>
                    <a:pt x="230" y="128"/>
                  </a:lnTo>
                  <a:close/>
                </a:path>
              </a:pathLst>
            </a:custGeom>
            <a:solidFill>
              <a:srgbClr val="7C6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492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noProof="0" dirty="0"/>
              <a:t>Green Energy</a:t>
            </a:r>
          </a:p>
        </p:txBody>
      </p:sp>
      <p:sp>
        <p:nvSpPr>
          <p:cNvPr id="52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text here.</a:t>
            </a:r>
          </a:p>
        </p:txBody>
      </p:sp>
      <p:sp>
        <p:nvSpPr>
          <p:cNvPr id="64" name="Text Placeholder 2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67544" y="2641149"/>
            <a:ext cx="2592288" cy="2136564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desired text here.</a:t>
            </a:r>
          </a:p>
        </p:txBody>
      </p:sp>
      <p:sp>
        <p:nvSpPr>
          <p:cNvPr id="65" name="Text Placeholder 20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67544" y="2241105"/>
            <a:ext cx="2592288" cy="400044"/>
          </a:xfrm>
        </p:spPr>
        <p:txBody>
          <a:bodyPr>
            <a:noAutofit/>
          </a:bodyPr>
          <a:lstStyle>
            <a:lvl1pPr marL="0" indent="0" algn="r">
              <a:buNone/>
              <a:defRPr sz="22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66" name="Text Placeholder 2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012160" y="2641149"/>
            <a:ext cx="2592288" cy="2136564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desired text here.</a:t>
            </a:r>
          </a:p>
        </p:txBody>
      </p:sp>
      <p:sp>
        <p:nvSpPr>
          <p:cNvPr id="67" name="Text Placeholder 20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012160" y="2241105"/>
            <a:ext cx="2592288" cy="400044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262641" y="1794552"/>
            <a:ext cx="2181516" cy="3259889"/>
            <a:chOff x="3262641" y="1615097"/>
            <a:chExt cx="2181516" cy="293390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262641" y="1617705"/>
              <a:ext cx="2181516" cy="2931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4000679" y="2240996"/>
              <a:ext cx="591995" cy="979271"/>
            </a:xfrm>
            <a:custGeom>
              <a:avLst/>
              <a:gdLst>
                <a:gd name="T0" fmla="*/ 98 w 224"/>
                <a:gd name="T1" fmla="*/ 186 h 371"/>
                <a:gd name="T2" fmla="*/ 94 w 224"/>
                <a:gd name="T3" fmla="*/ 196 h 371"/>
                <a:gd name="T4" fmla="*/ 108 w 224"/>
                <a:gd name="T5" fmla="*/ 211 h 371"/>
                <a:gd name="T6" fmla="*/ 224 w 224"/>
                <a:gd name="T7" fmla="*/ 211 h 371"/>
                <a:gd name="T8" fmla="*/ 224 w 224"/>
                <a:gd name="T9" fmla="*/ 236 h 371"/>
                <a:gd name="T10" fmla="*/ 108 w 224"/>
                <a:gd name="T11" fmla="*/ 236 h 371"/>
                <a:gd name="T12" fmla="*/ 98 w 224"/>
                <a:gd name="T13" fmla="*/ 240 h 371"/>
                <a:gd name="T14" fmla="*/ 94 w 224"/>
                <a:gd name="T15" fmla="*/ 250 h 371"/>
                <a:gd name="T16" fmla="*/ 108 w 224"/>
                <a:gd name="T17" fmla="*/ 265 h 371"/>
                <a:gd name="T18" fmla="*/ 224 w 224"/>
                <a:gd name="T19" fmla="*/ 265 h 371"/>
                <a:gd name="T20" fmla="*/ 224 w 224"/>
                <a:gd name="T21" fmla="*/ 371 h 371"/>
                <a:gd name="T22" fmla="*/ 118 w 224"/>
                <a:gd name="T23" fmla="*/ 371 h 371"/>
                <a:gd name="T24" fmla="*/ 0 w 224"/>
                <a:gd name="T25" fmla="*/ 252 h 371"/>
                <a:gd name="T26" fmla="*/ 0 w 224"/>
                <a:gd name="T27" fmla="*/ 0 h 371"/>
                <a:gd name="T28" fmla="*/ 224 w 224"/>
                <a:gd name="T29" fmla="*/ 0 h 371"/>
                <a:gd name="T30" fmla="*/ 224 w 224"/>
                <a:gd name="T31" fmla="*/ 182 h 371"/>
                <a:gd name="T32" fmla="*/ 108 w 224"/>
                <a:gd name="T33" fmla="*/ 182 h 371"/>
                <a:gd name="T34" fmla="*/ 98 w 224"/>
                <a:gd name="T35" fmla="*/ 186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371">
                  <a:moveTo>
                    <a:pt x="98" y="186"/>
                  </a:moveTo>
                  <a:cubicBezTo>
                    <a:pt x="96" y="189"/>
                    <a:pt x="94" y="192"/>
                    <a:pt x="94" y="196"/>
                  </a:cubicBezTo>
                  <a:cubicBezTo>
                    <a:pt x="94" y="204"/>
                    <a:pt x="100" y="211"/>
                    <a:pt x="108" y="211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108" y="236"/>
                    <a:pt x="108" y="236"/>
                    <a:pt x="108" y="236"/>
                  </a:cubicBezTo>
                  <a:cubicBezTo>
                    <a:pt x="104" y="236"/>
                    <a:pt x="101" y="238"/>
                    <a:pt x="98" y="240"/>
                  </a:cubicBezTo>
                  <a:cubicBezTo>
                    <a:pt x="96" y="243"/>
                    <a:pt x="94" y="246"/>
                    <a:pt x="94" y="250"/>
                  </a:cubicBezTo>
                  <a:cubicBezTo>
                    <a:pt x="94" y="258"/>
                    <a:pt x="100" y="265"/>
                    <a:pt x="108" y="265"/>
                  </a:cubicBezTo>
                  <a:cubicBezTo>
                    <a:pt x="224" y="265"/>
                    <a:pt x="224" y="265"/>
                    <a:pt x="224" y="265"/>
                  </a:cubicBezTo>
                  <a:cubicBezTo>
                    <a:pt x="224" y="371"/>
                    <a:pt x="224" y="371"/>
                    <a:pt x="224" y="371"/>
                  </a:cubicBezTo>
                  <a:cubicBezTo>
                    <a:pt x="118" y="371"/>
                    <a:pt x="118" y="371"/>
                    <a:pt x="118" y="371"/>
                  </a:cubicBezTo>
                  <a:cubicBezTo>
                    <a:pt x="53" y="371"/>
                    <a:pt x="0" y="317"/>
                    <a:pt x="0" y="2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182"/>
                    <a:pt x="224" y="182"/>
                    <a:pt x="224" y="182"/>
                  </a:cubicBezTo>
                  <a:cubicBezTo>
                    <a:pt x="108" y="182"/>
                    <a:pt x="108" y="182"/>
                    <a:pt x="108" y="182"/>
                  </a:cubicBezTo>
                  <a:cubicBezTo>
                    <a:pt x="104" y="182"/>
                    <a:pt x="101" y="184"/>
                    <a:pt x="98" y="1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3892451" y="2109296"/>
              <a:ext cx="700224" cy="13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4278422" y="1615097"/>
              <a:ext cx="121268" cy="494199"/>
            </a:xfrm>
            <a:custGeom>
              <a:avLst/>
              <a:gdLst>
                <a:gd name="T0" fmla="*/ 46 w 46"/>
                <a:gd name="T1" fmla="*/ 20 h 187"/>
                <a:gd name="T2" fmla="*/ 26 w 46"/>
                <a:gd name="T3" fmla="*/ 0 h 187"/>
                <a:gd name="T4" fmla="*/ 21 w 46"/>
                <a:gd name="T5" fmla="*/ 0 h 187"/>
                <a:gd name="T6" fmla="*/ 0 w 46"/>
                <a:gd name="T7" fmla="*/ 20 h 187"/>
                <a:gd name="T8" fmla="*/ 0 w 46"/>
                <a:gd name="T9" fmla="*/ 187 h 187"/>
                <a:gd name="T10" fmla="*/ 46 w 46"/>
                <a:gd name="T11" fmla="*/ 187 h 187"/>
                <a:gd name="T12" fmla="*/ 46 w 46"/>
                <a:gd name="T13" fmla="*/ 2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87">
                  <a:moveTo>
                    <a:pt x="46" y="20"/>
                  </a:moveTo>
                  <a:cubicBezTo>
                    <a:pt x="46" y="9"/>
                    <a:pt x="37" y="0"/>
                    <a:pt x="2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46" y="187"/>
                    <a:pt x="46" y="187"/>
                    <a:pt x="46" y="187"/>
                  </a:cubicBezTo>
                  <a:lnTo>
                    <a:pt x="46" y="2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4785660" y="1615097"/>
              <a:ext cx="118660" cy="494199"/>
            </a:xfrm>
            <a:custGeom>
              <a:avLst/>
              <a:gdLst>
                <a:gd name="T0" fmla="*/ 25 w 45"/>
                <a:gd name="T1" fmla="*/ 0 h 187"/>
                <a:gd name="T2" fmla="*/ 45 w 45"/>
                <a:gd name="T3" fmla="*/ 20 h 187"/>
                <a:gd name="T4" fmla="*/ 45 w 45"/>
                <a:gd name="T5" fmla="*/ 187 h 187"/>
                <a:gd name="T6" fmla="*/ 0 w 45"/>
                <a:gd name="T7" fmla="*/ 187 h 187"/>
                <a:gd name="T8" fmla="*/ 0 w 45"/>
                <a:gd name="T9" fmla="*/ 20 h 187"/>
                <a:gd name="T10" fmla="*/ 20 w 45"/>
                <a:gd name="T11" fmla="*/ 0 h 187"/>
                <a:gd name="T12" fmla="*/ 25 w 45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7">
                  <a:moveTo>
                    <a:pt x="25" y="0"/>
                  </a:moveTo>
                  <a:cubicBezTo>
                    <a:pt x="36" y="0"/>
                    <a:pt x="45" y="9"/>
                    <a:pt x="45" y="20"/>
                  </a:cubicBezTo>
                  <a:cubicBezTo>
                    <a:pt x="45" y="187"/>
                    <a:pt x="45" y="187"/>
                    <a:pt x="45" y="18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4592675" y="2109296"/>
              <a:ext cx="700224" cy="131700"/>
            </a:xfrm>
            <a:prstGeom prst="rect">
              <a:avLst/>
            </a:prstGeom>
            <a:solidFill>
              <a:srgbClr val="86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4592675" y="2240996"/>
              <a:ext cx="591995" cy="979271"/>
            </a:xfrm>
            <a:custGeom>
              <a:avLst/>
              <a:gdLst>
                <a:gd name="T0" fmla="*/ 224 w 224"/>
                <a:gd name="T1" fmla="*/ 0 h 371"/>
                <a:gd name="T2" fmla="*/ 224 w 224"/>
                <a:gd name="T3" fmla="*/ 252 h 371"/>
                <a:gd name="T4" fmla="*/ 105 w 224"/>
                <a:gd name="T5" fmla="*/ 371 h 371"/>
                <a:gd name="T6" fmla="*/ 0 w 224"/>
                <a:gd name="T7" fmla="*/ 371 h 371"/>
                <a:gd name="T8" fmla="*/ 0 w 224"/>
                <a:gd name="T9" fmla="*/ 265 h 371"/>
                <a:gd name="T10" fmla="*/ 115 w 224"/>
                <a:gd name="T11" fmla="*/ 265 h 371"/>
                <a:gd name="T12" fmla="*/ 130 w 224"/>
                <a:gd name="T13" fmla="*/ 250 h 371"/>
                <a:gd name="T14" fmla="*/ 115 w 224"/>
                <a:gd name="T15" fmla="*/ 236 h 371"/>
                <a:gd name="T16" fmla="*/ 0 w 224"/>
                <a:gd name="T17" fmla="*/ 236 h 371"/>
                <a:gd name="T18" fmla="*/ 0 w 224"/>
                <a:gd name="T19" fmla="*/ 211 h 371"/>
                <a:gd name="T20" fmla="*/ 115 w 224"/>
                <a:gd name="T21" fmla="*/ 211 h 371"/>
                <a:gd name="T22" fmla="*/ 130 w 224"/>
                <a:gd name="T23" fmla="*/ 196 h 371"/>
                <a:gd name="T24" fmla="*/ 115 w 224"/>
                <a:gd name="T25" fmla="*/ 182 h 371"/>
                <a:gd name="T26" fmla="*/ 0 w 224"/>
                <a:gd name="T27" fmla="*/ 182 h 371"/>
                <a:gd name="T28" fmla="*/ 0 w 224"/>
                <a:gd name="T29" fmla="*/ 0 h 371"/>
                <a:gd name="T30" fmla="*/ 224 w 224"/>
                <a:gd name="T31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" h="371">
                  <a:moveTo>
                    <a:pt x="224" y="0"/>
                  </a:moveTo>
                  <a:cubicBezTo>
                    <a:pt x="224" y="252"/>
                    <a:pt x="224" y="252"/>
                    <a:pt x="224" y="252"/>
                  </a:cubicBezTo>
                  <a:cubicBezTo>
                    <a:pt x="224" y="317"/>
                    <a:pt x="171" y="371"/>
                    <a:pt x="105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115" y="265"/>
                    <a:pt x="115" y="265"/>
                    <a:pt x="115" y="265"/>
                  </a:cubicBezTo>
                  <a:cubicBezTo>
                    <a:pt x="123" y="265"/>
                    <a:pt x="130" y="258"/>
                    <a:pt x="130" y="250"/>
                  </a:cubicBezTo>
                  <a:cubicBezTo>
                    <a:pt x="130" y="243"/>
                    <a:pt x="123" y="236"/>
                    <a:pt x="115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23" y="211"/>
                    <a:pt x="130" y="204"/>
                    <a:pt x="130" y="196"/>
                  </a:cubicBezTo>
                  <a:cubicBezTo>
                    <a:pt x="130" y="188"/>
                    <a:pt x="123" y="182"/>
                    <a:pt x="115" y="182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24" y="0"/>
                  </a:lnTo>
                  <a:close/>
                </a:path>
              </a:pathLst>
            </a:custGeom>
            <a:solidFill>
              <a:srgbClr val="93C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3265249" y="3220266"/>
              <a:ext cx="1396535" cy="1326123"/>
            </a:xfrm>
            <a:custGeom>
              <a:avLst/>
              <a:gdLst>
                <a:gd name="T0" fmla="*/ 476 w 528"/>
                <a:gd name="T1" fmla="*/ 0 h 502"/>
                <a:gd name="T2" fmla="*/ 26 w 528"/>
                <a:gd name="T3" fmla="*/ 450 h 502"/>
                <a:gd name="T4" fmla="*/ 0 w 528"/>
                <a:gd name="T5" fmla="*/ 476 h 502"/>
                <a:gd name="T6" fmla="*/ 26 w 528"/>
                <a:gd name="T7" fmla="*/ 502 h 502"/>
                <a:gd name="T8" fmla="*/ 528 w 528"/>
                <a:gd name="T9" fmla="*/ 0 h 502"/>
                <a:gd name="T10" fmla="*/ 476 w 528"/>
                <a:gd name="T11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8" h="502">
                  <a:moveTo>
                    <a:pt x="476" y="0"/>
                  </a:moveTo>
                  <a:cubicBezTo>
                    <a:pt x="476" y="248"/>
                    <a:pt x="274" y="450"/>
                    <a:pt x="26" y="450"/>
                  </a:cubicBezTo>
                  <a:cubicBezTo>
                    <a:pt x="11" y="450"/>
                    <a:pt x="0" y="461"/>
                    <a:pt x="0" y="476"/>
                  </a:cubicBezTo>
                  <a:cubicBezTo>
                    <a:pt x="0" y="490"/>
                    <a:pt x="11" y="502"/>
                    <a:pt x="26" y="502"/>
                  </a:cubicBezTo>
                  <a:cubicBezTo>
                    <a:pt x="302" y="502"/>
                    <a:pt x="528" y="276"/>
                    <a:pt x="528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4365787" y="3484969"/>
              <a:ext cx="1075763" cy="775854"/>
            </a:xfrm>
            <a:custGeom>
              <a:avLst/>
              <a:gdLst>
                <a:gd name="T0" fmla="*/ 126 w 407"/>
                <a:gd name="T1" fmla="*/ 17 h 294"/>
                <a:gd name="T2" fmla="*/ 0 w 407"/>
                <a:gd name="T3" fmla="*/ 170 h 294"/>
                <a:gd name="T4" fmla="*/ 166 w 407"/>
                <a:gd name="T5" fmla="*/ 276 h 294"/>
                <a:gd name="T6" fmla="*/ 407 w 407"/>
                <a:gd name="T7" fmla="*/ 106 h 294"/>
                <a:gd name="T8" fmla="*/ 126 w 407"/>
                <a:gd name="T9" fmla="*/ 17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294">
                  <a:moveTo>
                    <a:pt x="126" y="17"/>
                  </a:moveTo>
                  <a:cubicBezTo>
                    <a:pt x="14" y="35"/>
                    <a:pt x="0" y="170"/>
                    <a:pt x="0" y="170"/>
                  </a:cubicBezTo>
                  <a:cubicBezTo>
                    <a:pt x="0" y="170"/>
                    <a:pt x="54" y="294"/>
                    <a:pt x="166" y="276"/>
                  </a:cubicBezTo>
                  <a:cubicBezTo>
                    <a:pt x="278" y="259"/>
                    <a:pt x="407" y="106"/>
                    <a:pt x="407" y="106"/>
                  </a:cubicBezTo>
                  <a:cubicBezTo>
                    <a:pt x="407" y="106"/>
                    <a:pt x="238" y="0"/>
                    <a:pt x="126" y="17"/>
                  </a:cubicBezTo>
                  <a:close/>
                </a:path>
              </a:pathLst>
            </a:custGeom>
            <a:solidFill>
              <a:srgbClr val="98C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7"/>
            <p:cNvSpPr>
              <a:spLocks/>
            </p:cNvSpPr>
            <p:nvPr userDrawn="1"/>
          </p:nvSpPr>
          <p:spPr bwMode="auto">
            <a:xfrm>
              <a:off x="4365787" y="3796615"/>
              <a:ext cx="859306" cy="136915"/>
            </a:xfrm>
            <a:custGeom>
              <a:avLst/>
              <a:gdLst>
                <a:gd name="T0" fmla="*/ 325 w 325"/>
                <a:gd name="T1" fmla="*/ 1 h 52"/>
                <a:gd name="T2" fmla="*/ 242 w 325"/>
                <a:gd name="T3" fmla="*/ 1 h 52"/>
                <a:gd name="T4" fmla="*/ 201 w 325"/>
                <a:gd name="T5" fmla="*/ 4 h 52"/>
                <a:gd name="T6" fmla="*/ 160 w 325"/>
                <a:gd name="T7" fmla="*/ 8 h 52"/>
                <a:gd name="T8" fmla="*/ 119 w 325"/>
                <a:gd name="T9" fmla="*/ 14 h 52"/>
                <a:gd name="T10" fmla="*/ 78 w 325"/>
                <a:gd name="T11" fmla="*/ 23 h 52"/>
                <a:gd name="T12" fmla="*/ 38 w 325"/>
                <a:gd name="T13" fmla="*/ 34 h 52"/>
                <a:gd name="T14" fmla="*/ 0 w 325"/>
                <a:gd name="T15" fmla="*/ 52 h 52"/>
                <a:gd name="T16" fmla="*/ 40 w 325"/>
                <a:gd name="T17" fmla="*/ 39 h 52"/>
                <a:gd name="T18" fmla="*/ 80 w 325"/>
                <a:gd name="T19" fmla="*/ 30 h 52"/>
                <a:gd name="T20" fmla="*/ 120 w 325"/>
                <a:gd name="T21" fmla="*/ 23 h 52"/>
                <a:gd name="T22" fmla="*/ 161 w 325"/>
                <a:gd name="T23" fmla="*/ 17 h 52"/>
                <a:gd name="T24" fmla="*/ 202 w 325"/>
                <a:gd name="T25" fmla="*/ 12 h 52"/>
                <a:gd name="T26" fmla="*/ 243 w 325"/>
                <a:gd name="T27" fmla="*/ 8 h 52"/>
                <a:gd name="T28" fmla="*/ 325 w 325"/>
                <a:gd name="T29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5" h="52">
                  <a:moveTo>
                    <a:pt x="325" y="1"/>
                  </a:moveTo>
                  <a:cubicBezTo>
                    <a:pt x="298" y="0"/>
                    <a:pt x="270" y="0"/>
                    <a:pt x="242" y="1"/>
                  </a:cubicBezTo>
                  <a:cubicBezTo>
                    <a:pt x="229" y="2"/>
                    <a:pt x="215" y="3"/>
                    <a:pt x="201" y="4"/>
                  </a:cubicBezTo>
                  <a:cubicBezTo>
                    <a:pt x="187" y="5"/>
                    <a:pt x="174" y="6"/>
                    <a:pt x="160" y="8"/>
                  </a:cubicBezTo>
                  <a:cubicBezTo>
                    <a:pt x="146" y="10"/>
                    <a:pt x="132" y="12"/>
                    <a:pt x="119" y="14"/>
                  </a:cubicBezTo>
                  <a:cubicBezTo>
                    <a:pt x="105" y="17"/>
                    <a:pt x="92" y="19"/>
                    <a:pt x="78" y="23"/>
                  </a:cubicBezTo>
                  <a:cubicBezTo>
                    <a:pt x="65" y="26"/>
                    <a:pt x="51" y="30"/>
                    <a:pt x="38" y="34"/>
                  </a:cubicBezTo>
                  <a:cubicBezTo>
                    <a:pt x="25" y="39"/>
                    <a:pt x="12" y="45"/>
                    <a:pt x="0" y="52"/>
                  </a:cubicBezTo>
                  <a:cubicBezTo>
                    <a:pt x="13" y="46"/>
                    <a:pt x="26" y="42"/>
                    <a:pt x="40" y="39"/>
                  </a:cubicBezTo>
                  <a:cubicBezTo>
                    <a:pt x="53" y="35"/>
                    <a:pt x="66" y="32"/>
                    <a:pt x="80" y="30"/>
                  </a:cubicBezTo>
                  <a:cubicBezTo>
                    <a:pt x="93" y="27"/>
                    <a:pt x="107" y="25"/>
                    <a:pt x="120" y="23"/>
                  </a:cubicBezTo>
                  <a:cubicBezTo>
                    <a:pt x="134" y="21"/>
                    <a:pt x="147" y="19"/>
                    <a:pt x="161" y="17"/>
                  </a:cubicBezTo>
                  <a:cubicBezTo>
                    <a:pt x="175" y="15"/>
                    <a:pt x="188" y="14"/>
                    <a:pt x="202" y="12"/>
                  </a:cubicBezTo>
                  <a:cubicBezTo>
                    <a:pt x="216" y="11"/>
                    <a:pt x="229" y="10"/>
                    <a:pt x="243" y="8"/>
                  </a:cubicBezTo>
                  <a:lnTo>
                    <a:pt x="325" y="1"/>
                  </a:lnTo>
                  <a:close/>
                </a:path>
              </a:pathLst>
            </a:custGeom>
            <a:solidFill>
              <a:srgbClr val="7EB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8"/>
            <p:cNvSpPr>
              <a:spLocks/>
            </p:cNvSpPr>
            <p:nvPr userDrawn="1"/>
          </p:nvSpPr>
          <p:spPr bwMode="auto">
            <a:xfrm>
              <a:off x="3476490" y="3320671"/>
              <a:ext cx="933631" cy="966231"/>
            </a:xfrm>
            <a:custGeom>
              <a:avLst/>
              <a:gdLst>
                <a:gd name="T0" fmla="*/ 276 w 353"/>
                <a:gd name="T1" fmla="*/ 104 h 366"/>
                <a:gd name="T2" fmla="*/ 280 w 353"/>
                <a:gd name="T3" fmla="*/ 301 h 366"/>
                <a:gd name="T4" fmla="*/ 84 w 353"/>
                <a:gd name="T5" fmla="*/ 283 h 366"/>
                <a:gd name="T6" fmla="*/ 0 w 353"/>
                <a:gd name="T7" fmla="*/ 0 h 366"/>
                <a:gd name="T8" fmla="*/ 276 w 353"/>
                <a:gd name="T9" fmla="*/ 10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66">
                  <a:moveTo>
                    <a:pt x="276" y="104"/>
                  </a:moveTo>
                  <a:cubicBezTo>
                    <a:pt x="353" y="188"/>
                    <a:pt x="280" y="301"/>
                    <a:pt x="280" y="301"/>
                  </a:cubicBezTo>
                  <a:cubicBezTo>
                    <a:pt x="280" y="301"/>
                    <a:pt x="161" y="366"/>
                    <a:pt x="84" y="283"/>
                  </a:cubicBezTo>
                  <a:cubicBezTo>
                    <a:pt x="6" y="199"/>
                    <a:pt x="0" y="0"/>
                    <a:pt x="0" y="0"/>
                  </a:cubicBezTo>
                  <a:cubicBezTo>
                    <a:pt x="0" y="0"/>
                    <a:pt x="198" y="21"/>
                    <a:pt x="276" y="104"/>
                  </a:cubicBezTo>
                  <a:close/>
                </a:path>
              </a:pathLst>
            </a:custGeom>
            <a:solidFill>
              <a:srgbClr val="98C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9"/>
            <p:cNvSpPr>
              <a:spLocks/>
            </p:cNvSpPr>
            <p:nvPr userDrawn="1"/>
          </p:nvSpPr>
          <p:spPr bwMode="auto">
            <a:xfrm>
              <a:off x="3625140" y="3479753"/>
              <a:ext cx="591995" cy="636330"/>
            </a:xfrm>
            <a:custGeom>
              <a:avLst/>
              <a:gdLst>
                <a:gd name="T0" fmla="*/ 0 w 224"/>
                <a:gd name="T1" fmla="*/ 0 h 241"/>
                <a:gd name="T2" fmla="*/ 65 w 224"/>
                <a:gd name="T3" fmla="*/ 52 h 241"/>
                <a:gd name="T4" fmla="*/ 96 w 224"/>
                <a:gd name="T5" fmla="*/ 80 h 241"/>
                <a:gd name="T6" fmla="*/ 126 w 224"/>
                <a:gd name="T7" fmla="*/ 109 h 241"/>
                <a:gd name="T8" fmla="*/ 154 w 224"/>
                <a:gd name="T9" fmla="*/ 139 h 241"/>
                <a:gd name="T10" fmla="*/ 181 w 224"/>
                <a:gd name="T11" fmla="*/ 171 h 241"/>
                <a:gd name="T12" fmla="*/ 205 w 224"/>
                <a:gd name="T13" fmla="*/ 205 h 241"/>
                <a:gd name="T14" fmla="*/ 224 w 224"/>
                <a:gd name="T15" fmla="*/ 241 h 241"/>
                <a:gd name="T16" fmla="*/ 201 w 224"/>
                <a:gd name="T17" fmla="*/ 207 h 241"/>
                <a:gd name="T18" fmla="*/ 175 w 224"/>
                <a:gd name="T19" fmla="*/ 175 h 241"/>
                <a:gd name="T20" fmla="*/ 148 w 224"/>
                <a:gd name="T21" fmla="*/ 145 h 241"/>
                <a:gd name="T22" fmla="*/ 119 w 224"/>
                <a:gd name="T23" fmla="*/ 115 h 241"/>
                <a:gd name="T24" fmla="*/ 90 w 224"/>
                <a:gd name="T25" fmla="*/ 86 h 241"/>
                <a:gd name="T26" fmla="*/ 60 w 224"/>
                <a:gd name="T27" fmla="*/ 57 h 241"/>
                <a:gd name="T28" fmla="*/ 0 w 224"/>
                <a:gd name="T2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241">
                  <a:moveTo>
                    <a:pt x="0" y="0"/>
                  </a:moveTo>
                  <a:cubicBezTo>
                    <a:pt x="23" y="17"/>
                    <a:pt x="44" y="34"/>
                    <a:pt x="65" y="52"/>
                  </a:cubicBezTo>
                  <a:cubicBezTo>
                    <a:pt x="76" y="61"/>
                    <a:pt x="86" y="70"/>
                    <a:pt x="96" y="80"/>
                  </a:cubicBezTo>
                  <a:cubicBezTo>
                    <a:pt x="106" y="89"/>
                    <a:pt x="116" y="99"/>
                    <a:pt x="126" y="109"/>
                  </a:cubicBezTo>
                  <a:cubicBezTo>
                    <a:pt x="135" y="118"/>
                    <a:pt x="145" y="128"/>
                    <a:pt x="154" y="139"/>
                  </a:cubicBezTo>
                  <a:cubicBezTo>
                    <a:pt x="163" y="149"/>
                    <a:pt x="172" y="160"/>
                    <a:pt x="181" y="171"/>
                  </a:cubicBezTo>
                  <a:cubicBezTo>
                    <a:pt x="189" y="181"/>
                    <a:pt x="197" y="193"/>
                    <a:pt x="205" y="205"/>
                  </a:cubicBezTo>
                  <a:cubicBezTo>
                    <a:pt x="212" y="216"/>
                    <a:pt x="219" y="228"/>
                    <a:pt x="224" y="241"/>
                  </a:cubicBezTo>
                  <a:cubicBezTo>
                    <a:pt x="217" y="229"/>
                    <a:pt x="209" y="218"/>
                    <a:pt x="201" y="207"/>
                  </a:cubicBezTo>
                  <a:cubicBezTo>
                    <a:pt x="193" y="196"/>
                    <a:pt x="184" y="185"/>
                    <a:pt x="175" y="175"/>
                  </a:cubicBezTo>
                  <a:cubicBezTo>
                    <a:pt x="166" y="165"/>
                    <a:pt x="157" y="154"/>
                    <a:pt x="148" y="145"/>
                  </a:cubicBezTo>
                  <a:cubicBezTo>
                    <a:pt x="138" y="135"/>
                    <a:pt x="129" y="125"/>
                    <a:pt x="119" y="115"/>
                  </a:cubicBezTo>
                  <a:cubicBezTo>
                    <a:pt x="110" y="105"/>
                    <a:pt x="100" y="95"/>
                    <a:pt x="90" y="86"/>
                  </a:cubicBezTo>
                  <a:cubicBezTo>
                    <a:pt x="80" y="76"/>
                    <a:pt x="70" y="67"/>
                    <a:pt x="60" y="5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EB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" name="Group 1"/>
            <p:cNvGrpSpPr/>
            <p:nvPr userDrawn="1"/>
          </p:nvGrpSpPr>
          <p:grpSpPr>
            <a:xfrm>
              <a:off x="4185680" y="2712251"/>
              <a:ext cx="813990" cy="236654"/>
              <a:chOff x="4248431" y="2730797"/>
              <a:chExt cx="688488" cy="200166"/>
            </a:xfrm>
          </p:grpSpPr>
          <p:sp>
            <p:nvSpPr>
              <p:cNvPr id="28" name="Freeform 11"/>
              <p:cNvSpPr>
                <a:spLocks/>
              </p:cNvSpPr>
              <p:nvPr userDrawn="1"/>
            </p:nvSpPr>
            <p:spPr bwMode="auto">
              <a:xfrm>
                <a:off x="4592675" y="2854030"/>
                <a:ext cx="344244" cy="76933"/>
              </a:xfrm>
              <a:custGeom>
                <a:avLst/>
                <a:gdLst>
                  <a:gd name="T0" fmla="*/ 130 w 130"/>
                  <a:gd name="T1" fmla="*/ 14 h 29"/>
                  <a:gd name="T2" fmla="*/ 115 w 130"/>
                  <a:gd name="T3" fmla="*/ 29 h 29"/>
                  <a:gd name="T4" fmla="*/ 0 w 130"/>
                  <a:gd name="T5" fmla="*/ 29 h 29"/>
                  <a:gd name="T6" fmla="*/ 0 w 130"/>
                  <a:gd name="T7" fmla="*/ 0 h 29"/>
                  <a:gd name="T8" fmla="*/ 115 w 130"/>
                  <a:gd name="T9" fmla="*/ 0 h 29"/>
                  <a:gd name="T10" fmla="*/ 130 w 130"/>
                  <a:gd name="T1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0" h="29">
                    <a:moveTo>
                      <a:pt x="130" y="14"/>
                    </a:moveTo>
                    <a:cubicBezTo>
                      <a:pt x="130" y="22"/>
                      <a:pt x="123" y="29"/>
                      <a:pt x="115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23" y="0"/>
                      <a:pt x="130" y="7"/>
                      <a:pt x="130" y="14"/>
                    </a:cubicBezTo>
                    <a:close/>
                  </a:path>
                </a:pathLst>
              </a:custGeom>
              <a:solidFill>
                <a:srgbClr val="7EB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2"/>
              <p:cNvSpPr>
                <a:spLocks/>
              </p:cNvSpPr>
              <p:nvPr userDrawn="1"/>
            </p:nvSpPr>
            <p:spPr bwMode="auto">
              <a:xfrm>
                <a:off x="4248431" y="2854023"/>
                <a:ext cx="344244" cy="76933"/>
              </a:xfrm>
              <a:custGeom>
                <a:avLst/>
                <a:gdLst>
                  <a:gd name="T0" fmla="*/ 130 w 130"/>
                  <a:gd name="T1" fmla="*/ 0 h 29"/>
                  <a:gd name="T2" fmla="*/ 130 w 130"/>
                  <a:gd name="T3" fmla="*/ 29 h 29"/>
                  <a:gd name="T4" fmla="*/ 14 w 130"/>
                  <a:gd name="T5" fmla="*/ 29 h 29"/>
                  <a:gd name="T6" fmla="*/ 0 w 130"/>
                  <a:gd name="T7" fmla="*/ 14 h 29"/>
                  <a:gd name="T8" fmla="*/ 4 w 130"/>
                  <a:gd name="T9" fmla="*/ 4 h 29"/>
                  <a:gd name="T10" fmla="*/ 14 w 130"/>
                  <a:gd name="T11" fmla="*/ 0 h 29"/>
                  <a:gd name="T12" fmla="*/ 130 w 130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29">
                    <a:moveTo>
                      <a:pt x="130" y="0"/>
                    </a:moveTo>
                    <a:cubicBezTo>
                      <a:pt x="130" y="29"/>
                      <a:pt x="130" y="29"/>
                      <a:pt x="130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6" y="29"/>
                      <a:pt x="0" y="22"/>
                      <a:pt x="0" y="14"/>
                    </a:cubicBezTo>
                    <a:cubicBezTo>
                      <a:pt x="0" y="10"/>
                      <a:pt x="2" y="7"/>
                      <a:pt x="4" y="4"/>
                    </a:cubicBezTo>
                    <a:cubicBezTo>
                      <a:pt x="7" y="2"/>
                      <a:pt x="10" y="0"/>
                      <a:pt x="14" y="0"/>
                    </a:cubicBez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86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3"/>
              <p:cNvSpPr>
                <a:spLocks/>
              </p:cNvSpPr>
              <p:nvPr userDrawn="1"/>
            </p:nvSpPr>
            <p:spPr bwMode="auto">
              <a:xfrm>
                <a:off x="4592675" y="2730797"/>
                <a:ext cx="344244" cy="75629"/>
              </a:xfrm>
              <a:custGeom>
                <a:avLst/>
                <a:gdLst>
                  <a:gd name="T0" fmla="*/ 130 w 130"/>
                  <a:gd name="T1" fmla="*/ 14 h 29"/>
                  <a:gd name="T2" fmla="*/ 115 w 130"/>
                  <a:gd name="T3" fmla="*/ 29 h 29"/>
                  <a:gd name="T4" fmla="*/ 0 w 130"/>
                  <a:gd name="T5" fmla="*/ 29 h 29"/>
                  <a:gd name="T6" fmla="*/ 0 w 130"/>
                  <a:gd name="T7" fmla="*/ 0 h 29"/>
                  <a:gd name="T8" fmla="*/ 115 w 130"/>
                  <a:gd name="T9" fmla="*/ 0 h 29"/>
                  <a:gd name="T10" fmla="*/ 130 w 130"/>
                  <a:gd name="T1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0" h="29">
                    <a:moveTo>
                      <a:pt x="130" y="14"/>
                    </a:moveTo>
                    <a:cubicBezTo>
                      <a:pt x="130" y="22"/>
                      <a:pt x="123" y="29"/>
                      <a:pt x="115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23" y="0"/>
                      <a:pt x="130" y="6"/>
                      <a:pt x="130" y="14"/>
                    </a:cubicBezTo>
                    <a:close/>
                  </a:path>
                </a:pathLst>
              </a:custGeom>
              <a:solidFill>
                <a:srgbClr val="7EB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4"/>
              <p:cNvSpPr>
                <a:spLocks/>
              </p:cNvSpPr>
              <p:nvPr userDrawn="1"/>
            </p:nvSpPr>
            <p:spPr bwMode="auto">
              <a:xfrm>
                <a:off x="4248431" y="2730803"/>
                <a:ext cx="344244" cy="75629"/>
              </a:xfrm>
              <a:custGeom>
                <a:avLst/>
                <a:gdLst>
                  <a:gd name="T0" fmla="*/ 130 w 130"/>
                  <a:gd name="T1" fmla="*/ 0 h 29"/>
                  <a:gd name="T2" fmla="*/ 130 w 130"/>
                  <a:gd name="T3" fmla="*/ 29 h 29"/>
                  <a:gd name="T4" fmla="*/ 14 w 130"/>
                  <a:gd name="T5" fmla="*/ 29 h 29"/>
                  <a:gd name="T6" fmla="*/ 0 w 130"/>
                  <a:gd name="T7" fmla="*/ 14 h 29"/>
                  <a:gd name="T8" fmla="*/ 4 w 130"/>
                  <a:gd name="T9" fmla="*/ 4 h 29"/>
                  <a:gd name="T10" fmla="*/ 14 w 130"/>
                  <a:gd name="T11" fmla="*/ 0 h 29"/>
                  <a:gd name="T12" fmla="*/ 130 w 130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29">
                    <a:moveTo>
                      <a:pt x="130" y="0"/>
                    </a:moveTo>
                    <a:cubicBezTo>
                      <a:pt x="130" y="29"/>
                      <a:pt x="130" y="29"/>
                      <a:pt x="130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6" y="29"/>
                      <a:pt x="0" y="22"/>
                      <a:pt x="0" y="14"/>
                    </a:cubicBezTo>
                    <a:cubicBezTo>
                      <a:pt x="0" y="10"/>
                      <a:pt x="2" y="7"/>
                      <a:pt x="4" y="4"/>
                    </a:cubicBezTo>
                    <a:cubicBezTo>
                      <a:pt x="7" y="2"/>
                      <a:pt x="10" y="0"/>
                      <a:pt x="14" y="0"/>
                    </a:cubicBez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86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699558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Important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608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 b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sample text. Insert your desired text here.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30326" y="1897394"/>
            <a:ext cx="2589547" cy="3048723"/>
            <a:chOff x="1247211" y="1635646"/>
            <a:chExt cx="2589547" cy="2743851"/>
          </a:xfrm>
        </p:grpSpPr>
        <p:grpSp>
          <p:nvGrpSpPr>
            <p:cNvPr id="27" name="Group 26"/>
            <p:cNvGrpSpPr/>
            <p:nvPr userDrawn="1"/>
          </p:nvGrpSpPr>
          <p:grpSpPr>
            <a:xfrm>
              <a:off x="1250132" y="1635646"/>
              <a:ext cx="2586626" cy="2743851"/>
              <a:chOff x="880496" y="1635646"/>
              <a:chExt cx="2796758" cy="2966756"/>
            </a:xfrm>
          </p:grpSpPr>
          <p:grpSp>
            <p:nvGrpSpPr>
              <p:cNvPr id="31" name="Group 4"/>
              <p:cNvGrpSpPr>
                <a:grpSpLocks noChangeAspect="1"/>
              </p:cNvGrpSpPr>
              <p:nvPr userDrawn="1"/>
            </p:nvGrpSpPr>
            <p:grpSpPr bwMode="auto">
              <a:xfrm>
                <a:off x="880496" y="1635646"/>
                <a:ext cx="2796758" cy="2966756"/>
                <a:chOff x="567" y="750"/>
                <a:chExt cx="1711" cy="1815"/>
              </a:xfrm>
              <a:effectLst/>
            </p:grpSpPr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>
                  <a:off x="567" y="1429"/>
                  <a:ext cx="1711" cy="1136"/>
                </a:xfrm>
                <a:custGeom>
                  <a:avLst/>
                  <a:gdLst>
                    <a:gd name="T0" fmla="*/ 2247 w 2247"/>
                    <a:gd name="T1" fmla="*/ 0 h 1491"/>
                    <a:gd name="T2" fmla="*/ 2247 w 2247"/>
                    <a:gd name="T3" fmla="*/ 1411 h 1491"/>
                    <a:gd name="T4" fmla="*/ 2167 w 2247"/>
                    <a:gd name="T5" fmla="*/ 1491 h 1491"/>
                    <a:gd name="T6" fmla="*/ 80 w 2247"/>
                    <a:gd name="T7" fmla="*/ 1491 h 1491"/>
                    <a:gd name="T8" fmla="*/ 0 w 2247"/>
                    <a:gd name="T9" fmla="*/ 1411 h 1491"/>
                    <a:gd name="T10" fmla="*/ 0 w 2247"/>
                    <a:gd name="T11" fmla="*/ 0 h 1491"/>
                    <a:gd name="T12" fmla="*/ 2247 w 2247"/>
                    <a:gd name="T13" fmla="*/ 0 h 14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47" h="1491">
                      <a:moveTo>
                        <a:pt x="2247" y="0"/>
                      </a:moveTo>
                      <a:cubicBezTo>
                        <a:pt x="2247" y="1411"/>
                        <a:pt x="2247" y="1411"/>
                        <a:pt x="2247" y="1411"/>
                      </a:cubicBezTo>
                      <a:cubicBezTo>
                        <a:pt x="2247" y="1455"/>
                        <a:pt x="2211" y="1491"/>
                        <a:pt x="2167" y="1491"/>
                      </a:cubicBezTo>
                      <a:cubicBezTo>
                        <a:pt x="80" y="1491"/>
                        <a:pt x="80" y="1491"/>
                        <a:pt x="80" y="1491"/>
                      </a:cubicBezTo>
                      <a:cubicBezTo>
                        <a:pt x="36" y="1491"/>
                        <a:pt x="0" y="1455"/>
                        <a:pt x="0" y="141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2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27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Roboto" panose="02000000000000000000" pitchFamily="2" charset="0"/>
                    <a:cs typeface="+mn-cs"/>
                  </a:endParaRPr>
                </a:p>
              </p:txBody>
            </p:sp>
            <p:sp>
              <p:nvSpPr>
                <p:cNvPr id="35" name="Freeform 6"/>
                <p:cNvSpPr>
                  <a:spLocks noEditPoints="1"/>
                </p:cNvSpPr>
                <p:nvPr/>
              </p:nvSpPr>
              <p:spPr bwMode="auto">
                <a:xfrm>
                  <a:off x="567" y="854"/>
                  <a:ext cx="1711" cy="575"/>
                </a:xfrm>
                <a:custGeom>
                  <a:avLst/>
                  <a:gdLst>
                    <a:gd name="T0" fmla="*/ 2167 w 2247"/>
                    <a:gd name="T1" fmla="*/ 0 h 756"/>
                    <a:gd name="T2" fmla="*/ 80 w 2247"/>
                    <a:gd name="T3" fmla="*/ 0 h 756"/>
                    <a:gd name="T4" fmla="*/ 0 w 2247"/>
                    <a:gd name="T5" fmla="*/ 80 h 756"/>
                    <a:gd name="T6" fmla="*/ 0 w 2247"/>
                    <a:gd name="T7" fmla="*/ 756 h 756"/>
                    <a:gd name="T8" fmla="*/ 2247 w 2247"/>
                    <a:gd name="T9" fmla="*/ 756 h 756"/>
                    <a:gd name="T10" fmla="*/ 2247 w 2247"/>
                    <a:gd name="T11" fmla="*/ 80 h 756"/>
                    <a:gd name="T12" fmla="*/ 2167 w 2247"/>
                    <a:gd name="T13" fmla="*/ 0 h 756"/>
                    <a:gd name="T14" fmla="*/ 542 w 2247"/>
                    <a:gd name="T15" fmla="*/ 270 h 756"/>
                    <a:gd name="T16" fmla="*/ 478 w 2247"/>
                    <a:gd name="T17" fmla="*/ 205 h 756"/>
                    <a:gd name="T18" fmla="*/ 542 w 2247"/>
                    <a:gd name="T19" fmla="*/ 141 h 756"/>
                    <a:gd name="T20" fmla="*/ 607 w 2247"/>
                    <a:gd name="T21" fmla="*/ 205 h 756"/>
                    <a:gd name="T22" fmla="*/ 542 w 2247"/>
                    <a:gd name="T23" fmla="*/ 270 h 756"/>
                    <a:gd name="T24" fmla="*/ 1688 w 2247"/>
                    <a:gd name="T25" fmla="*/ 141 h 756"/>
                    <a:gd name="T26" fmla="*/ 1752 w 2247"/>
                    <a:gd name="T27" fmla="*/ 205 h 756"/>
                    <a:gd name="T28" fmla="*/ 1688 w 2247"/>
                    <a:gd name="T29" fmla="*/ 270 h 756"/>
                    <a:gd name="T30" fmla="*/ 1624 w 2247"/>
                    <a:gd name="T31" fmla="*/ 205 h 756"/>
                    <a:gd name="T32" fmla="*/ 1688 w 2247"/>
                    <a:gd name="T33" fmla="*/ 141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247" h="756">
                      <a:moveTo>
                        <a:pt x="2167" y="0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36" y="0"/>
                        <a:pt x="0" y="36"/>
                        <a:pt x="0" y="80"/>
                      </a:cubicBezTo>
                      <a:cubicBezTo>
                        <a:pt x="0" y="756"/>
                        <a:pt x="0" y="756"/>
                        <a:pt x="0" y="756"/>
                      </a:cubicBezTo>
                      <a:cubicBezTo>
                        <a:pt x="2247" y="756"/>
                        <a:pt x="2247" y="756"/>
                        <a:pt x="2247" y="756"/>
                      </a:cubicBezTo>
                      <a:cubicBezTo>
                        <a:pt x="2247" y="80"/>
                        <a:pt x="2247" y="80"/>
                        <a:pt x="2247" y="80"/>
                      </a:cubicBezTo>
                      <a:cubicBezTo>
                        <a:pt x="2247" y="36"/>
                        <a:pt x="2211" y="0"/>
                        <a:pt x="2167" y="0"/>
                      </a:cubicBezTo>
                      <a:close/>
                      <a:moveTo>
                        <a:pt x="542" y="270"/>
                      </a:moveTo>
                      <a:cubicBezTo>
                        <a:pt x="507" y="270"/>
                        <a:pt x="478" y="241"/>
                        <a:pt x="478" y="205"/>
                      </a:cubicBezTo>
                      <a:cubicBezTo>
                        <a:pt x="478" y="170"/>
                        <a:pt x="507" y="141"/>
                        <a:pt x="542" y="141"/>
                      </a:cubicBezTo>
                      <a:cubicBezTo>
                        <a:pt x="578" y="141"/>
                        <a:pt x="607" y="170"/>
                        <a:pt x="607" y="205"/>
                      </a:cubicBezTo>
                      <a:cubicBezTo>
                        <a:pt x="607" y="241"/>
                        <a:pt x="578" y="270"/>
                        <a:pt x="542" y="270"/>
                      </a:cubicBezTo>
                      <a:close/>
                      <a:moveTo>
                        <a:pt x="1688" y="141"/>
                      </a:moveTo>
                      <a:cubicBezTo>
                        <a:pt x="1724" y="141"/>
                        <a:pt x="1752" y="170"/>
                        <a:pt x="1752" y="205"/>
                      </a:cubicBezTo>
                      <a:cubicBezTo>
                        <a:pt x="1752" y="241"/>
                        <a:pt x="1724" y="270"/>
                        <a:pt x="1688" y="270"/>
                      </a:cubicBezTo>
                      <a:cubicBezTo>
                        <a:pt x="1653" y="270"/>
                        <a:pt x="1624" y="241"/>
                        <a:pt x="1624" y="205"/>
                      </a:cubicBezTo>
                      <a:cubicBezTo>
                        <a:pt x="1624" y="170"/>
                        <a:pt x="1653" y="141"/>
                        <a:pt x="1688" y="14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27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Roboto" panose="02000000000000000000" pitchFamily="2" charset="0"/>
                    <a:cs typeface="+mn-cs"/>
                  </a:endParaRPr>
                </a:p>
              </p:txBody>
            </p:sp>
            <p:sp>
              <p:nvSpPr>
                <p:cNvPr id="37" name="Freeform 7"/>
                <p:cNvSpPr>
                  <a:spLocks/>
                </p:cNvSpPr>
                <p:nvPr/>
              </p:nvSpPr>
              <p:spPr bwMode="auto">
                <a:xfrm>
                  <a:off x="956" y="750"/>
                  <a:ext cx="46" cy="280"/>
                </a:xfrm>
                <a:custGeom>
                  <a:avLst/>
                  <a:gdLst>
                    <a:gd name="T0" fmla="*/ 60 w 60"/>
                    <a:gd name="T1" fmla="*/ 338 h 368"/>
                    <a:gd name="T2" fmla="*/ 30 w 60"/>
                    <a:gd name="T3" fmla="*/ 368 h 368"/>
                    <a:gd name="T4" fmla="*/ 30 w 60"/>
                    <a:gd name="T5" fmla="*/ 368 h 368"/>
                    <a:gd name="T6" fmla="*/ 0 w 60"/>
                    <a:gd name="T7" fmla="*/ 338 h 368"/>
                    <a:gd name="T8" fmla="*/ 0 w 60"/>
                    <a:gd name="T9" fmla="*/ 30 h 368"/>
                    <a:gd name="T10" fmla="*/ 30 w 60"/>
                    <a:gd name="T11" fmla="*/ 0 h 368"/>
                    <a:gd name="T12" fmla="*/ 30 w 60"/>
                    <a:gd name="T13" fmla="*/ 0 h 368"/>
                    <a:gd name="T14" fmla="*/ 60 w 60"/>
                    <a:gd name="T15" fmla="*/ 30 h 368"/>
                    <a:gd name="T16" fmla="*/ 60 w 60"/>
                    <a:gd name="T17" fmla="*/ 33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368">
                      <a:moveTo>
                        <a:pt x="60" y="338"/>
                      </a:moveTo>
                      <a:cubicBezTo>
                        <a:pt x="60" y="355"/>
                        <a:pt x="47" y="368"/>
                        <a:pt x="30" y="368"/>
                      </a:cubicBezTo>
                      <a:cubicBezTo>
                        <a:pt x="30" y="368"/>
                        <a:pt x="30" y="368"/>
                        <a:pt x="30" y="368"/>
                      </a:cubicBezTo>
                      <a:cubicBezTo>
                        <a:pt x="13" y="368"/>
                        <a:pt x="0" y="355"/>
                        <a:pt x="0" y="338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13"/>
                        <a:pt x="13" y="0"/>
                        <a:pt x="30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7" y="0"/>
                        <a:pt x="60" y="13"/>
                        <a:pt x="60" y="30"/>
                      </a:cubicBezTo>
                      <a:lnTo>
                        <a:pt x="60" y="338"/>
                      </a:lnTo>
                      <a:close/>
                    </a:path>
                  </a:pathLst>
                </a:custGeom>
                <a:gradFill flip="none" rotWithShape="1">
                  <a:gsLst>
                    <a:gs pos="51000">
                      <a:srgbClr val="CFCFCF"/>
                    </a:gs>
                    <a:gs pos="22000">
                      <a:schemeClr val="bg1">
                        <a:lumMod val="85000"/>
                      </a:schemeClr>
                    </a:gs>
                    <a:gs pos="82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rgbClr val="E0E0E0">
                        <a:shade val="100000"/>
                        <a:satMod val="115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Roboto" panose="02000000000000000000" pitchFamily="2" charset="0"/>
                    <a:cs typeface="+mn-cs"/>
                  </a:endParaRPr>
                </a:p>
              </p:txBody>
            </p:sp>
            <p:sp>
              <p:nvSpPr>
                <p:cNvPr id="38" name="Freeform 8"/>
                <p:cNvSpPr>
                  <a:spLocks/>
                </p:cNvSpPr>
                <p:nvPr/>
              </p:nvSpPr>
              <p:spPr bwMode="auto">
                <a:xfrm>
                  <a:off x="1830" y="750"/>
                  <a:ext cx="46" cy="280"/>
                </a:xfrm>
                <a:custGeom>
                  <a:avLst/>
                  <a:gdLst>
                    <a:gd name="T0" fmla="*/ 60 w 60"/>
                    <a:gd name="T1" fmla="*/ 338 h 368"/>
                    <a:gd name="T2" fmla="*/ 30 w 60"/>
                    <a:gd name="T3" fmla="*/ 368 h 368"/>
                    <a:gd name="T4" fmla="*/ 30 w 60"/>
                    <a:gd name="T5" fmla="*/ 368 h 368"/>
                    <a:gd name="T6" fmla="*/ 0 w 60"/>
                    <a:gd name="T7" fmla="*/ 338 h 368"/>
                    <a:gd name="T8" fmla="*/ 0 w 60"/>
                    <a:gd name="T9" fmla="*/ 30 h 368"/>
                    <a:gd name="T10" fmla="*/ 30 w 60"/>
                    <a:gd name="T11" fmla="*/ 0 h 368"/>
                    <a:gd name="T12" fmla="*/ 30 w 60"/>
                    <a:gd name="T13" fmla="*/ 0 h 368"/>
                    <a:gd name="T14" fmla="*/ 60 w 60"/>
                    <a:gd name="T15" fmla="*/ 30 h 368"/>
                    <a:gd name="T16" fmla="*/ 60 w 60"/>
                    <a:gd name="T17" fmla="*/ 33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368">
                      <a:moveTo>
                        <a:pt x="60" y="338"/>
                      </a:moveTo>
                      <a:cubicBezTo>
                        <a:pt x="60" y="355"/>
                        <a:pt x="47" y="368"/>
                        <a:pt x="30" y="368"/>
                      </a:cubicBezTo>
                      <a:cubicBezTo>
                        <a:pt x="30" y="368"/>
                        <a:pt x="30" y="368"/>
                        <a:pt x="30" y="368"/>
                      </a:cubicBezTo>
                      <a:cubicBezTo>
                        <a:pt x="13" y="368"/>
                        <a:pt x="0" y="355"/>
                        <a:pt x="0" y="338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13"/>
                        <a:pt x="13" y="0"/>
                        <a:pt x="30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7" y="0"/>
                        <a:pt x="60" y="13"/>
                        <a:pt x="60" y="30"/>
                      </a:cubicBezTo>
                      <a:lnTo>
                        <a:pt x="60" y="338"/>
                      </a:lnTo>
                      <a:close/>
                    </a:path>
                  </a:pathLst>
                </a:custGeom>
                <a:gradFill>
                  <a:gsLst>
                    <a:gs pos="51000">
                      <a:srgbClr val="CFCFCF"/>
                    </a:gs>
                    <a:gs pos="22000">
                      <a:schemeClr val="bg1">
                        <a:lumMod val="85000"/>
                      </a:schemeClr>
                    </a:gs>
                    <a:gs pos="82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rgbClr val="E0E0E0">
                        <a:shade val="100000"/>
                        <a:satMod val="115000"/>
                      </a:srgbClr>
                    </a:gs>
                  </a:gsLst>
                  <a:lin ang="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Roboto" panose="02000000000000000000" pitchFamily="2" charset="0"/>
                    <a:cs typeface="+mn-cs"/>
                  </a:endParaRP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966620" y="2169928"/>
                <a:ext cx="2624511" cy="569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Roboto" panose="02000000000000000000" pitchFamily="2" charset="0"/>
                    <a:cs typeface="+mn-cs"/>
                  </a:rPr>
                  <a:t>MONTH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" panose="02000000000000000000" pitchFamily="2" charset="0"/>
                  <a:cs typeface="+mn-cs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>
              <a:off x="1329785" y="2721814"/>
              <a:ext cx="2427320" cy="141269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" panose="02000000000000000000" pitchFamily="2" charset="0"/>
                  <a:cs typeface="+mn-cs"/>
                </a:rPr>
                <a:t>31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29" name="Freeform 5"/>
            <p:cNvSpPr>
              <a:spLocks/>
            </p:cNvSpPr>
            <p:nvPr userDrawn="1"/>
          </p:nvSpPr>
          <p:spPr bwMode="auto">
            <a:xfrm flipH="1">
              <a:off x="1247211" y="2662134"/>
              <a:ext cx="1296234" cy="1717363"/>
            </a:xfrm>
            <a:custGeom>
              <a:avLst/>
              <a:gdLst/>
              <a:ahLst/>
              <a:cxnLst/>
              <a:rect l="l" t="t" r="r" b="b"/>
              <a:pathLst>
                <a:path w="1296234" h="1717363">
                  <a:moveTo>
                    <a:pt x="0" y="0"/>
                  </a:moveTo>
                  <a:lnTo>
                    <a:pt x="1296234" y="0"/>
                  </a:lnTo>
                  <a:cubicBezTo>
                    <a:pt x="1296234" y="1625218"/>
                    <a:pt x="1296234" y="1625218"/>
                    <a:pt x="1296234" y="1625218"/>
                  </a:cubicBezTo>
                  <a:cubicBezTo>
                    <a:pt x="1296234" y="1675898"/>
                    <a:pt x="1254793" y="1717363"/>
                    <a:pt x="1204142" y="1717363"/>
                  </a:cubicBezTo>
                  <a:cubicBezTo>
                    <a:pt x="706973" y="1717363"/>
                    <a:pt x="312689" y="1717363"/>
                    <a:pt x="0" y="1717363"/>
                  </a:cubicBezTo>
                  <a:cubicBezTo>
                    <a:pt x="0" y="1416686"/>
                    <a:pt x="0" y="89727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30" name="Freeform 5"/>
            <p:cNvSpPr>
              <a:spLocks/>
            </p:cNvSpPr>
            <p:nvPr userDrawn="1"/>
          </p:nvSpPr>
          <p:spPr bwMode="auto">
            <a:xfrm flipH="1" flipV="1">
              <a:off x="1259632" y="1803452"/>
              <a:ext cx="1283813" cy="858682"/>
            </a:xfrm>
            <a:custGeom>
              <a:avLst/>
              <a:gdLst/>
              <a:ahLst/>
              <a:cxnLst/>
              <a:rect l="l" t="t" r="r" b="b"/>
              <a:pathLst>
                <a:path w="1296234" h="858682">
                  <a:moveTo>
                    <a:pt x="1204142" y="858682"/>
                  </a:moveTo>
                  <a:cubicBezTo>
                    <a:pt x="706973" y="858682"/>
                    <a:pt x="312689" y="858682"/>
                    <a:pt x="0" y="858682"/>
                  </a:cubicBezTo>
                  <a:cubicBezTo>
                    <a:pt x="0" y="670801"/>
                    <a:pt x="0" y="397515"/>
                    <a:pt x="0" y="0"/>
                  </a:cubicBezTo>
                  <a:lnTo>
                    <a:pt x="1296234" y="0"/>
                  </a:lnTo>
                  <a:cubicBezTo>
                    <a:pt x="1296234" y="766537"/>
                    <a:pt x="1296234" y="766537"/>
                    <a:pt x="1296234" y="766537"/>
                  </a:cubicBezTo>
                  <a:cubicBezTo>
                    <a:pt x="1296234" y="817217"/>
                    <a:pt x="1254793" y="858682"/>
                    <a:pt x="1204142" y="858682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3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923928" y="2158183"/>
            <a:ext cx="4104456" cy="53328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3923928" y="2729271"/>
            <a:ext cx="4104456" cy="2134831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033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le Developm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6" y="3304244"/>
            <a:ext cx="7602748" cy="657300"/>
          </a:xfrm>
          <a:prstGeom prst="rect">
            <a:avLst/>
          </a:prstGeom>
        </p:spPr>
      </p:pic>
      <p:grpSp>
        <p:nvGrpSpPr>
          <p:cNvPr id="40" name="Group 39"/>
          <p:cNvGrpSpPr/>
          <p:nvPr userDrawn="1"/>
        </p:nvGrpSpPr>
        <p:grpSpPr>
          <a:xfrm>
            <a:off x="1331641" y="2241104"/>
            <a:ext cx="978247" cy="1462416"/>
            <a:chOff x="6042025" y="1973214"/>
            <a:chExt cx="978247" cy="1316174"/>
          </a:xfrm>
        </p:grpSpPr>
        <p:grpSp>
          <p:nvGrpSpPr>
            <p:cNvPr id="42" name="Group 4"/>
            <p:cNvGrpSpPr>
              <a:grpSpLocks noChangeAspect="1"/>
            </p:cNvGrpSpPr>
            <p:nvPr userDrawn="1"/>
          </p:nvGrpSpPr>
          <p:grpSpPr bwMode="auto">
            <a:xfrm>
              <a:off x="6042025" y="2419348"/>
              <a:ext cx="400050" cy="733425"/>
              <a:chOff x="3806" y="1524"/>
              <a:chExt cx="252" cy="462"/>
            </a:xfrm>
          </p:grpSpPr>
          <p:sp>
            <p:nvSpPr>
              <p:cNvPr id="43" name="Freeform 5"/>
              <p:cNvSpPr>
                <a:spLocks/>
              </p:cNvSpPr>
              <p:nvPr userDrawn="1"/>
            </p:nvSpPr>
            <p:spPr bwMode="auto">
              <a:xfrm>
                <a:off x="3806" y="1524"/>
                <a:ext cx="126" cy="327"/>
              </a:xfrm>
              <a:custGeom>
                <a:avLst/>
                <a:gdLst>
                  <a:gd name="T0" fmla="*/ 293 w 293"/>
                  <a:gd name="T1" fmla="*/ 0 h 761"/>
                  <a:gd name="T2" fmla="*/ 293 w 293"/>
                  <a:gd name="T3" fmla="*/ 761 h 761"/>
                  <a:gd name="T4" fmla="*/ 0 w 293"/>
                  <a:gd name="T5" fmla="*/ 468 h 761"/>
                  <a:gd name="T6" fmla="*/ 293 w 293"/>
                  <a:gd name="T7" fmla="*/ 0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0"/>
                    </a:moveTo>
                    <a:cubicBezTo>
                      <a:pt x="293" y="761"/>
                      <a:pt x="293" y="761"/>
                      <a:pt x="293" y="761"/>
                    </a:cubicBezTo>
                    <a:cubicBezTo>
                      <a:pt x="131" y="761"/>
                      <a:pt x="0" y="630"/>
                      <a:pt x="0" y="468"/>
                    </a:cubicBezTo>
                    <a:cubicBezTo>
                      <a:pt x="0" y="307"/>
                      <a:pt x="131" y="0"/>
                      <a:pt x="293" y="0"/>
                    </a:cubicBezTo>
                    <a:close/>
                  </a:path>
                </a:pathLst>
              </a:custGeom>
              <a:solidFill>
                <a:srgbClr val="A6D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6"/>
              <p:cNvSpPr>
                <a:spLocks/>
              </p:cNvSpPr>
              <p:nvPr userDrawn="1"/>
            </p:nvSpPr>
            <p:spPr bwMode="auto">
              <a:xfrm>
                <a:off x="3932" y="1524"/>
                <a:ext cx="126" cy="327"/>
              </a:xfrm>
              <a:custGeom>
                <a:avLst/>
                <a:gdLst>
                  <a:gd name="T0" fmla="*/ 293 w 293"/>
                  <a:gd name="T1" fmla="*/ 468 h 761"/>
                  <a:gd name="T2" fmla="*/ 0 w 293"/>
                  <a:gd name="T3" fmla="*/ 761 h 761"/>
                  <a:gd name="T4" fmla="*/ 0 w 293"/>
                  <a:gd name="T5" fmla="*/ 0 h 761"/>
                  <a:gd name="T6" fmla="*/ 293 w 293"/>
                  <a:gd name="T7" fmla="*/ 468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468"/>
                    </a:moveTo>
                    <a:cubicBezTo>
                      <a:pt x="293" y="630"/>
                      <a:pt x="162" y="761"/>
                      <a:pt x="0" y="76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2" y="0"/>
                      <a:pt x="293" y="307"/>
                      <a:pt x="293" y="468"/>
                    </a:cubicBezTo>
                    <a:close/>
                  </a:path>
                </a:pathLst>
              </a:custGeom>
              <a:solidFill>
                <a:srgbClr val="83B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7"/>
              <p:cNvSpPr>
                <a:spLocks noChangeArrowheads="1"/>
              </p:cNvSpPr>
              <p:nvPr userDrawn="1"/>
            </p:nvSpPr>
            <p:spPr bwMode="auto">
              <a:xfrm>
                <a:off x="3806" y="1938"/>
                <a:ext cx="252" cy="48"/>
              </a:xfrm>
              <a:prstGeom prst="ellipse">
                <a:avLst/>
              </a:pr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 8"/>
              <p:cNvSpPr>
                <a:spLocks/>
              </p:cNvSpPr>
              <p:nvPr userDrawn="1"/>
            </p:nvSpPr>
            <p:spPr bwMode="auto">
              <a:xfrm>
                <a:off x="3930" y="1796"/>
                <a:ext cx="7" cy="166"/>
              </a:xfrm>
              <a:custGeom>
                <a:avLst/>
                <a:gdLst>
                  <a:gd name="T0" fmla="*/ 16 w 16"/>
                  <a:gd name="T1" fmla="*/ 0 h 388"/>
                  <a:gd name="T2" fmla="*/ 16 w 16"/>
                  <a:gd name="T3" fmla="*/ 388 h 388"/>
                  <a:gd name="T4" fmla="*/ 0 w 16"/>
                  <a:gd name="T5" fmla="*/ 388 h 388"/>
                  <a:gd name="T6" fmla="*/ 0 w 16"/>
                  <a:gd name="T7" fmla="*/ 6 h 388"/>
                  <a:gd name="T8" fmla="*/ 5 w 16"/>
                  <a:gd name="T9" fmla="*/ 3 h 388"/>
                  <a:gd name="T10" fmla="*/ 10 w 16"/>
                  <a:gd name="T11" fmla="*/ 0 h 388"/>
                  <a:gd name="T12" fmla="*/ 16 w 16"/>
                  <a:gd name="T13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88">
                    <a:moveTo>
                      <a:pt x="16" y="0"/>
                    </a:moveTo>
                    <a:cubicBezTo>
                      <a:pt x="16" y="388"/>
                      <a:pt x="16" y="388"/>
                      <a:pt x="16" y="388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3" y="4"/>
                      <a:pt x="5" y="3"/>
                    </a:cubicBezTo>
                    <a:cubicBezTo>
                      <a:pt x="6" y="2"/>
                      <a:pt x="8" y="1"/>
                      <a:pt x="10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 9"/>
              <p:cNvSpPr>
                <a:spLocks/>
              </p:cNvSpPr>
              <p:nvPr userDrawn="1"/>
            </p:nvSpPr>
            <p:spPr bwMode="auto">
              <a:xfrm>
                <a:off x="3932" y="1786"/>
                <a:ext cx="17" cy="176"/>
              </a:xfrm>
              <a:custGeom>
                <a:avLst/>
                <a:gdLst>
                  <a:gd name="T0" fmla="*/ 39 w 39"/>
                  <a:gd name="T1" fmla="*/ 0 h 410"/>
                  <a:gd name="T2" fmla="*/ 39 w 39"/>
                  <a:gd name="T3" fmla="*/ 410 h 410"/>
                  <a:gd name="T4" fmla="*/ 0 w 39"/>
                  <a:gd name="T5" fmla="*/ 410 h 410"/>
                  <a:gd name="T6" fmla="*/ 0 w 39"/>
                  <a:gd name="T7" fmla="*/ 25 h 410"/>
                  <a:gd name="T8" fmla="*/ 5 w 39"/>
                  <a:gd name="T9" fmla="*/ 22 h 410"/>
                  <a:gd name="T10" fmla="*/ 39 w 39"/>
                  <a:gd name="T11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0">
                    <a:moveTo>
                      <a:pt x="39" y="0"/>
                    </a:moveTo>
                    <a:cubicBezTo>
                      <a:pt x="39" y="410"/>
                      <a:pt x="39" y="410"/>
                      <a:pt x="39" y="410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3" y="23"/>
                      <a:pt x="5" y="22"/>
                    </a:cubicBezTo>
                    <a:cubicBezTo>
                      <a:pt x="18" y="15"/>
                      <a:pt x="29" y="7"/>
                      <a:pt x="39" y="0"/>
                    </a:cubicBezTo>
                    <a:close/>
                  </a:path>
                </a:pathLst>
              </a:custGeom>
              <a:solidFill>
                <a:srgbClr val="6D58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 10"/>
              <p:cNvSpPr>
                <a:spLocks/>
              </p:cNvSpPr>
              <p:nvPr userDrawn="1"/>
            </p:nvSpPr>
            <p:spPr bwMode="auto">
              <a:xfrm>
                <a:off x="3915" y="1797"/>
                <a:ext cx="17" cy="165"/>
              </a:xfrm>
              <a:custGeom>
                <a:avLst/>
                <a:gdLst>
                  <a:gd name="T0" fmla="*/ 39 w 39"/>
                  <a:gd name="T1" fmla="*/ 0 h 385"/>
                  <a:gd name="T2" fmla="*/ 39 w 39"/>
                  <a:gd name="T3" fmla="*/ 385 h 385"/>
                  <a:gd name="T4" fmla="*/ 0 w 39"/>
                  <a:gd name="T5" fmla="*/ 385 h 385"/>
                  <a:gd name="T6" fmla="*/ 0 w 39"/>
                  <a:gd name="T7" fmla="*/ 19 h 385"/>
                  <a:gd name="T8" fmla="*/ 34 w 39"/>
                  <a:gd name="T9" fmla="*/ 3 h 385"/>
                  <a:gd name="T10" fmla="*/ 39 w 39"/>
                  <a:gd name="T1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85">
                    <a:moveTo>
                      <a:pt x="39" y="0"/>
                    </a:moveTo>
                    <a:cubicBezTo>
                      <a:pt x="39" y="385"/>
                      <a:pt x="39" y="385"/>
                      <a:pt x="39" y="385"/>
                    </a:cubicBezTo>
                    <a:cubicBezTo>
                      <a:pt x="0" y="385"/>
                      <a:pt x="0" y="385"/>
                      <a:pt x="0" y="38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2" y="14"/>
                      <a:pt x="23" y="9"/>
                      <a:pt x="34" y="3"/>
                    </a:cubicBezTo>
                    <a:cubicBezTo>
                      <a:pt x="35" y="2"/>
                      <a:pt x="37" y="1"/>
                      <a:pt x="39" y="0"/>
                    </a:cubicBez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 11"/>
              <p:cNvSpPr>
                <a:spLocks/>
              </p:cNvSpPr>
              <p:nvPr userDrawn="1"/>
            </p:nvSpPr>
            <p:spPr bwMode="auto">
              <a:xfrm>
                <a:off x="3864" y="1804"/>
                <a:ext cx="60" cy="31"/>
              </a:xfrm>
              <a:custGeom>
                <a:avLst/>
                <a:gdLst>
                  <a:gd name="T0" fmla="*/ 140 w 140"/>
                  <a:gd name="T1" fmla="*/ 30 h 72"/>
                  <a:gd name="T2" fmla="*/ 103 w 140"/>
                  <a:gd name="T3" fmla="*/ 30 h 72"/>
                  <a:gd name="T4" fmla="*/ 67 w 140"/>
                  <a:gd name="T5" fmla="*/ 28 h 72"/>
                  <a:gd name="T6" fmla="*/ 31 w 140"/>
                  <a:gd name="T7" fmla="*/ 20 h 72"/>
                  <a:gd name="T8" fmla="*/ 0 w 140"/>
                  <a:gd name="T9" fmla="*/ 0 h 72"/>
                  <a:gd name="T10" fmla="*/ 26 w 140"/>
                  <a:gd name="T11" fmla="*/ 29 h 72"/>
                  <a:gd name="T12" fmla="*/ 61 w 140"/>
                  <a:gd name="T13" fmla="*/ 48 h 72"/>
                  <a:gd name="T14" fmla="*/ 98 w 140"/>
                  <a:gd name="T15" fmla="*/ 62 h 72"/>
                  <a:gd name="T16" fmla="*/ 137 w 140"/>
                  <a:gd name="T17" fmla="*/ 72 h 72"/>
                  <a:gd name="T18" fmla="*/ 140 w 140"/>
                  <a:gd name="T19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" h="72">
                    <a:moveTo>
                      <a:pt x="140" y="30"/>
                    </a:moveTo>
                    <a:cubicBezTo>
                      <a:pt x="128" y="31"/>
                      <a:pt x="116" y="31"/>
                      <a:pt x="103" y="30"/>
                    </a:cubicBezTo>
                    <a:cubicBezTo>
                      <a:pt x="91" y="30"/>
                      <a:pt x="79" y="29"/>
                      <a:pt x="67" y="28"/>
                    </a:cubicBezTo>
                    <a:cubicBezTo>
                      <a:pt x="54" y="26"/>
                      <a:pt x="42" y="24"/>
                      <a:pt x="31" y="20"/>
                    </a:cubicBezTo>
                    <a:cubicBezTo>
                      <a:pt x="19" y="16"/>
                      <a:pt x="8" y="10"/>
                      <a:pt x="0" y="0"/>
                    </a:cubicBezTo>
                    <a:cubicBezTo>
                      <a:pt x="4" y="12"/>
                      <a:pt x="15" y="22"/>
                      <a:pt x="26" y="29"/>
                    </a:cubicBezTo>
                    <a:cubicBezTo>
                      <a:pt x="37" y="37"/>
                      <a:pt x="49" y="43"/>
                      <a:pt x="61" y="48"/>
                    </a:cubicBezTo>
                    <a:cubicBezTo>
                      <a:pt x="73" y="54"/>
                      <a:pt x="85" y="58"/>
                      <a:pt x="98" y="62"/>
                    </a:cubicBezTo>
                    <a:cubicBezTo>
                      <a:pt x="111" y="66"/>
                      <a:pt x="123" y="69"/>
                      <a:pt x="137" y="72"/>
                    </a:cubicBezTo>
                    <a:lnTo>
                      <a:pt x="140" y="3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295" y="1973214"/>
              <a:ext cx="725977" cy="1316174"/>
            </a:xfrm>
            <a:prstGeom prst="rect">
              <a:avLst/>
            </a:prstGeom>
          </p:spPr>
        </p:pic>
      </p:grpSp>
      <p:grpSp>
        <p:nvGrpSpPr>
          <p:cNvPr id="51" name="Group 41"/>
          <p:cNvGrpSpPr>
            <a:grpSpLocks noChangeAspect="1"/>
          </p:cNvGrpSpPr>
          <p:nvPr userDrawn="1"/>
        </p:nvGrpSpPr>
        <p:grpSpPr bwMode="auto">
          <a:xfrm>
            <a:off x="6732240" y="1032260"/>
            <a:ext cx="1493028" cy="2593603"/>
            <a:chOff x="3698" y="307"/>
            <a:chExt cx="1679" cy="2625"/>
          </a:xfrm>
        </p:grpSpPr>
        <p:sp>
          <p:nvSpPr>
            <p:cNvPr id="52" name="Freeform 42"/>
            <p:cNvSpPr>
              <a:spLocks/>
            </p:cNvSpPr>
            <p:nvPr userDrawn="1"/>
          </p:nvSpPr>
          <p:spPr bwMode="auto">
            <a:xfrm>
              <a:off x="4398" y="1322"/>
              <a:ext cx="73" cy="1610"/>
            </a:xfrm>
            <a:custGeom>
              <a:avLst/>
              <a:gdLst>
                <a:gd name="T0" fmla="*/ 73 w 73"/>
                <a:gd name="T1" fmla="*/ 0 h 1610"/>
                <a:gd name="T2" fmla="*/ 73 w 73"/>
                <a:gd name="T3" fmla="*/ 1610 h 1610"/>
                <a:gd name="T4" fmla="*/ 0 w 73"/>
                <a:gd name="T5" fmla="*/ 1610 h 1610"/>
                <a:gd name="T6" fmla="*/ 46 w 73"/>
                <a:gd name="T7" fmla="*/ 0 h 1610"/>
                <a:gd name="T8" fmla="*/ 73 w 73"/>
                <a:gd name="T9" fmla="*/ 0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610">
                  <a:moveTo>
                    <a:pt x="73" y="0"/>
                  </a:moveTo>
                  <a:lnTo>
                    <a:pt x="73" y="1610"/>
                  </a:lnTo>
                  <a:lnTo>
                    <a:pt x="0" y="1610"/>
                  </a:lnTo>
                  <a:lnTo>
                    <a:pt x="46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43"/>
            <p:cNvSpPr>
              <a:spLocks/>
            </p:cNvSpPr>
            <p:nvPr userDrawn="1"/>
          </p:nvSpPr>
          <p:spPr bwMode="auto">
            <a:xfrm>
              <a:off x="4461" y="1322"/>
              <a:ext cx="73" cy="1610"/>
            </a:xfrm>
            <a:custGeom>
              <a:avLst/>
              <a:gdLst>
                <a:gd name="T0" fmla="*/ 73 w 73"/>
                <a:gd name="T1" fmla="*/ 1610 h 1610"/>
                <a:gd name="T2" fmla="*/ 0 w 73"/>
                <a:gd name="T3" fmla="*/ 1610 h 1610"/>
                <a:gd name="T4" fmla="*/ 0 w 73"/>
                <a:gd name="T5" fmla="*/ 0 h 1610"/>
                <a:gd name="T6" fmla="*/ 27 w 73"/>
                <a:gd name="T7" fmla="*/ 0 h 1610"/>
                <a:gd name="T8" fmla="*/ 73 w 73"/>
                <a:gd name="T9" fmla="*/ 1610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610">
                  <a:moveTo>
                    <a:pt x="73" y="1610"/>
                  </a:moveTo>
                  <a:lnTo>
                    <a:pt x="0" y="161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73" y="1610"/>
                  </a:lnTo>
                  <a:close/>
                </a:path>
              </a:pathLst>
            </a:custGeom>
            <a:solidFill>
              <a:srgbClr val="72B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44"/>
            <p:cNvSpPr>
              <a:spLocks/>
            </p:cNvSpPr>
            <p:nvPr userDrawn="1"/>
          </p:nvSpPr>
          <p:spPr bwMode="auto">
            <a:xfrm>
              <a:off x="4488" y="1362"/>
              <a:ext cx="885" cy="424"/>
            </a:xfrm>
            <a:custGeom>
              <a:avLst/>
              <a:gdLst>
                <a:gd name="T0" fmla="*/ 882 w 885"/>
                <a:gd name="T1" fmla="*/ 424 h 424"/>
                <a:gd name="T2" fmla="*/ 0 w 885"/>
                <a:gd name="T3" fmla="*/ 24 h 424"/>
                <a:gd name="T4" fmla="*/ 13 w 885"/>
                <a:gd name="T5" fmla="*/ 0 h 424"/>
                <a:gd name="T6" fmla="*/ 885 w 885"/>
                <a:gd name="T7" fmla="*/ 394 h 424"/>
                <a:gd name="T8" fmla="*/ 882 w 885"/>
                <a:gd name="T9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5" h="424">
                  <a:moveTo>
                    <a:pt x="882" y="424"/>
                  </a:moveTo>
                  <a:lnTo>
                    <a:pt x="0" y="24"/>
                  </a:lnTo>
                  <a:lnTo>
                    <a:pt x="13" y="0"/>
                  </a:lnTo>
                  <a:lnTo>
                    <a:pt x="885" y="394"/>
                  </a:lnTo>
                  <a:lnTo>
                    <a:pt x="882" y="424"/>
                  </a:ln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45"/>
            <p:cNvSpPr>
              <a:spLocks/>
            </p:cNvSpPr>
            <p:nvPr userDrawn="1"/>
          </p:nvSpPr>
          <p:spPr bwMode="auto">
            <a:xfrm>
              <a:off x="4501" y="1267"/>
              <a:ext cx="876" cy="489"/>
            </a:xfrm>
            <a:custGeom>
              <a:avLst/>
              <a:gdLst>
                <a:gd name="T0" fmla="*/ 477 w 479"/>
                <a:gd name="T1" fmla="*/ 268 h 268"/>
                <a:gd name="T2" fmla="*/ 0 w 479"/>
                <a:gd name="T3" fmla="*/ 52 h 268"/>
                <a:gd name="T4" fmla="*/ 15 w 479"/>
                <a:gd name="T5" fmla="*/ 25 h 268"/>
                <a:gd name="T6" fmla="*/ 120 w 479"/>
                <a:gd name="T7" fmla="*/ 0 h 268"/>
                <a:gd name="T8" fmla="*/ 479 w 479"/>
                <a:gd name="T9" fmla="*/ 240 h 268"/>
                <a:gd name="T10" fmla="*/ 477 w 479"/>
                <a:gd name="T11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268">
                  <a:moveTo>
                    <a:pt x="477" y="26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37" y="36"/>
                    <a:pt x="120" y="0"/>
                    <a:pt x="120" y="0"/>
                  </a:cubicBezTo>
                  <a:cubicBezTo>
                    <a:pt x="479" y="240"/>
                    <a:pt x="479" y="240"/>
                    <a:pt x="479" y="240"/>
                  </a:cubicBezTo>
                  <a:lnTo>
                    <a:pt x="477" y="268"/>
                  </a:ln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46"/>
            <p:cNvSpPr>
              <a:spLocks/>
            </p:cNvSpPr>
            <p:nvPr userDrawn="1"/>
          </p:nvSpPr>
          <p:spPr bwMode="auto">
            <a:xfrm>
              <a:off x="4373" y="307"/>
              <a:ext cx="139" cy="962"/>
            </a:xfrm>
            <a:custGeom>
              <a:avLst/>
              <a:gdLst>
                <a:gd name="T0" fmla="*/ 25 w 139"/>
                <a:gd name="T1" fmla="*/ 0 h 962"/>
                <a:gd name="T2" fmla="*/ 139 w 139"/>
                <a:gd name="T3" fmla="*/ 962 h 962"/>
                <a:gd name="T4" fmla="*/ 109 w 139"/>
                <a:gd name="T5" fmla="*/ 962 h 962"/>
                <a:gd name="T6" fmla="*/ 0 w 139"/>
                <a:gd name="T7" fmla="*/ 14 h 962"/>
                <a:gd name="T8" fmla="*/ 25 w 139"/>
                <a:gd name="T9" fmla="*/ 0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62">
                  <a:moveTo>
                    <a:pt x="25" y="0"/>
                  </a:moveTo>
                  <a:lnTo>
                    <a:pt x="139" y="962"/>
                  </a:lnTo>
                  <a:lnTo>
                    <a:pt x="109" y="962"/>
                  </a:lnTo>
                  <a:lnTo>
                    <a:pt x="0" y="1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47"/>
            <p:cNvSpPr>
              <a:spLocks/>
            </p:cNvSpPr>
            <p:nvPr userDrawn="1"/>
          </p:nvSpPr>
          <p:spPr bwMode="auto">
            <a:xfrm>
              <a:off x="4289" y="321"/>
              <a:ext cx="193" cy="952"/>
            </a:xfrm>
            <a:custGeom>
              <a:avLst/>
              <a:gdLst>
                <a:gd name="T0" fmla="*/ 46 w 106"/>
                <a:gd name="T1" fmla="*/ 0 h 521"/>
                <a:gd name="T2" fmla="*/ 106 w 106"/>
                <a:gd name="T3" fmla="*/ 519 h 521"/>
                <a:gd name="T4" fmla="*/ 75 w 106"/>
                <a:gd name="T5" fmla="*/ 521 h 521"/>
                <a:gd name="T6" fmla="*/ 0 w 106"/>
                <a:gd name="T7" fmla="*/ 443 h 521"/>
                <a:gd name="T8" fmla="*/ 21 w 106"/>
                <a:gd name="T9" fmla="*/ 12 h 521"/>
                <a:gd name="T10" fmla="*/ 46 w 106"/>
                <a:gd name="T1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521">
                  <a:moveTo>
                    <a:pt x="46" y="0"/>
                  </a:moveTo>
                  <a:cubicBezTo>
                    <a:pt x="106" y="519"/>
                    <a:pt x="106" y="519"/>
                    <a:pt x="106" y="519"/>
                  </a:cubicBezTo>
                  <a:cubicBezTo>
                    <a:pt x="75" y="521"/>
                    <a:pt x="75" y="521"/>
                    <a:pt x="75" y="521"/>
                  </a:cubicBezTo>
                  <a:cubicBezTo>
                    <a:pt x="74" y="496"/>
                    <a:pt x="0" y="443"/>
                    <a:pt x="0" y="443"/>
                  </a:cubicBezTo>
                  <a:cubicBezTo>
                    <a:pt x="21" y="12"/>
                    <a:pt x="21" y="12"/>
                    <a:pt x="21" y="12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48"/>
            <p:cNvSpPr>
              <a:spLocks/>
            </p:cNvSpPr>
            <p:nvPr userDrawn="1"/>
          </p:nvSpPr>
          <p:spPr bwMode="auto">
            <a:xfrm>
              <a:off x="3698" y="1316"/>
              <a:ext cx="717" cy="685"/>
            </a:xfrm>
            <a:custGeom>
              <a:avLst/>
              <a:gdLst>
                <a:gd name="T0" fmla="*/ 0 w 717"/>
                <a:gd name="T1" fmla="*/ 671 h 685"/>
                <a:gd name="T2" fmla="*/ 699 w 717"/>
                <a:gd name="T3" fmla="*/ 0 h 685"/>
                <a:gd name="T4" fmla="*/ 717 w 717"/>
                <a:gd name="T5" fmla="*/ 22 h 685"/>
                <a:gd name="T6" fmla="*/ 27 w 717"/>
                <a:gd name="T7" fmla="*/ 685 h 685"/>
                <a:gd name="T8" fmla="*/ 0 w 717"/>
                <a:gd name="T9" fmla="*/ 671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7" h="685">
                  <a:moveTo>
                    <a:pt x="0" y="671"/>
                  </a:moveTo>
                  <a:lnTo>
                    <a:pt x="699" y="0"/>
                  </a:lnTo>
                  <a:lnTo>
                    <a:pt x="717" y="22"/>
                  </a:lnTo>
                  <a:lnTo>
                    <a:pt x="27" y="685"/>
                  </a:lnTo>
                  <a:lnTo>
                    <a:pt x="0" y="671"/>
                  </a:ln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49"/>
            <p:cNvSpPr>
              <a:spLocks/>
            </p:cNvSpPr>
            <p:nvPr userDrawn="1"/>
          </p:nvSpPr>
          <p:spPr bwMode="auto">
            <a:xfrm>
              <a:off x="3725" y="1338"/>
              <a:ext cx="726" cy="685"/>
            </a:xfrm>
            <a:custGeom>
              <a:avLst/>
              <a:gdLst>
                <a:gd name="T0" fmla="*/ 0 w 397"/>
                <a:gd name="T1" fmla="*/ 363 h 375"/>
                <a:gd name="T2" fmla="*/ 377 w 397"/>
                <a:gd name="T3" fmla="*/ 0 h 375"/>
                <a:gd name="T4" fmla="*/ 397 w 397"/>
                <a:gd name="T5" fmla="*/ 24 h 375"/>
                <a:gd name="T6" fmla="*/ 381 w 397"/>
                <a:gd name="T7" fmla="*/ 130 h 375"/>
                <a:gd name="T8" fmla="*/ 25 w 397"/>
                <a:gd name="T9" fmla="*/ 375 h 375"/>
                <a:gd name="T10" fmla="*/ 0 w 397"/>
                <a:gd name="T11" fmla="*/ 36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7" h="375">
                  <a:moveTo>
                    <a:pt x="0" y="363"/>
                  </a:moveTo>
                  <a:cubicBezTo>
                    <a:pt x="377" y="0"/>
                    <a:pt x="377" y="0"/>
                    <a:pt x="377" y="0"/>
                  </a:cubicBezTo>
                  <a:cubicBezTo>
                    <a:pt x="397" y="24"/>
                    <a:pt x="397" y="24"/>
                    <a:pt x="397" y="24"/>
                  </a:cubicBezTo>
                  <a:cubicBezTo>
                    <a:pt x="378" y="40"/>
                    <a:pt x="381" y="130"/>
                    <a:pt x="381" y="130"/>
                  </a:cubicBezTo>
                  <a:cubicBezTo>
                    <a:pt x="25" y="375"/>
                    <a:pt x="25" y="375"/>
                    <a:pt x="25" y="375"/>
                  </a:cubicBezTo>
                  <a:lnTo>
                    <a:pt x="0" y="363"/>
                  </a:ln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50"/>
            <p:cNvSpPr>
              <a:spLocks/>
            </p:cNvSpPr>
            <p:nvPr userDrawn="1"/>
          </p:nvSpPr>
          <p:spPr bwMode="auto">
            <a:xfrm>
              <a:off x="4389" y="1245"/>
              <a:ext cx="154" cy="152"/>
            </a:xfrm>
            <a:custGeom>
              <a:avLst/>
              <a:gdLst>
                <a:gd name="T0" fmla="*/ 39 w 84"/>
                <a:gd name="T1" fmla="*/ 81 h 83"/>
                <a:gd name="T2" fmla="*/ 2 w 84"/>
                <a:gd name="T3" fmla="*/ 38 h 83"/>
                <a:gd name="T4" fmla="*/ 45 w 84"/>
                <a:gd name="T5" fmla="*/ 1 h 83"/>
                <a:gd name="T6" fmla="*/ 82 w 84"/>
                <a:gd name="T7" fmla="*/ 44 h 83"/>
                <a:gd name="T8" fmla="*/ 39 w 84"/>
                <a:gd name="T9" fmla="*/ 8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3">
                  <a:moveTo>
                    <a:pt x="39" y="81"/>
                  </a:moveTo>
                  <a:cubicBezTo>
                    <a:pt x="17" y="79"/>
                    <a:pt x="0" y="60"/>
                    <a:pt x="2" y="38"/>
                  </a:cubicBezTo>
                  <a:cubicBezTo>
                    <a:pt x="4" y="16"/>
                    <a:pt x="23" y="0"/>
                    <a:pt x="45" y="1"/>
                  </a:cubicBezTo>
                  <a:cubicBezTo>
                    <a:pt x="67" y="3"/>
                    <a:pt x="84" y="22"/>
                    <a:pt x="82" y="44"/>
                  </a:cubicBezTo>
                  <a:cubicBezTo>
                    <a:pt x="80" y="66"/>
                    <a:pt x="61" y="83"/>
                    <a:pt x="39" y="81"/>
                  </a:cubicBezTo>
                  <a:close/>
                </a:path>
              </a:pathLst>
            </a:custGeom>
            <a:solidFill>
              <a:srgbClr val="D3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51"/>
            <p:cNvSpPr>
              <a:spLocks/>
            </p:cNvSpPr>
            <p:nvPr userDrawn="1"/>
          </p:nvSpPr>
          <p:spPr bwMode="auto">
            <a:xfrm>
              <a:off x="4439" y="1295"/>
              <a:ext cx="54" cy="53"/>
            </a:xfrm>
            <a:custGeom>
              <a:avLst/>
              <a:gdLst>
                <a:gd name="T0" fmla="*/ 14 w 30"/>
                <a:gd name="T1" fmla="*/ 28 h 29"/>
                <a:gd name="T2" fmla="*/ 1 w 30"/>
                <a:gd name="T3" fmla="*/ 13 h 29"/>
                <a:gd name="T4" fmla="*/ 16 w 30"/>
                <a:gd name="T5" fmla="*/ 0 h 29"/>
                <a:gd name="T6" fmla="*/ 29 w 30"/>
                <a:gd name="T7" fmla="*/ 15 h 29"/>
                <a:gd name="T8" fmla="*/ 14 w 30"/>
                <a:gd name="T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14" y="28"/>
                  </a:moveTo>
                  <a:cubicBezTo>
                    <a:pt x="6" y="28"/>
                    <a:pt x="0" y="21"/>
                    <a:pt x="1" y="13"/>
                  </a:cubicBezTo>
                  <a:cubicBezTo>
                    <a:pt x="2" y="5"/>
                    <a:pt x="8" y="0"/>
                    <a:pt x="16" y="0"/>
                  </a:cubicBezTo>
                  <a:cubicBezTo>
                    <a:pt x="24" y="1"/>
                    <a:pt x="30" y="8"/>
                    <a:pt x="29" y="15"/>
                  </a:cubicBezTo>
                  <a:cubicBezTo>
                    <a:pt x="29" y="23"/>
                    <a:pt x="22" y="29"/>
                    <a:pt x="14" y="28"/>
                  </a:cubicBez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4" name="Text Placeholder 63"/>
          <p:cNvSpPr>
            <a:spLocks noGrp="1"/>
          </p:cNvSpPr>
          <p:nvPr>
            <p:ph type="body" sz="quarter" idx="14" hasCustomPrompt="1"/>
          </p:nvPr>
        </p:nvSpPr>
        <p:spPr>
          <a:xfrm>
            <a:off x="1465390" y="4001300"/>
            <a:ext cx="725562" cy="405667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rgbClr val="5A8E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2016</a:t>
            </a:r>
          </a:p>
        </p:txBody>
      </p:sp>
      <p:sp>
        <p:nvSpPr>
          <p:cNvPr id="65" name="Text Placeholder 63"/>
          <p:cNvSpPr>
            <a:spLocks noGrp="1"/>
          </p:cNvSpPr>
          <p:nvPr>
            <p:ph type="body" sz="quarter" idx="15" hasCustomPrompt="1"/>
          </p:nvPr>
        </p:nvSpPr>
        <p:spPr>
          <a:xfrm>
            <a:off x="3284034" y="4001300"/>
            <a:ext cx="725562" cy="405667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rgbClr val="5A8E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66" name="Text Placeholder 63"/>
          <p:cNvSpPr>
            <a:spLocks noGrp="1"/>
          </p:cNvSpPr>
          <p:nvPr>
            <p:ph type="body" sz="quarter" idx="16" hasCustomPrompt="1"/>
          </p:nvPr>
        </p:nvSpPr>
        <p:spPr>
          <a:xfrm>
            <a:off x="5156242" y="4001300"/>
            <a:ext cx="725562" cy="405667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rgbClr val="5A8E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67" name="Text Placeholder 6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694" y="4001300"/>
            <a:ext cx="725562" cy="405667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rgbClr val="5A8E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2019</a:t>
            </a:r>
          </a:p>
        </p:txBody>
      </p:sp>
      <p:sp>
        <p:nvSpPr>
          <p:cNvPr id="6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1041009" y="4321336"/>
            <a:ext cx="1574324" cy="77641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6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2859653" y="4321336"/>
            <a:ext cx="1574324" cy="77641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731861" y="4321336"/>
            <a:ext cx="1574324" cy="77641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7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545313" y="4321336"/>
            <a:ext cx="1574324" cy="77641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3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Sustainable Development Timeline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387805909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Milestones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608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 b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sample text. Insert your desired text here.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2627198"/>
            <a:ext cx="5472610" cy="1710516"/>
          </a:xfrm>
          <a:prstGeom prst="rect">
            <a:avLst/>
          </a:prstGeom>
        </p:spPr>
      </p:pic>
      <p:sp>
        <p:nvSpPr>
          <p:cNvPr id="20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395536" y="3271697"/>
            <a:ext cx="1296144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Start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452320" y="3271697"/>
            <a:ext cx="1296144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CA" dirty="0"/>
              <a:t>End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19" y="2760723"/>
            <a:ext cx="384620" cy="802382"/>
          </a:xfrm>
          <a:prstGeom prst="rect">
            <a:avLst/>
          </a:prstGeom>
        </p:spPr>
      </p:pic>
      <p:sp>
        <p:nvSpPr>
          <p:cNvPr id="41" name="Text Placeholder 20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682360" y="2057411"/>
            <a:ext cx="1746832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Milestone 1</a:t>
            </a:r>
          </a:p>
        </p:txBody>
      </p:sp>
      <p:sp>
        <p:nvSpPr>
          <p:cNvPr id="42" name="Text Placeholder 20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3076600" y="4457678"/>
            <a:ext cx="1746832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Milestone 2</a:t>
            </a:r>
          </a:p>
        </p:txBody>
      </p:sp>
      <p:sp>
        <p:nvSpPr>
          <p:cNvPr id="43" name="Text Placeholder 20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346656" y="2057411"/>
            <a:ext cx="1746832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Milestone 3</a:t>
            </a:r>
          </a:p>
        </p:txBody>
      </p:sp>
      <p:sp>
        <p:nvSpPr>
          <p:cNvPr id="44" name="Text Placeholder 20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740896" y="4457678"/>
            <a:ext cx="1746832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Milestone 4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042026" y="2192460"/>
            <a:ext cx="978247" cy="1462416"/>
            <a:chOff x="6042025" y="1973214"/>
            <a:chExt cx="978247" cy="1316174"/>
          </a:xfrm>
        </p:grpSpPr>
        <p:grpSp>
          <p:nvGrpSpPr>
            <p:cNvPr id="7" name="Group 4"/>
            <p:cNvGrpSpPr>
              <a:grpSpLocks noChangeAspect="1"/>
            </p:cNvGrpSpPr>
            <p:nvPr userDrawn="1"/>
          </p:nvGrpSpPr>
          <p:grpSpPr bwMode="auto">
            <a:xfrm>
              <a:off x="6042025" y="2419348"/>
              <a:ext cx="400050" cy="733425"/>
              <a:chOff x="3806" y="1524"/>
              <a:chExt cx="252" cy="462"/>
            </a:xfrm>
          </p:grpSpPr>
          <p:sp>
            <p:nvSpPr>
              <p:cNvPr id="10" name="Freeform 5"/>
              <p:cNvSpPr>
                <a:spLocks/>
              </p:cNvSpPr>
              <p:nvPr userDrawn="1"/>
            </p:nvSpPr>
            <p:spPr bwMode="auto">
              <a:xfrm>
                <a:off x="3806" y="1524"/>
                <a:ext cx="126" cy="327"/>
              </a:xfrm>
              <a:custGeom>
                <a:avLst/>
                <a:gdLst>
                  <a:gd name="T0" fmla="*/ 293 w 293"/>
                  <a:gd name="T1" fmla="*/ 0 h 761"/>
                  <a:gd name="T2" fmla="*/ 293 w 293"/>
                  <a:gd name="T3" fmla="*/ 761 h 761"/>
                  <a:gd name="T4" fmla="*/ 0 w 293"/>
                  <a:gd name="T5" fmla="*/ 468 h 761"/>
                  <a:gd name="T6" fmla="*/ 293 w 293"/>
                  <a:gd name="T7" fmla="*/ 0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0"/>
                    </a:moveTo>
                    <a:cubicBezTo>
                      <a:pt x="293" y="761"/>
                      <a:pt x="293" y="761"/>
                      <a:pt x="293" y="761"/>
                    </a:cubicBezTo>
                    <a:cubicBezTo>
                      <a:pt x="131" y="761"/>
                      <a:pt x="0" y="630"/>
                      <a:pt x="0" y="468"/>
                    </a:cubicBezTo>
                    <a:cubicBezTo>
                      <a:pt x="0" y="307"/>
                      <a:pt x="131" y="0"/>
                      <a:pt x="293" y="0"/>
                    </a:cubicBezTo>
                    <a:close/>
                  </a:path>
                </a:pathLst>
              </a:custGeom>
              <a:solidFill>
                <a:srgbClr val="A6D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6"/>
              <p:cNvSpPr>
                <a:spLocks/>
              </p:cNvSpPr>
              <p:nvPr userDrawn="1"/>
            </p:nvSpPr>
            <p:spPr bwMode="auto">
              <a:xfrm>
                <a:off x="3932" y="1524"/>
                <a:ext cx="126" cy="327"/>
              </a:xfrm>
              <a:custGeom>
                <a:avLst/>
                <a:gdLst>
                  <a:gd name="T0" fmla="*/ 293 w 293"/>
                  <a:gd name="T1" fmla="*/ 468 h 761"/>
                  <a:gd name="T2" fmla="*/ 0 w 293"/>
                  <a:gd name="T3" fmla="*/ 761 h 761"/>
                  <a:gd name="T4" fmla="*/ 0 w 293"/>
                  <a:gd name="T5" fmla="*/ 0 h 761"/>
                  <a:gd name="T6" fmla="*/ 293 w 293"/>
                  <a:gd name="T7" fmla="*/ 468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468"/>
                    </a:moveTo>
                    <a:cubicBezTo>
                      <a:pt x="293" y="630"/>
                      <a:pt x="162" y="761"/>
                      <a:pt x="0" y="76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2" y="0"/>
                      <a:pt x="293" y="307"/>
                      <a:pt x="293" y="468"/>
                    </a:cubicBezTo>
                    <a:close/>
                  </a:path>
                </a:pathLst>
              </a:custGeom>
              <a:solidFill>
                <a:srgbClr val="83B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7"/>
              <p:cNvSpPr>
                <a:spLocks noChangeArrowheads="1"/>
              </p:cNvSpPr>
              <p:nvPr userDrawn="1"/>
            </p:nvSpPr>
            <p:spPr bwMode="auto">
              <a:xfrm>
                <a:off x="3806" y="1938"/>
                <a:ext cx="252" cy="48"/>
              </a:xfrm>
              <a:prstGeom prst="ellipse">
                <a:avLst/>
              </a:pr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 userDrawn="1"/>
            </p:nvSpPr>
            <p:spPr bwMode="auto">
              <a:xfrm>
                <a:off x="3930" y="1796"/>
                <a:ext cx="7" cy="166"/>
              </a:xfrm>
              <a:custGeom>
                <a:avLst/>
                <a:gdLst>
                  <a:gd name="T0" fmla="*/ 16 w 16"/>
                  <a:gd name="T1" fmla="*/ 0 h 388"/>
                  <a:gd name="T2" fmla="*/ 16 w 16"/>
                  <a:gd name="T3" fmla="*/ 388 h 388"/>
                  <a:gd name="T4" fmla="*/ 0 w 16"/>
                  <a:gd name="T5" fmla="*/ 388 h 388"/>
                  <a:gd name="T6" fmla="*/ 0 w 16"/>
                  <a:gd name="T7" fmla="*/ 6 h 388"/>
                  <a:gd name="T8" fmla="*/ 5 w 16"/>
                  <a:gd name="T9" fmla="*/ 3 h 388"/>
                  <a:gd name="T10" fmla="*/ 10 w 16"/>
                  <a:gd name="T11" fmla="*/ 0 h 388"/>
                  <a:gd name="T12" fmla="*/ 16 w 16"/>
                  <a:gd name="T13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88">
                    <a:moveTo>
                      <a:pt x="16" y="0"/>
                    </a:moveTo>
                    <a:cubicBezTo>
                      <a:pt x="16" y="388"/>
                      <a:pt x="16" y="388"/>
                      <a:pt x="16" y="388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3" y="4"/>
                      <a:pt x="5" y="3"/>
                    </a:cubicBezTo>
                    <a:cubicBezTo>
                      <a:pt x="6" y="2"/>
                      <a:pt x="8" y="1"/>
                      <a:pt x="10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9"/>
              <p:cNvSpPr>
                <a:spLocks/>
              </p:cNvSpPr>
              <p:nvPr userDrawn="1"/>
            </p:nvSpPr>
            <p:spPr bwMode="auto">
              <a:xfrm>
                <a:off x="3932" y="1786"/>
                <a:ext cx="17" cy="176"/>
              </a:xfrm>
              <a:custGeom>
                <a:avLst/>
                <a:gdLst>
                  <a:gd name="T0" fmla="*/ 39 w 39"/>
                  <a:gd name="T1" fmla="*/ 0 h 410"/>
                  <a:gd name="T2" fmla="*/ 39 w 39"/>
                  <a:gd name="T3" fmla="*/ 410 h 410"/>
                  <a:gd name="T4" fmla="*/ 0 w 39"/>
                  <a:gd name="T5" fmla="*/ 410 h 410"/>
                  <a:gd name="T6" fmla="*/ 0 w 39"/>
                  <a:gd name="T7" fmla="*/ 25 h 410"/>
                  <a:gd name="T8" fmla="*/ 5 w 39"/>
                  <a:gd name="T9" fmla="*/ 22 h 410"/>
                  <a:gd name="T10" fmla="*/ 39 w 39"/>
                  <a:gd name="T11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0">
                    <a:moveTo>
                      <a:pt x="39" y="0"/>
                    </a:moveTo>
                    <a:cubicBezTo>
                      <a:pt x="39" y="410"/>
                      <a:pt x="39" y="410"/>
                      <a:pt x="39" y="410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3" y="23"/>
                      <a:pt x="5" y="22"/>
                    </a:cubicBezTo>
                    <a:cubicBezTo>
                      <a:pt x="18" y="15"/>
                      <a:pt x="29" y="7"/>
                      <a:pt x="39" y="0"/>
                    </a:cubicBezTo>
                    <a:close/>
                  </a:path>
                </a:pathLst>
              </a:custGeom>
              <a:solidFill>
                <a:srgbClr val="6D58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0"/>
              <p:cNvSpPr>
                <a:spLocks/>
              </p:cNvSpPr>
              <p:nvPr userDrawn="1"/>
            </p:nvSpPr>
            <p:spPr bwMode="auto">
              <a:xfrm>
                <a:off x="3915" y="1797"/>
                <a:ext cx="17" cy="165"/>
              </a:xfrm>
              <a:custGeom>
                <a:avLst/>
                <a:gdLst>
                  <a:gd name="T0" fmla="*/ 39 w 39"/>
                  <a:gd name="T1" fmla="*/ 0 h 385"/>
                  <a:gd name="T2" fmla="*/ 39 w 39"/>
                  <a:gd name="T3" fmla="*/ 385 h 385"/>
                  <a:gd name="T4" fmla="*/ 0 w 39"/>
                  <a:gd name="T5" fmla="*/ 385 h 385"/>
                  <a:gd name="T6" fmla="*/ 0 w 39"/>
                  <a:gd name="T7" fmla="*/ 19 h 385"/>
                  <a:gd name="T8" fmla="*/ 34 w 39"/>
                  <a:gd name="T9" fmla="*/ 3 h 385"/>
                  <a:gd name="T10" fmla="*/ 39 w 39"/>
                  <a:gd name="T1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85">
                    <a:moveTo>
                      <a:pt x="39" y="0"/>
                    </a:moveTo>
                    <a:cubicBezTo>
                      <a:pt x="39" y="385"/>
                      <a:pt x="39" y="385"/>
                      <a:pt x="39" y="385"/>
                    </a:cubicBezTo>
                    <a:cubicBezTo>
                      <a:pt x="0" y="385"/>
                      <a:pt x="0" y="385"/>
                      <a:pt x="0" y="38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2" y="14"/>
                      <a:pt x="23" y="9"/>
                      <a:pt x="34" y="3"/>
                    </a:cubicBezTo>
                    <a:cubicBezTo>
                      <a:pt x="35" y="2"/>
                      <a:pt x="37" y="1"/>
                      <a:pt x="39" y="0"/>
                    </a:cubicBez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 userDrawn="1"/>
            </p:nvSpPr>
            <p:spPr bwMode="auto">
              <a:xfrm>
                <a:off x="3864" y="1804"/>
                <a:ext cx="60" cy="31"/>
              </a:xfrm>
              <a:custGeom>
                <a:avLst/>
                <a:gdLst>
                  <a:gd name="T0" fmla="*/ 140 w 140"/>
                  <a:gd name="T1" fmla="*/ 30 h 72"/>
                  <a:gd name="T2" fmla="*/ 103 w 140"/>
                  <a:gd name="T3" fmla="*/ 30 h 72"/>
                  <a:gd name="T4" fmla="*/ 67 w 140"/>
                  <a:gd name="T5" fmla="*/ 28 h 72"/>
                  <a:gd name="T6" fmla="*/ 31 w 140"/>
                  <a:gd name="T7" fmla="*/ 20 h 72"/>
                  <a:gd name="T8" fmla="*/ 0 w 140"/>
                  <a:gd name="T9" fmla="*/ 0 h 72"/>
                  <a:gd name="T10" fmla="*/ 26 w 140"/>
                  <a:gd name="T11" fmla="*/ 29 h 72"/>
                  <a:gd name="T12" fmla="*/ 61 w 140"/>
                  <a:gd name="T13" fmla="*/ 48 h 72"/>
                  <a:gd name="T14" fmla="*/ 98 w 140"/>
                  <a:gd name="T15" fmla="*/ 62 h 72"/>
                  <a:gd name="T16" fmla="*/ 137 w 140"/>
                  <a:gd name="T17" fmla="*/ 72 h 72"/>
                  <a:gd name="T18" fmla="*/ 140 w 140"/>
                  <a:gd name="T19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" h="72">
                    <a:moveTo>
                      <a:pt x="140" y="30"/>
                    </a:moveTo>
                    <a:cubicBezTo>
                      <a:pt x="128" y="31"/>
                      <a:pt x="116" y="31"/>
                      <a:pt x="103" y="30"/>
                    </a:cubicBezTo>
                    <a:cubicBezTo>
                      <a:pt x="91" y="30"/>
                      <a:pt x="79" y="29"/>
                      <a:pt x="67" y="28"/>
                    </a:cubicBezTo>
                    <a:cubicBezTo>
                      <a:pt x="54" y="26"/>
                      <a:pt x="42" y="24"/>
                      <a:pt x="31" y="20"/>
                    </a:cubicBezTo>
                    <a:cubicBezTo>
                      <a:pt x="19" y="16"/>
                      <a:pt x="8" y="10"/>
                      <a:pt x="0" y="0"/>
                    </a:cubicBezTo>
                    <a:cubicBezTo>
                      <a:pt x="4" y="12"/>
                      <a:pt x="15" y="22"/>
                      <a:pt x="26" y="29"/>
                    </a:cubicBezTo>
                    <a:cubicBezTo>
                      <a:pt x="37" y="37"/>
                      <a:pt x="49" y="43"/>
                      <a:pt x="61" y="48"/>
                    </a:cubicBezTo>
                    <a:cubicBezTo>
                      <a:pt x="73" y="54"/>
                      <a:pt x="85" y="58"/>
                      <a:pt x="98" y="62"/>
                    </a:cubicBezTo>
                    <a:cubicBezTo>
                      <a:pt x="111" y="66"/>
                      <a:pt x="123" y="69"/>
                      <a:pt x="137" y="72"/>
                    </a:cubicBezTo>
                    <a:lnTo>
                      <a:pt x="140" y="3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295" y="1973214"/>
              <a:ext cx="725977" cy="1316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819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910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ekly Task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tangle 168"/>
          <p:cNvSpPr>
            <a:spLocks noChangeArrowheads="1"/>
          </p:cNvSpPr>
          <p:nvPr userDrawn="1"/>
        </p:nvSpPr>
        <p:spPr bwMode="auto">
          <a:xfrm>
            <a:off x="6045386" y="3760394"/>
            <a:ext cx="745979" cy="369528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81" name="Rectangle 124"/>
          <p:cNvSpPr>
            <a:spLocks noChangeArrowheads="1"/>
          </p:cNvSpPr>
          <p:nvPr userDrawn="1"/>
        </p:nvSpPr>
        <p:spPr bwMode="auto">
          <a:xfrm>
            <a:off x="3808997" y="3019945"/>
            <a:ext cx="745979" cy="370922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28865"/>
            <a:ext cx="8229600" cy="788431"/>
          </a:xfrm>
          <a:effectLst/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Weekly Task Chart</a:t>
            </a:r>
          </a:p>
        </p:txBody>
      </p:sp>
      <p:sp>
        <p:nvSpPr>
          <p:cNvPr id="170" name="Rectangle 97"/>
          <p:cNvSpPr>
            <a:spLocks noChangeArrowheads="1"/>
          </p:cNvSpPr>
          <p:nvPr userDrawn="1"/>
        </p:nvSpPr>
        <p:spPr bwMode="auto">
          <a:xfrm>
            <a:off x="3064566" y="1177314"/>
            <a:ext cx="744432" cy="36952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7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rPr>
              <a:t>Mon</a:t>
            </a:r>
            <a:endParaRPr kumimoji="0" lang="en-US" sz="17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1" name="Rectangle 98"/>
          <p:cNvSpPr>
            <a:spLocks noChangeArrowheads="1"/>
          </p:cNvSpPr>
          <p:nvPr userDrawn="1"/>
        </p:nvSpPr>
        <p:spPr bwMode="auto">
          <a:xfrm>
            <a:off x="3808998" y="1177314"/>
            <a:ext cx="745979" cy="36952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7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rPr>
              <a:t>Tues</a:t>
            </a:r>
            <a:endParaRPr kumimoji="0" lang="en-US" sz="17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2" name="Rectangle 99"/>
          <p:cNvSpPr>
            <a:spLocks noChangeArrowheads="1"/>
          </p:cNvSpPr>
          <p:nvPr userDrawn="1"/>
        </p:nvSpPr>
        <p:spPr bwMode="auto">
          <a:xfrm>
            <a:off x="4554977" y="1177314"/>
            <a:ext cx="744432" cy="36952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7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rPr>
              <a:t>Wed</a:t>
            </a:r>
            <a:endParaRPr kumimoji="0" lang="en-US" sz="17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6" name="Rectangle 100"/>
          <p:cNvSpPr>
            <a:spLocks noChangeArrowheads="1"/>
          </p:cNvSpPr>
          <p:nvPr userDrawn="1"/>
        </p:nvSpPr>
        <p:spPr bwMode="auto">
          <a:xfrm>
            <a:off x="5299409" y="1177314"/>
            <a:ext cx="745979" cy="36952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7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rPr>
              <a:t>Thurs</a:t>
            </a:r>
            <a:endParaRPr kumimoji="0" lang="en-US" sz="17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7" name="Rectangle 101"/>
          <p:cNvSpPr>
            <a:spLocks noChangeArrowheads="1"/>
          </p:cNvSpPr>
          <p:nvPr userDrawn="1"/>
        </p:nvSpPr>
        <p:spPr bwMode="auto">
          <a:xfrm>
            <a:off x="6045389" y="1177314"/>
            <a:ext cx="745979" cy="36952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7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rPr>
              <a:t>Fri</a:t>
            </a:r>
            <a:endParaRPr kumimoji="0" lang="en-US" sz="17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8" name="Rectangle 102"/>
          <p:cNvSpPr>
            <a:spLocks noChangeArrowheads="1"/>
          </p:cNvSpPr>
          <p:nvPr userDrawn="1"/>
        </p:nvSpPr>
        <p:spPr bwMode="auto">
          <a:xfrm>
            <a:off x="6791367" y="1177314"/>
            <a:ext cx="744432" cy="36952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7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rPr>
              <a:t>Sat</a:t>
            </a:r>
            <a:endParaRPr kumimoji="0" lang="en-US" sz="17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0" name="Freeform 104"/>
          <p:cNvSpPr>
            <a:spLocks/>
          </p:cNvSpPr>
          <p:nvPr userDrawn="1"/>
        </p:nvSpPr>
        <p:spPr bwMode="auto">
          <a:xfrm>
            <a:off x="857582" y="1546842"/>
            <a:ext cx="2206985" cy="369528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1" name="Rectangle 105"/>
          <p:cNvSpPr>
            <a:spLocks noChangeArrowheads="1"/>
          </p:cNvSpPr>
          <p:nvPr userDrawn="1"/>
        </p:nvSpPr>
        <p:spPr bwMode="auto">
          <a:xfrm>
            <a:off x="3064565" y="1546842"/>
            <a:ext cx="744432" cy="369528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2" name="Rectangle 106"/>
          <p:cNvSpPr>
            <a:spLocks noChangeArrowheads="1"/>
          </p:cNvSpPr>
          <p:nvPr userDrawn="1"/>
        </p:nvSpPr>
        <p:spPr bwMode="auto">
          <a:xfrm>
            <a:off x="3808998" y="1546842"/>
            <a:ext cx="745979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3" name="Rectangle 107"/>
          <p:cNvSpPr>
            <a:spLocks noChangeArrowheads="1"/>
          </p:cNvSpPr>
          <p:nvPr userDrawn="1"/>
        </p:nvSpPr>
        <p:spPr bwMode="auto">
          <a:xfrm>
            <a:off x="4554977" y="1546842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4" name="Rectangle 108"/>
          <p:cNvSpPr>
            <a:spLocks noChangeArrowheads="1"/>
          </p:cNvSpPr>
          <p:nvPr userDrawn="1"/>
        </p:nvSpPr>
        <p:spPr bwMode="auto">
          <a:xfrm>
            <a:off x="5299409" y="1546842"/>
            <a:ext cx="745979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6" name="Freeform 110"/>
          <p:cNvSpPr>
            <a:spLocks/>
          </p:cNvSpPr>
          <p:nvPr userDrawn="1"/>
        </p:nvSpPr>
        <p:spPr bwMode="auto">
          <a:xfrm>
            <a:off x="857582" y="1916369"/>
            <a:ext cx="2206985" cy="370922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7" name="Rectangle 111"/>
          <p:cNvSpPr>
            <a:spLocks noChangeArrowheads="1"/>
          </p:cNvSpPr>
          <p:nvPr userDrawn="1"/>
        </p:nvSpPr>
        <p:spPr bwMode="auto">
          <a:xfrm>
            <a:off x="3064566" y="1916369"/>
            <a:ext cx="744432" cy="3709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8" name="Rectangle 112"/>
          <p:cNvSpPr>
            <a:spLocks noChangeArrowheads="1"/>
          </p:cNvSpPr>
          <p:nvPr userDrawn="1"/>
        </p:nvSpPr>
        <p:spPr bwMode="auto">
          <a:xfrm>
            <a:off x="3808998" y="1916369"/>
            <a:ext cx="745979" cy="370922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90" name="Freeform 114"/>
          <p:cNvSpPr>
            <a:spLocks/>
          </p:cNvSpPr>
          <p:nvPr userDrawn="1"/>
        </p:nvSpPr>
        <p:spPr bwMode="auto">
          <a:xfrm>
            <a:off x="857582" y="2287290"/>
            <a:ext cx="2206985" cy="369528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39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91" name="Rectangle 115"/>
          <p:cNvSpPr>
            <a:spLocks noChangeArrowheads="1"/>
          </p:cNvSpPr>
          <p:nvPr userDrawn="1"/>
        </p:nvSpPr>
        <p:spPr bwMode="auto">
          <a:xfrm>
            <a:off x="3064566" y="2287290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92" name="Rectangle 116"/>
          <p:cNvSpPr>
            <a:spLocks noChangeArrowheads="1"/>
          </p:cNvSpPr>
          <p:nvPr userDrawn="1"/>
        </p:nvSpPr>
        <p:spPr bwMode="auto">
          <a:xfrm>
            <a:off x="3808998" y="2287290"/>
            <a:ext cx="745979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94" name="Freeform 118"/>
          <p:cNvSpPr>
            <a:spLocks/>
          </p:cNvSpPr>
          <p:nvPr userDrawn="1"/>
        </p:nvSpPr>
        <p:spPr bwMode="auto">
          <a:xfrm>
            <a:off x="857582" y="2656819"/>
            <a:ext cx="2206985" cy="369528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95" name="Rectangle 119"/>
          <p:cNvSpPr>
            <a:spLocks noChangeArrowheads="1"/>
          </p:cNvSpPr>
          <p:nvPr userDrawn="1"/>
        </p:nvSpPr>
        <p:spPr bwMode="auto">
          <a:xfrm>
            <a:off x="3064566" y="2656819"/>
            <a:ext cx="744432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96" name="Rectangle 120"/>
          <p:cNvSpPr>
            <a:spLocks noChangeArrowheads="1"/>
          </p:cNvSpPr>
          <p:nvPr userDrawn="1"/>
        </p:nvSpPr>
        <p:spPr bwMode="auto">
          <a:xfrm>
            <a:off x="3808998" y="2656819"/>
            <a:ext cx="745979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98" name="Freeform 122"/>
          <p:cNvSpPr>
            <a:spLocks/>
          </p:cNvSpPr>
          <p:nvPr userDrawn="1"/>
        </p:nvSpPr>
        <p:spPr bwMode="auto">
          <a:xfrm>
            <a:off x="857582" y="3026346"/>
            <a:ext cx="2206985" cy="370922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99" name="Rectangle 123"/>
          <p:cNvSpPr>
            <a:spLocks noChangeArrowheads="1"/>
          </p:cNvSpPr>
          <p:nvPr userDrawn="1"/>
        </p:nvSpPr>
        <p:spPr bwMode="auto">
          <a:xfrm>
            <a:off x="3064566" y="3026346"/>
            <a:ext cx="744432" cy="370922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02" name="Freeform 126"/>
          <p:cNvSpPr>
            <a:spLocks/>
          </p:cNvSpPr>
          <p:nvPr userDrawn="1"/>
        </p:nvSpPr>
        <p:spPr bwMode="auto">
          <a:xfrm>
            <a:off x="857582" y="3397268"/>
            <a:ext cx="2206985" cy="369528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03" name="Rectangle 127"/>
          <p:cNvSpPr>
            <a:spLocks noChangeArrowheads="1"/>
          </p:cNvSpPr>
          <p:nvPr userDrawn="1"/>
        </p:nvSpPr>
        <p:spPr bwMode="auto">
          <a:xfrm>
            <a:off x="3064566" y="3397268"/>
            <a:ext cx="744432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04" name="Rectangle 128"/>
          <p:cNvSpPr>
            <a:spLocks noChangeArrowheads="1"/>
          </p:cNvSpPr>
          <p:nvPr userDrawn="1"/>
        </p:nvSpPr>
        <p:spPr bwMode="auto">
          <a:xfrm>
            <a:off x="3808998" y="3397268"/>
            <a:ext cx="745979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06" name="Freeform 130"/>
          <p:cNvSpPr>
            <a:spLocks/>
          </p:cNvSpPr>
          <p:nvPr userDrawn="1"/>
        </p:nvSpPr>
        <p:spPr bwMode="auto">
          <a:xfrm>
            <a:off x="857582" y="3766795"/>
            <a:ext cx="2206985" cy="369528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4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07" name="Rectangle 131"/>
          <p:cNvSpPr>
            <a:spLocks noChangeArrowheads="1"/>
          </p:cNvSpPr>
          <p:nvPr userDrawn="1"/>
        </p:nvSpPr>
        <p:spPr bwMode="auto">
          <a:xfrm>
            <a:off x="3064566" y="3766795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08" name="Rectangle 132"/>
          <p:cNvSpPr>
            <a:spLocks noChangeArrowheads="1"/>
          </p:cNvSpPr>
          <p:nvPr userDrawn="1"/>
        </p:nvSpPr>
        <p:spPr bwMode="auto">
          <a:xfrm>
            <a:off x="3808998" y="3766795"/>
            <a:ext cx="745979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10" name="Freeform 134"/>
          <p:cNvSpPr>
            <a:spLocks/>
          </p:cNvSpPr>
          <p:nvPr userDrawn="1"/>
        </p:nvSpPr>
        <p:spPr bwMode="auto">
          <a:xfrm>
            <a:off x="857582" y="4136323"/>
            <a:ext cx="2206985" cy="370922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11" name="Rectangle 135"/>
          <p:cNvSpPr>
            <a:spLocks noChangeArrowheads="1"/>
          </p:cNvSpPr>
          <p:nvPr userDrawn="1"/>
        </p:nvSpPr>
        <p:spPr bwMode="auto">
          <a:xfrm>
            <a:off x="3064566" y="4136323"/>
            <a:ext cx="744432" cy="3709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12" name="Rectangle 136"/>
          <p:cNvSpPr>
            <a:spLocks noChangeArrowheads="1"/>
          </p:cNvSpPr>
          <p:nvPr userDrawn="1"/>
        </p:nvSpPr>
        <p:spPr bwMode="auto">
          <a:xfrm>
            <a:off x="3808998" y="4136323"/>
            <a:ext cx="745979" cy="370922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14" name="Freeform 138"/>
          <p:cNvSpPr>
            <a:spLocks/>
          </p:cNvSpPr>
          <p:nvPr userDrawn="1"/>
        </p:nvSpPr>
        <p:spPr bwMode="auto">
          <a:xfrm>
            <a:off x="857582" y="4507245"/>
            <a:ext cx="2206985" cy="369528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15" name="Rectangle 139"/>
          <p:cNvSpPr>
            <a:spLocks noChangeArrowheads="1"/>
          </p:cNvSpPr>
          <p:nvPr userDrawn="1"/>
        </p:nvSpPr>
        <p:spPr bwMode="auto">
          <a:xfrm>
            <a:off x="3064566" y="4507245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16" name="Rectangle 140"/>
          <p:cNvSpPr>
            <a:spLocks noChangeArrowheads="1"/>
          </p:cNvSpPr>
          <p:nvPr userDrawn="1"/>
        </p:nvSpPr>
        <p:spPr bwMode="auto">
          <a:xfrm>
            <a:off x="3808998" y="4507245"/>
            <a:ext cx="745979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17" name="Rectangle 141"/>
          <p:cNvSpPr>
            <a:spLocks noChangeArrowheads="1"/>
          </p:cNvSpPr>
          <p:nvPr userDrawn="1"/>
        </p:nvSpPr>
        <p:spPr bwMode="auto">
          <a:xfrm>
            <a:off x="4554977" y="4507245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18" name="Rectangle 142"/>
          <p:cNvSpPr>
            <a:spLocks noChangeArrowheads="1"/>
          </p:cNvSpPr>
          <p:nvPr userDrawn="1"/>
        </p:nvSpPr>
        <p:spPr bwMode="auto">
          <a:xfrm>
            <a:off x="5299409" y="4507245"/>
            <a:ext cx="745979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0" name="Freeform 144"/>
          <p:cNvSpPr>
            <a:spLocks/>
          </p:cNvSpPr>
          <p:nvPr userDrawn="1"/>
        </p:nvSpPr>
        <p:spPr bwMode="auto">
          <a:xfrm>
            <a:off x="857582" y="4876773"/>
            <a:ext cx="2206985" cy="369528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1" name="Rectangle 145"/>
          <p:cNvSpPr>
            <a:spLocks noChangeArrowheads="1"/>
          </p:cNvSpPr>
          <p:nvPr userDrawn="1"/>
        </p:nvSpPr>
        <p:spPr bwMode="auto">
          <a:xfrm>
            <a:off x="3064566" y="4876773"/>
            <a:ext cx="744432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2" name="Rectangle 146"/>
          <p:cNvSpPr>
            <a:spLocks noChangeArrowheads="1"/>
          </p:cNvSpPr>
          <p:nvPr userDrawn="1"/>
        </p:nvSpPr>
        <p:spPr bwMode="auto">
          <a:xfrm>
            <a:off x="3808998" y="4876773"/>
            <a:ext cx="745979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3" name="Rectangle 147"/>
          <p:cNvSpPr>
            <a:spLocks noChangeArrowheads="1"/>
          </p:cNvSpPr>
          <p:nvPr userDrawn="1"/>
        </p:nvSpPr>
        <p:spPr bwMode="auto">
          <a:xfrm>
            <a:off x="4554977" y="4876773"/>
            <a:ext cx="744432" cy="369528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4" name="Rectangle 148"/>
          <p:cNvSpPr>
            <a:spLocks noChangeArrowheads="1"/>
          </p:cNvSpPr>
          <p:nvPr userDrawn="1"/>
        </p:nvSpPr>
        <p:spPr bwMode="auto">
          <a:xfrm>
            <a:off x="5299409" y="4876773"/>
            <a:ext cx="745979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5" name="Rectangle 149"/>
          <p:cNvSpPr>
            <a:spLocks noChangeArrowheads="1"/>
          </p:cNvSpPr>
          <p:nvPr userDrawn="1"/>
        </p:nvSpPr>
        <p:spPr bwMode="auto">
          <a:xfrm>
            <a:off x="6045389" y="4876773"/>
            <a:ext cx="745979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6" name="Rectangle 150"/>
          <p:cNvSpPr>
            <a:spLocks noChangeArrowheads="1"/>
          </p:cNvSpPr>
          <p:nvPr userDrawn="1"/>
        </p:nvSpPr>
        <p:spPr bwMode="auto">
          <a:xfrm>
            <a:off x="6791367" y="4876773"/>
            <a:ext cx="744432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8" name="Rectangle 152"/>
          <p:cNvSpPr>
            <a:spLocks noChangeArrowheads="1"/>
          </p:cNvSpPr>
          <p:nvPr userDrawn="1"/>
        </p:nvSpPr>
        <p:spPr bwMode="auto">
          <a:xfrm>
            <a:off x="4554977" y="4136323"/>
            <a:ext cx="744432" cy="3709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9" name="Rectangle 153"/>
          <p:cNvSpPr>
            <a:spLocks noChangeArrowheads="1"/>
          </p:cNvSpPr>
          <p:nvPr userDrawn="1"/>
        </p:nvSpPr>
        <p:spPr bwMode="auto">
          <a:xfrm>
            <a:off x="4554977" y="3766795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30" name="Rectangle 154"/>
          <p:cNvSpPr>
            <a:spLocks noChangeArrowheads="1"/>
          </p:cNvSpPr>
          <p:nvPr userDrawn="1"/>
        </p:nvSpPr>
        <p:spPr bwMode="auto">
          <a:xfrm>
            <a:off x="4554977" y="3397268"/>
            <a:ext cx="744432" cy="369528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31" name="Rectangle 155"/>
          <p:cNvSpPr>
            <a:spLocks noChangeArrowheads="1"/>
          </p:cNvSpPr>
          <p:nvPr userDrawn="1"/>
        </p:nvSpPr>
        <p:spPr bwMode="auto">
          <a:xfrm>
            <a:off x="4554977" y="3026346"/>
            <a:ext cx="744432" cy="370922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32" name="Rectangle 156"/>
          <p:cNvSpPr>
            <a:spLocks noChangeArrowheads="1"/>
          </p:cNvSpPr>
          <p:nvPr userDrawn="1"/>
        </p:nvSpPr>
        <p:spPr bwMode="auto">
          <a:xfrm>
            <a:off x="4554977" y="2656819"/>
            <a:ext cx="744432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33" name="Rectangle 157"/>
          <p:cNvSpPr>
            <a:spLocks noChangeArrowheads="1"/>
          </p:cNvSpPr>
          <p:nvPr userDrawn="1"/>
        </p:nvSpPr>
        <p:spPr bwMode="auto">
          <a:xfrm>
            <a:off x="4554977" y="2287290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34" name="Rectangle 158"/>
          <p:cNvSpPr>
            <a:spLocks noChangeArrowheads="1"/>
          </p:cNvSpPr>
          <p:nvPr userDrawn="1"/>
        </p:nvSpPr>
        <p:spPr bwMode="auto">
          <a:xfrm>
            <a:off x="4554976" y="1916369"/>
            <a:ext cx="744432" cy="3709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35" name="Rectangle 159"/>
          <p:cNvSpPr>
            <a:spLocks noChangeArrowheads="1"/>
          </p:cNvSpPr>
          <p:nvPr userDrawn="1"/>
        </p:nvSpPr>
        <p:spPr bwMode="auto">
          <a:xfrm>
            <a:off x="5299409" y="1916369"/>
            <a:ext cx="745979" cy="3709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36" name="Rectangle 160"/>
          <p:cNvSpPr>
            <a:spLocks noChangeArrowheads="1"/>
          </p:cNvSpPr>
          <p:nvPr userDrawn="1"/>
        </p:nvSpPr>
        <p:spPr bwMode="auto">
          <a:xfrm>
            <a:off x="5299409" y="2287290"/>
            <a:ext cx="745979" cy="369528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37" name="Rectangle 161"/>
          <p:cNvSpPr>
            <a:spLocks noChangeArrowheads="1"/>
          </p:cNvSpPr>
          <p:nvPr userDrawn="1"/>
        </p:nvSpPr>
        <p:spPr bwMode="auto">
          <a:xfrm>
            <a:off x="5299409" y="2656819"/>
            <a:ext cx="745979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38" name="Rectangle 162"/>
          <p:cNvSpPr>
            <a:spLocks noChangeArrowheads="1"/>
          </p:cNvSpPr>
          <p:nvPr userDrawn="1"/>
        </p:nvSpPr>
        <p:spPr bwMode="auto">
          <a:xfrm>
            <a:off x="5299409" y="3026346"/>
            <a:ext cx="745979" cy="370922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39" name="Rectangle 163"/>
          <p:cNvSpPr>
            <a:spLocks noChangeArrowheads="1"/>
          </p:cNvSpPr>
          <p:nvPr userDrawn="1"/>
        </p:nvSpPr>
        <p:spPr bwMode="auto">
          <a:xfrm>
            <a:off x="5299409" y="3397268"/>
            <a:ext cx="745979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40" name="Rectangle 164"/>
          <p:cNvSpPr>
            <a:spLocks noChangeArrowheads="1"/>
          </p:cNvSpPr>
          <p:nvPr userDrawn="1"/>
        </p:nvSpPr>
        <p:spPr bwMode="auto">
          <a:xfrm>
            <a:off x="5299409" y="3766795"/>
            <a:ext cx="745979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41" name="Rectangle 165"/>
          <p:cNvSpPr>
            <a:spLocks noChangeArrowheads="1"/>
          </p:cNvSpPr>
          <p:nvPr userDrawn="1"/>
        </p:nvSpPr>
        <p:spPr bwMode="auto">
          <a:xfrm>
            <a:off x="5299409" y="4136323"/>
            <a:ext cx="745979" cy="370922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43" name="Rectangle 167"/>
          <p:cNvSpPr>
            <a:spLocks noChangeArrowheads="1"/>
          </p:cNvSpPr>
          <p:nvPr userDrawn="1"/>
        </p:nvSpPr>
        <p:spPr bwMode="auto">
          <a:xfrm>
            <a:off x="6045389" y="4136323"/>
            <a:ext cx="745979" cy="3645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45" name="Rectangle 169"/>
          <p:cNvSpPr>
            <a:spLocks noChangeArrowheads="1"/>
          </p:cNvSpPr>
          <p:nvPr userDrawn="1"/>
        </p:nvSpPr>
        <p:spPr bwMode="auto">
          <a:xfrm>
            <a:off x="6045389" y="3397268"/>
            <a:ext cx="745979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46" name="Rectangle 170"/>
          <p:cNvSpPr>
            <a:spLocks noChangeArrowheads="1"/>
          </p:cNvSpPr>
          <p:nvPr userDrawn="1"/>
        </p:nvSpPr>
        <p:spPr bwMode="auto">
          <a:xfrm>
            <a:off x="6045388" y="3026346"/>
            <a:ext cx="745979" cy="370922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47" name="Rectangle 171"/>
          <p:cNvSpPr>
            <a:spLocks noChangeArrowheads="1"/>
          </p:cNvSpPr>
          <p:nvPr userDrawn="1"/>
        </p:nvSpPr>
        <p:spPr bwMode="auto">
          <a:xfrm>
            <a:off x="6045389" y="2656819"/>
            <a:ext cx="745979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48" name="Rectangle 172"/>
          <p:cNvSpPr>
            <a:spLocks noChangeArrowheads="1"/>
          </p:cNvSpPr>
          <p:nvPr userDrawn="1"/>
        </p:nvSpPr>
        <p:spPr bwMode="auto">
          <a:xfrm>
            <a:off x="6045388" y="2287290"/>
            <a:ext cx="745979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49" name="Rectangle 173"/>
          <p:cNvSpPr>
            <a:spLocks noChangeArrowheads="1"/>
          </p:cNvSpPr>
          <p:nvPr userDrawn="1"/>
        </p:nvSpPr>
        <p:spPr bwMode="auto">
          <a:xfrm>
            <a:off x="6045389" y="1916369"/>
            <a:ext cx="745979" cy="3709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0" name="Rectangle 174"/>
          <p:cNvSpPr>
            <a:spLocks noChangeArrowheads="1"/>
          </p:cNvSpPr>
          <p:nvPr userDrawn="1"/>
        </p:nvSpPr>
        <p:spPr bwMode="auto">
          <a:xfrm>
            <a:off x="6045389" y="1546842"/>
            <a:ext cx="745979" cy="369528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1" name="Rectangle 175"/>
          <p:cNvSpPr>
            <a:spLocks noChangeArrowheads="1"/>
          </p:cNvSpPr>
          <p:nvPr userDrawn="1"/>
        </p:nvSpPr>
        <p:spPr bwMode="auto">
          <a:xfrm>
            <a:off x="6791367" y="1546842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2" name="Rectangle 176"/>
          <p:cNvSpPr>
            <a:spLocks noChangeArrowheads="1"/>
          </p:cNvSpPr>
          <p:nvPr userDrawn="1"/>
        </p:nvSpPr>
        <p:spPr bwMode="auto">
          <a:xfrm>
            <a:off x="6791367" y="1916369"/>
            <a:ext cx="744432" cy="3709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3" name="Rectangle 177"/>
          <p:cNvSpPr>
            <a:spLocks noChangeArrowheads="1"/>
          </p:cNvSpPr>
          <p:nvPr userDrawn="1"/>
        </p:nvSpPr>
        <p:spPr bwMode="auto">
          <a:xfrm>
            <a:off x="6791367" y="2287290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4" name="Rectangle 178"/>
          <p:cNvSpPr>
            <a:spLocks noChangeArrowheads="1"/>
          </p:cNvSpPr>
          <p:nvPr userDrawn="1"/>
        </p:nvSpPr>
        <p:spPr bwMode="auto">
          <a:xfrm>
            <a:off x="6791366" y="2656819"/>
            <a:ext cx="744432" cy="369528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5" name="Rectangle 179"/>
          <p:cNvSpPr>
            <a:spLocks noChangeArrowheads="1"/>
          </p:cNvSpPr>
          <p:nvPr userDrawn="1"/>
        </p:nvSpPr>
        <p:spPr bwMode="auto">
          <a:xfrm>
            <a:off x="6791367" y="3026346"/>
            <a:ext cx="744432" cy="370922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6" name="Rectangle 180"/>
          <p:cNvSpPr>
            <a:spLocks noChangeArrowheads="1"/>
          </p:cNvSpPr>
          <p:nvPr userDrawn="1"/>
        </p:nvSpPr>
        <p:spPr bwMode="auto">
          <a:xfrm>
            <a:off x="6791367" y="3397268"/>
            <a:ext cx="744432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7" name="Rectangle 181"/>
          <p:cNvSpPr>
            <a:spLocks noChangeArrowheads="1"/>
          </p:cNvSpPr>
          <p:nvPr userDrawn="1"/>
        </p:nvSpPr>
        <p:spPr bwMode="auto">
          <a:xfrm>
            <a:off x="6791367" y="3766795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8" name="Rectangle 182"/>
          <p:cNvSpPr>
            <a:spLocks noChangeArrowheads="1"/>
          </p:cNvSpPr>
          <p:nvPr userDrawn="1"/>
        </p:nvSpPr>
        <p:spPr bwMode="auto">
          <a:xfrm>
            <a:off x="6791367" y="4136323"/>
            <a:ext cx="744432" cy="370922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9" name="Rectangle 183"/>
          <p:cNvSpPr>
            <a:spLocks noChangeArrowheads="1"/>
          </p:cNvSpPr>
          <p:nvPr userDrawn="1"/>
        </p:nvSpPr>
        <p:spPr bwMode="auto">
          <a:xfrm>
            <a:off x="6791367" y="4507245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60" name="Text Placeholder 68"/>
          <p:cNvSpPr>
            <a:spLocks noGrp="1"/>
          </p:cNvSpPr>
          <p:nvPr>
            <p:ph type="body" sz="quarter" idx="18" hasCustomPrompt="1"/>
          </p:nvPr>
        </p:nvSpPr>
        <p:spPr>
          <a:xfrm>
            <a:off x="857582" y="1546841"/>
            <a:ext cx="2206985" cy="373291"/>
          </a:xfrm>
          <a:solidFill>
            <a:srgbClr val="FEFCE8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1</a:t>
            </a:r>
          </a:p>
        </p:txBody>
      </p:sp>
      <p:sp>
        <p:nvSpPr>
          <p:cNvPr id="261" name="Text Placeholder 68"/>
          <p:cNvSpPr>
            <a:spLocks noGrp="1"/>
          </p:cNvSpPr>
          <p:nvPr>
            <p:ph type="body" sz="quarter" idx="19" hasCustomPrompt="1"/>
          </p:nvPr>
        </p:nvSpPr>
        <p:spPr>
          <a:xfrm>
            <a:off x="857582" y="1921077"/>
            <a:ext cx="2206985" cy="373291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2</a:t>
            </a:r>
          </a:p>
        </p:txBody>
      </p:sp>
      <p:sp>
        <p:nvSpPr>
          <p:cNvPr id="262" name="Text Placeholder 68"/>
          <p:cNvSpPr>
            <a:spLocks noGrp="1"/>
          </p:cNvSpPr>
          <p:nvPr>
            <p:ph type="body" sz="quarter" idx="20" hasCustomPrompt="1"/>
          </p:nvPr>
        </p:nvSpPr>
        <p:spPr>
          <a:xfrm>
            <a:off x="857582" y="2280796"/>
            <a:ext cx="2206985" cy="373291"/>
          </a:xfrm>
          <a:solidFill>
            <a:srgbClr val="FEFCE8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3</a:t>
            </a:r>
          </a:p>
        </p:txBody>
      </p:sp>
      <p:sp>
        <p:nvSpPr>
          <p:cNvPr id="263" name="Text Placeholder 68"/>
          <p:cNvSpPr>
            <a:spLocks noGrp="1"/>
          </p:cNvSpPr>
          <p:nvPr>
            <p:ph type="body" sz="quarter" idx="21" hasCustomPrompt="1"/>
          </p:nvPr>
        </p:nvSpPr>
        <p:spPr>
          <a:xfrm>
            <a:off x="857582" y="2656819"/>
            <a:ext cx="2206985" cy="373291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4</a:t>
            </a:r>
          </a:p>
        </p:txBody>
      </p:sp>
      <p:sp>
        <p:nvSpPr>
          <p:cNvPr id="264" name="Text Placeholder 68"/>
          <p:cNvSpPr>
            <a:spLocks noGrp="1"/>
          </p:cNvSpPr>
          <p:nvPr>
            <p:ph type="body" sz="quarter" idx="22" hasCustomPrompt="1"/>
          </p:nvPr>
        </p:nvSpPr>
        <p:spPr>
          <a:xfrm>
            <a:off x="857582" y="3026347"/>
            <a:ext cx="2206985" cy="373291"/>
          </a:xfrm>
          <a:solidFill>
            <a:srgbClr val="FEFCE8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5</a:t>
            </a:r>
          </a:p>
        </p:txBody>
      </p:sp>
      <p:sp>
        <p:nvSpPr>
          <p:cNvPr id="265" name="Text Placeholder 68"/>
          <p:cNvSpPr>
            <a:spLocks noGrp="1"/>
          </p:cNvSpPr>
          <p:nvPr>
            <p:ph type="body" sz="quarter" idx="23" hasCustomPrompt="1"/>
          </p:nvPr>
        </p:nvSpPr>
        <p:spPr>
          <a:xfrm>
            <a:off x="857582" y="3397268"/>
            <a:ext cx="2206985" cy="373291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6</a:t>
            </a:r>
          </a:p>
        </p:txBody>
      </p:sp>
      <p:sp>
        <p:nvSpPr>
          <p:cNvPr id="266" name="Text Placeholder 68"/>
          <p:cNvSpPr>
            <a:spLocks noGrp="1"/>
          </p:cNvSpPr>
          <p:nvPr>
            <p:ph type="body" sz="quarter" idx="24" hasCustomPrompt="1"/>
          </p:nvPr>
        </p:nvSpPr>
        <p:spPr>
          <a:xfrm>
            <a:off x="857582" y="3763031"/>
            <a:ext cx="2206985" cy="373291"/>
          </a:xfrm>
          <a:solidFill>
            <a:srgbClr val="FEFCE8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7</a:t>
            </a:r>
          </a:p>
        </p:txBody>
      </p:sp>
      <p:sp>
        <p:nvSpPr>
          <p:cNvPr id="267" name="Text Placeholder 68"/>
          <p:cNvSpPr>
            <a:spLocks noGrp="1"/>
          </p:cNvSpPr>
          <p:nvPr>
            <p:ph type="body" sz="quarter" idx="25" hasCustomPrompt="1"/>
          </p:nvPr>
        </p:nvSpPr>
        <p:spPr>
          <a:xfrm>
            <a:off x="857582" y="4133953"/>
            <a:ext cx="2206985" cy="373291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8</a:t>
            </a:r>
          </a:p>
        </p:txBody>
      </p:sp>
      <p:sp>
        <p:nvSpPr>
          <p:cNvPr id="268" name="Text Placeholder 68"/>
          <p:cNvSpPr>
            <a:spLocks noGrp="1"/>
          </p:cNvSpPr>
          <p:nvPr>
            <p:ph type="body" sz="quarter" idx="26" hasCustomPrompt="1"/>
          </p:nvPr>
        </p:nvSpPr>
        <p:spPr>
          <a:xfrm>
            <a:off x="857582" y="4505362"/>
            <a:ext cx="2206985" cy="373291"/>
          </a:xfrm>
          <a:solidFill>
            <a:srgbClr val="FEFCE8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9</a:t>
            </a:r>
          </a:p>
        </p:txBody>
      </p:sp>
      <p:sp>
        <p:nvSpPr>
          <p:cNvPr id="269" name="Text Placeholder 68"/>
          <p:cNvSpPr>
            <a:spLocks noGrp="1"/>
          </p:cNvSpPr>
          <p:nvPr>
            <p:ph type="body" sz="quarter" idx="27" hasCustomPrompt="1"/>
          </p:nvPr>
        </p:nvSpPr>
        <p:spPr>
          <a:xfrm>
            <a:off x="857582" y="4870370"/>
            <a:ext cx="2206985" cy="373291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10</a:t>
            </a:r>
          </a:p>
        </p:txBody>
      </p:sp>
      <p:sp>
        <p:nvSpPr>
          <p:cNvPr id="270" name="Freeform 104"/>
          <p:cNvSpPr>
            <a:spLocks/>
          </p:cNvSpPr>
          <p:nvPr userDrawn="1"/>
        </p:nvSpPr>
        <p:spPr bwMode="auto">
          <a:xfrm>
            <a:off x="857580" y="1540440"/>
            <a:ext cx="2206985" cy="369528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71" name="Rectangle 106"/>
          <p:cNvSpPr>
            <a:spLocks noChangeArrowheads="1"/>
          </p:cNvSpPr>
          <p:nvPr userDrawn="1"/>
        </p:nvSpPr>
        <p:spPr bwMode="auto">
          <a:xfrm>
            <a:off x="3808997" y="1540440"/>
            <a:ext cx="745979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72" name="Rectangle 107"/>
          <p:cNvSpPr>
            <a:spLocks noChangeArrowheads="1"/>
          </p:cNvSpPr>
          <p:nvPr userDrawn="1"/>
        </p:nvSpPr>
        <p:spPr bwMode="auto">
          <a:xfrm>
            <a:off x="4554975" y="1540440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73" name="Rectangle 108"/>
          <p:cNvSpPr>
            <a:spLocks noChangeArrowheads="1"/>
          </p:cNvSpPr>
          <p:nvPr userDrawn="1"/>
        </p:nvSpPr>
        <p:spPr bwMode="auto">
          <a:xfrm>
            <a:off x="5299407" y="1540440"/>
            <a:ext cx="745979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75" name="Freeform 114"/>
          <p:cNvSpPr>
            <a:spLocks/>
          </p:cNvSpPr>
          <p:nvPr userDrawn="1"/>
        </p:nvSpPr>
        <p:spPr bwMode="auto">
          <a:xfrm>
            <a:off x="857580" y="2280889"/>
            <a:ext cx="2206985" cy="369528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39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76" name="Rectangle 115"/>
          <p:cNvSpPr>
            <a:spLocks noChangeArrowheads="1"/>
          </p:cNvSpPr>
          <p:nvPr userDrawn="1"/>
        </p:nvSpPr>
        <p:spPr bwMode="auto">
          <a:xfrm>
            <a:off x="3064564" y="2280889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77" name="Rectangle 116"/>
          <p:cNvSpPr>
            <a:spLocks noChangeArrowheads="1"/>
          </p:cNvSpPr>
          <p:nvPr userDrawn="1"/>
        </p:nvSpPr>
        <p:spPr bwMode="auto">
          <a:xfrm>
            <a:off x="3808997" y="2280889"/>
            <a:ext cx="745979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79" name="Freeform 122"/>
          <p:cNvSpPr>
            <a:spLocks/>
          </p:cNvSpPr>
          <p:nvPr userDrawn="1"/>
        </p:nvSpPr>
        <p:spPr bwMode="auto">
          <a:xfrm>
            <a:off x="857580" y="3019945"/>
            <a:ext cx="2206985" cy="370922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80" name="Rectangle 123"/>
          <p:cNvSpPr>
            <a:spLocks noChangeArrowheads="1"/>
          </p:cNvSpPr>
          <p:nvPr userDrawn="1"/>
        </p:nvSpPr>
        <p:spPr bwMode="auto">
          <a:xfrm>
            <a:off x="3064564" y="3019945"/>
            <a:ext cx="744432" cy="370922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83" name="Freeform 130"/>
          <p:cNvSpPr>
            <a:spLocks/>
          </p:cNvSpPr>
          <p:nvPr userDrawn="1"/>
        </p:nvSpPr>
        <p:spPr bwMode="auto">
          <a:xfrm>
            <a:off x="857580" y="3760394"/>
            <a:ext cx="2206985" cy="369528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4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84" name="Rectangle 131"/>
          <p:cNvSpPr>
            <a:spLocks noChangeArrowheads="1"/>
          </p:cNvSpPr>
          <p:nvPr userDrawn="1"/>
        </p:nvSpPr>
        <p:spPr bwMode="auto">
          <a:xfrm>
            <a:off x="3064564" y="3760394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85" name="Rectangle 132"/>
          <p:cNvSpPr>
            <a:spLocks noChangeArrowheads="1"/>
          </p:cNvSpPr>
          <p:nvPr userDrawn="1"/>
        </p:nvSpPr>
        <p:spPr bwMode="auto">
          <a:xfrm>
            <a:off x="3808997" y="3760394"/>
            <a:ext cx="745979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87" name="Freeform 138"/>
          <p:cNvSpPr>
            <a:spLocks/>
          </p:cNvSpPr>
          <p:nvPr userDrawn="1"/>
        </p:nvSpPr>
        <p:spPr bwMode="auto">
          <a:xfrm>
            <a:off x="857580" y="4500844"/>
            <a:ext cx="2206985" cy="369528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88" name="Rectangle 139"/>
          <p:cNvSpPr>
            <a:spLocks noChangeArrowheads="1"/>
          </p:cNvSpPr>
          <p:nvPr userDrawn="1"/>
        </p:nvSpPr>
        <p:spPr bwMode="auto">
          <a:xfrm>
            <a:off x="3064564" y="4500844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89" name="Rectangle 140"/>
          <p:cNvSpPr>
            <a:spLocks noChangeArrowheads="1"/>
          </p:cNvSpPr>
          <p:nvPr userDrawn="1"/>
        </p:nvSpPr>
        <p:spPr bwMode="auto">
          <a:xfrm>
            <a:off x="3808997" y="4500844"/>
            <a:ext cx="745979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90" name="Rectangle 141"/>
          <p:cNvSpPr>
            <a:spLocks noChangeArrowheads="1"/>
          </p:cNvSpPr>
          <p:nvPr userDrawn="1"/>
        </p:nvSpPr>
        <p:spPr bwMode="auto">
          <a:xfrm>
            <a:off x="4554975" y="4500844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91" name="Rectangle 142"/>
          <p:cNvSpPr>
            <a:spLocks noChangeArrowheads="1"/>
          </p:cNvSpPr>
          <p:nvPr userDrawn="1"/>
        </p:nvSpPr>
        <p:spPr bwMode="auto">
          <a:xfrm>
            <a:off x="5299407" y="4500844"/>
            <a:ext cx="745979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93" name="Rectangle 153"/>
          <p:cNvSpPr>
            <a:spLocks noChangeArrowheads="1"/>
          </p:cNvSpPr>
          <p:nvPr userDrawn="1"/>
        </p:nvSpPr>
        <p:spPr bwMode="auto">
          <a:xfrm>
            <a:off x="4554975" y="3760394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94" name="Rectangle 155"/>
          <p:cNvSpPr>
            <a:spLocks noChangeArrowheads="1"/>
          </p:cNvSpPr>
          <p:nvPr userDrawn="1"/>
        </p:nvSpPr>
        <p:spPr bwMode="auto">
          <a:xfrm>
            <a:off x="4554975" y="3019945"/>
            <a:ext cx="744432" cy="370922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95" name="Rectangle 294"/>
          <p:cNvSpPr>
            <a:spLocks noChangeArrowheads="1"/>
          </p:cNvSpPr>
          <p:nvPr userDrawn="1"/>
        </p:nvSpPr>
        <p:spPr bwMode="auto">
          <a:xfrm>
            <a:off x="4554975" y="2280889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96" name="Rectangle 164"/>
          <p:cNvSpPr>
            <a:spLocks noChangeArrowheads="1"/>
          </p:cNvSpPr>
          <p:nvPr userDrawn="1"/>
        </p:nvSpPr>
        <p:spPr bwMode="auto">
          <a:xfrm>
            <a:off x="5299407" y="3760394"/>
            <a:ext cx="745979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99" name="Rectangle 170"/>
          <p:cNvSpPr>
            <a:spLocks noChangeArrowheads="1"/>
          </p:cNvSpPr>
          <p:nvPr userDrawn="1"/>
        </p:nvSpPr>
        <p:spPr bwMode="auto">
          <a:xfrm>
            <a:off x="6045386" y="3019945"/>
            <a:ext cx="745979" cy="370922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00" name="Rectangle 172"/>
          <p:cNvSpPr>
            <a:spLocks noChangeArrowheads="1"/>
          </p:cNvSpPr>
          <p:nvPr userDrawn="1"/>
        </p:nvSpPr>
        <p:spPr bwMode="auto">
          <a:xfrm>
            <a:off x="6045386" y="2280889"/>
            <a:ext cx="745979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01" name="Rectangle 175"/>
          <p:cNvSpPr>
            <a:spLocks noChangeArrowheads="1"/>
          </p:cNvSpPr>
          <p:nvPr userDrawn="1"/>
        </p:nvSpPr>
        <p:spPr bwMode="auto">
          <a:xfrm>
            <a:off x="6791365" y="1540440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02" name="Rectangle 177"/>
          <p:cNvSpPr>
            <a:spLocks noChangeArrowheads="1"/>
          </p:cNvSpPr>
          <p:nvPr userDrawn="1"/>
        </p:nvSpPr>
        <p:spPr bwMode="auto">
          <a:xfrm>
            <a:off x="6791365" y="2280889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03" name="Rectangle 179"/>
          <p:cNvSpPr>
            <a:spLocks noChangeArrowheads="1"/>
          </p:cNvSpPr>
          <p:nvPr userDrawn="1"/>
        </p:nvSpPr>
        <p:spPr bwMode="auto">
          <a:xfrm>
            <a:off x="6791365" y="3019945"/>
            <a:ext cx="744432" cy="370922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04" name="Rectangle 181"/>
          <p:cNvSpPr>
            <a:spLocks noChangeArrowheads="1"/>
          </p:cNvSpPr>
          <p:nvPr userDrawn="1"/>
        </p:nvSpPr>
        <p:spPr bwMode="auto">
          <a:xfrm>
            <a:off x="6791365" y="3760394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05" name="Rectangle 183"/>
          <p:cNvSpPr>
            <a:spLocks noChangeArrowheads="1"/>
          </p:cNvSpPr>
          <p:nvPr userDrawn="1"/>
        </p:nvSpPr>
        <p:spPr bwMode="auto">
          <a:xfrm>
            <a:off x="6791365" y="4500844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06" name="Text Placeholder 68"/>
          <p:cNvSpPr>
            <a:spLocks noGrp="1"/>
          </p:cNvSpPr>
          <p:nvPr>
            <p:ph type="body" sz="quarter" idx="28" hasCustomPrompt="1"/>
          </p:nvPr>
        </p:nvSpPr>
        <p:spPr>
          <a:xfrm>
            <a:off x="857580" y="1540440"/>
            <a:ext cx="2206985" cy="373291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1</a:t>
            </a:r>
          </a:p>
        </p:txBody>
      </p:sp>
      <p:sp>
        <p:nvSpPr>
          <p:cNvPr id="307" name="Text Placeholder 68"/>
          <p:cNvSpPr>
            <a:spLocks noGrp="1"/>
          </p:cNvSpPr>
          <p:nvPr>
            <p:ph type="body" sz="quarter" idx="29" hasCustomPrompt="1"/>
          </p:nvPr>
        </p:nvSpPr>
        <p:spPr>
          <a:xfrm>
            <a:off x="857580" y="2274395"/>
            <a:ext cx="2206985" cy="373291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3</a:t>
            </a:r>
          </a:p>
        </p:txBody>
      </p:sp>
      <p:sp>
        <p:nvSpPr>
          <p:cNvPr id="308" name="Text Placeholder 68"/>
          <p:cNvSpPr>
            <a:spLocks noGrp="1"/>
          </p:cNvSpPr>
          <p:nvPr>
            <p:ph type="body" sz="quarter" idx="30" hasCustomPrompt="1"/>
          </p:nvPr>
        </p:nvSpPr>
        <p:spPr>
          <a:xfrm>
            <a:off x="857580" y="3019946"/>
            <a:ext cx="2206985" cy="373291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5</a:t>
            </a:r>
          </a:p>
        </p:txBody>
      </p:sp>
      <p:sp>
        <p:nvSpPr>
          <p:cNvPr id="309" name="Text Placeholder 68"/>
          <p:cNvSpPr>
            <a:spLocks noGrp="1"/>
          </p:cNvSpPr>
          <p:nvPr>
            <p:ph type="body" sz="quarter" idx="31" hasCustomPrompt="1"/>
          </p:nvPr>
        </p:nvSpPr>
        <p:spPr>
          <a:xfrm>
            <a:off x="857580" y="3756630"/>
            <a:ext cx="2206985" cy="373291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7</a:t>
            </a:r>
          </a:p>
        </p:txBody>
      </p:sp>
      <p:sp>
        <p:nvSpPr>
          <p:cNvPr id="310" name="Text Placeholder 68"/>
          <p:cNvSpPr>
            <a:spLocks noGrp="1"/>
          </p:cNvSpPr>
          <p:nvPr>
            <p:ph type="body" sz="quarter" idx="32" hasCustomPrompt="1"/>
          </p:nvPr>
        </p:nvSpPr>
        <p:spPr>
          <a:xfrm>
            <a:off x="857580" y="4498961"/>
            <a:ext cx="2206985" cy="373291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9</a:t>
            </a:r>
          </a:p>
        </p:txBody>
      </p:sp>
      <p:sp>
        <p:nvSpPr>
          <p:cNvPr id="145" name="Rectangle 102"/>
          <p:cNvSpPr>
            <a:spLocks noChangeArrowheads="1"/>
          </p:cNvSpPr>
          <p:nvPr userDrawn="1"/>
        </p:nvSpPr>
        <p:spPr bwMode="auto">
          <a:xfrm>
            <a:off x="7535797" y="1177314"/>
            <a:ext cx="744432" cy="36952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7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rPr>
              <a:t>Sun</a:t>
            </a:r>
            <a:endParaRPr kumimoji="0" lang="en-US" sz="17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46" name="Rectangle 150"/>
          <p:cNvSpPr>
            <a:spLocks noChangeArrowheads="1"/>
          </p:cNvSpPr>
          <p:nvPr userDrawn="1"/>
        </p:nvSpPr>
        <p:spPr bwMode="auto">
          <a:xfrm>
            <a:off x="7535797" y="4876773"/>
            <a:ext cx="744432" cy="369528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47" name="Rectangle 175"/>
          <p:cNvSpPr>
            <a:spLocks noChangeArrowheads="1"/>
          </p:cNvSpPr>
          <p:nvPr userDrawn="1"/>
        </p:nvSpPr>
        <p:spPr bwMode="auto">
          <a:xfrm>
            <a:off x="7535797" y="1546842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48" name="Rectangle 176"/>
          <p:cNvSpPr>
            <a:spLocks noChangeArrowheads="1"/>
          </p:cNvSpPr>
          <p:nvPr userDrawn="1"/>
        </p:nvSpPr>
        <p:spPr bwMode="auto">
          <a:xfrm>
            <a:off x="7535797" y="1916369"/>
            <a:ext cx="744432" cy="3709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49" name="Rectangle 177"/>
          <p:cNvSpPr>
            <a:spLocks noChangeArrowheads="1"/>
          </p:cNvSpPr>
          <p:nvPr userDrawn="1"/>
        </p:nvSpPr>
        <p:spPr bwMode="auto">
          <a:xfrm>
            <a:off x="7535797" y="2287290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0" name="Rectangle 178"/>
          <p:cNvSpPr>
            <a:spLocks noChangeArrowheads="1"/>
          </p:cNvSpPr>
          <p:nvPr userDrawn="1"/>
        </p:nvSpPr>
        <p:spPr bwMode="auto">
          <a:xfrm>
            <a:off x="7535796" y="2656819"/>
            <a:ext cx="744432" cy="3695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1" name="Rectangle 179"/>
          <p:cNvSpPr>
            <a:spLocks noChangeArrowheads="1"/>
          </p:cNvSpPr>
          <p:nvPr userDrawn="1"/>
        </p:nvSpPr>
        <p:spPr bwMode="auto">
          <a:xfrm>
            <a:off x="7535797" y="3026346"/>
            <a:ext cx="744432" cy="370922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2" name="Rectangle 180"/>
          <p:cNvSpPr>
            <a:spLocks noChangeArrowheads="1"/>
          </p:cNvSpPr>
          <p:nvPr userDrawn="1"/>
        </p:nvSpPr>
        <p:spPr bwMode="auto">
          <a:xfrm>
            <a:off x="7535797" y="3397268"/>
            <a:ext cx="744432" cy="369528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3" name="Rectangle 181"/>
          <p:cNvSpPr>
            <a:spLocks noChangeArrowheads="1"/>
          </p:cNvSpPr>
          <p:nvPr userDrawn="1"/>
        </p:nvSpPr>
        <p:spPr bwMode="auto">
          <a:xfrm>
            <a:off x="7535797" y="3766795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4" name="Rectangle 182"/>
          <p:cNvSpPr>
            <a:spLocks noChangeArrowheads="1"/>
          </p:cNvSpPr>
          <p:nvPr userDrawn="1"/>
        </p:nvSpPr>
        <p:spPr bwMode="auto">
          <a:xfrm>
            <a:off x="7535797" y="4136323"/>
            <a:ext cx="744432" cy="3709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5" name="Rectangle 183"/>
          <p:cNvSpPr>
            <a:spLocks noChangeArrowheads="1"/>
          </p:cNvSpPr>
          <p:nvPr userDrawn="1"/>
        </p:nvSpPr>
        <p:spPr bwMode="auto">
          <a:xfrm>
            <a:off x="7535797" y="4507245"/>
            <a:ext cx="744432" cy="369528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6" name="Rectangle 175"/>
          <p:cNvSpPr>
            <a:spLocks noChangeArrowheads="1"/>
          </p:cNvSpPr>
          <p:nvPr userDrawn="1"/>
        </p:nvSpPr>
        <p:spPr bwMode="auto">
          <a:xfrm>
            <a:off x="7535795" y="1540440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7" name="Rectangle 177"/>
          <p:cNvSpPr>
            <a:spLocks noChangeArrowheads="1"/>
          </p:cNvSpPr>
          <p:nvPr userDrawn="1"/>
        </p:nvSpPr>
        <p:spPr bwMode="auto">
          <a:xfrm>
            <a:off x="7535795" y="2280889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8" name="Rectangle 179"/>
          <p:cNvSpPr>
            <a:spLocks noChangeArrowheads="1"/>
          </p:cNvSpPr>
          <p:nvPr userDrawn="1"/>
        </p:nvSpPr>
        <p:spPr bwMode="auto">
          <a:xfrm>
            <a:off x="7535795" y="3019945"/>
            <a:ext cx="744432" cy="370922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9" name="Rectangle 181"/>
          <p:cNvSpPr>
            <a:spLocks noChangeArrowheads="1"/>
          </p:cNvSpPr>
          <p:nvPr userDrawn="1"/>
        </p:nvSpPr>
        <p:spPr bwMode="auto">
          <a:xfrm>
            <a:off x="7535795" y="3760394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60" name="Rectangle 183"/>
          <p:cNvSpPr>
            <a:spLocks noChangeArrowheads="1"/>
          </p:cNvSpPr>
          <p:nvPr userDrawn="1"/>
        </p:nvSpPr>
        <p:spPr bwMode="auto">
          <a:xfrm>
            <a:off x="7535795" y="4500844"/>
            <a:ext cx="744432" cy="369528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61" name="Rectangle 102"/>
          <p:cNvSpPr>
            <a:spLocks noChangeArrowheads="1"/>
          </p:cNvSpPr>
          <p:nvPr userDrawn="1"/>
        </p:nvSpPr>
        <p:spPr bwMode="auto">
          <a:xfrm>
            <a:off x="857582" y="1177314"/>
            <a:ext cx="2206983" cy="369528"/>
          </a:xfrm>
          <a:prstGeom prst="rect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7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Roboto Condensed Light" panose="02000000000000000000" pitchFamily="2" charset="0"/>
                <a:cs typeface="+mn-cs"/>
              </a:rPr>
              <a:t>Task</a:t>
            </a:r>
            <a:endParaRPr kumimoji="0" lang="en-US" sz="17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97" name="Rectangle 166"/>
          <p:cNvSpPr>
            <a:spLocks noChangeArrowheads="1"/>
          </p:cNvSpPr>
          <p:nvPr userDrawn="1"/>
        </p:nvSpPr>
        <p:spPr bwMode="auto">
          <a:xfrm>
            <a:off x="6045387" y="4500844"/>
            <a:ext cx="745979" cy="369528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537978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heck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Simple Checklist</a:t>
            </a:r>
          </a:p>
        </p:txBody>
      </p:sp>
      <p:sp>
        <p:nvSpPr>
          <p:cNvPr id="33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74" name="Group 4"/>
          <p:cNvGrpSpPr>
            <a:grpSpLocks noChangeAspect="1"/>
          </p:cNvGrpSpPr>
          <p:nvPr userDrawn="1"/>
        </p:nvGrpSpPr>
        <p:grpSpPr bwMode="auto">
          <a:xfrm rot="5400000" flipV="1">
            <a:off x="-516027" y="3037548"/>
            <a:ext cx="3616638" cy="717422"/>
            <a:chOff x="431" y="1080"/>
            <a:chExt cx="4900" cy="1080"/>
          </a:xfrm>
        </p:grpSpPr>
        <p:sp>
          <p:nvSpPr>
            <p:cNvPr id="75" name="Rectangle 5"/>
            <p:cNvSpPr>
              <a:spLocks noChangeArrowheads="1"/>
            </p:cNvSpPr>
            <p:nvPr userDrawn="1"/>
          </p:nvSpPr>
          <p:spPr bwMode="auto">
            <a:xfrm>
              <a:off x="431" y="1274"/>
              <a:ext cx="4854" cy="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76" name="Freeform 6"/>
            <p:cNvSpPr>
              <a:spLocks/>
            </p:cNvSpPr>
            <p:nvPr userDrawn="1"/>
          </p:nvSpPr>
          <p:spPr bwMode="auto">
            <a:xfrm>
              <a:off x="624" y="1080"/>
              <a:ext cx="918" cy="1080"/>
            </a:xfrm>
            <a:custGeom>
              <a:avLst/>
              <a:gdLst>
                <a:gd name="T0" fmla="*/ 1340 w 1340"/>
                <a:gd name="T1" fmla="*/ 283 h 1574"/>
                <a:gd name="T2" fmla="*/ 1340 w 1340"/>
                <a:gd name="T3" fmla="*/ 1291 h 1574"/>
                <a:gd name="T4" fmla="*/ 812 w 1340"/>
                <a:gd name="T5" fmla="*/ 1574 h 1574"/>
                <a:gd name="T6" fmla="*/ 284 w 1340"/>
                <a:gd name="T7" fmla="*/ 1291 h 1574"/>
                <a:gd name="T8" fmla="*/ 284 w 1340"/>
                <a:gd name="T9" fmla="*/ 283 h 1574"/>
                <a:gd name="T10" fmla="*/ 0 w 1340"/>
                <a:gd name="T11" fmla="*/ 0 h 1574"/>
                <a:gd name="T12" fmla="*/ 1056 w 1340"/>
                <a:gd name="T13" fmla="*/ 0 h 1574"/>
                <a:gd name="T14" fmla="*/ 1340 w 1340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0" h="1574">
                  <a:moveTo>
                    <a:pt x="1340" y="283"/>
                  </a:moveTo>
                  <a:cubicBezTo>
                    <a:pt x="1340" y="1291"/>
                    <a:pt x="1340" y="1291"/>
                    <a:pt x="1340" y="1291"/>
                  </a:cubicBezTo>
                  <a:cubicBezTo>
                    <a:pt x="812" y="1574"/>
                    <a:pt x="812" y="1574"/>
                    <a:pt x="812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4" y="126"/>
                    <a:pt x="157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3" y="0"/>
                    <a:pt x="1340" y="126"/>
                    <a:pt x="1340" y="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77" name="Freeform 7"/>
            <p:cNvSpPr>
              <a:spLocks/>
            </p:cNvSpPr>
            <p:nvPr userDrawn="1"/>
          </p:nvSpPr>
          <p:spPr bwMode="auto">
            <a:xfrm>
              <a:off x="431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4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4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78" name="Freeform 8"/>
            <p:cNvSpPr>
              <a:spLocks/>
            </p:cNvSpPr>
            <p:nvPr userDrawn="1"/>
          </p:nvSpPr>
          <p:spPr bwMode="auto">
            <a:xfrm>
              <a:off x="1888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1 w 1339"/>
                <a:gd name="T5" fmla="*/ 1574 h 1574"/>
                <a:gd name="T6" fmla="*/ 283 w 1339"/>
                <a:gd name="T7" fmla="*/ 1291 h 1574"/>
                <a:gd name="T8" fmla="*/ 283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1" y="1574"/>
                    <a:pt x="811" y="1574"/>
                    <a:pt x="811" y="1574"/>
                  </a:cubicBezTo>
                  <a:cubicBezTo>
                    <a:pt x="283" y="1291"/>
                    <a:pt x="283" y="1291"/>
                    <a:pt x="283" y="1291"/>
                  </a:cubicBezTo>
                  <a:cubicBezTo>
                    <a:pt x="283" y="283"/>
                    <a:pt x="283" y="283"/>
                    <a:pt x="283" y="283"/>
                  </a:cubicBezTo>
                  <a:cubicBezTo>
                    <a:pt x="283" y="126"/>
                    <a:pt x="156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2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79" name="Freeform 9"/>
            <p:cNvSpPr>
              <a:spLocks/>
            </p:cNvSpPr>
            <p:nvPr userDrawn="1"/>
          </p:nvSpPr>
          <p:spPr bwMode="auto">
            <a:xfrm>
              <a:off x="1694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4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4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80" name="Freeform 10"/>
            <p:cNvSpPr>
              <a:spLocks/>
            </p:cNvSpPr>
            <p:nvPr userDrawn="1"/>
          </p:nvSpPr>
          <p:spPr bwMode="auto">
            <a:xfrm>
              <a:off x="3151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1 w 1339"/>
                <a:gd name="T5" fmla="*/ 1574 h 1574"/>
                <a:gd name="T6" fmla="*/ 284 w 1339"/>
                <a:gd name="T7" fmla="*/ 1291 h 1574"/>
                <a:gd name="T8" fmla="*/ 284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1" y="1574"/>
                    <a:pt x="811" y="1574"/>
                    <a:pt x="811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3" y="126"/>
                    <a:pt x="156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2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81" name="Freeform 11"/>
            <p:cNvSpPr>
              <a:spLocks/>
            </p:cNvSpPr>
            <p:nvPr userDrawn="1"/>
          </p:nvSpPr>
          <p:spPr bwMode="auto">
            <a:xfrm>
              <a:off x="2957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3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3" y="0"/>
                  </a:cubicBezTo>
                  <a:cubicBezTo>
                    <a:pt x="126" y="0"/>
                    <a:pt x="0" y="126"/>
                    <a:pt x="0" y="283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82" name="Freeform 12"/>
            <p:cNvSpPr>
              <a:spLocks/>
            </p:cNvSpPr>
            <p:nvPr userDrawn="1"/>
          </p:nvSpPr>
          <p:spPr bwMode="auto">
            <a:xfrm>
              <a:off x="4414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2 w 1339"/>
                <a:gd name="T5" fmla="*/ 1574 h 1574"/>
                <a:gd name="T6" fmla="*/ 284 w 1339"/>
                <a:gd name="T7" fmla="*/ 1291 h 1574"/>
                <a:gd name="T8" fmla="*/ 284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2" y="1574"/>
                    <a:pt x="812" y="1574"/>
                    <a:pt x="812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3" y="126"/>
                    <a:pt x="157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3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83" name="Freeform 13"/>
            <p:cNvSpPr>
              <a:spLocks/>
            </p:cNvSpPr>
            <p:nvPr userDrawn="1"/>
          </p:nvSpPr>
          <p:spPr bwMode="auto">
            <a:xfrm>
              <a:off x="4220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3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3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</p:grpSp>
      <p:sp>
        <p:nvSpPr>
          <p:cNvPr id="84" name="Text Placeholder 59"/>
          <p:cNvSpPr>
            <a:spLocks noGrp="1"/>
          </p:cNvSpPr>
          <p:nvPr>
            <p:ph type="body" sz="quarter" idx="27" hasCustomPrompt="1"/>
          </p:nvPr>
        </p:nvSpPr>
        <p:spPr>
          <a:xfrm>
            <a:off x="1754552" y="1848347"/>
            <a:ext cx="5985798" cy="585584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85" name="Text Placeholder 59"/>
          <p:cNvSpPr>
            <a:spLocks noGrp="1"/>
          </p:cNvSpPr>
          <p:nvPr>
            <p:ph type="body" sz="quarter" idx="28" hasCustomPrompt="1"/>
          </p:nvPr>
        </p:nvSpPr>
        <p:spPr>
          <a:xfrm>
            <a:off x="1754552" y="2780554"/>
            <a:ext cx="5985798" cy="585584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86" name="Text Placeholder 59"/>
          <p:cNvSpPr>
            <a:spLocks noGrp="1"/>
          </p:cNvSpPr>
          <p:nvPr>
            <p:ph type="body" sz="quarter" idx="29" hasCustomPrompt="1"/>
          </p:nvPr>
        </p:nvSpPr>
        <p:spPr>
          <a:xfrm>
            <a:off x="1754552" y="3712761"/>
            <a:ext cx="5985798" cy="585582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87" name="Text Placeholder 59"/>
          <p:cNvSpPr>
            <a:spLocks noGrp="1"/>
          </p:cNvSpPr>
          <p:nvPr>
            <p:ph type="body" sz="quarter" idx="30" hasCustomPrompt="1"/>
          </p:nvPr>
        </p:nvSpPr>
        <p:spPr>
          <a:xfrm>
            <a:off x="1754552" y="4644968"/>
            <a:ext cx="5985798" cy="585582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752366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>
            <a:spLocks/>
          </p:cNvSpPr>
          <p:nvPr userDrawn="1"/>
        </p:nvSpPr>
        <p:spPr bwMode="auto">
          <a:xfrm>
            <a:off x="2977429" y="1643945"/>
            <a:ext cx="946151" cy="1047750"/>
          </a:xfrm>
          <a:custGeom>
            <a:avLst/>
            <a:gdLst>
              <a:gd name="T0" fmla="*/ 261 w 312"/>
              <a:gd name="T1" fmla="*/ 58 h 311"/>
              <a:gd name="T2" fmla="*/ 257 w 312"/>
              <a:gd name="T3" fmla="*/ 54 h 311"/>
              <a:gd name="T4" fmla="*/ 254 w 312"/>
              <a:gd name="T5" fmla="*/ 51 h 311"/>
              <a:gd name="T6" fmla="*/ 225 w 312"/>
              <a:gd name="T7" fmla="*/ 32 h 311"/>
              <a:gd name="T8" fmla="*/ 189 w 312"/>
              <a:gd name="T9" fmla="*/ 19 h 311"/>
              <a:gd name="T10" fmla="*/ 7 w 312"/>
              <a:gd name="T11" fmla="*/ 6 h 311"/>
              <a:gd name="T12" fmla="*/ 20 w 312"/>
              <a:gd name="T13" fmla="*/ 189 h 311"/>
              <a:gd name="T14" fmla="*/ 32 w 312"/>
              <a:gd name="T15" fmla="*/ 224 h 311"/>
              <a:gd name="T16" fmla="*/ 51 w 312"/>
              <a:gd name="T17" fmla="*/ 253 h 311"/>
              <a:gd name="T18" fmla="*/ 55 w 312"/>
              <a:gd name="T19" fmla="*/ 257 h 311"/>
              <a:gd name="T20" fmla="*/ 58 w 312"/>
              <a:gd name="T21" fmla="*/ 260 h 311"/>
              <a:gd name="T22" fmla="*/ 87 w 312"/>
              <a:gd name="T23" fmla="*/ 279 h 311"/>
              <a:gd name="T24" fmla="*/ 123 w 312"/>
              <a:gd name="T25" fmla="*/ 292 h 311"/>
              <a:gd name="T26" fmla="*/ 306 w 312"/>
              <a:gd name="T27" fmla="*/ 305 h 311"/>
              <a:gd name="T28" fmla="*/ 292 w 312"/>
              <a:gd name="T29" fmla="*/ 122 h 311"/>
              <a:gd name="T30" fmla="*/ 280 w 312"/>
              <a:gd name="T31" fmla="*/ 87 h 311"/>
              <a:gd name="T32" fmla="*/ 261 w 312"/>
              <a:gd name="T33" fmla="*/ 58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11">
                <a:moveTo>
                  <a:pt x="261" y="58"/>
                </a:moveTo>
                <a:cubicBezTo>
                  <a:pt x="260" y="57"/>
                  <a:pt x="259" y="55"/>
                  <a:pt x="257" y="54"/>
                </a:cubicBezTo>
                <a:cubicBezTo>
                  <a:pt x="256" y="53"/>
                  <a:pt x="255" y="52"/>
                  <a:pt x="254" y="51"/>
                </a:cubicBezTo>
                <a:cubicBezTo>
                  <a:pt x="246" y="43"/>
                  <a:pt x="237" y="37"/>
                  <a:pt x="225" y="32"/>
                </a:cubicBezTo>
                <a:cubicBezTo>
                  <a:pt x="214" y="26"/>
                  <a:pt x="202" y="22"/>
                  <a:pt x="189" y="19"/>
                </a:cubicBezTo>
                <a:cubicBezTo>
                  <a:pt x="112" y="0"/>
                  <a:pt x="7" y="6"/>
                  <a:pt x="7" y="6"/>
                </a:cubicBezTo>
                <a:cubicBezTo>
                  <a:pt x="7" y="6"/>
                  <a:pt x="0" y="111"/>
                  <a:pt x="20" y="189"/>
                </a:cubicBezTo>
                <a:cubicBezTo>
                  <a:pt x="22" y="201"/>
                  <a:pt x="27" y="213"/>
                  <a:pt x="32" y="224"/>
                </a:cubicBezTo>
                <a:cubicBezTo>
                  <a:pt x="38" y="236"/>
                  <a:pt x="44" y="246"/>
                  <a:pt x="51" y="253"/>
                </a:cubicBezTo>
                <a:cubicBezTo>
                  <a:pt x="52" y="254"/>
                  <a:pt x="54" y="256"/>
                  <a:pt x="55" y="257"/>
                </a:cubicBezTo>
                <a:cubicBezTo>
                  <a:pt x="56" y="258"/>
                  <a:pt x="57" y="259"/>
                  <a:pt x="58" y="260"/>
                </a:cubicBezTo>
                <a:cubicBezTo>
                  <a:pt x="66" y="268"/>
                  <a:pt x="76" y="274"/>
                  <a:pt x="87" y="279"/>
                </a:cubicBezTo>
                <a:cubicBezTo>
                  <a:pt x="99" y="285"/>
                  <a:pt x="111" y="289"/>
                  <a:pt x="123" y="292"/>
                </a:cubicBezTo>
                <a:cubicBezTo>
                  <a:pt x="200" y="311"/>
                  <a:pt x="306" y="305"/>
                  <a:pt x="306" y="305"/>
                </a:cubicBezTo>
                <a:cubicBezTo>
                  <a:pt x="306" y="305"/>
                  <a:pt x="312" y="200"/>
                  <a:pt x="292" y="122"/>
                </a:cubicBezTo>
                <a:cubicBezTo>
                  <a:pt x="290" y="110"/>
                  <a:pt x="286" y="98"/>
                  <a:pt x="280" y="87"/>
                </a:cubicBezTo>
                <a:cubicBezTo>
                  <a:pt x="275" y="75"/>
                  <a:pt x="269" y="65"/>
                  <a:pt x="261" y="58"/>
                </a:cubicBezTo>
                <a:close/>
              </a:path>
            </a:pathLst>
          </a:custGeom>
          <a:solidFill>
            <a:srgbClr val="8DC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2" name="Freeform 7"/>
          <p:cNvSpPr>
            <a:spLocks/>
          </p:cNvSpPr>
          <p:nvPr userDrawn="1"/>
        </p:nvSpPr>
        <p:spPr bwMode="auto">
          <a:xfrm>
            <a:off x="3007591" y="1677459"/>
            <a:ext cx="885826" cy="980722"/>
          </a:xfrm>
          <a:custGeom>
            <a:avLst/>
            <a:gdLst>
              <a:gd name="T0" fmla="*/ 244 w 292"/>
              <a:gd name="T1" fmla="*/ 54 h 291"/>
              <a:gd name="T2" fmla="*/ 241 w 292"/>
              <a:gd name="T3" fmla="*/ 51 h 291"/>
              <a:gd name="T4" fmla="*/ 238 w 292"/>
              <a:gd name="T5" fmla="*/ 47 h 291"/>
              <a:gd name="T6" fmla="*/ 211 w 292"/>
              <a:gd name="T7" fmla="*/ 30 h 291"/>
              <a:gd name="T8" fmla="*/ 177 w 292"/>
              <a:gd name="T9" fmla="*/ 18 h 291"/>
              <a:gd name="T10" fmla="*/ 6 w 292"/>
              <a:gd name="T11" fmla="*/ 6 h 291"/>
              <a:gd name="T12" fmla="*/ 19 w 292"/>
              <a:gd name="T13" fmla="*/ 176 h 291"/>
              <a:gd name="T14" fmla="*/ 30 w 292"/>
              <a:gd name="T15" fmla="*/ 210 h 291"/>
              <a:gd name="T16" fmla="*/ 48 w 292"/>
              <a:gd name="T17" fmla="*/ 237 h 291"/>
              <a:gd name="T18" fmla="*/ 51 w 292"/>
              <a:gd name="T19" fmla="*/ 240 h 291"/>
              <a:gd name="T20" fmla="*/ 55 w 292"/>
              <a:gd name="T21" fmla="*/ 244 h 291"/>
              <a:gd name="T22" fmla="*/ 82 w 292"/>
              <a:gd name="T23" fmla="*/ 261 h 291"/>
              <a:gd name="T24" fmla="*/ 115 w 292"/>
              <a:gd name="T25" fmla="*/ 273 h 291"/>
              <a:gd name="T26" fmla="*/ 286 w 292"/>
              <a:gd name="T27" fmla="*/ 285 h 291"/>
              <a:gd name="T28" fmla="*/ 274 w 292"/>
              <a:gd name="T29" fmla="*/ 115 h 291"/>
              <a:gd name="T30" fmla="*/ 262 w 292"/>
              <a:gd name="T31" fmla="*/ 81 h 291"/>
              <a:gd name="T32" fmla="*/ 244 w 292"/>
              <a:gd name="T33" fmla="*/ 54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2" h="291">
                <a:moveTo>
                  <a:pt x="244" y="54"/>
                </a:moveTo>
                <a:cubicBezTo>
                  <a:pt x="243" y="53"/>
                  <a:pt x="242" y="52"/>
                  <a:pt x="241" y="51"/>
                </a:cubicBezTo>
                <a:cubicBezTo>
                  <a:pt x="240" y="50"/>
                  <a:pt x="239" y="48"/>
                  <a:pt x="238" y="47"/>
                </a:cubicBezTo>
                <a:cubicBezTo>
                  <a:pt x="231" y="40"/>
                  <a:pt x="221" y="34"/>
                  <a:pt x="211" y="30"/>
                </a:cubicBezTo>
                <a:cubicBezTo>
                  <a:pt x="200" y="24"/>
                  <a:pt x="189" y="20"/>
                  <a:pt x="177" y="18"/>
                </a:cubicBezTo>
                <a:cubicBezTo>
                  <a:pt x="105" y="0"/>
                  <a:pt x="6" y="6"/>
                  <a:pt x="6" y="6"/>
                </a:cubicBezTo>
                <a:cubicBezTo>
                  <a:pt x="6" y="6"/>
                  <a:pt x="0" y="104"/>
                  <a:pt x="19" y="176"/>
                </a:cubicBezTo>
                <a:cubicBezTo>
                  <a:pt x="21" y="188"/>
                  <a:pt x="25" y="199"/>
                  <a:pt x="30" y="210"/>
                </a:cubicBezTo>
                <a:cubicBezTo>
                  <a:pt x="35" y="221"/>
                  <a:pt x="41" y="230"/>
                  <a:pt x="48" y="237"/>
                </a:cubicBezTo>
                <a:cubicBezTo>
                  <a:pt x="49" y="238"/>
                  <a:pt x="50" y="239"/>
                  <a:pt x="51" y="240"/>
                </a:cubicBezTo>
                <a:cubicBezTo>
                  <a:pt x="53" y="241"/>
                  <a:pt x="54" y="243"/>
                  <a:pt x="55" y="244"/>
                </a:cubicBezTo>
                <a:cubicBezTo>
                  <a:pt x="62" y="251"/>
                  <a:pt x="71" y="257"/>
                  <a:pt x="82" y="261"/>
                </a:cubicBezTo>
                <a:cubicBezTo>
                  <a:pt x="92" y="267"/>
                  <a:pt x="104" y="271"/>
                  <a:pt x="115" y="273"/>
                </a:cubicBezTo>
                <a:cubicBezTo>
                  <a:pt x="188" y="291"/>
                  <a:pt x="286" y="285"/>
                  <a:pt x="286" y="285"/>
                </a:cubicBezTo>
                <a:cubicBezTo>
                  <a:pt x="286" y="285"/>
                  <a:pt x="292" y="187"/>
                  <a:pt x="274" y="115"/>
                </a:cubicBezTo>
                <a:cubicBezTo>
                  <a:pt x="271" y="103"/>
                  <a:pt x="268" y="92"/>
                  <a:pt x="262" y="81"/>
                </a:cubicBezTo>
                <a:cubicBezTo>
                  <a:pt x="257" y="70"/>
                  <a:pt x="251" y="61"/>
                  <a:pt x="244" y="54"/>
                </a:cubicBezTo>
                <a:close/>
              </a:path>
            </a:pathLst>
          </a:custGeom>
          <a:solidFill>
            <a:srgbClr val="AED6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693391" y="2776362"/>
            <a:ext cx="431800" cy="2383014"/>
            <a:chOff x="3693391" y="2498725"/>
            <a:chExt cx="431800" cy="2144713"/>
          </a:xfrm>
        </p:grpSpPr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3693391" y="4203700"/>
              <a:ext cx="431800" cy="439738"/>
            </a:xfrm>
            <a:custGeom>
              <a:avLst/>
              <a:gdLst>
                <a:gd name="T0" fmla="*/ 0 w 272"/>
                <a:gd name="T1" fmla="*/ 48 h 277"/>
                <a:gd name="T2" fmla="*/ 0 w 272"/>
                <a:gd name="T3" fmla="*/ 0 h 277"/>
                <a:gd name="T4" fmla="*/ 272 w 272"/>
                <a:gd name="T5" fmla="*/ 0 h 277"/>
                <a:gd name="T6" fmla="*/ 272 w 272"/>
                <a:gd name="T7" fmla="*/ 48 h 277"/>
                <a:gd name="T8" fmla="*/ 203 w 272"/>
                <a:gd name="T9" fmla="*/ 162 h 277"/>
                <a:gd name="T10" fmla="*/ 170 w 272"/>
                <a:gd name="T11" fmla="*/ 218 h 277"/>
                <a:gd name="T12" fmla="*/ 136 w 272"/>
                <a:gd name="T13" fmla="*/ 277 h 277"/>
                <a:gd name="T14" fmla="*/ 101 w 272"/>
                <a:gd name="T15" fmla="*/ 218 h 277"/>
                <a:gd name="T16" fmla="*/ 67 w 272"/>
                <a:gd name="T17" fmla="*/ 162 h 277"/>
                <a:gd name="T18" fmla="*/ 0 w 272"/>
                <a:gd name="T19" fmla="*/ 4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2" h="277">
                  <a:moveTo>
                    <a:pt x="0" y="48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72" y="48"/>
                  </a:lnTo>
                  <a:lnTo>
                    <a:pt x="203" y="162"/>
                  </a:lnTo>
                  <a:lnTo>
                    <a:pt x="170" y="218"/>
                  </a:lnTo>
                  <a:lnTo>
                    <a:pt x="136" y="277"/>
                  </a:lnTo>
                  <a:lnTo>
                    <a:pt x="101" y="218"/>
                  </a:lnTo>
                  <a:lnTo>
                    <a:pt x="67" y="16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EDE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3979141" y="2708275"/>
              <a:ext cx="146050" cy="1571625"/>
            </a:xfrm>
            <a:custGeom>
              <a:avLst/>
              <a:gdLst>
                <a:gd name="T0" fmla="*/ 0 w 48"/>
                <a:gd name="T1" fmla="*/ 518 h 518"/>
                <a:gd name="T2" fmla="*/ 0 w 48"/>
                <a:gd name="T3" fmla="*/ 0 h 518"/>
                <a:gd name="T4" fmla="*/ 48 w 48"/>
                <a:gd name="T5" fmla="*/ 0 h 518"/>
                <a:gd name="T6" fmla="*/ 48 w 48"/>
                <a:gd name="T7" fmla="*/ 163 h 518"/>
                <a:gd name="T8" fmla="*/ 48 w 48"/>
                <a:gd name="T9" fmla="*/ 163 h 518"/>
                <a:gd name="T10" fmla="*/ 48 w 48"/>
                <a:gd name="T11" fmla="*/ 518 h 518"/>
                <a:gd name="T12" fmla="*/ 24 w 48"/>
                <a:gd name="T13" fmla="*/ 502 h 518"/>
                <a:gd name="T14" fmla="*/ 0 w 48"/>
                <a:gd name="T15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518"/>
                    <a:pt x="48" y="518"/>
                    <a:pt x="48" y="518"/>
                  </a:cubicBezTo>
                  <a:cubicBezTo>
                    <a:pt x="48" y="509"/>
                    <a:pt x="37" y="502"/>
                    <a:pt x="24" y="502"/>
                  </a:cubicBezTo>
                  <a:cubicBezTo>
                    <a:pt x="11" y="502"/>
                    <a:pt x="0" y="509"/>
                    <a:pt x="0" y="518"/>
                  </a:cubicBezTo>
                  <a:close/>
                </a:path>
              </a:pathLst>
            </a:custGeom>
            <a:solidFill>
              <a:srgbClr val="B7E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836266" y="2708275"/>
              <a:ext cx="142875" cy="1571625"/>
            </a:xfrm>
            <a:custGeom>
              <a:avLst/>
              <a:gdLst>
                <a:gd name="T0" fmla="*/ 0 w 47"/>
                <a:gd name="T1" fmla="*/ 518 h 518"/>
                <a:gd name="T2" fmla="*/ 0 w 47"/>
                <a:gd name="T3" fmla="*/ 0 h 518"/>
                <a:gd name="T4" fmla="*/ 47 w 47"/>
                <a:gd name="T5" fmla="*/ 0 h 518"/>
                <a:gd name="T6" fmla="*/ 47 w 47"/>
                <a:gd name="T7" fmla="*/ 518 h 518"/>
                <a:gd name="T8" fmla="*/ 24 w 47"/>
                <a:gd name="T9" fmla="*/ 502 h 518"/>
                <a:gd name="T10" fmla="*/ 0 w 47"/>
                <a:gd name="T11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518"/>
                    <a:pt x="47" y="518"/>
                    <a:pt x="47" y="518"/>
                  </a:cubicBezTo>
                  <a:cubicBezTo>
                    <a:pt x="47" y="509"/>
                    <a:pt x="37" y="502"/>
                    <a:pt x="24" y="502"/>
                  </a:cubicBezTo>
                  <a:cubicBezTo>
                    <a:pt x="10" y="502"/>
                    <a:pt x="0" y="509"/>
                    <a:pt x="0" y="518"/>
                  </a:cubicBez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3693391" y="2708275"/>
              <a:ext cx="142875" cy="1571625"/>
            </a:xfrm>
            <a:custGeom>
              <a:avLst/>
              <a:gdLst>
                <a:gd name="T0" fmla="*/ 0 w 47"/>
                <a:gd name="T1" fmla="*/ 518 h 518"/>
                <a:gd name="T2" fmla="*/ 0 w 47"/>
                <a:gd name="T3" fmla="*/ 0 h 518"/>
                <a:gd name="T4" fmla="*/ 47 w 47"/>
                <a:gd name="T5" fmla="*/ 0 h 518"/>
                <a:gd name="T6" fmla="*/ 47 w 47"/>
                <a:gd name="T7" fmla="*/ 518 h 518"/>
                <a:gd name="T8" fmla="*/ 23 w 47"/>
                <a:gd name="T9" fmla="*/ 502 h 518"/>
                <a:gd name="T10" fmla="*/ 0 w 47"/>
                <a:gd name="T11" fmla="*/ 516 h 518"/>
                <a:gd name="T12" fmla="*/ 0 w 47"/>
                <a:gd name="T13" fmla="*/ 517 h 518"/>
                <a:gd name="T14" fmla="*/ 0 w 47"/>
                <a:gd name="T15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518"/>
                    <a:pt x="47" y="518"/>
                    <a:pt x="47" y="518"/>
                  </a:cubicBezTo>
                  <a:cubicBezTo>
                    <a:pt x="47" y="509"/>
                    <a:pt x="36" y="502"/>
                    <a:pt x="23" y="502"/>
                  </a:cubicBezTo>
                  <a:cubicBezTo>
                    <a:pt x="11" y="502"/>
                    <a:pt x="1" y="508"/>
                    <a:pt x="0" y="516"/>
                  </a:cubicBezTo>
                  <a:cubicBezTo>
                    <a:pt x="0" y="517"/>
                    <a:pt x="0" y="517"/>
                    <a:pt x="0" y="517"/>
                  </a:cubicBezTo>
                  <a:cubicBezTo>
                    <a:pt x="0" y="518"/>
                    <a:pt x="0" y="518"/>
                    <a:pt x="0" y="518"/>
                  </a:cubicBezTo>
                  <a:close/>
                </a:path>
              </a:pathLst>
            </a:custGeom>
            <a:solidFill>
              <a:srgbClr val="8DC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3693391" y="2498725"/>
              <a:ext cx="431800" cy="215900"/>
            </a:xfrm>
            <a:custGeom>
              <a:avLst/>
              <a:gdLst>
                <a:gd name="T0" fmla="*/ 71 w 142"/>
                <a:gd name="T1" fmla="*/ 0 h 71"/>
                <a:gd name="T2" fmla="*/ 0 w 142"/>
                <a:gd name="T3" fmla="*/ 71 h 71"/>
                <a:gd name="T4" fmla="*/ 142 w 142"/>
                <a:gd name="T5" fmla="*/ 71 h 71"/>
                <a:gd name="T6" fmla="*/ 71 w 142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71">
                  <a:moveTo>
                    <a:pt x="71" y="0"/>
                  </a:moveTo>
                  <a:cubicBezTo>
                    <a:pt x="31" y="0"/>
                    <a:pt x="0" y="32"/>
                    <a:pt x="0" y="71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42" y="32"/>
                    <a:pt x="110" y="0"/>
                    <a:pt x="71" y="0"/>
                  </a:cubicBez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3853729" y="4549775"/>
              <a:ext cx="109538" cy="93663"/>
            </a:xfrm>
            <a:custGeom>
              <a:avLst/>
              <a:gdLst>
                <a:gd name="T0" fmla="*/ 0 w 69"/>
                <a:gd name="T1" fmla="*/ 0 h 59"/>
                <a:gd name="T2" fmla="*/ 69 w 69"/>
                <a:gd name="T3" fmla="*/ 0 h 59"/>
                <a:gd name="T4" fmla="*/ 35 w 69"/>
                <a:gd name="T5" fmla="*/ 59 h 59"/>
                <a:gd name="T6" fmla="*/ 0 w 69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59">
                  <a:moveTo>
                    <a:pt x="0" y="0"/>
                  </a:moveTo>
                  <a:lnTo>
                    <a:pt x="69" y="0"/>
                  </a:lnTo>
                  <a:lnTo>
                    <a:pt x="35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Freeform 14"/>
          <p:cNvSpPr>
            <a:spLocks/>
          </p:cNvSpPr>
          <p:nvPr userDrawn="1"/>
        </p:nvSpPr>
        <p:spPr bwMode="auto">
          <a:xfrm>
            <a:off x="5138018" y="1640417"/>
            <a:ext cx="946151" cy="1049514"/>
          </a:xfrm>
          <a:custGeom>
            <a:avLst/>
            <a:gdLst>
              <a:gd name="T0" fmla="*/ 51 w 312"/>
              <a:gd name="T1" fmla="*/ 58 h 311"/>
              <a:gd name="T2" fmla="*/ 55 w 312"/>
              <a:gd name="T3" fmla="*/ 54 h 311"/>
              <a:gd name="T4" fmla="*/ 58 w 312"/>
              <a:gd name="T5" fmla="*/ 51 h 311"/>
              <a:gd name="T6" fmla="*/ 87 w 312"/>
              <a:gd name="T7" fmla="*/ 32 h 311"/>
              <a:gd name="T8" fmla="*/ 123 w 312"/>
              <a:gd name="T9" fmla="*/ 20 h 311"/>
              <a:gd name="T10" fmla="*/ 305 w 312"/>
              <a:gd name="T11" fmla="*/ 6 h 311"/>
              <a:gd name="T12" fmla="*/ 292 w 312"/>
              <a:gd name="T13" fmla="*/ 189 h 311"/>
              <a:gd name="T14" fmla="*/ 280 w 312"/>
              <a:gd name="T15" fmla="*/ 225 h 311"/>
              <a:gd name="T16" fmla="*/ 261 w 312"/>
              <a:gd name="T17" fmla="*/ 253 h 311"/>
              <a:gd name="T18" fmla="*/ 257 w 312"/>
              <a:gd name="T19" fmla="*/ 257 h 311"/>
              <a:gd name="T20" fmla="*/ 254 w 312"/>
              <a:gd name="T21" fmla="*/ 261 h 311"/>
              <a:gd name="T22" fmla="*/ 225 w 312"/>
              <a:gd name="T23" fmla="*/ 280 h 311"/>
              <a:gd name="T24" fmla="*/ 189 w 312"/>
              <a:gd name="T25" fmla="*/ 292 h 311"/>
              <a:gd name="T26" fmla="*/ 6 w 312"/>
              <a:gd name="T27" fmla="*/ 305 h 311"/>
              <a:gd name="T28" fmla="*/ 20 w 312"/>
              <a:gd name="T29" fmla="*/ 123 h 311"/>
              <a:gd name="T30" fmla="*/ 32 w 312"/>
              <a:gd name="T31" fmla="*/ 87 h 311"/>
              <a:gd name="T32" fmla="*/ 51 w 312"/>
              <a:gd name="T33" fmla="*/ 58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11">
                <a:moveTo>
                  <a:pt x="51" y="58"/>
                </a:moveTo>
                <a:cubicBezTo>
                  <a:pt x="52" y="57"/>
                  <a:pt x="53" y="56"/>
                  <a:pt x="55" y="54"/>
                </a:cubicBezTo>
                <a:cubicBezTo>
                  <a:pt x="56" y="53"/>
                  <a:pt x="57" y="52"/>
                  <a:pt x="58" y="51"/>
                </a:cubicBezTo>
                <a:cubicBezTo>
                  <a:pt x="66" y="43"/>
                  <a:pt x="76" y="37"/>
                  <a:pt x="87" y="32"/>
                </a:cubicBezTo>
                <a:cubicBezTo>
                  <a:pt x="98" y="26"/>
                  <a:pt x="111" y="22"/>
                  <a:pt x="123" y="20"/>
                </a:cubicBezTo>
                <a:cubicBezTo>
                  <a:pt x="200" y="0"/>
                  <a:pt x="305" y="6"/>
                  <a:pt x="305" y="6"/>
                </a:cubicBezTo>
                <a:cubicBezTo>
                  <a:pt x="305" y="6"/>
                  <a:pt x="312" y="111"/>
                  <a:pt x="292" y="189"/>
                </a:cubicBezTo>
                <a:cubicBezTo>
                  <a:pt x="290" y="201"/>
                  <a:pt x="286" y="213"/>
                  <a:pt x="280" y="225"/>
                </a:cubicBezTo>
                <a:cubicBezTo>
                  <a:pt x="275" y="236"/>
                  <a:pt x="268" y="246"/>
                  <a:pt x="261" y="253"/>
                </a:cubicBezTo>
                <a:cubicBezTo>
                  <a:pt x="260" y="255"/>
                  <a:pt x="258" y="256"/>
                  <a:pt x="257" y="257"/>
                </a:cubicBezTo>
                <a:cubicBezTo>
                  <a:pt x="256" y="258"/>
                  <a:pt x="255" y="259"/>
                  <a:pt x="254" y="261"/>
                </a:cubicBezTo>
                <a:cubicBezTo>
                  <a:pt x="246" y="268"/>
                  <a:pt x="236" y="274"/>
                  <a:pt x="225" y="280"/>
                </a:cubicBezTo>
                <a:cubicBezTo>
                  <a:pt x="213" y="285"/>
                  <a:pt x="201" y="289"/>
                  <a:pt x="189" y="292"/>
                </a:cubicBezTo>
                <a:cubicBezTo>
                  <a:pt x="112" y="311"/>
                  <a:pt x="6" y="305"/>
                  <a:pt x="6" y="305"/>
                </a:cubicBezTo>
                <a:cubicBezTo>
                  <a:pt x="6" y="305"/>
                  <a:pt x="0" y="200"/>
                  <a:pt x="20" y="123"/>
                </a:cubicBezTo>
                <a:cubicBezTo>
                  <a:pt x="22" y="110"/>
                  <a:pt x="26" y="98"/>
                  <a:pt x="32" y="87"/>
                </a:cubicBezTo>
                <a:cubicBezTo>
                  <a:pt x="37" y="75"/>
                  <a:pt x="43" y="65"/>
                  <a:pt x="51" y="58"/>
                </a:cubicBezTo>
                <a:close/>
              </a:path>
            </a:pathLst>
          </a:custGeom>
          <a:solidFill>
            <a:srgbClr val="8DC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0" name="Freeform 15"/>
          <p:cNvSpPr>
            <a:spLocks/>
          </p:cNvSpPr>
          <p:nvPr userDrawn="1"/>
        </p:nvSpPr>
        <p:spPr bwMode="auto">
          <a:xfrm>
            <a:off x="5168180" y="1673931"/>
            <a:ext cx="885826" cy="980722"/>
          </a:xfrm>
          <a:custGeom>
            <a:avLst/>
            <a:gdLst>
              <a:gd name="T0" fmla="*/ 48 w 292"/>
              <a:gd name="T1" fmla="*/ 54 h 291"/>
              <a:gd name="T2" fmla="*/ 51 w 292"/>
              <a:gd name="T3" fmla="*/ 51 h 291"/>
              <a:gd name="T4" fmla="*/ 54 w 292"/>
              <a:gd name="T5" fmla="*/ 47 h 291"/>
              <a:gd name="T6" fmla="*/ 81 w 292"/>
              <a:gd name="T7" fmla="*/ 30 h 291"/>
              <a:gd name="T8" fmla="*/ 115 w 292"/>
              <a:gd name="T9" fmla="*/ 18 h 291"/>
              <a:gd name="T10" fmla="*/ 286 w 292"/>
              <a:gd name="T11" fmla="*/ 6 h 291"/>
              <a:gd name="T12" fmla="*/ 273 w 292"/>
              <a:gd name="T13" fmla="*/ 177 h 291"/>
              <a:gd name="T14" fmla="*/ 262 w 292"/>
              <a:gd name="T15" fmla="*/ 210 h 291"/>
              <a:gd name="T16" fmla="*/ 244 w 292"/>
              <a:gd name="T17" fmla="*/ 237 h 291"/>
              <a:gd name="T18" fmla="*/ 241 w 292"/>
              <a:gd name="T19" fmla="*/ 240 h 291"/>
              <a:gd name="T20" fmla="*/ 237 w 292"/>
              <a:gd name="T21" fmla="*/ 244 h 291"/>
              <a:gd name="T22" fmla="*/ 210 w 292"/>
              <a:gd name="T23" fmla="*/ 262 h 291"/>
              <a:gd name="T24" fmla="*/ 177 w 292"/>
              <a:gd name="T25" fmla="*/ 273 h 291"/>
              <a:gd name="T26" fmla="*/ 6 w 292"/>
              <a:gd name="T27" fmla="*/ 286 h 291"/>
              <a:gd name="T28" fmla="*/ 18 w 292"/>
              <a:gd name="T29" fmla="*/ 115 h 291"/>
              <a:gd name="T30" fmla="*/ 30 w 292"/>
              <a:gd name="T31" fmla="*/ 81 h 291"/>
              <a:gd name="T32" fmla="*/ 48 w 292"/>
              <a:gd name="T33" fmla="*/ 54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2" h="291">
                <a:moveTo>
                  <a:pt x="48" y="54"/>
                </a:moveTo>
                <a:cubicBezTo>
                  <a:pt x="49" y="53"/>
                  <a:pt x="50" y="52"/>
                  <a:pt x="51" y="51"/>
                </a:cubicBezTo>
                <a:cubicBezTo>
                  <a:pt x="52" y="50"/>
                  <a:pt x="53" y="49"/>
                  <a:pt x="54" y="47"/>
                </a:cubicBezTo>
                <a:cubicBezTo>
                  <a:pt x="61" y="40"/>
                  <a:pt x="71" y="35"/>
                  <a:pt x="81" y="30"/>
                </a:cubicBezTo>
                <a:cubicBezTo>
                  <a:pt x="92" y="24"/>
                  <a:pt x="103" y="20"/>
                  <a:pt x="115" y="18"/>
                </a:cubicBezTo>
                <a:cubicBezTo>
                  <a:pt x="187" y="0"/>
                  <a:pt x="286" y="6"/>
                  <a:pt x="286" y="6"/>
                </a:cubicBezTo>
                <a:cubicBezTo>
                  <a:pt x="286" y="6"/>
                  <a:pt x="292" y="104"/>
                  <a:pt x="273" y="177"/>
                </a:cubicBezTo>
                <a:cubicBezTo>
                  <a:pt x="271" y="188"/>
                  <a:pt x="267" y="199"/>
                  <a:pt x="262" y="210"/>
                </a:cubicBezTo>
                <a:cubicBezTo>
                  <a:pt x="257" y="221"/>
                  <a:pt x="251" y="230"/>
                  <a:pt x="244" y="237"/>
                </a:cubicBezTo>
                <a:cubicBezTo>
                  <a:pt x="243" y="238"/>
                  <a:pt x="242" y="239"/>
                  <a:pt x="241" y="240"/>
                </a:cubicBezTo>
                <a:cubicBezTo>
                  <a:pt x="240" y="242"/>
                  <a:pt x="238" y="243"/>
                  <a:pt x="237" y="244"/>
                </a:cubicBezTo>
                <a:cubicBezTo>
                  <a:pt x="230" y="251"/>
                  <a:pt x="221" y="257"/>
                  <a:pt x="210" y="262"/>
                </a:cubicBezTo>
                <a:cubicBezTo>
                  <a:pt x="200" y="267"/>
                  <a:pt x="188" y="271"/>
                  <a:pt x="177" y="273"/>
                </a:cubicBezTo>
                <a:cubicBezTo>
                  <a:pt x="105" y="291"/>
                  <a:pt x="6" y="286"/>
                  <a:pt x="6" y="286"/>
                </a:cubicBezTo>
                <a:cubicBezTo>
                  <a:pt x="6" y="286"/>
                  <a:pt x="0" y="187"/>
                  <a:pt x="18" y="115"/>
                </a:cubicBezTo>
                <a:cubicBezTo>
                  <a:pt x="21" y="103"/>
                  <a:pt x="25" y="92"/>
                  <a:pt x="30" y="81"/>
                </a:cubicBezTo>
                <a:cubicBezTo>
                  <a:pt x="35" y="70"/>
                  <a:pt x="41" y="61"/>
                  <a:pt x="48" y="54"/>
                </a:cubicBezTo>
                <a:close/>
              </a:path>
            </a:pathLst>
          </a:custGeom>
          <a:solidFill>
            <a:srgbClr val="66A0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4936405" y="2772834"/>
            <a:ext cx="431800" cy="2383014"/>
            <a:chOff x="4936405" y="2495550"/>
            <a:chExt cx="431800" cy="2144713"/>
          </a:xfrm>
        </p:grpSpPr>
        <p:sp>
          <p:nvSpPr>
            <p:cNvPr id="25" name="Freeform 16"/>
            <p:cNvSpPr>
              <a:spLocks/>
            </p:cNvSpPr>
            <p:nvPr userDrawn="1"/>
          </p:nvSpPr>
          <p:spPr bwMode="auto">
            <a:xfrm>
              <a:off x="4939580" y="4203700"/>
              <a:ext cx="428625" cy="436563"/>
            </a:xfrm>
            <a:custGeom>
              <a:avLst/>
              <a:gdLst>
                <a:gd name="T0" fmla="*/ 0 w 270"/>
                <a:gd name="T1" fmla="*/ 48 h 275"/>
                <a:gd name="T2" fmla="*/ 0 w 270"/>
                <a:gd name="T3" fmla="*/ 0 h 275"/>
                <a:gd name="T4" fmla="*/ 270 w 270"/>
                <a:gd name="T5" fmla="*/ 0 h 275"/>
                <a:gd name="T6" fmla="*/ 270 w 270"/>
                <a:gd name="T7" fmla="*/ 48 h 275"/>
                <a:gd name="T8" fmla="*/ 203 w 270"/>
                <a:gd name="T9" fmla="*/ 160 h 275"/>
                <a:gd name="T10" fmla="*/ 169 w 270"/>
                <a:gd name="T11" fmla="*/ 218 h 275"/>
                <a:gd name="T12" fmla="*/ 134 w 270"/>
                <a:gd name="T13" fmla="*/ 275 h 275"/>
                <a:gd name="T14" fmla="*/ 100 w 270"/>
                <a:gd name="T15" fmla="*/ 218 h 275"/>
                <a:gd name="T16" fmla="*/ 67 w 270"/>
                <a:gd name="T17" fmla="*/ 160 h 275"/>
                <a:gd name="T18" fmla="*/ 0 w 270"/>
                <a:gd name="T19" fmla="*/ 4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0" h="275">
                  <a:moveTo>
                    <a:pt x="0" y="48"/>
                  </a:moveTo>
                  <a:lnTo>
                    <a:pt x="0" y="0"/>
                  </a:lnTo>
                  <a:lnTo>
                    <a:pt x="270" y="0"/>
                  </a:lnTo>
                  <a:lnTo>
                    <a:pt x="270" y="48"/>
                  </a:lnTo>
                  <a:lnTo>
                    <a:pt x="203" y="160"/>
                  </a:lnTo>
                  <a:lnTo>
                    <a:pt x="169" y="218"/>
                  </a:lnTo>
                  <a:lnTo>
                    <a:pt x="134" y="275"/>
                  </a:lnTo>
                  <a:lnTo>
                    <a:pt x="100" y="218"/>
                  </a:lnTo>
                  <a:lnTo>
                    <a:pt x="67" y="16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EDE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17"/>
            <p:cNvSpPr>
              <a:spLocks/>
            </p:cNvSpPr>
            <p:nvPr userDrawn="1"/>
          </p:nvSpPr>
          <p:spPr bwMode="auto">
            <a:xfrm>
              <a:off x="5225330" y="2708275"/>
              <a:ext cx="142875" cy="1571625"/>
            </a:xfrm>
            <a:custGeom>
              <a:avLst/>
              <a:gdLst>
                <a:gd name="T0" fmla="*/ 0 w 47"/>
                <a:gd name="T1" fmla="*/ 518 h 518"/>
                <a:gd name="T2" fmla="*/ 0 w 47"/>
                <a:gd name="T3" fmla="*/ 0 h 518"/>
                <a:gd name="T4" fmla="*/ 47 w 47"/>
                <a:gd name="T5" fmla="*/ 0 h 518"/>
                <a:gd name="T6" fmla="*/ 47 w 47"/>
                <a:gd name="T7" fmla="*/ 162 h 518"/>
                <a:gd name="T8" fmla="*/ 47 w 47"/>
                <a:gd name="T9" fmla="*/ 162 h 518"/>
                <a:gd name="T10" fmla="*/ 47 w 47"/>
                <a:gd name="T11" fmla="*/ 518 h 518"/>
                <a:gd name="T12" fmla="*/ 24 w 47"/>
                <a:gd name="T13" fmla="*/ 501 h 518"/>
                <a:gd name="T14" fmla="*/ 0 w 47"/>
                <a:gd name="T15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62"/>
                    <a:pt x="47" y="162"/>
                    <a:pt x="47" y="162"/>
                  </a:cubicBezTo>
                  <a:cubicBezTo>
                    <a:pt x="47" y="162"/>
                    <a:pt x="47" y="162"/>
                    <a:pt x="47" y="162"/>
                  </a:cubicBezTo>
                  <a:cubicBezTo>
                    <a:pt x="47" y="518"/>
                    <a:pt x="47" y="518"/>
                    <a:pt x="47" y="518"/>
                  </a:cubicBezTo>
                  <a:cubicBezTo>
                    <a:pt x="47" y="509"/>
                    <a:pt x="37" y="501"/>
                    <a:pt x="24" y="501"/>
                  </a:cubicBezTo>
                  <a:cubicBezTo>
                    <a:pt x="11" y="501"/>
                    <a:pt x="0" y="509"/>
                    <a:pt x="0" y="518"/>
                  </a:cubicBezTo>
                  <a:close/>
                </a:path>
              </a:pathLst>
            </a:custGeom>
            <a:solidFill>
              <a:srgbClr val="95C4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18"/>
            <p:cNvSpPr>
              <a:spLocks/>
            </p:cNvSpPr>
            <p:nvPr userDrawn="1"/>
          </p:nvSpPr>
          <p:spPr bwMode="auto">
            <a:xfrm>
              <a:off x="5082455" y="2708275"/>
              <a:ext cx="142875" cy="1571625"/>
            </a:xfrm>
            <a:custGeom>
              <a:avLst/>
              <a:gdLst>
                <a:gd name="T0" fmla="*/ 0 w 47"/>
                <a:gd name="T1" fmla="*/ 518 h 518"/>
                <a:gd name="T2" fmla="*/ 0 w 47"/>
                <a:gd name="T3" fmla="*/ 0 h 518"/>
                <a:gd name="T4" fmla="*/ 47 w 47"/>
                <a:gd name="T5" fmla="*/ 0 h 518"/>
                <a:gd name="T6" fmla="*/ 47 w 47"/>
                <a:gd name="T7" fmla="*/ 518 h 518"/>
                <a:gd name="T8" fmla="*/ 24 w 47"/>
                <a:gd name="T9" fmla="*/ 501 h 518"/>
                <a:gd name="T10" fmla="*/ 0 w 47"/>
                <a:gd name="T11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518"/>
                    <a:pt x="47" y="518"/>
                    <a:pt x="47" y="518"/>
                  </a:cubicBezTo>
                  <a:cubicBezTo>
                    <a:pt x="47" y="509"/>
                    <a:pt x="37" y="501"/>
                    <a:pt x="24" y="501"/>
                  </a:cubicBezTo>
                  <a:cubicBezTo>
                    <a:pt x="10" y="501"/>
                    <a:pt x="0" y="509"/>
                    <a:pt x="0" y="518"/>
                  </a:cubicBez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19"/>
            <p:cNvSpPr>
              <a:spLocks/>
            </p:cNvSpPr>
            <p:nvPr userDrawn="1"/>
          </p:nvSpPr>
          <p:spPr bwMode="auto">
            <a:xfrm>
              <a:off x="4936405" y="2708275"/>
              <a:ext cx="146050" cy="1571625"/>
            </a:xfrm>
            <a:custGeom>
              <a:avLst/>
              <a:gdLst>
                <a:gd name="T0" fmla="*/ 0 w 48"/>
                <a:gd name="T1" fmla="*/ 518 h 518"/>
                <a:gd name="T2" fmla="*/ 0 w 48"/>
                <a:gd name="T3" fmla="*/ 0 h 518"/>
                <a:gd name="T4" fmla="*/ 48 w 48"/>
                <a:gd name="T5" fmla="*/ 0 h 518"/>
                <a:gd name="T6" fmla="*/ 48 w 48"/>
                <a:gd name="T7" fmla="*/ 518 h 518"/>
                <a:gd name="T8" fmla="*/ 24 w 48"/>
                <a:gd name="T9" fmla="*/ 501 h 518"/>
                <a:gd name="T10" fmla="*/ 1 w 48"/>
                <a:gd name="T11" fmla="*/ 515 h 518"/>
                <a:gd name="T12" fmla="*/ 1 w 48"/>
                <a:gd name="T13" fmla="*/ 516 h 518"/>
                <a:gd name="T14" fmla="*/ 0 w 48"/>
                <a:gd name="T15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518"/>
                    <a:pt x="48" y="518"/>
                    <a:pt x="48" y="518"/>
                  </a:cubicBezTo>
                  <a:cubicBezTo>
                    <a:pt x="48" y="509"/>
                    <a:pt x="37" y="501"/>
                    <a:pt x="24" y="501"/>
                  </a:cubicBezTo>
                  <a:cubicBezTo>
                    <a:pt x="12" y="501"/>
                    <a:pt x="2" y="507"/>
                    <a:pt x="1" y="515"/>
                  </a:cubicBezTo>
                  <a:cubicBezTo>
                    <a:pt x="1" y="516"/>
                    <a:pt x="1" y="516"/>
                    <a:pt x="1" y="516"/>
                  </a:cubicBezTo>
                  <a:cubicBezTo>
                    <a:pt x="0" y="517"/>
                    <a:pt x="0" y="517"/>
                    <a:pt x="0" y="518"/>
                  </a:cubicBezTo>
                  <a:close/>
                </a:path>
              </a:pathLst>
            </a:custGeom>
            <a:solidFill>
              <a:srgbClr val="528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4936405" y="2495550"/>
              <a:ext cx="431800" cy="215900"/>
            </a:xfrm>
            <a:custGeom>
              <a:avLst/>
              <a:gdLst>
                <a:gd name="T0" fmla="*/ 71 w 142"/>
                <a:gd name="T1" fmla="*/ 0 h 71"/>
                <a:gd name="T2" fmla="*/ 0 w 142"/>
                <a:gd name="T3" fmla="*/ 71 h 71"/>
                <a:gd name="T4" fmla="*/ 142 w 142"/>
                <a:gd name="T5" fmla="*/ 71 h 71"/>
                <a:gd name="T6" fmla="*/ 71 w 142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71">
                  <a:moveTo>
                    <a:pt x="71" y="0"/>
                  </a:moveTo>
                  <a:cubicBezTo>
                    <a:pt x="32" y="0"/>
                    <a:pt x="0" y="32"/>
                    <a:pt x="0" y="71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42" y="32"/>
                    <a:pt x="111" y="0"/>
                    <a:pt x="71" y="0"/>
                  </a:cubicBez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5098330" y="4549775"/>
              <a:ext cx="109538" cy="90488"/>
            </a:xfrm>
            <a:custGeom>
              <a:avLst/>
              <a:gdLst>
                <a:gd name="T0" fmla="*/ 0 w 69"/>
                <a:gd name="T1" fmla="*/ 0 h 57"/>
                <a:gd name="T2" fmla="*/ 69 w 69"/>
                <a:gd name="T3" fmla="*/ 0 h 57"/>
                <a:gd name="T4" fmla="*/ 34 w 69"/>
                <a:gd name="T5" fmla="*/ 57 h 57"/>
                <a:gd name="T6" fmla="*/ 0 w 69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57">
                  <a:moveTo>
                    <a:pt x="0" y="0"/>
                  </a:moveTo>
                  <a:lnTo>
                    <a:pt x="69" y="0"/>
                  </a:lnTo>
                  <a:lnTo>
                    <a:pt x="34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67544" y="2961185"/>
            <a:ext cx="2592288" cy="1952128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67544" y="2561140"/>
            <a:ext cx="2592288" cy="400044"/>
          </a:xfrm>
        </p:spPr>
        <p:txBody>
          <a:bodyPr>
            <a:noAutofit/>
          </a:bodyPr>
          <a:lstStyle>
            <a:lvl1pPr marL="0" indent="0" algn="r">
              <a:buNone/>
              <a:defRPr sz="22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012160" y="2961185"/>
            <a:ext cx="2592288" cy="1952128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012160" y="2561140"/>
            <a:ext cx="2592288" cy="400044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10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3131840" y="1817384"/>
            <a:ext cx="575568" cy="719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5292576" y="1817384"/>
            <a:ext cx="575568" cy="719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</a:t>
            </a:r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Comparison Infographic</a:t>
            </a:r>
          </a:p>
        </p:txBody>
      </p:sp>
      <p:sp>
        <p:nvSpPr>
          <p:cNvPr id="33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2158382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Cycle Process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40" name="Freeform 13"/>
          <p:cNvSpPr>
            <a:spLocks/>
          </p:cNvSpPr>
          <p:nvPr/>
        </p:nvSpPr>
        <p:spPr bwMode="auto">
          <a:xfrm>
            <a:off x="2779238" y="1382476"/>
            <a:ext cx="3561206" cy="3955300"/>
          </a:xfrm>
          <a:custGeom>
            <a:avLst/>
            <a:gdLst>
              <a:gd name="T0" fmla="*/ 4944 w 4952"/>
              <a:gd name="T1" fmla="*/ 2666 h 4950"/>
              <a:gd name="T2" fmla="*/ 4901 w 4952"/>
              <a:gd name="T3" fmla="*/ 2973 h 4950"/>
              <a:gd name="T4" fmla="*/ 4822 w 4952"/>
              <a:gd name="T5" fmla="*/ 3269 h 4950"/>
              <a:gd name="T6" fmla="*/ 4708 w 4952"/>
              <a:gd name="T7" fmla="*/ 3548 h 4950"/>
              <a:gd name="T8" fmla="*/ 4562 w 4952"/>
              <a:gd name="T9" fmla="*/ 3810 h 4950"/>
              <a:gd name="T10" fmla="*/ 4386 w 4952"/>
              <a:gd name="T11" fmla="*/ 4049 h 4950"/>
              <a:gd name="T12" fmla="*/ 4185 w 4952"/>
              <a:gd name="T13" fmla="*/ 4267 h 4950"/>
              <a:gd name="T14" fmla="*/ 3957 w 4952"/>
              <a:gd name="T15" fmla="*/ 4459 h 4950"/>
              <a:gd name="T16" fmla="*/ 3708 w 4952"/>
              <a:gd name="T17" fmla="*/ 4622 h 4950"/>
              <a:gd name="T18" fmla="*/ 3440 w 4952"/>
              <a:gd name="T19" fmla="*/ 4755 h 4950"/>
              <a:gd name="T20" fmla="*/ 3153 w 4952"/>
              <a:gd name="T21" fmla="*/ 4857 h 4950"/>
              <a:gd name="T22" fmla="*/ 2852 w 4952"/>
              <a:gd name="T23" fmla="*/ 4921 h 4950"/>
              <a:gd name="T24" fmla="*/ 2540 w 4952"/>
              <a:gd name="T25" fmla="*/ 4950 h 4950"/>
              <a:gd name="T26" fmla="*/ 2285 w 4952"/>
              <a:gd name="T27" fmla="*/ 4942 h 4950"/>
              <a:gd name="T28" fmla="*/ 1976 w 4952"/>
              <a:gd name="T29" fmla="*/ 4899 h 4950"/>
              <a:gd name="T30" fmla="*/ 1681 w 4952"/>
              <a:gd name="T31" fmla="*/ 4820 h 4950"/>
              <a:gd name="T32" fmla="*/ 1402 w 4952"/>
              <a:gd name="T33" fmla="*/ 4706 h 4950"/>
              <a:gd name="T34" fmla="*/ 1141 w 4952"/>
              <a:gd name="T35" fmla="*/ 4560 h 4950"/>
              <a:gd name="T36" fmla="*/ 900 w 4952"/>
              <a:gd name="T37" fmla="*/ 4385 h 4950"/>
              <a:gd name="T38" fmla="*/ 683 w 4952"/>
              <a:gd name="T39" fmla="*/ 4183 h 4950"/>
              <a:gd name="T40" fmla="*/ 491 w 4952"/>
              <a:gd name="T41" fmla="*/ 3955 h 4950"/>
              <a:gd name="T42" fmla="*/ 328 w 4952"/>
              <a:gd name="T43" fmla="*/ 3707 h 4950"/>
              <a:gd name="T44" fmla="*/ 195 w 4952"/>
              <a:gd name="T45" fmla="*/ 3439 h 4950"/>
              <a:gd name="T46" fmla="*/ 93 w 4952"/>
              <a:gd name="T47" fmla="*/ 3152 h 4950"/>
              <a:gd name="T48" fmla="*/ 29 w 4952"/>
              <a:gd name="T49" fmla="*/ 2851 h 4950"/>
              <a:gd name="T50" fmla="*/ 0 w 4952"/>
              <a:gd name="T51" fmla="*/ 2539 h 4950"/>
              <a:gd name="T52" fmla="*/ 6 w 4952"/>
              <a:gd name="T53" fmla="*/ 2284 h 4950"/>
              <a:gd name="T54" fmla="*/ 49 w 4952"/>
              <a:gd name="T55" fmla="*/ 1975 h 4950"/>
              <a:gd name="T56" fmla="*/ 130 w 4952"/>
              <a:gd name="T57" fmla="*/ 1681 h 4950"/>
              <a:gd name="T58" fmla="*/ 244 w 4952"/>
              <a:gd name="T59" fmla="*/ 1402 h 4950"/>
              <a:gd name="T60" fmla="*/ 390 w 4952"/>
              <a:gd name="T61" fmla="*/ 1140 h 4950"/>
              <a:gd name="T62" fmla="*/ 566 w 4952"/>
              <a:gd name="T63" fmla="*/ 900 h 4950"/>
              <a:gd name="T64" fmla="*/ 767 w 4952"/>
              <a:gd name="T65" fmla="*/ 683 h 4950"/>
              <a:gd name="T66" fmla="*/ 994 w 4952"/>
              <a:gd name="T67" fmla="*/ 491 h 4950"/>
              <a:gd name="T68" fmla="*/ 1244 w 4952"/>
              <a:gd name="T69" fmla="*/ 328 h 4950"/>
              <a:gd name="T70" fmla="*/ 1512 w 4952"/>
              <a:gd name="T71" fmla="*/ 195 h 4950"/>
              <a:gd name="T72" fmla="*/ 1799 w 4952"/>
              <a:gd name="T73" fmla="*/ 93 h 4950"/>
              <a:gd name="T74" fmla="*/ 2098 w 4952"/>
              <a:gd name="T75" fmla="*/ 29 h 4950"/>
              <a:gd name="T76" fmla="*/ 2412 w 4952"/>
              <a:gd name="T77" fmla="*/ 0 h 4950"/>
              <a:gd name="T78" fmla="*/ 2667 w 4952"/>
              <a:gd name="T79" fmla="*/ 6 h 4950"/>
              <a:gd name="T80" fmla="*/ 2974 w 4952"/>
              <a:gd name="T81" fmla="*/ 49 h 4950"/>
              <a:gd name="T82" fmla="*/ 3271 w 4952"/>
              <a:gd name="T83" fmla="*/ 130 h 4950"/>
              <a:gd name="T84" fmla="*/ 3550 w 4952"/>
              <a:gd name="T85" fmla="*/ 244 h 4950"/>
              <a:gd name="T86" fmla="*/ 3811 w 4952"/>
              <a:gd name="T87" fmla="*/ 390 h 4950"/>
              <a:gd name="T88" fmla="*/ 4050 w 4952"/>
              <a:gd name="T89" fmla="*/ 565 h 4950"/>
              <a:gd name="T90" fmla="*/ 4269 w 4952"/>
              <a:gd name="T91" fmla="*/ 767 h 4950"/>
              <a:gd name="T92" fmla="*/ 4461 w 4952"/>
              <a:gd name="T93" fmla="*/ 993 h 4950"/>
              <a:gd name="T94" fmla="*/ 4624 w 4952"/>
              <a:gd name="T95" fmla="*/ 1243 h 4950"/>
              <a:gd name="T96" fmla="*/ 4757 w 4952"/>
              <a:gd name="T97" fmla="*/ 1511 h 4950"/>
              <a:gd name="T98" fmla="*/ 4859 w 4952"/>
              <a:gd name="T99" fmla="*/ 1798 h 4950"/>
              <a:gd name="T100" fmla="*/ 4923 w 4952"/>
              <a:gd name="T101" fmla="*/ 2097 h 4950"/>
              <a:gd name="T102" fmla="*/ 4952 w 4952"/>
              <a:gd name="T103" fmla="*/ 2411 h 4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952" h="4950">
                <a:moveTo>
                  <a:pt x="4952" y="2474"/>
                </a:moveTo>
                <a:lnTo>
                  <a:pt x="4952" y="2474"/>
                </a:lnTo>
                <a:lnTo>
                  <a:pt x="4952" y="2539"/>
                </a:lnTo>
                <a:lnTo>
                  <a:pt x="4949" y="2603"/>
                </a:lnTo>
                <a:lnTo>
                  <a:pt x="4944" y="2666"/>
                </a:lnTo>
                <a:lnTo>
                  <a:pt x="4939" y="2728"/>
                </a:lnTo>
                <a:lnTo>
                  <a:pt x="4931" y="2789"/>
                </a:lnTo>
                <a:lnTo>
                  <a:pt x="4923" y="2851"/>
                </a:lnTo>
                <a:lnTo>
                  <a:pt x="4914" y="2913"/>
                </a:lnTo>
                <a:lnTo>
                  <a:pt x="4901" y="2973"/>
                </a:lnTo>
                <a:lnTo>
                  <a:pt x="4889" y="3033"/>
                </a:lnTo>
                <a:lnTo>
                  <a:pt x="4874" y="3094"/>
                </a:lnTo>
                <a:lnTo>
                  <a:pt x="4859" y="3152"/>
                </a:lnTo>
                <a:lnTo>
                  <a:pt x="4841" y="3211"/>
                </a:lnTo>
                <a:lnTo>
                  <a:pt x="4822" y="3269"/>
                </a:lnTo>
                <a:lnTo>
                  <a:pt x="4801" y="3326"/>
                </a:lnTo>
                <a:lnTo>
                  <a:pt x="4781" y="3382"/>
                </a:lnTo>
                <a:lnTo>
                  <a:pt x="4757" y="3439"/>
                </a:lnTo>
                <a:lnTo>
                  <a:pt x="4733" y="3493"/>
                </a:lnTo>
                <a:lnTo>
                  <a:pt x="4708" y="3548"/>
                </a:lnTo>
                <a:lnTo>
                  <a:pt x="4681" y="3602"/>
                </a:lnTo>
                <a:lnTo>
                  <a:pt x="4653" y="3654"/>
                </a:lnTo>
                <a:lnTo>
                  <a:pt x="4624" y="3707"/>
                </a:lnTo>
                <a:lnTo>
                  <a:pt x="4594" y="3759"/>
                </a:lnTo>
                <a:lnTo>
                  <a:pt x="4562" y="3810"/>
                </a:lnTo>
                <a:lnTo>
                  <a:pt x="4529" y="3859"/>
                </a:lnTo>
                <a:lnTo>
                  <a:pt x="4496" y="3908"/>
                </a:lnTo>
                <a:lnTo>
                  <a:pt x="4461" y="3955"/>
                </a:lnTo>
                <a:lnTo>
                  <a:pt x="4424" y="4003"/>
                </a:lnTo>
                <a:lnTo>
                  <a:pt x="4386" y="4049"/>
                </a:lnTo>
                <a:lnTo>
                  <a:pt x="4348" y="4095"/>
                </a:lnTo>
                <a:lnTo>
                  <a:pt x="4309" y="4139"/>
                </a:lnTo>
                <a:lnTo>
                  <a:pt x="4269" y="4183"/>
                </a:lnTo>
                <a:lnTo>
                  <a:pt x="4226" y="4225"/>
                </a:lnTo>
                <a:lnTo>
                  <a:pt x="4185" y="4267"/>
                </a:lnTo>
                <a:lnTo>
                  <a:pt x="4141" y="4307"/>
                </a:lnTo>
                <a:lnTo>
                  <a:pt x="4096" y="4346"/>
                </a:lnTo>
                <a:lnTo>
                  <a:pt x="4050" y="4385"/>
                </a:lnTo>
                <a:lnTo>
                  <a:pt x="4004" y="4423"/>
                </a:lnTo>
                <a:lnTo>
                  <a:pt x="3957" y="4459"/>
                </a:lnTo>
                <a:lnTo>
                  <a:pt x="3909" y="4494"/>
                </a:lnTo>
                <a:lnTo>
                  <a:pt x="3860" y="4527"/>
                </a:lnTo>
                <a:lnTo>
                  <a:pt x="3811" y="4560"/>
                </a:lnTo>
                <a:lnTo>
                  <a:pt x="3760" y="4592"/>
                </a:lnTo>
                <a:lnTo>
                  <a:pt x="3708" y="4622"/>
                </a:lnTo>
                <a:lnTo>
                  <a:pt x="3656" y="4651"/>
                </a:lnTo>
                <a:lnTo>
                  <a:pt x="3603" y="4679"/>
                </a:lnTo>
                <a:lnTo>
                  <a:pt x="3550" y="4706"/>
                </a:lnTo>
                <a:lnTo>
                  <a:pt x="3494" y="4731"/>
                </a:lnTo>
                <a:lnTo>
                  <a:pt x="3440" y="4755"/>
                </a:lnTo>
                <a:lnTo>
                  <a:pt x="3383" y="4779"/>
                </a:lnTo>
                <a:lnTo>
                  <a:pt x="3328" y="4800"/>
                </a:lnTo>
                <a:lnTo>
                  <a:pt x="3271" y="4820"/>
                </a:lnTo>
                <a:lnTo>
                  <a:pt x="3212" y="4839"/>
                </a:lnTo>
                <a:lnTo>
                  <a:pt x="3153" y="4857"/>
                </a:lnTo>
                <a:lnTo>
                  <a:pt x="3095" y="4872"/>
                </a:lnTo>
                <a:lnTo>
                  <a:pt x="3035" y="4887"/>
                </a:lnTo>
                <a:lnTo>
                  <a:pt x="2974" y="4899"/>
                </a:lnTo>
                <a:lnTo>
                  <a:pt x="2914" y="4912"/>
                </a:lnTo>
                <a:lnTo>
                  <a:pt x="2852" y="4921"/>
                </a:lnTo>
                <a:lnTo>
                  <a:pt x="2791" y="4929"/>
                </a:lnTo>
                <a:lnTo>
                  <a:pt x="2729" y="4937"/>
                </a:lnTo>
                <a:lnTo>
                  <a:pt x="2667" y="4942"/>
                </a:lnTo>
                <a:lnTo>
                  <a:pt x="2604" y="4947"/>
                </a:lnTo>
                <a:lnTo>
                  <a:pt x="2540" y="4950"/>
                </a:lnTo>
                <a:lnTo>
                  <a:pt x="2475" y="4950"/>
                </a:lnTo>
                <a:lnTo>
                  <a:pt x="2475" y="4950"/>
                </a:lnTo>
                <a:lnTo>
                  <a:pt x="2412" y="4950"/>
                </a:lnTo>
                <a:lnTo>
                  <a:pt x="2348" y="4947"/>
                </a:lnTo>
                <a:lnTo>
                  <a:pt x="2285" y="4942"/>
                </a:lnTo>
                <a:lnTo>
                  <a:pt x="2223" y="4937"/>
                </a:lnTo>
                <a:lnTo>
                  <a:pt x="2160" y="4929"/>
                </a:lnTo>
                <a:lnTo>
                  <a:pt x="2098" y="4921"/>
                </a:lnTo>
                <a:lnTo>
                  <a:pt x="2038" y="4912"/>
                </a:lnTo>
                <a:lnTo>
                  <a:pt x="1976" y="4899"/>
                </a:lnTo>
                <a:lnTo>
                  <a:pt x="1916" y="4887"/>
                </a:lnTo>
                <a:lnTo>
                  <a:pt x="1857" y="4872"/>
                </a:lnTo>
                <a:lnTo>
                  <a:pt x="1799" y="4857"/>
                </a:lnTo>
                <a:lnTo>
                  <a:pt x="1740" y="4839"/>
                </a:lnTo>
                <a:lnTo>
                  <a:pt x="1681" y="4820"/>
                </a:lnTo>
                <a:lnTo>
                  <a:pt x="1624" y="4800"/>
                </a:lnTo>
                <a:lnTo>
                  <a:pt x="1567" y="4779"/>
                </a:lnTo>
                <a:lnTo>
                  <a:pt x="1512" y="4755"/>
                </a:lnTo>
                <a:lnTo>
                  <a:pt x="1456" y="4731"/>
                </a:lnTo>
                <a:lnTo>
                  <a:pt x="1402" y="4706"/>
                </a:lnTo>
                <a:lnTo>
                  <a:pt x="1349" y="4679"/>
                </a:lnTo>
                <a:lnTo>
                  <a:pt x="1296" y="4651"/>
                </a:lnTo>
                <a:lnTo>
                  <a:pt x="1244" y="4622"/>
                </a:lnTo>
                <a:lnTo>
                  <a:pt x="1192" y="4592"/>
                </a:lnTo>
                <a:lnTo>
                  <a:pt x="1141" y="4560"/>
                </a:lnTo>
                <a:lnTo>
                  <a:pt x="1092" y="4527"/>
                </a:lnTo>
                <a:lnTo>
                  <a:pt x="1043" y="4494"/>
                </a:lnTo>
                <a:lnTo>
                  <a:pt x="994" y="4459"/>
                </a:lnTo>
                <a:lnTo>
                  <a:pt x="948" y="4423"/>
                </a:lnTo>
                <a:lnTo>
                  <a:pt x="900" y="4385"/>
                </a:lnTo>
                <a:lnTo>
                  <a:pt x="856" y="4346"/>
                </a:lnTo>
                <a:lnTo>
                  <a:pt x="811" y="4307"/>
                </a:lnTo>
                <a:lnTo>
                  <a:pt x="767" y="4267"/>
                </a:lnTo>
                <a:lnTo>
                  <a:pt x="724" y="4225"/>
                </a:lnTo>
                <a:lnTo>
                  <a:pt x="683" y="4183"/>
                </a:lnTo>
                <a:lnTo>
                  <a:pt x="643" y="4139"/>
                </a:lnTo>
                <a:lnTo>
                  <a:pt x="604" y="4095"/>
                </a:lnTo>
                <a:lnTo>
                  <a:pt x="566" y="4049"/>
                </a:lnTo>
                <a:lnTo>
                  <a:pt x="528" y="4003"/>
                </a:lnTo>
                <a:lnTo>
                  <a:pt x="491" y="3955"/>
                </a:lnTo>
                <a:lnTo>
                  <a:pt x="456" y="3908"/>
                </a:lnTo>
                <a:lnTo>
                  <a:pt x="423" y="3859"/>
                </a:lnTo>
                <a:lnTo>
                  <a:pt x="390" y="3810"/>
                </a:lnTo>
                <a:lnTo>
                  <a:pt x="358" y="3759"/>
                </a:lnTo>
                <a:lnTo>
                  <a:pt x="328" y="3707"/>
                </a:lnTo>
                <a:lnTo>
                  <a:pt x="298" y="3654"/>
                </a:lnTo>
                <a:lnTo>
                  <a:pt x="271" y="3602"/>
                </a:lnTo>
                <a:lnTo>
                  <a:pt x="244" y="3548"/>
                </a:lnTo>
                <a:lnTo>
                  <a:pt x="219" y="3493"/>
                </a:lnTo>
                <a:lnTo>
                  <a:pt x="195" y="3439"/>
                </a:lnTo>
                <a:lnTo>
                  <a:pt x="171" y="3382"/>
                </a:lnTo>
                <a:lnTo>
                  <a:pt x="151" y="3326"/>
                </a:lnTo>
                <a:lnTo>
                  <a:pt x="130" y="3269"/>
                </a:lnTo>
                <a:lnTo>
                  <a:pt x="111" y="3211"/>
                </a:lnTo>
                <a:lnTo>
                  <a:pt x="93" y="3152"/>
                </a:lnTo>
                <a:lnTo>
                  <a:pt x="78" y="3094"/>
                </a:lnTo>
                <a:lnTo>
                  <a:pt x="63" y="3033"/>
                </a:lnTo>
                <a:lnTo>
                  <a:pt x="49" y="2973"/>
                </a:lnTo>
                <a:lnTo>
                  <a:pt x="38" y="2913"/>
                </a:lnTo>
                <a:lnTo>
                  <a:pt x="29" y="2851"/>
                </a:lnTo>
                <a:lnTo>
                  <a:pt x="19" y="2789"/>
                </a:lnTo>
                <a:lnTo>
                  <a:pt x="13" y="2728"/>
                </a:lnTo>
                <a:lnTo>
                  <a:pt x="6" y="2666"/>
                </a:lnTo>
                <a:lnTo>
                  <a:pt x="3" y="2603"/>
                </a:lnTo>
                <a:lnTo>
                  <a:pt x="0" y="2539"/>
                </a:lnTo>
                <a:lnTo>
                  <a:pt x="0" y="2474"/>
                </a:lnTo>
                <a:lnTo>
                  <a:pt x="0" y="2474"/>
                </a:lnTo>
                <a:lnTo>
                  <a:pt x="0" y="2411"/>
                </a:lnTo>
                <a:lnTo>
                  <a:pt x="3" y="2347"/>
                </a:lnTo>
                <a:lnTo>
                  <a:pt x="6" y="2284"/>
                </a:lnTo>
                <a:lnTo>
                  <a:pt x="13" y="2222"/>
                </a:lnTo>
                <a:lnTo>
                  <a:pt x="19" y="2159"/>
                </a:lnTo>
                <a:lnTo>
                  <a:pt x="29" y="2097"/>
                </a:lnTo>
                <a:lnTo>
                  <a:pt x="38" y="2037"/>
                </a:lnTo>
                <a:lnTo>
                  <a:pt x="49" y="1975"/>
                </a:lnTo>
                <a:lnTo>
                  <a:pt x="63" y="1915"/>
                </a:lnTo>
                <a:lnTo>
                  <a:pt x="78" y="1856"/>
                </a:lnTo>
                <a:lnTo>
                  <a:pt x="93" y="1798"/>
                </a:lnTo>
                <a:lnTo>
                  <a:pt x="111" y="1739"/>
                </a:lnTo>
                <a:lnTo>
                  <a:pt x="130" y="1681"/>
                </a:lnTo>
                <a:lnTo>
                  <a:pt x="151" y="1624"/>
                </a:lnTo>
                <a:lnTo>
                  <a:pt x="171" y="1567"/>
                </a:lnTo>
                <a:lnTo>
                  <a:pt x="195" y="1511"/>
                </a:lnTo>
                <a:lnTo>
                  <a:pt x="219" y="1456"/>
                </a:lnTo>
                <a:lnTo>
                  <a:pt x="244" y="1402"/>
                </a:lnTo>
                <a:lnTo>
                  <a:pt x="271" y="1348"/>
                </a:lnTo>
                <a:lnTo>
                  <a:pt x="298" y="1296"/>
                </a:lnTo>
                <a:lnTo>
                  <a:pt x="328" y="1243"/>
                </a:lnTo>
                <a:lnTo>
                  <a:pt x="358" y="1191"/>
                </a:lnTo>
                <a:lnTo>
                  <a:pt x="390" y="1140"/>
                </a:lnTo>
                <a:lnTo>
                  <a:pt x="423" y="1091"/>
                </a:lnTo>
                <a:lnTo>
                  <a:pt x="456" y="1042"/>
                </a:lnTo>
                <a:lnTo>
                  <a:pt x="491" y="993"/>
                </a:lnTo>
                <a:lnTo>
                  <a:pt x="528" y="947"/>
                </a:lnTo>
                <a:lnTo>
                  <a:pt x="566" y="900"/>
                </a:lnTo>
                <a:lnTo>
                  <a:pt x="604" y="855"/>
                </a:lnTo>
                <a:lnTo>
                  <a:pt x="643" y="811"/>
                </a:lnTo>
                <a:lnTo>
                  <a:pt x="683" y="767"/>
                </a:lnTo>
                <a:lnTo>
                  <a:pt x="724" y="724"/>
                </a:lnTo>
                <a:lnTo>
                  <a:pt x="767" y="683"/>
                </a:lnTo>
                <a:lnTo>
                  <a:pt x="811" y="643"/>
                </a:lnTo>
                <a:lnTo>
                  <a:pt x="856" y="604"/>
                </a:lnTo>
                <a:lnTo>
                  <a:pt x="900" y="565"/>
                </a:lnTo>
                <a:lnTo>
                  <a:pt x="948" y="527"/>
                </a:lnTo>
                <a:lnTo>
                  <a:pt x="994" y="491"/>
                </a:lnTo>
                <a:lnTo>
                  <a:pt x="1043" y="456"/>
                </a:lnTo>
                <a:lnTo>
                  <a:pt x="1092" y="423"/>
                </a:lnTo>
                <a:lnTo>
                  <a:pt x="1141" y="390"/>
                </a:lnTo>
                <a:lnTo>
                  <a:pt x="1192" y="358"/>
                </a:lnTo>
                <a:lnTo>
                  <a:pt x="1244" y="328"/>
                </a:lnTo>
                <a:lnTo>
                  <a:pt x="1296" y="298"/>
                </a:lnTo>
                <a:lnTo>
                  <a:pt x="1349" y="271"/>
                </a:lnTo>
                <a:lnTo>
                  <a:pt x="1402" y="244"/>
                </a:lnTo>
                <a:lnTo>
                  <a:pt x="1456" y="219"/>
                </a:lnTo>
                <a:lnTo>
                  <a:pt x="1512" y="195"/>
                </a:lnTo>
                <a:lnTo>
                  <a:pt x="1567" y="171"/>
                </a:lnTo>
                <a:lnTo>
                  <a:pt x="1624" y="150"/>
                </a:lnTo>
                <a:lnTo>
                  <a:pt x="1681" y="130"/>
                </a:lnTo>
                <a:lnTo>
                  <a:pt x="1740" y="111"/>
                </a:lnTo>
                <a:lnTo>
                  <a:pt x="1799" y="93"/>
                </a:lnTo>
                <a:lnTo>
                  <a:pt x="1857" y="78"/>
                </a:lnTo>
                <a:lnTo>
                  <a:pt x="1916" y="63"/>
                </a:lnTo>
                <a:lnTo>
                  <a:pt x="1976" y="49"/>
                </a:lnTo>
                <a:lnTo>
                  <a:pt x="2038" y="38"/>
                </a:lnTo>
                <a:lnTo>
                  <a:pt x="2098" y="29"/>
                </a:lnTo>
                <a:lnTo>
                  <a:pt x="2160" y="19"/>
                </a:lnTo>
                <a:lnTo>
                  <a:pt x="2223" y="13"/>
                </a:lnTo>
                <a:lnTo>
                  <a:pt x="2285" y="6"/>
                </a:lnTo>
                <a:lnTo>
                  <a:pt x="2348" y="3"/>
                </a:lnTo>
                <a:lnTo>
                  <a:pt x="2412" y="0"/>
                </a:lnTo>
                <a:lnTo>
                  <a:pt x="2475" y="0"/>
                </a:lnTo>
                <a:lnTo>
                  <a:pt x="2475" y="0"/>
                </a:lnTo>
                <a:lnTo>
                  <a:pt x="2540" y="0"/>
                </a:lnTo>
                <a:lnTo>
                  <a:pt x="2604" y="3"/>
                </a:lnTo>
                <a:lnTo>
                  <a:pt x="2667" y="6"/>
                </a:lnTo>
                <a:lnTo>
                  <a:pt x="2729" y="13"/>
                </a:lnTo>
                <a:lnTo>
                  <a:pt x="2791" y="19"/>
                </a:lnTo>
                <a:lnTo>
                  <a:pt x="2852" y="29"/>
                </a:lnTo>
                <a:lnTo>
                  <a:pt x="2914" y="38"/>
                </a:lnTo>
                <a:lnTo>
                  <a:pt x="2974" y="49"/>
                </a:lnTo>
                <a:lnTo>
                  <a:pt x="3035" y="63"/>
                </a:lnTo>
                <a:lnTo>
                  <a:pt x="3095" y="78"/>
                </a:lnTo>
                <a:lnTo>
                  <a:pt x="3153" y="93"/>
                </a:lnTo>
                <a:lnTo>
                  <a:pt x="3212" y="111"/>
                </a:lnTo>
                <a:lnTo>
                  <a:pt x="3271" y="130"/>
                </a:lnTo>
                <a:lnTo>
                  <a:pt x="3328" y="150"/>
                </a:lnTo>
                <a:lnTo>
                  <a:pt x="3383" y="171"/>
                </a:lnTo>
                <a:lnTo>
                  <a:pt x="3440" y="195"/>
                </a:lnTo>
                <a:lnTo>
                  <a:pt x="3494" y="219"/>
                </a:lnTo>
                <a:lnTo>
                  <a:pt x="3550" y="244"/>
                </a:lnTo>
                <a:lnTo>
                  <a:pt x="3603" y="271"/>
                </a:lnTo>
                <a:lnTo>
                  <a:pt x="3656" y="298"/>
                </a:lnTo>
                <a:lnTo>
                  <a:pt x="3708" y="328"/>
                </a:lnTo>
                <a:lnTo>
                  <a:pt x="3760" y="358"/>
                </a:lnTo>
                <a:lnTo>
                  <a:pt x="3811" y="390"/>
                </a:lnTo>
                <a:lnTo>
                  <a:pt x="3860" y="423"/>
                </a:lnTo>
                <a:lnTo>
                  <a:pt x="3909" y="456"/>
                </a:lnTo>
                <a:lnTo>
                  <a:pt x="3957" y="491"/>
                </a:lnTo>
                <a:lnTo>
                  <a:pt x="4004" y="527"/>
                </a:lnTo>
                <a:lnTo>
                  <a:pt x="4050" y="565"/>
                </a:lnTo>
                <a:lnTo>
                  <a:pt x="4096" y="604"/>
                </a:lnTo>
                <a:lnTo>
                  <a:pt x="4141" y="643"/>
                </a:lnTo>
                <a:lnTo>
                  <a:pt x="4185" y="683"/>
                </a:lnTo>
                <a:lnTo>
                  <a:pt x="4226" y="724"/>
                </a:lnTo>
                <a:lnTo>
                  <a:pt x="4269" y="767"/>
                </a:lnTo>
                <a:lnTo>
                  <a:pt x="4309" y="811"/>
                </a:lnTo>
                <a:lnTo>
                  <a:pt x="4348" y="855"/>
                </a:lnTo>
                <a:lnTo>
                  <a:pt x="4386" y="900"/>
                </a:lnTo>
                <a:lnTo>
                  <a:pt x="4424" y="947"/>
                </a:lnTo>
                <a:lnTo>
                  <a:pt x="4461" y="993"/>
                </a:lnTo>
                <a:lnTo>
                  <a:pt x="4496" y="1042"/>
                </a:lnTo>
                <a:lnTo>
                  <a:pt x="4529" y="1091"/>
                </a:lnTo>
                <a:lnTo>
                  <a:pt x="4562" y="1140"/>
                </a:lnTo>
                <a:lnTo>
                  <a:pt x="4594" y="1191"/>
                </a:lnTo>
                <a:lnTo>
                  <a:pt x="4624" y="1243"/>
                </a:lnTo>
                <a:lnTo>
                  <a:pt x="4653" y="1296"/>
                </a:lnTo>
                <a:lnTo>
                  <a:pt x="4681" y="1348"/>
                </a:lnTo>
                <a:lnTo>
                  <a:pt x="4708" y="1402"/>
                </a:lnTo>
                <a:lnTo>
                  <a:pt x="4733" y="1456"/>
                </a:lnTo>
                <a:lnTo>
                  <a:pt x="4757" y="1511"/>
                </a:lnTo>
                <a:lnTo>
                  <a:pt x="4781" y="1567"/>
                </a:lnTo>
                <a:lnTo>
                  <a:pt x="4801" y="1624"/>
                </a:lnTo>
                <a:lnTo>
                  <a:pt x="4822" y="1681"/>
                </a:lnTo>
                <a:lnTo>
                  <a:pt x="4841" y="1739"/>
                </a:lnTo>
                <a:lnTo>
                  <a:pt x="4859" y="1798"/>
                </a:lnTo>
                <a:lnTo>
                  <a:pt x="4874" y="1856"/>
                </a:lnTo>
                <a:lnTo>
                  <a:pt x="4889" y="1915"/>
                </a:lnTo>
                <a:lnTo>
                  <a:pt x="4901" y="1975"/>
                </a:lnTo>
                <a:lnTo>
                  <a:pt x="4914" y="2037"/>
                </a:lnTo>
                <a:lnTo>
                  <a:pt x="4923" y="2097"/>
                </a:lnTo>
                <a:lnTo>
                  <a:pt x="4931" y="2159"/>
                </a:lnTo>
                <a:lnTo>
                  <a:pt x="4939" y="2222"/>
                </a:lnTo>
                <a:lnTo>
                  <a:pt x="4944" y="2284"/>
                </a:lnTo>
                <a:lnTo>
                  <a:pt x="4949" y="2347"/>
                </a:lnTo>
                <a:lnTo>
                  <a:pt x="4952" y="2411"/>
                </a:lnTo>
                <a:lnTo>
                  <a:pt x="4952" y="2474"/>
                </a:lnTo>
                <a:lnTo>
                  <a:pt x="4952" y="24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Text Placeholder 42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2206051"/>
            <a:ext cx="2232248" cy="85093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47" name="Text Placeholder 42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1786551"/>
            <a:ext cx="2232248" cy="41196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48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611560" y="4137642"/>
            <a:ext cx="2232248" cy="85093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49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611560" y="3718142"/>
            <a:ext cx="2232248" cy="41196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50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6300192" y="2206051"/>
            <a:ext cx="2232248" cy="85093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51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6300192" y="1786551"/>
            <a:ext cx="2232248" cy="411963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52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6300192" y="4137642"/>
            <a:ext cx="2232248" cy="85093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53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6300192" y="3718142"/>
            <a:ext cx="2232248" cy="411963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grpSp>
        <p:nvGrpSpPr>
          <p:cNvPr id="21" name="Group 13"/>
          <p:cNvGrpSpPr>
            <a:grpSpLocks noChangeAspect="1"/>
          </p:cNvGrpSpPr>
          <p:nvPr userDrawn="1"/>
        </p:nvGrpSpPr>
        <p:grpSpPr bwMode="auto">
          <a:xfrm>
            <a:off x="2908302" y="1535664"/>
            <a:ext cx="3257548" cy="3648924"/>
            <a:chOff x="1219" y="-53"/>
            <a:chExt cx="3321" cy="3348"/>
          </a:xfrm>
        </p:grpSpPr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1219" y="265"/>
              <a:ext cx="1681" cy="1899"/>
            </a:xfrm>
            <a:custGeom>
              <a:avLst/>
              <a:gdLst>
                <a:gd name="T0" fmla="*/ 2311 w 2311"/>
                <a:gd name="T1" fmla="*/ 440 h 2611"/>
                <a:gd name="T2" fmla="*/ 1335 w 2311"/>
                <a:gd name="T3" fmla="*/ 1278 h 2611"/>
                <a:gd name="T4" fmla="*/ 865 w 2311"/>
                <a:gd name="T5" fmla="*/ 1829 h 2611"/>
                <a:gd name="T6" fmla="*/ 488 w 2311"/>
                <a:gd name="T7" fmla="*/ 2599 h 2611"/>
                <a:gd name="T8" fmla="*/ 470 w 2311"/>
                <a:gd name="T9" fmla="*/ 2611 h 2611"/>
                <a:gd name="T10" fmla="*/ 87 w 2311"/>
                <a:gd name="T11" fmla="*/ 1937 h 2611"/>
                <a:gd name="T12" fmla="*/ 933 w 2311"/>
                <a:gd name="T13" fmla="*/ 616 h 2611"/>
                <a:gd name="T14" fmla="*/ 1535 w 2311"/>
                <a:gd name="T15" fmla="*/ 47 h 2611"/>
                <a:gd name="T16" fmla="*/ 2311 w 2311"/>
                <a:gd name="T17" fmla="*/ 440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1" h="2611">
                  <a:moveTo>
                    <a:pt x="2311" y="440"/>
                  </a:moveTo>
                  <a:cubicBezTo>
                    <a:pt x="2062" y="586"/>
                    <a:pt x="1700" y="891"/>
                    <a:pt x="1335" y="1278"/>
                  </a:cubicBezTo>
                  <a:cubicBezTo>
                    <a:pt x="1156" y="1469"/>
                    <a:pt x="996" y="1657"/>
                    <a:pt x="865" y="1829"/>
                  </a:cubicBezTo>
                  <a:cubicBezTo>
                    <a:pt x="582" y="2201"/>
                    <a:pt x="429" y="2501"/>
                    <a:pt x="488" y="2599"/>
                  </a:cubicBezTo>
                  <a:cubicBezTo>
                    <a:pt x="470" y="2611"/>
                    <a:pt x="470" y="2611"/>
                    <a:pt x="470" y="2611"/>
                  </a:cubicBezTo>
                  <a:cubicBezTo>
                    <a:pt x="244" y="2334"/>
                    <a:pt x="87" y="1937"/>
                    <a:pt x="87" y="1937"/>
                  </a:cubicBezTo>
                  <a:cubicBezTo>
                    <a:pt x="0" y="1793"/>
                    <a:pt x="368" y="1216"/>
                    <a:pt x="933" y="616"/>
                  </a:cubicBezTo>
                  <a:cubicBezTo>
                    <a:pt x="1142" y="395"/>
                    <a:pt x="1349" y="201"/>
                    <a:pt x="1535" y="47"/>
                  </a:cubicBezTo>
                  <a:cubicBezTo>
                    <a:pt x="1642" y="0"/>
                    <a:pt x="1943" y="157"/>
                    <a:pt x="2311" y="44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3300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1518" y="1595"/>
              <a:ext cx="1905" cy="1700"/>
            </a:xfrm>
            <a:custGeom>
              <a:avLst/>
              <a:gdLst>
                <a:gd name="T0" fmla="*/ 2618 w 2618"/>
                <a:gd name="T1" fmla="*/ 1852 h 2337"/>
                <a:gd name="T2" fmla="*/ 2615 w 2618"/>
                <a:gd name="T3" fmla="*/ 1855 h 2337"/>
                <a:gd name="T4" fmla="*/ 1965 w 2618"/>
                <a:gd name="T5" fmla="*/ 2250 h 2337"/>
                <a:gd name="T6" fmla="*/ 644 w 2618"/>
                <a:gd name="T7" fmla="*/ 1403 h 2337"/>
                <a:gd name="T8" fmla="*/ 59 w 2618"/>
                <a:gd name="T9" fmla="*/ 782 h 2337"/>
                <a:gd name="T10" fmla="*/ 59 w 2618"/>
                <a:gd name="T11" fmla="*/ 782 h 2337"/>
                <a:gd name="T12" fmla="*/ 454 w 2618"/>
                <a:gd name="T13" fmla="*/ 0 h 2337"/>
                <a:gd name="T14" fmla="*/ 1306 w 2618"/>
                <a:gd name="T15" fmla="*/ 1001 h 2337"/>
                <a:gd name="T16" fmla="*/ 1842 w 2618"/>
                <a:gd name="T17" fmla="*/ 1460 h 2337"/>
                <a:gd name="T18" fmla="*/ 2618 w 2618"/>
                <a:gd name="T19" fmla="*/ 1852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8" h="2337">
                  <a:moveTo>
                    <a:pt x="2618" y="1852"/>
                  </a:moveTo>
                  <a:cubicBezTo>
                    <a:pt x="2617" y="1853"/>
                    <a:pt x="2616" y="1854"/>
                    <a:pt x="2615" y="1855"/>
                  </a:cubicBezTo>
                  <a:cubicBezTo>
                    <a:pt x="2360" y="2065"/>
                    <a:pt x="1965" y="2250"/>
                    <a:pt x="1965" y="2250"/>
                  </a:cubicBezTo>
                  <a:cubicBezTo>
                    <a:pt x="1821" y="2337"/>
                    <a:pt x="1244" y="1968"/>
                    <a:pt x="644" y="1403"/>
                  </a:cubicBezTo>
                  <a:cubicBezTo>
                    <a:pt x="415" y="1187"/>
                    <a:pt x="215" y="973"/>
                    <a:pt x="59" y="782"/>
                  </a:cubicBezTo>
                  <a:cubicBezTo>
                    <a:pt x="59" y="782"/>
                    <a:pt x="59" y="782"/>
                    <a:pt x="59" y="782"/>
                  </a:cubicBezTo>
                  <a:cubicBezTo>
                    <a:pt x="0" y="684"/>
                    <a:pt x="171" y="372"/>
                    <a:pt x="454" y="0"/>
                  </a:cubicBezTo>
                  <a:cubicBezTo>
                    <a:pt x="593" y="251"/>
                    <a:pt x="906" y="624"/>
                    <a:pt x="1306" y="1001"/>
                  </a:cubicBezTo>
                  <a:cubicBezTo>
                    <a:pt x="1491" y="1176"/>
                    <a:pt x="1674" y="1331"/>
                    <a:pt x="1842" y="1460"/>
                  </a:cubicBezTo>
                  <a:cubicBezTo>
                    <a:pt x="2211" y="1743"/>
                    <a:pt x="2511" y="1900"/>
                    <a:pt x="2618" y="185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3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4" name="Freeform 16"/>
            <p:cNvSpPr>
              <a:spLocks/>
            </p:cNvSpPr>
            <p:nvPr userDrawn="1"/>
          </p:nvSpPr>
          <p:spPr bwMode="auto">
            <a:xfrm>
              <a:off x="3420" y="2939"/>
              <a:ext cx="9" cy="5"/>
            </a:xfrm>
            <a:custGeom>
              <a:avLst/>
              <a:gdLst>
                <a:gd name="T0" fmla="*/ 12 w 12"/>
                <a:gd name="T1" fmla="*/ 0 h 7"/>
                <a:gd name="T2" fmla="*/ 0 w 12"/>
                <a:gd name="T3" fmla="*/ 7 h 7"/>
                <a:gd name="T4" fmla="*/ 3 w 12"/>
                <a:gd name="T5" fmla="*/ 4 h 7"/>
                <a:gd name="T6" fmla="*/ 4 w 12"/>
                <a:gd name="T7" fmla="*/ 4 h 7"/>
                <a:gd name="T8" fmla="*/ 12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12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2" y="5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3"/>
                    <a:pt x="9" y="2"/>
                    <a:pt x="12" y="0"/>
                  </a:cubicBezTo>
                  <a:close/>
                </a:path>
              </a:pathLst>
            </a:custGeom>
            <a:solidFill>
              <a:srgbClr val="ED546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2858" y="1078"/>
              <a:ext cx="1682" cy="1899"/>
            </a:xfrm>
            <a:custGeom>
              <a:avLst/>
              <a:gdLst>
                <a:gd name="T0" fmla="*/ 2225 w 2312"/>
                <a:gd name="T1" fmla="*/ 674 h 2611"/>
                <a:gd name="T2" fmla="*/ 1378 w 2312"/>
                <a:gd name="T3" fmla="*/ 1994 h 2611"/>
                <a:gd name="T4" fmla="*/ 777 w 2312"/>
                <a:gd name="T5" fmla="*/ 2563 h 2611"/>
                <a:gd name="T6" fmla="*/ 776 w 2312"/>
                <a:gd name="T7" fmla="*/ 2563 h 2611"/>
                <a:gd name="T8" fmla="*/ 0 w 2312"/>
                <a:gd name="T9" fmla="*/ 2171 h 2611"/>
                <a:gd name="T10" fmla="*/ 976 w 2312"/>
                <a:gd name="T11" fmla="*/ 1332 h 2611"/>
                <a:gd name="T12" fmla="*/ 1447 w 2312"/>
                <a:gd name="T13" fmla="*/ 781 h 2611"/>
                <a:gd name="T14" fmla="*/ 1823 w 2312"/>
                <a:gd name="T15" fmla="*/ 12 h 2611"/>
                <a:gd name="T16" fmla="*/ 1841 w 2312"/>
                <a:gd name="T17" fmla="*/ 0 h 2611"/>
                <a:gd name="T18" fmla="*/ 2225 w 2312"/>
                <a:gd name="T19" fmla="*/ 674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2" h="2611">
                  <a:moveTo>
                    <a:pt x="2225" y="674"/>
                  </a:moveTo>
                  <a:cubicBezTo>
                    <a:pt x="2312" y="817"/>
                    <a:pt x="1943" y="1395"/>
                    <a:pt x="1378" y="1994"/>
                  </a:cubicBezTo>
                  <a:cubicBezTo>
                    <a:pt x="1170" y="2216"/>
                    <a:pt x="962" y="2410"/>
                    <a:pt x="777" y="2563"/>
                  </a:cubicBezTo>
                  <a:cubicBezTo>
                    <a:pt x="776" y="2563"/>
                    <a:pt x="776" y="2563"/>
                    <a:pt x="776" y="2563"/>
                  </a:cubicBezTo>
                  <a:cubicBezTo>
                    <a:pt x="669" y="2611"/>
                    <a:pt x="369" y="2454"/>
                    <a:pt x="0" y="2171"/>
                  </a:cubicBezTo>
                  <a:cubicBezTo>
                    <a:pt x="250" y="2025"/>
                    <a:pt x="611" y="1720"/>
                    <a:pt x="976" y="1332"/>
                  </a:cubicBezTo>
                  <a:cubicBezTo>
                    <a:pt x="1156" y="1142"/>
                    <a:pt x="1315" y="954"/>
                    <a:pt x="1447" y="781"/>
                  </a:cubicBezTo>
                  <a:cubicBezTo>
                    <a:pt x="1729" y="410"/>
                    <a:pt x="1882" y="110"/>
                    <a:pt x="1823" y="12"/>
                  </a:cubicBezTo>
                  <a:cubicBezTo>
                    <a:pt x="1841" y="0"/>
                    <a:pt x="1841" y="0"/>
                    <a:pt x="1841" y="0"/>
                  </a:cubicBezTo>
                  <a:cubicBezTo>
                    <a:pt x="2067" y="277"/>
                    <a:pt x="2225" y="674"/>
                    <a:pt x="2225" y="6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33000">
                  <a:schemeClr val="accent4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2336" y="-53"/>
              <a:ext cx="1904" cy="1699"/>
            </a:xfrm>
            <a:custGeom>
              <a:avLst/>
              <a:gdLst>
                <a:gd name="T0" fmla="*/ 2559 w 2618"/>
                <a:gd name="T1" fmla="*/ 1555 h 2336"/>
                <a:gd name="T2" fmla="*/ 2559 w 2618"/>
                <a:gd name="T3" fmla="*/ 1555 h 2336"/>
                <a:gd name="T4" fmla="*/ 2165 w 2618"/>
                <a:gd name="T5" fmla="*/ 2336 h 2336"/>
                <a:gd name="T6" fmla="*/ 1312 w 2618"/>
                <a:gd name="T7" fmla="*/ 1335 h 2336"/>
                <a:gd name="T8" fmla="*/ 776 w 2618"/>
                <a:gd name="T9" fmla="*/ 877 h 2336"/>
                <a:gd name="T10" fmla="*/ 0 w 2618"/>
                <a:gd name="T11" fmla="*/ 484 h 2336"/>
                <a:gd name="T12" fmla="*/ 3 w 2618"/>
                <a:gd name="T13" fmla="*/ 482 h 2336"/>
                <a:gd name="T14" fmla="*/ 654 w 2618"/>
                <a:gd name="T15" fmla="*/ 87 h 2336"/>
                <a:gd name="T16" fmla="*/ 1974 w 2618"/>
                <a:gd name="T17" fmla="*/ 933 h 2336"/>
                <a:gd name="T18" fmla="*/ 2559 w 2618"/>
                <a:gd name="T19" fmla="*/ 1555 h 2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8" h="2336">
                  <a:moveTo>
                    <a:pt x="2559" y="1555"/>
                  </a:moveTo>
                  <a:cubicBezTo>
                    <a:pt x="2559" y="1555"/>
                    <a:pt x="2559" y="1555"/>
                    <a:pt x="2559" y="1555"/>
                  </a:cubicBezTo>
                  <a:cubicBezTo>
                    <a:pt x="2618" y="1652"/>
                    <a:pt x="2447" y="1965"/>
                    <a:pt x="2165" y="2336"/>
                  </a:cubicBezTo>
                  <a:cubicBezTo>
                    <a:pt x="2025" y="2086"/>
                    <a:pt x="1713" y="1713"/>
                    <a:pt x="1312" y="1335"/>
                  </a:cubicBezTo>
                  <a:cubicBezTo>
                    <a:pt x="1127" y="1161"/>
                    <a:pt x="945" y="1006"/>
                    <a:pt x="776" y="877"/>
                  </a:cubicBezTo>
                  <a:cubicBezTo>
                    <a:pt x="408" y="594"/>
                    <a:pt x="107" y="437"/>
                    <a:pt x="0" y="484"/>
                  </a:cubicBezTo>
                  <a:cubicBezTo>
                    <a:pt x="1" y="483"/>
                    <a:pt x="2" y="483"/>
                    <a:pt x="3" y="482"/>
                  </a:cubicBezTo>
                  <a:cubicBezTo>
                    <a:pt x="258" y="272"/>
                    <a:pt x="654" y="87"/>
                    <a:pt x="654" y="87"/>
                  </a:cubicBezTo>
                  <a:cubicBezTo>
                    <a:pt x="797" y="0"/>
                    <a:pt x="1375" y="368"/>
                    <a:pt x="1974" y="933"/>
                  </a:cubicBezTo>
                  <a:cubicBezTo>
                    <a:pt x="2203" y="1149"/>
                    <a:pt x="2403" y="1364"/>
                    <a:pt x="2559" y="155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33000">
                  <a:schemeClr val="accent2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27" name="Freeform 19"/>
            <p:cNvSpPr>
              <a:spLocks/>
            </p:cNvSpPr>
            <p:nvPr userDrawn="1"/>
          </p:nvSpPr>
          <p:spPr bwMode="auto">
            <a:xfrm>
              <a:off x="2330" y="297"/>
              <a:ext cx="8" cy="6"/>
            </a:xfrm>
            <a:custGeom>
              <a:avLst/>
              <a:gdLst>
                <a:gd name="T0" fmla="*/ 11 w 11"/>
                <a:gd name="T1" fmla="*/ 0 h 7"/>
                <a:gd name="T2" fmla="*/ 8 w 11"/>
                <a:gd name="T3" fmla="*/ 2 h 7"/>
                <a:gd name="T4" fmla="*/ 0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5" y="4"/>
                    <a:pt x="2" y="5"/>
                    <a:pt x="0" y="7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A1D46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33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le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Puzzle Process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40" name="Freeform 13"/>
          <p:cNvSpPr>
            <a:spLocks/>
          </p:cNvSpPr>
          <p:nvPr/>
        </p:nvSpPr>
        <p:spPr bwMode="auto">
          <a:xfrm>
            <a:off x="2779238" y="1382476"/>
            <a:ext cx="3561206" cy="3955300"/>
          </a:xfrm>
          <a:custGeom>
            <a:avLst/>
            <a:gdLst>
              <a:gd name="T0" fmla="*/ 4944 w 4952"/>
              <a:gd name="T1" fmla="*/ 2666 h 4950"/>
              <a:gd name="T2" fmla="*/ 4901 w 4952"/>
              <a:gd name="T3" fmla="*/ 2973 h 4950"/>
              <a:gd name="T4" fmla="*/ 4822 w 4952"/>
              <a:gd name="T5" fmla="*/ 3269 h 4950"/>
              <a:gd name="T6" fmla="*/ 4708 w 4952"/>
              <a:gd name="T7" fmla="*/ 3548 h 4950"/>
              <a:gd name="T8" fmla="*/ 4562 w 4952"/>
              <a:gd name="T9" fmla="*/ 3810 h 4950"/>
              <a:gd name="T10" fmla="*/ 4386 w 4952"/>
              <a:gd name="T11" fmla="*/ 4049 h 4950"/>
              <a:gd name="T12" fmla="*/ 4185 w 4952"/>
              <a:gd name="T13" fmla="*/ 4267 h 4950"/>
              <a:gd name="T14" fmla="*/ 3957 w 4952"/>
              <a:gd name="T15" fmla="*/ 4459 h 4950"/>
              <a:gd name="T16" fmla="*/ 3708 w 4952"/>
              <a:gd name="T17" fmla="*/ 4622 h 4950"/>
              <a:gd name="T18" fmla="*/ 3440 w 4952"/>
              <a:gd name="T19" fmla="*/ 4755 h 4950"/>
              <a:gd name="T20" fmla="*/ 3153 w 4952"/>
              <a:gd name="T21" fmla="*/ 4857 h 4950"/>
              <a:gd name="T22" fmla="*/ 2852 w 4952"/>
              <a:gd name="T23" fmla="*/ 4921 h 4950"/>
              <a:gd name="T24" fmla="*/ 2540 w 4952"/>
              <a:gd name="T25" fmla="*/ 4950 h 4950"/>
              <a:gd name="T26" fmla="*/ 2285 w 4952"/>
              <a:gd name="T27" fmla="*/ 4942 h 4950"/>
              <a:gd name="T28" fmla="*/ 1976 w 4952"/>
              <a:gd name="T29" fmla="*/ 4899 h 4950"/>
              <a:gd name="T30" fmla="*/ 1681 w 4952"/>
              <a:gd name="T31" fmla="*/ 4820 h 4950"/>
              <a:gd name="T32" fmla="*/ 1402 w 4952"/>
              <a:gd name="T33" fmla="*/ 4706 h 4950"/>
              <a:gd name="T34" fmla="*/ 1141 w 4952"/>
              <a:gd name="T35" fmla="*/ 4560 h 4950"/>
              <a:gd name="T36" fmla="*/ 900 w 4952"/>
              <a:gd name="T37" fmla="*/ 4385 h 4950"/>
              <a:gd name="T38" fmla="*/ 683 w 4952"/>
              <a:gd name="T39" fmla="*/ 4183 h 4950"/>
              <a:gd name="T40" fmla="*/ 491 w 4952"/>
              <a:gd name="T41" fmla="*/ 3955 h 4950"/>
              <a:gd name="T42" fmla="*/ 328 w 4952"/>
              <a:gd name="T43" fmla="*/ 3707 h 4950"/>
              <a:gd name="T44" fmla="*/ 195 w 4952"/>
              <a:gd name="T45" fmla="*/ 3439 h 4950"/>
              <a:gd name="T46" fmla="*/ 93 w 4952"/>
              <a:gd name="T47" fmla="*/ 3152 h 4950"/>
              <a:gd name="T48" fmla="*/ 29 w 4952"/>
              <a:gd name="T49" fmla="*/ 2851 h 4950"/>
              <a:gd name="T50" fmla="*/ 0 w 4952"/>
              <a:gd name="T51" fmla="*/ 2539 h 4950"/>
              <a:gd name="T52" fmla="*/ 6 w 4952"/>
              <a:gd name="T53" fmla="*/ 2284 h 4950"/>
              <a:gd name="T54" fmla="*/ 49 w 4952"/>
              <a:gd name="T55" fmla="*/ 1975 h 4950"/>
              <a:gd name="T56" fmla="*/ 130 w 4952"/>
              <a:gd name="T57" fmla="*/ 1681 h 4950"/>
              <a:gd name="T58" fmla="*/ 244 w 4952"/>
              <a:gd name="T59" fmla="*/ 1402 h 4950"/>
              <a:gd name="T60" fmla="*/ 390 w 4952"/>
              <a:gd name="T61" fmla="*/ 1140 h 4950"/>
              <a:gd name="T62" fmla="*/ 566 w 4952"/>
              <a:gd name="T63" fmla="*/ 900 h 4950"/>
              <a:gd name="T64" fmla="*/ 767 w 4952"/>
              <a:gd name="T65" fmla="*/ 683 h 4950"/>
              <a:gd name="T66" fmla="*/ 994 w 4952"/>
              <a:gd name="T67" fmla="*/ 491 h 4950"/>
              <a:gd name="T68" fmla="*/ 1244 w 4952"/>
              <a:gd name="T69" fmla="*/ 328 h 4950"/>
              <a:gd name="T70" fmla="*/ 1512 w 4952"/>
              <a:gd name="T71" fmla="*/ 195 h 4950"/>
              <a:gd name="T72" fmla="*/ 1799 w 4952"/>
              <a:gd name="T73" fmla="*/ 93 h 4950"/>
              <a:gd name="T74" fmla="*/ 2098 w 4952"/>
              <a:gd name="T75" fmla="*/ 29 h 4950"/>
              <a:gd name="T76" fmla="*/ 2412 w 4952"/>
              <a:gd name="T77" fmla="*/ 0 h 4950"/>
              <a:gd name="T78" fmla="*/ 2667 w 4952"/>
              <a:gd name="T79" fmla="*/ 6 h 4950"/>
              <a:gd name="T80" fmla="*/ 2974 w 4952"/>
              <a:gd name="T81" fmla="*/ 49 h 4950"/>
              <a:gd name="T82" fmla="*/ 3271 w 4952"/>
              <a:gd name="T83" fmla="*/ 130 h 4950"/>
              <a:gd name="T84" fmla="*/ 3550 w 4952"/>
              <a:gd name="T85" fmla="*/ 244 h 4950"/>
              <a:gd name="T86" fmla="*/ 3811 w 4952"/>
              <a:gd name="T87" fmla="*/ 390 h 4950"/>
              <a:gd name="T88" fmla="*/ 4050 w 4952"/>
              <a:gd name="T89" fmla="*/ 565 h 4950"/>
              <a:gd name="T90" fmla="*/ 4269 w 4952"/>
              <a:gd name="T91" fmla="*/ 767 h 4950"/>
              <a:gd name="T92" fmla="*/ 4461 w 4952"/>
              <a:gd name="T93" fmla="*/ 993 h 4950"/>
              <a:gd name="T94" fmla="*/ 4624 w 4952"/>
              <a:gd name="T95" fmla="*/ 1243 h 4950"/>
              <a:gd name="T96" fmla="*/ 4757 w 4952"/>
              <a:gd name="T97" fmla="*/ 1511 h 4950"/>
              <a:gd name="T98" fmla="*/ 4859 w 4952"/>
              <a:gd name="T99" fmla="*/ 1798 h 4950"/>
              <a:gd name="T100" fmla="*/ 4923 w 4952"/>
              <a:gd name="T101" fmla="*/ 2097 h 4950"/>
              <a:gd name="T102" fmla="*/ 4952 w 4952"/>
              <a:gd name="T103" fmla="*/ 2411 h 4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952" h="4950">
                <a:moveTo>
                  <a:pt x="4952" y="2474"/>
                </a:moveTo>
                <a:lnTo>
                  <a:pt x="4952" y="2474"/>
                </a:lnTo>
                <a:lnTo>
                  <a:pt x="4952" y="2539"/>
                </a:lnTo>
                <a:lnTo>
                  <a:pt x="4949" y="2603"/>
                </a:lnTo>
                <a:lnTo>
                  <a:pt x="4944" y="2666"/>
                </a:lnTo>
                <a:lnTo>
                  <a:pt x="4939" y="2728"/>
                </a:lnTo>
                <a:lnTo>
                  <a:pt x="4931" y="2789"/>
                </a:lnTo>
                <a:lnTo>
                  <a:pt x="4923" y="2851"/>
                </a:lnTo>
                <a:lnTo>
                  <a:pt x="4914" y="2913"/>
                </a:lnTo>
                <a:lnTo>
                  <a:pt x="4901" y="2973"/>
                </a:lnTo>
                <a:lnTo>
                  <a:pt x="4889" y="3033"/>
                </a:lnTo>
                <a:lnTo>
                  <a:pt x="4874" y="3094"/>
                </a:lnTo>
                <a:lnTo>
                  <a:pt x="4859" y="3152"/>
                </a:lnTo>
                <a:lnTo>
                  <a:pt x="4841" y="3211"/>
                </a:lnTo>
                <a:lnTo>
                  <a:pt x="4822" y="3269"/>
                </a:lnTo>
                <a:lnTo>
                  <a:pt x="4801" y="3326"/>
                </a:lnTo>
                <a:lnTo>
                  <a:pt x="4781" y="3382"/>
                </a:lnTo>
                <a:lnTo>
                  <a:pt x="4757" y="3439"/>
                </a:lnTo>
                <a:lnTo>
                  <a:pt x="4733" y="3493"/>
                </a:lnTo>
                <a:lnTo>
                  <a:pt x="4708" y="3548"/>
                </a:lnTo>
                <a:lnTo>
                  <a:pt x="4681" y="3602"/>
                </a:lnTo>
                <a:lnTo>
                  <a:pt x="4653" y="3654"/>
                </a:lnTo>
                <a:lnTo>
                  <a:pt x="4624" y="3707"/>
                </a:lnTo>
                <a:lnTo>
                  <a:pt x="4594" y="3759"/>
                </a:lnTo>
                <a:lnTo>
                  <a:pt x="4562" y="3810"/>
                </a:lnTo>
                <a:lnTo>
                  <a:pt x="4529" y="3859"/>
                </a:lnTo>
                <a:lnTo>
                  <a:pt x="4496" y="3908"/>
                </a:lnTo>
                <a:lnTo>
                  <a:pt x="4461" y="3955"/>
                </a:lnTo>
                <a:lnTo>
                  <a:pt x="4424" y="4003"/>
                </a:lnTo>
                <a:lnTo>
                  <a:pt x="4386" y="4049"/>
                </a:lnTo>
                <a:lnTo>
                  <a:pt x="4348" y="4095"/>
                </a:lnTo>
                <a:lnTo>
                  <a:pt x="4309" y="4139"/>
                </a:lnTo>
                <a:lnTo>
                  <a:pt x="4269" y="4183"/>
                </a:lnTo>
                <a:lnTo>
                  <a:pt x="4226" y="4225"/>
                </a:lnTo>
                <a:lnTo>
                  <a:pt x="4185" y="4267"/>
                </a:lnTo>
                <a:lnTo>
                  <a:pt x="4141" y="4307"/>
                </a:lnTo>
                <a:lnTo>
                  <a:pt x="4096" y="4346"/>
                </a:lnTo>
                <a:lnTo>
                  <a:pt x="4050" y="4385"/>
                </a:lnTo>
                <a:lnTo>
                  <a:pt x="4004" y="4423"/>
                </a:lnTo>
                <a:lnTo>
                  <a:pt x="3957" y="4459"/>
                </a:lnTo>
                <a:lnTo>
                  <a:pt x="3909" y="4494"/>
                </a:lnTo>
                <a:lnTo>
                  <a:pt x="3860" y="4527"/>
                </a:lnTo>
                <a:lnTo>
                  <a:pt x="3811" y="4560"/>
                </a:lnTo>
                <a:lnTo>
                  <a:pt x="3760" y="4592"/>
                </a:lnTo>
                <a:lnTo>
                  <a:pt x="3708" y="4622"/>
                </a:lnTo>
                <a:lnTo>
                  <a:pt x="3656" y="4651"/>
                </a:lnTo>
                <a:lnTo>
                  <a:pt x="3603" y="4679"/>
                </a:lnTo>
                <a:lnTo>
                  <a:pt x="3550" y="4706"/>
                </a:lnTo>
                <a:lnTo>
                  <a:pt x="3494" y="4731"/>
                </a:lnTo>
                <a:lnTo>
                  <a:pt x="3440" y="4755"/>
                </a:lnTo>
                <a:lnTo>
                  <a:pt x="3383" y="4779"/>
                </a:lnTo>
                <a:lnTo>
                  <a:pt x="3328" y="4800"/>
                </a:lnTo>
                <a:lnTo>
                  <a:pt x="3271" y="4820"/>
                </a:lnTo>
                <a:lnTo>
                  <a:pt x="3212" y="4839"/>
                </a:lnTo>
                <a:lnTo>
                  <a:pt x="3153" y="4857"/>
                </a:lnTo>
                <a:lnTo>
                  <a:pt x="3095" y="4872"/>
                </a:lnTo>
                <a:lnTo>
                  <a:pt x="3035" y="4887"/>
                </a:lnTo>
                <a:lnTo>
                  <a:pt x="2974" y="4899"/>
                </a:lnTo>
                <a:lnTo>
                  <a:pt x="2914" y="4912"/>
                </a:lnTo>
                <a:lnTo>
                  <a:pt x="2852" y="4921"/>
                </a:lnTo>
                <a:lnTo>
                  <a:pt x="2791" y="4929"/>
                </a:lnTo>
                <a:lnTo>
                  <a:pt x="2729" y="4937"/>
                </a:lnTo>
                <a:lnTo>
                  <a:pt x="2667" y="4942"/>
                </a:lnTo>
                <a:lnTo>
                  <a:pt x="2604" y="4947"/>
                </a:lnTo>
                <a:lnTo>
                  <a:pt x="2540" y="4950"/>
                </a:lnTo>
                <a:lnTo>
                  <a:pt x="2475" y="4950"/>
                </a:lnTo>
                <a:lnTo>
                  <a:pt x="2475" y="4950"/>
                </a:lnTo>
                <a:lnTo>
                  <a:pt x="2412" y="4950"/>
                </a:lnTo>
                <a:lnTo>
                  <a:pt x="2348" y="4947"/>
                </a:lnTo>
                <a:lnTo>
                  <a:pt x="2285" y="4942"/>
                </a:lnTo>
                <a:lnTo>
                  <a:pt x="2223" y="4937"/>
                </a:lnTo>
                <a:lnTo>
                  <a:pt x="2160" y="4929"/>
                </a:lnTo>
                <a:lnTo>
                  <a:pt x="2098" y="4921"/>
                </a:lnTo>
                <a:lnTo>
                  <a:pt x="2038" y="4912"/>
                </a:lnTo>
                <a:lnTo>
                  <a:pt x="1976" y="4899"/>
                </a:lnTo>
                <a:lnTo>
                  <a:pt x="1916" y="4887"/>
                </a:lnTo>
                <a:lnTo>
                  <a:pt x="1857" y="4872"/>
                </a:lnTo>
                <a:lnTo>
                  <a:pt x="1799" y="4857"/>
                </a:lnTo>
                <a:lnTo>
                  <a:pt x="1740" y="4839"/>
                </a:lnTo>
                <a:lnTo>
                  <a:pt x="1681" y="4820"/>
                </a:lnTo>
                <a:lnTo>
                  <a:pt x="1624" y="4800"/>
                </a:lnTo>
                <a:lnTo>
                  <a:pt x="1567" y="4779"/>
                </a:lnTo>
                <a:lnTo>
                  <a:pt x="1512" y="4755"/>
                </a:lnTo>
                <a:lnTo>
                  <a:pt x="1456" y="4731"/>
                </a:lnTo>
                <a:lnTo>
                  <a:pt x="1402" y="4706"/>
                </a:lnTo>
                <a:lnTo>
                  <a:pt x="1349" y="4679"/>
                </a:lnTo>
                <a:lnTo>
                  <a:pt x="1296" y="4651"/>
                </a:lnTo>
                <a:lnTo>
                  <a:pt x="1244" y="4622"/>
                </a:lnTo>
                <a:lnTo>
                  <a:pt x="1192" y="4592"/>
                </a:lnTo>
                <a:lnTo>
                  <a:pt x="1141" y="4560"/>
                </a:lnTo>
                <a:lnTo>
                  <a:pt x="1092" y="4527"/>
                </a:lnTo>
                <a:lnTo>
                  <a:pt x="1043" y="4494"/>
                </a:lnTo>
                <a:lnTo>
                  <a:pt x="994" y="4459"/>
                </a:lnTo>
                <a:lnTo>
                  <a:pt x="948" y="4423"/>
                </a:lnTo>
                <a:lnTo>
                  <a:pt x="900" y="4385"/>
                </a:lnTo>
                <a:lnTo>
                  <a:pt x="856" y="4346"/>
                </a:lnTo>
                <a:lnTo>
                  <a:pt x="811" y="4307"/>
                </a:lnTo>
                <a:lnTo>
                  <a:pt x="767" y="4267"/>
                </a:lnTo>
                <a:lnTo>
                  <a:pt x="724" y="4225"/>
                </a:lnTo>
                <a:lnTo>
                  <a:pt x="683" y="4183"/>
                </a:lnTo>
                <a:lnTo>
                  <a:pt x="643" y="4139"/>
                </a:lnTo>
                <a:lnTo>
                  <a:pt x="604" y="4095"/>
                </a:lnTo>
                <a:lnTo>
                  <a:pt x="566" y="4049"/>
                </a:lnTo>
                <a:lnTo>
                  <a:pt x="528" y="4003"/>
                </a:lnTo>
                <a:lnTo>
                  <a:pt x="491" y="3955"/>
                </a:lnTo>
                <a:lnTo>
                  <a:pt x="456" y="3908"/>
                </a:lnTo>
                <a:lnTo>
                  <a:pt x="423" y="3859"/>
                </a:lnTo>
                <a:lnTo>
                  <a:pt x="390" y="3810"/>
                </a:lnTo>
                <a:lnTo>
                  <a:pt x="358" y="3759"/>
                </a:lnTo>
                <a:lnTo>
                  <a:pt x="328" y="3707"/>
                </a:lnTo>
                <a:lnTo>
                  <a:pt x="298" y="3654"/>
                </a:lnTo>
                <a:lnTo>
                  <a:pt x="271" y="3602"/>
                </a:lnTo>
                <a:lnTo>
                  <a:pt x="244" y="3548"/>
                </a:lnTo>
                <a:lnTo>
                  <a:pt x="219" y="3493"/>
                </a:lnTo>
                <a:lnTo>
                  <a:pt x="195" y="3439"/>
                </a:lnTo>
                <a:lnTo>
                  <a:pt x="171" y="3382"/>
                </a:lnTo>
                <a:lnTo>
                  <a:pt x="151" y="3326"/>
                </a:lnTo>
                <a:lnTo>
                  <a:pt x="130" y="3269"/>
                </a:lnTo>
                <a:lnTo>
                  <a:pt x="111" y="3211"/>
                </a:lnTo>
                <a:lnTo>
                  <a:pt x="93" y="3152"/>
                </a:lnTo>
                <a:lnTo>
                  <a:pt x="78" y="3094"/>
                </a:lnTo>
                <a:lnTo>
                  <a:pt x="63" y="3033"/>
                </a:lnTo>
                <a:lnTo>
                  <a:pt x="49" y="2973"/>
                </a:lnTo>
                <a:lnTo>
                  <a:pt x="38" y="2913"/>
                </a:lnTo>
                <a:lnTo>
                  <a:pt x="29" y="2851"/>
                </a:lnTo>
                <a:lnTo>
                  <a:pt x="19" y="2789"/>
                </a:lnTo>
                <a:lnTo>
                  <a:pt x="13" y="2728"/>
                </a:lnTo>
                <a:lnTo>
                  <a:pt x="6" y="2666"/>
                </a:lnTo>
                <a:lnTo>
                  <a:pt x="3" y="2603"/>
                </a:lnTo>
                <a:lnTo>
                  <a:pt x="0" y="2539"/>
                </a:lnTo>
                <a:lnTo>
                  <a:pt x="0" y="2474"/>
                </a:lnTo>
                <a:lnTo>
                  <a:pt x="0" y="2474"/>
                </a:lnTo>
                <a:lnTo>
                  <a:pt x="0" y="2411"/>
                </a:lnTo>
                <a:lnTo>
                  <a:pt x="3" y="2347"/>
                </a:lnTo>
                <a:lnTo>
                  <a:pt x="6" y="2284"/>
                </a:lnTo>
                <a:lnTo>
                  <a:pt x="13" y="2222"/>
                </a:lnTo>
                <a:lnTo>
                  <a:pt x="19" y="2159"/>
                </a:lnTo>
                <a:lnTo>
                  <a:pt x="29" y="2097"/>
                </a:lnTo>
                <a:lnTo>
                  <a:pt x="38" y="2037"/>
                </a:lnTo>
                <a:lnTo>
                  <a:pt x="49" y="1975"/>
                </a:lnTo>
                <a:lnTo>
                  <a:pt x="63" y="1915"/>
                </a:lnTo>
                <a:lnTo>
                  <a:pt x="78" y="1856"/>
                </a:lnTo>
                <a:lnTo>
                  <a:pt x="93" y="1798"/>
                </a:lnTo>
                <a:lnTo>
                  <a:pt x="111" y="1739"/>
                </a:lnTo>
                <a:lnTo>
                  <a:pt x="130" y="1681"/>
                </a:lnTo>
                <a:lnTo>
                  <a:pt x="151" y="1624"/>
                </a:lnTo>
                <a:lnTo>
                  <a:pt x="171" y="1567"/>
                </a:lnTo>
                <a:lnTo>
                  <a:pt x="195" y="1511"/>
                </a:lnTo>
                <a:lnTo>
                  <a:pt x="219" y="1456"/>
                </a:lnTo>
                <a:lnTo>
                  <a:pt x="244" y="1402"/>
                </a:lnTo>
                <a:lnTo>
                  <a:pt x="271" y="1348"/>
                </a:lnTo>
                <a:lnTo>
                  <a:pt x="298" y="1296"/>
                </a:lnTo>
                <a:lnTo>
                  <a:pt x="328" y="1243"/>
                </a:lnTo>
                <a:lnTo>
                  <a:pt x="358" y="1191"/>
                </a:lnTo>
                <a:lnTo>
                  <a:pt x="390" y="1140"/>
                </a:lnTo>
                <a:lnTo>
                  <a:pt x="423" y="1091"/>
                </a:lnTo>
                <a:lnTo>
                  <a:pt x="456" y="1042"/>
                </a:lnTo>
                <a:lnTo>
                  <a:pt x="491" y="993"/>
                </a:lnTo>
                <a:lnTo>
                  <a:pt x="528" y="947"/>
                </a:lnTo>
                <a:lnTo>
                  <a:pt x="566" y="900"/>
                </a:lnTo>
                <a:lnTo>
                  <a:pt x="604" y="855"/>
                </a:lnTo>
                <a:lnTo>
                  <a:pt x="643" y="811"/>
                </a:lnTo>
                <a:lnTo>
                  <a:pt x="683" y="767"/>
                </a:lnTo>
                <a:lnTo>
                  <a:pt x="724" y="724"/>
                </a:lnTo>
                <a:lnTo>
                  <a:pt x="767" y="683"/>
                </a:lnTo>
                <a:lnTo>
                  <a:pt x="811" y="643"/>
                </a:lnTo>
                <a:lnTo>
                  <a:pt x="856" y="604"/>
                </a:lnTo>
                <a:lnTo>
                  <a:pt x="900" y="565"/>
                </a:lnTo>
                <a:lnTo>
                  <a:pt x="948" y="527"/>
                </a:lnTo>
                <a:lnTo>
                  <a:pt x="994" y="491"/>
                </a:lnTo>
                <a:lnTo>
                  <a:pt x="1043" y="456"/>
                </a:lnTo>
                <a:lnTo>
                  <a:pt x="1092" y="423"/>
                </a:lnTo>
                <a:lnTo>
                  <a:pt x="1141" y="390"/>
                </a:lnTo>
                <a:lnTo>
                  <a:pt x="1192" y="358"/>
                </a:lnTo>
                <a:lnTo>
                  <a:pt x="1244" y="328"/>
                </a:lnTo>
                <a:lnTo>
                  <a:pt x="1296" y="298"/>
                </a:lnTo>
                <a:lnTo>
                  <a:pt x="1349" y="271"/>
                </a:lnTo>
                <a:lnTo>
                  <a:pt x="1402" y="244"/>
                </a:lnTo>
                <a:lnTo>
                  <a:pt x="1456" y="219"/>
                </a:lnTo>
                <a:lnTo>
                  <a:pt x="1512" y="195"/>
                </a:lnTo>
                <a:lnTo>
                  <a:pt x="1567" y="171"/>
                </a:lnTo>
                <a:lnTo>
                  <a:pt x="1624" y="150"/>
                </a:lnTo>
                <a:lnTo>
                  <a:pt x="1681" y="130"/>
                </a:lnTo>
                <a:lnTo>
                  <a:pt x="1740" y="111"/>
                </a:lnTo>
                <a:lnTo>
                  <a:pt x="1799" y="93"/>
                </a:lnTo>
                <a:lnTo>
                  <a:pt x="1857" y="78"/>
                </a:lnTo>
                <a:lnTo>
                  <a:pt x="1916" y="63"/>
                </a:lnTo>
                <a:lnTo>
                  <a:pt x="1976" y="49"/>
                </a:lnTo>
                <a:lnTo>
                  <a:pt x="2038" y="38"/>
                </a:lnTo>
                <a:lnTo>
                  <a:pt x="2098" y="29"/>
                </a:lnTo>
                <a:lnTo>
                  <a:pt x="2160" y="19"/>
                </a:lnTo>
                <a:lnTo>
                  <a:pt x="2223" y="13"/>
                </a:lnTo>
                <a:lnTo>
                  <a:pt x="2285" y="6"/>
                </a:lnTo>
                <a:lnTo>
                  <a:pt x="2348" y="3"/>
                </a:lnTo>
                <a:lnTo>
                  <a:pt x="2412" y="0"/>
                </a:lnTo>
                <a:lnTo>
                  <a:pt x="2475" y="0"/>
                </a:lnTo>
                <a:lnTo>
                  <a:pt x="2475" y="0"/>
                </a:lnTo>
                <a:lnTo>
                  <a:pt x="2540" y="0"/>
                </a:lnTo>
                <a:lnTo>
                  <a:pt x="2604" y="3"/>
                </a:lnTo>
                <a:lnTo>
                  <a:pt x="2667" y="6"/>
                </a:lnTo>
                <a:lnTo>
                  <a:pt x="2729" y="13"/>
                </a:lnTo>
                <a:lnTo>
                  <a:pt x="2791" y="19"/>
                </a:lnTo>
                <a:lnTo>
                  <a:pt x="2852" y="29"/>
                </a:lnTo>
                <a:lnTo>
                  <a:pt x="2914" y="38"/>
                </a:lnTo>
                <a:lnTo>
                  <a:pt x="2974" y="49"/>
                </a:lnTo>
                <a:lnTo>
                  <a:pt x="3035" y="63"/>
                </a:lnTo>
                <a:lnTo>
                  <a:pt x="3095" y="78"/>
                </a:lnTo>
                <a:lnTo>
                  <a:pt x="3153" y="93"/>
                </a:lnTo>
                <a:lnTo>
                  <a:pt x="3212" y="111"/>
                </a:lnTo>
                <a:lnTo>
                  <a:pt x="3271" y="130"/>
                </a:lnTo>
                <a:lnTo>
                  <a:pt x="3328" y="150"/>
                </a:lnTo>
                <a:lnTo>
                  <a:pt x="3383" y="171"/>
                </a:lnTo>
                <a:lnTo>
                  <a:pt x="3440" y="195"/>
                </a:lnTo>
                <a:lnTo>
                  <a:pt x="3494" y="219"/>
                </a:lnTo>
                <a:lnTo>
                  <a:pt x="3550" y="244"/>
                </a:lnTo>
                <a:lnTo>
                  <a:pt x="3603" y="271"/>
                </a:lnTo>
                <a:lnTo>
                  <a:pt x="3656" y="298"/>
                </a:lnTo>
                <a:lnTo>
                  <a:pt x="3708" y="328"/>
                </a:lnTo>
                <a:lnTo>
                  <a:pt x="3760" y="358"/>
                </a:lnTo>
                <a:lnTo>
                  <a:pt x="3811" y="390"/>
                </a:lnTo>
                <a:lnTo>
                  <a:pt x="3860" y="423"/>
                </a:lnTo>
                <a:lnTo>
                  <a:pt x="3909" y="456"/>
                </a:lnTo>
                <a:lnTo>
                  <a:pt x="3957" y="491"/>
                </a:lnTo>
                <a:lnTo>
                  <a:pt x="4004" y="527"/>
                </a:lnTo>
                <a:lnTo>
                  <a:pt x="4050" y="565"/>
                </a:lnTo>
                <a:lnTo>
                  <a:pt x="4096" y="604"/>
                </a:lnTo>
                <a:lnTo>
                  <a:pt x="4141" y="643"/>
                </a:lnTo>
                <a:lnTo>
                  <a:pt x="4185" y="683"/>
                </a:lnTo>
                <a:lnTo>
                  <a:pt x="4226" y="724"/>
                </a:lnTo>
                <a:lnTo>
                  <a:pt x="4269" y="767"/>
                </a:lnTo>
                <a:lnTo>
                  <a:pt x="4309" y="811"/>
                </a:lnTo>
                <a:lnTo>
                  <a:pt x="4348" y="855"/>
                </a:lnTo>
                <a:lnTo>
                  <a:pt x="4386" y="900"/>
                </a:lnTo>
                <a:lnTo>
                  <a:pt x="4424" y="947"/>
                </a:lnTo>
                <a:lnTo>
                  <a:pt x="4461" y="993"/>
                </a:lnTo>
                <a:lnTo>
                  <a:pt x="4496" y="1042"/>
                </a:lnTo>
                <a:lnTo>
                  <a:pt x="4529" y="1091"/>
                </a:lnTo>
                <a:lnTo>
                  <a:pt x="4562" y="1140"/>
                </a:lnTo>
                <a:lnTo>
                  <a:pt x="4594" y="1191"/>
                </a:lnTo>
                <a:lnTo>
                  <a:pt x="4624" y="1243"/>
                </a:lnTo>
                <a:lnTo>
                  <a:pt x="4653" y="1296"/>
                </a:lnTo>
                <a:lnTo>
                  <a:pt x="4681" y="1348"/>
                </a:lnTo>
                <a:lnTo>
                  <a:pt x="4708" y="1402"/>
                </a:lnTo>
                <a:lnTo>
                  <a:pt x="4733" y="1456"/>
                </a:lnTo>
                <a:lnTo>
                  <a:pt x="4757" y="1511"/>
                </a:lnTo>
                <a:lnTo>
                  <a:pt x="4781" y="1567"/>
                </a:lnTo>
                <a:lnTo>
                  <a:pt x="4801" y="1624"/>
                </a:lnTo>
                <a:lnTo>
                  <a:pt x="4822" y="1681"/>
                </a:lnTo>
                <a:lnTo>
                  <a:pt x="4841" y="1739"/>
                </a:lnTo>
                <a:lnTo>
                  <a:pt x="4859" y="1798"/>
                </a:lnTo>
                <a:lnTo>
                  <a:pt x="4874" y="1856"/>
                </a:lnTo>
                <a:lnTo>
                  <a:pt x="4889" y="1915"/>
                </a:lnTo>
                <a:lnTo>
                  <a:pt x="4901" y="1975"/>
                </a:lnTo>
                <a:lnTo>
                  <a:pt x="4914" y="2037"/>
                </a:lnTo>
                <a:lnTo>
                  <a:pt x="4923" y="2097"/>
                </a:lnTo>
                <a:lnTo>
                  <a:pt x="4931" y="2159"/>
                </a:lnTo>
                <a:lnTo>
                  <a:pt x="4939" y="2222"/>
                </a:lnTo>
                <a:lnTo>
                  <a:pt x="4944" y="2284"/>
                </a:lnTo>
                <a:lnTo>
                  <a:pt x="4949" y="2347"/>
                </a:lnTo>
                <a:lnTo>
                  <a:pt x="4952" y="2411"/>
                </a:lnTo>
                <a:lnTo>
                  <a:pt x="4952" y="2474"/>
                </a:lnTo>
                <a:lnTo>
                  <a:pt x="4952" y="24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099392" y="1817384"/>
            <a:ext cx="2919462" cy="3242527"/>
            <a:chOff x="2795059" y="1260049"/>
            <a:chExt cx="3528127" cy="3526690"/>
          </a:xfrm>
        </p:grpSpPr>
        <p:sp>
          <p:nvSpPr>
            <p:cNvPr id="241" name="Freeform 14"/>
            <p:cNvSpPr>
              <a:spLocks/>
            </p:cNvSpPr>
            <p:nvPr/>
          </p:nvSpPr>
          <p:spPr bwMode="auto">
            <a:xfrm>
              <a:off x="4565594" y="1260049"/>
              <a:ext cx="1757590" cy="2179011"/>
            </a:xfrm>
            <a:custGeom>
              <a:avLst/>
              <a:gdLst>
                <a:gd name="T0" fmla="*/ 8 w 2445"/>
                <a:gd name="T1" fmla="*/ 450 h 3030"/>
                <a:gd name="T2" fmla="*/ 59 w 2445"/>
                <a:gd name="T3" fmla="*/ 518 h 3030"/>
                <a:gd name="T4" fmla="*/ 122 w 2445"/>
                <a:gd name="T5" fmla="*/ 540 h 3030"/>
                <a:gd name="T6" fmla="*/ 200 w 2445"/>
                <a:gd name="T7" fmla="*/ 526 h 3030"/>
                <a:gd name="T8" fmla="*/ 325 w 2445"/>
                <a:gd name="T9" fmla="*/ 499 h 3030"/>
                <a:gd name="T10" fmla="*/ 425 w 2445"/>
                <a:gd name="T11" fmla="*/ 509 h 3030"/>
                <a:gd name="T12" fmla="*/ 520 w 2445"/>
                <a:gd name="T13" fmla="*/ 567 h 3030"/>
                <a:gd name="T14" fmla="*/ 579 w 2445"/>
                <a:gd name="T15" fmla="*/ 662 h 3030"/>
                <a:gd name="T16" fmla="*/ 588 w 2445"/>
                <a:gd name="T17" fmla="*/ 756 h 3030"/>
                <a:gd name="T18" fmla="*/ 548 w 2445"/>
                <a:gd name="T19" fmla="*/ 863 h 3030"/>
                <a:gd name="T20" fmla="*/ 466 w 2445"/>
                <a:gd name="T21" fmla="*/ 938 h 3030"/>
                <a:gd name="T22" fmla="*/ 355 w 2445"/>
                <a:gd name="T23" fmla="*/ 966 h 3030"/>
                <a:gd name="T24" fmla="*/ 247 w 2445"/>
                <a:gd name="T25" fmla="*/ 952 h 3030"/>
                <a:gd name="T26" fmla="*/ 160 w 2445"/>
                <a:gd name="T27" fmla="*/ 927 h 3030"/>
                <a:gd name="T28" fmla="*/ 73 w 2445"/>
                <a:gd name="T29" fmla="*/ 938 h 3030"/>
                <a:gd name="T30" fmla="*/ 24 w 2445"/>
                <a:gd name="T31" fmla="*/ 982 h 3030"/>
                <a:gd name="T32" fmla="*/ 0 w 2445"/>
                <a:gd name="T33" fmla="*/ 1074 h 3030"/>
                <a:gd name="T34" fmla="*/ 151 w 2445"/>
                <a:gd name="T35" fmla="*/ 1467 h 3030"/>
                <a:gd name="T36" fmla="*/ 384 w 2445"/>
                <a:gd name="T37" fmla="*/ 1535 h 3030"/>
                <a:gd name="T38" fmla="*/ 590 w 2445"/>
                <a:gd name="T39" fmla="*/ 1652 h 3030"/>
                <a:gd name="T40" fmla="*/ 761 w 2445"/>
                <a:gd name="T41" fmla="*/ 1815 h 3030"/>
                <a:gd name="T42" fmla="*/ 891 w 2445"/>
                <a:gd name="T43" fmla="*/ 2015 h 3030"/>
                <a:gd name="T44" fmla="*/ 968 w 2445"/>
                <a:gd name="T45" fmla="*/ 2243 h 3030"/>
                <a:gd name="T46" fmla="*/ 1369 w 2445"/>
                <a:gd name="T47" fmla="*/ 2441 h 3030"/>
                <a:gd name="T48" fmla="*/ 1455 w 2445"/>
                <a:gd name="T49" fmla="*/ 2459 h 3030"/>
                <a:gd name="T50" fmla="*/ 1513 w 2445"/>
                <a:gd name="T51" fmla="*/ 2508 h 3030"/>
                <a:gd name="T52" fmla="*/ 1537 w 2445"/>
                <a:gd name="T53" fmla="*/ 2601 h 3030"/>
                <a:gd name="T54" fmla="*/ 1518 w 2445"/>
                <a:gd name="T55" fmla="*/ 2679 h 3030"/>
                <a:gd name="T56" fmla="*/ 1496 w 2445"/>
                <a:gd name="T57" fmla="*/ 2815 h 3030"/>
                <a:gd name="T58" fmla="*/ 1513 w 2445"/>
                <a:gd name="T59" fmla="*/ 2899 h 3030"/>
                <a:gd name="T60" fmla="*/ 1575 w 2445"/>
                <a:gd name="T61" fmla="*/ 2981 h 3030"/>
                <a:gd name="T62" fmla="*/ 1669 w 2445"/>
                <a:gd name="T63" fmla="*/ 3026 h 3030"/>
                <a:gd name="T64" fmla="*/ 1754 w 2445"/>
                <a:gd name="T65" fmla="*/ 3026 h 3030"/>
                <a:gd name="T66" fmla="*/ 1848 w 2445"/>
                <a:gd name="T67" fmla="*/ 2981 h 3030"/>
                <a:gd name="T68" fmla="*/ 1910 w 2445"/>
                <a:gd name="T69" fmla="*/ 2899 h 3030"/>
                <a:gd name="T70" fmla="*/ 1927 w 2445"/>
                <a:gd name="T71" fmla="*/ 2815 h 3030"/>
                <a:gd name="T72" fmla="*/ 1903 w 2445"/>
                <a:gd name="T73" fmla="*/ 2679 h 3030"/>
                <a:gd name="T74" fmla="*/ 1884 w 2445"/>
                <a:gd name="T75" fmla="*/ 2601 h 3030"/>
                <a:gd name="T76" fmla="*/ 1910 w 2445"/>
                <a:gd name="T77" fmla="*/ 2508 h 3030"/>
                <a:gd name="T78" fmla="*/ 1968 w 2445"/>
                <a:gd name="T79" fmla="*/ 2459 h 3030"/>
                <a:gd name="T80" fmla="*/ 2445 w 2445"/>
                <a:gd name="T81" fmla="*/ 2441 h 3030"/>
                <a:gd name="T82" fmla="*/ 2433 w 2445"/>
                <a:gd name="T83" fmla="*/ 2192 h 3030"/>
                <a:gd name="T84" fmla="*/ 2380 w 2445"/>
                <a:gd name="T85" fmla="*/ 1890 h 3030"/>
                <a:gd name="T86" fmla="*/ 2295 w 2445"/>
                <a:gd name="T87" fmla="*/ 1603 h 3030"/>
                <a:gd name="T88" fmla="*/ 2174 w 2445"/>
                <a:gd name="T89" fmla="*/ 1332 h 3030"/>
                <a:gd name="T90" fmla="*/ 2024 w 2445"/>
                <a:gd name="T91" fmla="*/ 1079 h 3030"/>
                <a:gd name="T92" fmla="*/ 1846 w 2445"/>
                <a:gd name="T93" fmla="*/ 846 h 3030"/>
                <a:gd name="T94" fmla="*/ 1640 w 2445"/>
                <a:gd name="T95" fmla="*/ 637 h 3030"/>
                <a:gd name="T96" fmla="*/ 1412 w 2445"/>
                <a:gd name="T97" fmla="*/ 453 h 3030"/>
                <a:gd name="T98" fmla="*/ 1163 w 2445"/>
                <a:gd name="T99" fmla="*/ 298 h 3030"/>
                <a:gd name="T100" fmla="*/ 894 w 2445"/>
                <a:gd name="T101" fmla="*/ 171 h 3030"/>
                <a:gd name="T102" fmla="*/ 610 w 2445"/>
                <a:gd name="T103" fmla="*/ 79 h 3030"/>
                <a:gd name="T104" fmla="*/ 311 w 2445"/>
                <a:gd name="T105" fmla="*/ 21 h 3030"/>
                <a:gd name="T106" fmla="*/ 0 w 2445"/>
                <a:gd name="T107" fmla="*/ 0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45" h="3030">
                  <a:moveTo>
                    <a:pt x="0" y="390"/>
                  </a:moveTo>
                  <a:lnTo>
                    <a:pt x="0" y="390"/>
                  </a:lnTo>
                  <a:lnTo>
                    <a:pt x="0" y="410"/>
                  </a:lnTo>
                  <a:lnTo>
                    <a:pt x="3" y="431"/>
                  </a:lnTo>
                  <a:lnTo>
                    <a:pt x="8" y="450"/>
                  </a:lnTo>
                  <a:lnTo>
                    <a:pt x="14" y="466"/>
                  </a:lnTo>
                  <a:lnTo>
                    <a:pt x="24" y="482"/>
                  </a:lnTo>
                  <a:lnTo>
                    <a:pt x="33" y="496"/>
                  </a:lnTo>
                  <a:lnTo>
                    <a:pt x="45" y="509"/>
                  </a:lnTo>
                  <a:lnTo>
                    <a:pt x="59" y="518"/>
                  </a:lnTo>
                  <a:lnTo>
                    <a:pt x="59" y="518"/>
                  </a:lnTo>
                  <a:lnTo>
                    <a:pt x="73" y="528"/>
                  </a:lnTo>
                  <a:lnTo>
                    <a:pt x="89" y="534"/>
                  </a:lnTo>
                  <a:lnTo>
                    <a:pt x="105" y="539"/>
                  </a:lnTo>
                  <a:lnTo>
                    <a:pt x="122" y="540"/>
                  </a:lnTo>
                  <a:lnTo>
                    <a:pt x="141" y="540"/>
                  </a:lnTo>
                  <a:lnTo>
                    <a:pt x="160" y="537"/>
                  </a:lnTo>
                  <a:lnTo>
                    <a:pt x="179" y="532"/>
                  </a:lnTo>
                  <a:lnTo>
                    <a:pt x="200" y="526"/>
                  </a:lnTo>
                  <a:lnTo>
                    <a:pt x="200" y="526"/>
                  </a:lnTo>
                  <a:lnTo>
                    <a:pt x="214" y="521"/>
                  </a:lnTo>
                  <a:lnTo>
                    <a:pt x="247" y="512"/>
                  </a:lnTo>
                  <a:lnTo>
                    <a:pt x="270" y="507"/>
                  </a:lnTo>
                  <a:lnTo>
                    <a:pt x="296" y="502"/>
                  </a:lnTo>
                  <a:lnTo>
                    <a:pt x="325" y="499"/>
                  </a:lnTo>
                  <a:lnTo>
                    <a:pt x="355" y="499"/>
                  </a:lnTo>
                  <a:lnTo>
                    <a:pt x="355" y="499"/>
                  </a:lnTo>
                  <a:lnTo>
                    <a:pt x="379" y="499"/>
                  </a:lnTo>
                  <a:lnTo>
                    <a:pt x="403" y="504"/>
                  </a:lnTo>
                  <a:lnTo>
                    <a:pt x="425" y="509"/>
                  </a:lnTo>
                  <a:lnTo>
                    <a:pt x="445" y="517"/>
                  </a:lnTo>
                  <a:lnTo>
                    <a:pt x="466" y="526"/>
                  </a:lnTo>
                  <a:lnTo>
                    <a:pt x="487" y="539"/>
                  </a:lnTo>
                  <a:lnTo>
                    <a:pt x="504" y="551"/>
                  </a:lnTo>
                  <a:lnTo>
                    <a:pt x="520" y="567"/>
                  </a:lnTo>
                  <a:lnTo>
                    <a:pt x="536" y="583"/>
                  </a:lnTo>
                  <a:lnTo>
                    <a:pt x="548" y="602"/>
                  </a:lnTo>
                  <a:lnTo>
                    <a:pt x="561" y="621"/>
                  </a:lnTo>
                  <a:lnTo>
                    <a:pt x="571" y="642"/>
                  </a:lnTo>
                  <a:lnTo>
                    <a:pt x="579" y="662"/>
                  </a:lnTo>
                  <a:lnTo>
                    <a:pt x="585" y="684"/>
                  </a:lnTo>
                  <a:lnTo>
                    <a:pt x="588" y="708"/>
                  </a:lnTo>
                  <a:lnTo>
                    <a:pt x="590" y="732"/>
                  </a:lnTo>
                  <a:lnTo>
                    <a:pt x="590" y="732"/>
                  </a:lnTo>
                  <a:lnTo>
                    <a:pt x="588" y="756"/>
                  </a:lnTo>
                  <a:lnTo>
                    <a:pt x="585" y="780"/>
                  </a:lnTo>
                  <a:lnTo>
                    <a:pt x="579" y="802"/>
                  </a:lnTo>
                  <a:lnTo>
                    <a:pt x="571" y="824"/>
                  </a:lnTo>
                  <a:lnTo>
                    <a:pt x="561" y="844"/>
                  </a:lnTo>
                  <a:lnTo>
                    <a:pt x="548" y="863"/>
                  </a:lnTo>
                  <a:lnTo>
                    <a:pt x="536" y="881"/>
                  </a:lnTo>
                  <a:lnTo>
                    <a:pt x="520" y="898"/>
                  </a:lnTo>
                  <a:lnTo>
                    <a:pt x="504" y="913"/>
                  </a:lnTo>
                  <a:lnTo>
                    <a:pt x="487" y="927"/>
                  </a:lnTo>
                  <a:lnTo>
                    <a:pt x="466" y="938"/>
                  </a:lnTo>
                  <a:lnTo>
                    <a:pt x="445" y="947"/>
                  </a:lnTo>
                  <a:lnTo>
                    <a:pt x="425" y="955"/>
                  </a:lnTo>
                  <a:lnTo>
                    <a:pt x="403" y="962"/>
                  </a:lnTo>
                  <a:lnTo>
                    <a:pt x="379" y="965"/>
                  </a:lnTo>
                  <a:lnTo>
                    <a:pt x="355" y="966"/>
                  </a:lnTo>
                  <a:lnTo>
                    <a:pt x="355" y="966"/>
                  </a:lnTo>
                  <a:lnTo>
                    <a:pt x="325" y="965"/>
                  </a:lnTo>
                  <a:lnTo>
                    <a:pt x="296" y="962"/>
                  </a:lnTo>
                  <a:lnTo>
                    <a:pt x="270" y="957"/>
                  </a:lnTo>
                  <a:lnTo>
                    <a:pt x="247" y="952"/>
                  </a:lnTo>
                  <a:lnTo>
                    <a:pt x="214" y="943"/>
                  </a:lnTo>
                  <a:lnTo>
                    <a:pt x="200" y="938"/>
                  </a:lnTo>
                  <a:lnTo>
                    <a:pt x="200" y="938"/>
                  </a:lnTo>
                  <a:lnTo>
                    <a:pt x="179" y="932"/>
                  </a:lnTo>
                  <a:lnTo>
                    <a:pt x="160" y="927"/>
                  </a:lnTo>
                  <a:lnTo>
                    <a:pt x="141" y="925"/>
                  </a:lnTo>
                  <a:lnTo>
                    <a:pt x="122" y="925"/>
                  </a:lnTo>
                  <a:lnTo>
                    <a:pt x="105" y="927"/>
                  </a:lnTo>
                  <a:lnTo>
                    <a:pt x="89" y="930"/>
                  </a:lnTo>
                  <a:lnTo>
                    <a:pt x="73" y="938"/>
                  </a:lnTo>
                  <a:lnTo>
                    <a:pt x="59" y="946"/>
                  </a:lnTo>
                  <a:lnTo>
                    <a:pt x="59" y="946"/>
                  </a:lnTo>
                  <a:lnTo>
                    <a:pt x="45" y="957"/>
                  </a:lnTo>
                  <a:lnTo>
                    <a:pt x="33" y="968"/>
                  </a:lnTo>
                  <a:lnTo>
                    <a:pt x="24" y="982"/>
                  </a:lnTo>
                  <a:lnTo>
                    <a:pt x="14" y="998"/>
                  </a:lnTo>
                  <a:lnTo>
                    <a:pt x="8" y="1016"/>
                  </a:lnTo>
                  <a:lnTo>
                    <a:pt x="3" y="1035"/>
                  </a:lnTo>
                  <a:lnTo>
                    <a:pt x="0" y="1054"/>
                  </a:lnTo>
                  <a:lnTo>
                    <a:pt x="0" y="1074"/>
                  </a:lnTo>
                  <a:lnTo>
                    <a:pt x="0" y="1454"/>
                  </a:lnTo>
                  <a:lnTo>
                    <a:pt x="0" y="1454"/>
                  </a:lnTo>
                  <a:lnTo>
                    <a:pt x="51" y="1456"/>
                  </a:lnTo>
                  <a:lnTo>
                    <a:pt x="100" y="1461"/>
                  </a:lnTo>
                  <a:lnTo>
                    <a:pt x="151" y="1467"/>
                  </a:lnTo>
                  <a:lnTo>
                    <a:pt x="198" y="1476"/>
                  </a:lnTo>
                  <a:lnTo>
                    <a:pt x="246" y="1488"/>
                  </a:lnTo>
                  <a:lnTo>
                    <a:pt x="293" y="1500"/>
                  </a:lnTo>
                  <a:lnTo>
                    <a:pt x="339" y="1516"/>
                  </a:lnTo>
                  <a:lnTo>
                    <a:pt x="384" y="1535"/>
                  </a:lnTo>
                  <a:lnTo>
                    <a:pt x="426" y="1554"/>
                  </a:lnTo>
                  <a:lnTo>
                    <a:pt x="469" y="1576"/>
                  </a:lnTo>
                  <a:lnTo>
                    <a:pt x="510" y="1600"/>
                  </a:lnTo>
                  <a:lnTo>
                    <a:pt x="552" y="1625"/>
                  </a:lnTo>
                  <a:lnTo>
                    <a:pt x="590" y="1652"/>
                  </a:lnTo>
                  <a:lnTo>
                    <a:pt x="628" y="1682"/>
                  </a:lnTo>
                  <a:lnTo>
                    <a:pt x="663" y="1712"/>
                  </a:lnTo>
                  <a:lnTo>
                    <a:pt x="697" y="1746"/>
                  </a:lnTo>
                  <a:lnTo>
                    <a:pt x="731" y="1781"/>
                  </a:lnTo>
                  <a:lnTo>
                    <a:pt x="761" y="1815"/>
                  </a:lnTo>
                  <a:lnTo>
                    <a:pt x="791" y="1853"/>
                  </a:lnTo>
                  <a:lnTo>
                    <a:pt x="818" y="1891"/>
                  </a:lnTo>
                  <a:lnTo>
                    <a:pt x="843" y="1931"/>
                  </a:lnTo>
                  <a:lnTo>
                    <a:pt x="869" y="1972"/>
                  </a:lnTo>
                  <a:lnTo>
                    <a:pt x="891" y="2015"/>
                  </a:lnTo>
                  <a:lnTo>
                    <a:pt x="910" y="2058"/>
                  </a:lnTo>
                  <a:lnTo>
                    <a:pt x="927" y="2104"/>
                  </a:lnTo>
                  <a:lnTo>
                    <a:pt x="943" y="2148"/>
                  </a:lnTo>
                  <a:lnTo>
                    <a:pt x="957" y="2196"/>
                  </a:lnTo>
                  <a:lnTo>
                    <a:pt x="968" y="2243"/>
                  </a:lnTo>
                  <a:lnTo>
                    <a:pt x="978" y="2291"/>
                  </a:lnTo>
                  <a:lnTo>
                    <a:pt x="984" y="2341"/>
                  </a:lnTo>
                  <a:lnTo>
                    <a:pt x="989" y="2390"/>
                  </a:lnTo>
                  <a:lnTo>
                    <a:pt x="991" y="2441"/>
                  </a:lnTo>
                  <a:lnTo>
                    <a:pt x="1369" y="2441"/>
                  </a:lnTo>
                  <a:lnTo>
                    <a:pt x="1369" y="2441"/>
                  </a:lnTo>
                  <a:lnTo>
                    <a:pt x="1393" y="2443"/>
                  </a:lnTo>
                  <a:lnTo>
                    <a:pt x="1414" y="2446"/>
                  </a:lnTo>
                  <a:lnTo>
                    <a:pt x="1436" y="2451"/>
                  </a:lnTo>
                  <a:lnTo>
                    <a:pt x="1455" y="2459"/>
                  </a:lnTo>
                  <a:lnTo>
                    <a:pt x="1472" y="2468"/>
                  </a:lnTo>
                  <a:lnTo>
                    <a:pt x="1488" y="2479"/>
                  </a:lnTo>
                  <a:lnTo>
                    <a:pt x="1501" y="2492"/>
                  </a:lnTo>
                  <a:lnTo>
                    <a:pt x="1513" y="2508"/>
                  </a:lnTo>
                  <a:lnTo>
                    <a:pt x="1513" y="2508"/>
                  </a:lnTo>
                  <a:lnTo>
                    <a:pt x="1523" y="2525"/>
                  </a:lnTo>
                  <a:lnTo>
                    <a:pt x="1531" y="2542"/>
                  </a:lnTo>
                  <a:lnTo>
                    <a:pt x="1536" y="2562"/>
                  </a:lnTo>
                  <a:lnTo>
                    <a:pt x="1537" y="2581"/>
                  </a:lnTo>
                  <a:lnTo>
                    <a:pt x="1537" y="2601"/>
                  </a:lnTo>
                  <a:lnTo>
                    <a:pt x="1536" y="2623"/>
                  </a:lnTo>
                  <a:lnTo>
                    <a:pt x="1531" y="2644"/>
                  </a:lnTo>
                  <a:lnTo>
                    <a:pt x="1523" y="2666"/>
                  </a:lnTo>
                  <a:lnTo>
                    <a:pt x="1523" y="2666"/>
                  </a:lnTo>
                  <a:lnTo>
                    <a:pt x="1518" y="2679"/>
                  </a:lnTo>
                  <a:lnTo>
                    <a:pt x="1510" y="2712"/>
                  </a:lnTo>
                  <a:lnTo>
                    <a:pt x="1504" y="2734"/>
                  </a:lnTo>
                  <a:lnTo>
                    <a:pt x="1501" y="2758"/>
                  </a:lnTo>
                  <a:lnTo>
                    <a:pt x="1498" y="2786"/>
                  </a:lnTo>
                  <a:lnTo>
                    <a:pt x="1496" y="2815"/>
                  </a:lnTo>
                  <a:lnTo>
                    <a:pt x="1496" y="2815"/>
                  </a:lnTo>
                  <a:lnTo>
                    <a:pt x="1498" y="2837"/>
                  </a:lnTo>
                  <a:lnTo>
                    <a:pt x="1501" y="2859"/>
                  </a:lnTo>
                  <a:lnTo>
                    <a:pt x="1506" y="2878"/>
                  </a:lnTo>
                  <a:lnTo>
                    <a:pt x="1513" y="2899"/>
                  </a:lnTo>
                  <a:lnTo>
                    <a:pt x="1523" y="2918"/>
                  </a:lnTo>
                  <a:lnTo>
                    <a:pt x="1532" y="2935"/>
                  </a:lnTo>
                  <a:lnTo>
                    <a:pt x="1545" y="2951"/>
                  </a:lnTo>
                  <a:lnTo>
                    <a:pt x="1559" y="2967"/>
                  </a:lnTo>
                  <a:lnTo>
                    <a:pt x="1575" y="2981"/>
                  </a:lnTo>
                  <a:lnTo>
                    <a:pt x="1591" y="2994"/>
                  </a:lnTo>
                  <a:lnTo>
                    <a:pt x="1609" y="3003"/>
                  </a:lnTo>
                  <a:lnTo>
                    <a:pt x="1628" y="3013"/>
                  </a:lnTo>
                  <a:lnTo>
                    <a:pt x="1648" y="3021"/>
                  </a:lnTo>
                  <a:lnTo>
                    <a:pt x="1669" y="3026"/>
                  </a:lnTo>
                  <a:lnTo>
                    <a:pt x="1689" y="3029"/>
                  </a:lnTo>
                  <a:lnTo>
                    <a:pt x="1712" y="3030"/>
                  </a:lnTo>
                  <a:lnTo>
                    <a:pt x="1712" y="3030"/>
                  </a:lnTo>
                  <a:lnTo>
                    <a:pt x="1734" y="3029"/>
                  </a:lnTo>
                  <a:lnTo>
                    <a:pt x="1754" y="3026"/>
                  </a:lnTo>
                  <a:lnTo>
                    <a:pt x="1775" y="3021"/>
                  </a:lnTo>
                  <a:lnTo>
                    <a:pt x="1796" y="3013"/>
                  </a:lnTo>
                  <a:lnTo>
                    <a:pt x="1813" y="3003"/>
                  </a:lnTo>
                  <a:lnTo>
                    <a:pt x="1832" y="2994"/>
                  </a:lnTo>
                  <a:lnTo>
                    <a:pt x="1848" y="2981"/>
                  </a:lnTo>
                  <a:lnTo>
                    <a:pt x="1864" y="2967"/>
                  </a:lnTo>
                  <a:lnTo>
                    <a:pt x="1876" y="2951"/>
                  </a:lnTo>
                  <a:lnTo>
                    <a:pt x="1889" y="2935"/>
                  </a:lnTo>
                  <a:lnTo>
                    <a:pt x="1900" y="2918"/>
                  </a:lnTo>
                  <a:lnTo>
                    <a:pt x="1910" y="2899"/>
                  </a:lnTo>
                  <a:lnTo>
                    <a:pt x="1916" y="2878"/>
                  </a:lnTo>
                  <a:lnTo>
                    <a:pt x="1922" y="2859"/>
                  </a:lnTo>
                  <a:lnTo>
                    <a:pt x="1925" y="2837"/>
                  </a:lnTo>
                  <a:lnTo>
                    <a:pt x="1927" y="2815"/>
                  </a:lnTo>
                  <a:lnTo>
                    <a:pt x="1927" y="2815"/>
                  </a:lnTo>
                  <a:lnTo>
                    <a:pt x="1925" y="2786"/>
                  </a:lnTo>
                  <a:lnTo>
                    <a:pt x="1922" y="2758"/>
                  </a:lnTo>
                  <a:lnTo>
                    <a:pt x="1918" y="2734"/>
                  </a:lnTo>
                  <a:lnTo>
                    <a:pt x="1913" y="2712"/>
                  </a:lnTo>
                  <a:lnTo>
                    <a:pt x="1903" y="2679"/>
                  </a:lnTo>
                  <a:lnTo>
                    <a:pt x="1900" y="2666"/>
                  </a:lnTo>
                  <a:lnTo>
                    <a:pt x="1900" y="2666"/>
                  </a:lnTo>
                  <a:lnTo>
                    <a:pt x="1892" y="2644"/>
                  </a:lnTo>
                  <a:lnTo>
                    <a:pt x="1887" y="2623"/>
                  </a:lnTo>
                  <a:lnTo>
                    <a:pt x="1884" y="2601"/>
                  </a:lnTo>
                  <a:lnTo>
                    <a:pt x="1884" y="2581"/>
                  </a:lnTo>
                  <a:lnTo>
                    <a:pt x="1887" y="2562"/>
                  </a:lnTo>
                  <a:lnTo>
                    <a:pt x="1892" y="2542"/>
                  </a:lnTo>
                  <a:lnTo>
                    <a:pt x="1900" y="2525"/>
                  </a:lnTo>
                  <a:lnTo>
                    <a:pt x="1910" y="2508"/>
                  </a:lnTo>
                  <a:lnTo>
                    <a:pt x="1910" y="2508"/>
                  </a:lnTo>
                  <a:lnTo>
                    <a:pt x="1921" y="2492"/>
                  </a:lnTo>
                  <a:lnTo>
                    <a:pt x="1935" y="2479"/>
                  </a:lnTo>
                  <a:lnTo>
                    <a:pt x="1951" y="2468"/>
                  </a:lnTo>
                  <a:lnTo>
                    <a:pt x="1968" y="2459"/>
                  </a:lnTo>
                  <a:lnTo>
                    <a:pt x="1987" y="2451"/>
                  </a:lnTo>
                  <a:lnTo>
                    <a:pt x="2008" y="2446"/>
                  </a:lnTo>
                  <a:lnTo>
                    <a:pt x="2030" y="2443"/>
                  </a:lnTo>
                  <a:lnTo>
                    <a:pt x="2054" y="2441"/>
                  </a:lnTo>
                  <a:lnTo>
                    <a:pt x="2445" y="2441"/>
                  </a:lnTo>
                  <a:lnTo>
                    <a:pt x="2445" y="2441"/>
                  </a:lnTo>
                  <a:lnTo>
                    <a:pt x="2445" y="2378"/>
                  </a:lnTo>
                  <a:lnTo>
                    <a:pt x="2442" y="2316"/>
                  </a:lnTo>
                  <a:lnTo>
                    <a:pt x="2437" y="2254"/>
                  </a:lnTo>
                  <a:lnTo>
                    <a:pt x="2433" y="2192"/>
                  </a:lnTo>
                  <a:lnTo>
                    <a:pt x="2425" y="2131"/>
                  </a:lnTo>
                  <a:lnTo>
                    <a:pt x="2415" y="2070"/>
                  </a:lnTo>
                  <a:lnTo>
                    <a:pt x="2406" y="2010"/>
                  </a:lnTo>
                  <a:lnTo>
                    <a:pt x="2395" y="1950"/>
                  </a:lnTo>
                  <a:lnTo>
                    <a:pt x="2380" y="1890"/>
                  </a:lnTo>
                  <a:lnTo>
                    <a:pt x="2366" y="1831"/>
                  </a:lnTo>
                  <a:lnTo>
                    <a:pt x="2350" y="1774"/>
                  </a:lnTo>
                  <a:lnTo>
                    <a:pt x="2333" y="1716"/>
                  </a:lnTo>
                  <a:lnTo>
                    <a:pt x="2314" y="1659"/>
                  </a:lnTo>
                  <a:lnTo>
                    <a:pt x="2295" y="1603"/>
                  </a:lnTo>
                  <a:lnTo>
                    <a:pt x="2273" y="1548"/>
                  </a:lnTo>
                  <a:lnTo>
                    <a:pt x="2250" y="1492"/>
                  </a:lnTo>
                  <a:lnTo>
                    <a:pt x="2227" y="1438"/>
                  </a:lnTo>
                  <a:lnTo>
                    <a:pt x="2201" y="1385"/>
                  </a:lnTo>
                  <a:lnTo>
                    <a:pt x="2174" y="1332"/>
                  </a:lnTo>
                  <a:lnTo>
                    <a:pt x="2147" y="1280"/>
                  </a:lnTo>
                  <a:lnTo>
                    <a:pt x="2119" y="1228"/>
                  </a:lnTo>
                  <a:lnTo>
                    <a:pt x="2089" y="1177"/>
                  </a:lnTo>
                  <a:lnTo>
                    <a:pt x="2057" y="1128"/>
                  </a:lnTo>
                  <a:lnTo>
                    <a:pt x="2024" y="1079"/>
                  </a:lnTo>
                  <a:lnTo>
                    <a:pt x="1990" y="1030"/>
                  </a:lnTo>
                  <a:lnTo>
                    <a:pt x="1956" y="982"/>
                  </a:lnTo>
                  <a:lnTo>
                    <a:pt x="1921" y="936"/>
                  </a:lnTo>
                  <a:lnTo>
                    <a:pt x="1884" y="890"/>
                  </a:lnTo>
                  <a:lnTo>
                    <a:pt x="1846" y="846"/>
                  </a:lnTo>
                  <a:lnTo>
                    <a:pt x="1807" y="802"/>
                  </a:lnTo>
                  <a:lnTo>
                    <a:pt x="1767" y="759"/>
                  </a:lnTo>
                  <a:lnTo>
                    <a:pt x="1726" y="718"/>
                  </a:lnTo>
                  <a:lnTo>
                    <a:pt x="1683" y="677"/>
                  </a:lnTo>
                  <a:lnTo>
                    <a:pt x="1640" y="637"/>
                  </a:lnTo>
                  <a:lnTo>
                    <a:pt x="1597" y="597"/>
                  </a:lnTo>
                  <a:lnTo>
                    <a:pt x="1551" y="561"/>
                  </a:lnTo>
                  <a:lnTo>
                    <a:pt x="1507" y="523"/>
                  </a:lnTo>
                  <a:lnTo>
                    <a:pt x="1460" y="488"/>
                  </a:lnTo>
                  <a:lnTo>
                    <a:pt x="1412" y="453"/>
                  </a:lnTo>
                  <a:lnTo>
                    <a:pt x="1365" y="420"/>
                  </a:lnTo>
                  <a:lnTo>
                    <a:pt x="1315" y="387"/>
                  </a:lnTo>
                  <a:lnTo>
                    <a:pt x="1265" y="357"/>
                  </a:lnTo>
                  <a:lnTo>
                    <a:pt x="1214" y="326"/>
                  </a:lnTo>
                  <a:lnTo>
                    <a:pt x="1163" y="298"/>
                  </a:lnTo>
                  <a:lnTo>
                    <a:pt x="1111" y="269"/>
                  </a:lnTo>
                  <a:lnTo>
                    <a:pt x="1057" y="244"/>
                  </a:lnTo>
                  <a:lnTo>
                    <a:pt x="1005" y="219"/>
                  </a:lnTo>
                  <a:lnTo>
                    <a:pt x="949" y="195"/>
                  </a:lnTo>
                  <a:lnTo>
                    <a:pt x="894" y="171"/>
                  </a:lnTo>
                  <a:lnTo>
                    <a:pt x="838" y="151"/>
                  </a:lnTo>
                  <a:lnTo>
                    <a:pt x="783" y="130"/>
                  </a:lnTo>
                  <a:lnTo>
                    <a:pt x="726" y="113"/>
                  </a:lnTo>
                  <a:lnTo>
                    <a:pt x="667" y="95"/>
                  </a:lnTo>
                  <a:lnTo>
                    <a:pt x="610" y="79"/>
                  </a:lnTo>
                  <a:lnTo>
                    <a:pt x="552" y="65"/>
                  </a:lnTo>
                  <a:lnTo>
                    <a:pt x="491" y="52"/>
                  </a:lnTo>
                  <a:lnTo>
                    <a:pt x="431" y="40"/>
                  </a:lnTo>
                  <a:lnTo>
                    <a:pt x="371" y="30"/>
                  </a:lnTo>
                  <a:lnTo>
                    <a:pt x="311" y="21"/>
                  </a:lnTo>
                  <a:lnTo>
                    <a:pt x="249" y="14"/>
                  </a:lnTo>
                  <a:lnTo>
                    <a:pt x="187" y="8"/>
                  </a:lnTo>
                  <a:lnTo>
                    <a:pt x="125" y="5"/>
                  </a:lnTo>
                  <a:lnTo>
                    <a:pt x="64" y="2"/>
                  </a:lnTo>
                  <a:lnTo>
                    <a:pt x="0" y="0"/>
                  </a:lnTo>
                  <a:lnTo>
                    <a:pt x="0" y="39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15"/>
            <p:cNvSpPr>
              <a:spLocks/>
            </p:cNvSpPr>
            <p:nvPr/>
          </p:nvSpPr>
          <p:spPr bwMode="auto">
            <a:xfrm>
              <a:off x="2795059" y="1260049"/>
              <a:ext cx="2180448" cy="1759030"/>
            </a:xfrm>
            <a:custGeom>
              <a:avLst/>
              <a:gdLst>
                <a:gd name="T0" fmla="*/ 447 w 3032"/>
                <a:gd name="T1" fmla="*/ 2436 h 2446"/>
                <a:gd name="T2" fmla="*/ 517 w 3032"/>
                <a:gd name="T3" fmla="*/ 2387 h 2446"/>
                <a:gd name="T4" fmla="*/ 539 w 3032"/>
                <a:gd name="T5" fmla="*/ 2322 h 2446"/>
                <a:gd name="T6" fmla="*/ 525 w 3032"/>
                <a:gd name="T7" fmla="*/ 2246 h 2446"/>
                <a:gd name="T8" fmla="*/ 498 w 3032"/>
                <a:gd name="T9" fmla="*/ 2121 h 2446"/>
                <a:gd name="T10" fmla="*/ 507 w 3032"/>
                <a:gd name="T11" fmla="*/ 2021 h 2446"/>
                <a:gd name="T12" fmla="*/ 566 w 3032"/>
                <a:gd name="T13" fmla="*/ 1925 h 2446"/>
                <a:gd name="T14" fmla="*/ 661 w 3032"/>
                <a:gd name="T15" fmla="*/ 1868 h 2446"/>
                <a:gd name="T16" fmla="*/ 754 w 3032"/>
                <a:gd name="T17" fmla="*/ 1858 h 2446"/>
                <a:gd name="T18" fmla="*/ 861 w 3032"/>
                <a:gd name="T19" fmla="*/ 1896 h 2446"/>
                <a:gd name="T20" fmla="*/ 937 w 3032"/>
                <a:gd name="T21" fmla="*/ 1979 h 2446"/>
                <a:gd name="T22" fmla="*/ 965 w 3032"/>
                <a:gd name="T23" fmla="*/ 2091 h 2446"/>
                <a:gd name="T24" fmla="*/ 951 w 3032"/>
                <a:gd name="T25" fmla="*/ 2199 h 2446"/>
                <a:gd name="T26" fmla="*/ 926 w 3032"/>
                <a:gd name="T27" fmla="*/ 2286 h 2446"/>
                <a:gd name="T28" fmla="*/ 935 w 3032"/>
                <a:gd name="T29" fmla="*/ 2373 h 2446"/>
                <a:gd name="T30" fmla="*/ 981 w 3032"/>
                <a:gd name="T31" fmla="*/ 2422 h 2446"/>
                <a:gd name="T32" fmla="*/ 1073 w 3032"/>
                <a:gd name="T33" fmla="*/ 2446 h 2446"/>
                <a:gd name="T34" fmla="*/ 1468 w 3032"/>
                <a:gd name="T35" fmla="*/ 2295 h 2446"/>
                <a:gd name="T36" fmla="*/ 1536 w 3032"/>
                <a:gd name="T37" fmla="*/ 2063 h 2446"/>
                <a:gd name="T38" fmla="*/ 1653 w 3032"/>
                <a:gd name="T39" fmla="*/ 1857 h 2446"/>
                <a:gd name="T40" fmla="*/ 1816 w 3032"/>
                <a:gd name="T41" fmla="*/ 1686 h 2446"/>
                <a:gd name="T42" fmla="*/ 2016 w 3032"/>
                <a:gd name="T43" fmla="*/ 1556 h 2446"/>
                <a:gd name="T44" fmla="*/ 2244 w 3032"/>
                <a:gd name="T45" fmla="*/ 1476 h 2446"/>
                <a:gd name="T46" fmla="*/ 2442 w 3032"/>
                <a:gd name="T47" fmla="*/ 1074 h 2446"/>
                <a:gd name="T48" fmla="*/ 2460 w 3032"/>
                <a:gd name="T49" fmla="*/ 989 h 2446"/>
                <a:gd name="T50" fmla="*/ 2509 w 3032"/>
                <a:gd name="T51" fmla="*/ 930 h 2446"/>
                <a:gd name="T52" fmla="*/ 2602 w 3032"/>
                <a:gd name="T53" fmla="*/ 906 h 2446"/>
                <a:gd name="T54" fmla="*/ 2680 w 3032"/>
                <a:gd name="T55" fmla="*/ 925 h 2446"/>
                <a:gd name="T56" fmla="*/ 2816 w 3032"/>
                <a:gd name="T57" fmla="*/ 947 h 2446"/>
                <a:gd name="T58" fmla="*/ 2900 w 3032"/>
                <a:gd name="T59" fmla="*/ 930 h 2446"/>
                <a:gd name="T60" fmla="*/ 2982 w 3032"/>
                <a:gd name="T61" fmla="*/ 868 h 2446"/>
                <a:gd name="T62" fmla="*/ 3027 w 3032"/>
                <a:gd name="T63" fmla="*/ 776 h 2446"/>
                <a:gd name="T64" fmla="*/ 3027 w 3032"/>
                <a:gd name="T65" fmla="*/ 689 h 2446"/>
                <a:gd name="T66" fmla="*/ 2982 w 3032"/>
                <a:gd name="T67" fmla="*/ 596 h 2446"/>
                <a:gd name="T68" fmla="*/ 2900 w 3032"/>
                <a:gd name="T69" fmla="*/ 534 h 2446"/>
                <a:gd name="T70" fmla="*/ 2816 w 3032"/>
                <a:gd name="T71" fmla="*/ 518 h 2446"/>
                <a:gd name="T72" fmla="*/ 2680 w 3032"/>
                <a:gd name="T73" fmla="*/ 540 h 2446"/>
                <a:gd name="T74" fmla="*/ 2602 w 3032"/>
                <a:gd name="T75" fmla="*/ 559 h 2446"/>
                <a:gd name="T76" fmla="*/ 2509 w 3032"/>
                <a:gd name="T77" fmla="*/ 534 h 2446"/>
                <a:gd name="T78" fmla="*/ 2460 w 3032"/>
                <a:gd name="T79" fmla="*/ 475 h 2446"/>
                <a:gd name="T80" fmla="*/ 2442 w 3032"/>
                <a:gd name="T81" fmla="*/ 0 h 2446"/>
                <a:gd name="T82" fmla="*/ 2193 w 3032"/>
                <a:gd name="T83" fmla="*/ 14 h 2446"/>
                <a:gd name="T84" fmla="*/ 1891 w 3032"/>
                <a:gd name="T85" fmla="*/ 65 h 2446"/>
                <a:gd name="T86" fmla="*/ 1604 w 3032"/>
                <a:gd name="T87" fmla="*/ 152 h 2446"/>
                <a:gd name="T88" fmla="*/ 1331 w 3032"/>
                <a:gd name="T89" fmla="*/ 271 h 2446"/>
                <a:gd name="T90" fmla="*/ 1079 w 3032"/>
                <a:gd name="T91" fmla="*/ 422 h 2446"/>
                <a:gd name="T92" fmla="*/ 846 w 3032"/>
                <a:gd name="T93" fmla="*/ 601 h 2446"/>
                <a:gd name="T94" fmla="*/ 637 w 3032"/>
                <a:gd name="T95" fmla="*/ 805 h 2446"/>
                <a:gd name="T96" fmla="*/ 453 w 3032"/>
                <a:gd name="T97" fmla="*/ 1033 h 2446"/>
                <a:gd name="T98" fmla="*/ 298 w 3032"/>
                <a:gd name="T99" fmla="*/ 1283 h 2446"/>
                <a:gd name="T100" fmla="*/ 171 w 3032"/>
                <a:gd name="T101" fmla="*/ 1551 h 2446"/>
                <a:gd name="T102" fmla="*/ 79 w 3032"/>
                <a:gd name="T103" fmla="*/ 1836 h 2446"/>
                <a:gd name="T104" fmla="*/ 21 w 3032"/>
                <a:gd name="T105" fmla="*/ 2135 h 2446"/>
                <a:gd name="T106" fmla="*/ 0 w 3032"/>
                <a:gd name="T107" fmla="*/ 2446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32" h="2446">
                  <a:moveTo>
                    <a:pt x="388" y="2446"/>
                  </a:moveTo>
                  <a:lnTo>
                    <a:pt x="388" y="2446"/>
                  </a:lnTo>
                  <a:lnTo>
                    <a:pt x="409" y="2444"/>
                  </a:lnTo>
                  <a:lnTo>
                    <a:pt x="430" y="2441"/>
                  </a:lnTo>
                  <a:lnTo>
                    <a:pt x="447" y="2436"/>
                  </a:lnTo>
                  <a:lnTo>
                    <a:pt x="464" y="2430"/>
                  </a:lnTo>
                  <a:lnTo>
                    <a:pt x="480" y="2422"/>
                  </a:lnTo>
                  <a:lnTo>
                    <a:pt x="495" y="2413"/>
                  </a:lnTo>
                  <a:lnTo>
                    <a:pt x="506" y="2400"/>
                  </a:lnTo>
                  <a:lnTo>
                    <a:pt x="517" y="2387"/>
                  </a:lnTo>
                  <a:lnTo>
                    <a:pt x="517" y="2387"/>
                  </a:lnTo>
                  <a:lnTo>
                    <a:pt x="526" y="2373"/>
                  </a:lnTo>
                  <a:lnTo>
                    <a:pt x="533" y="2357"/>
                  </a:lnTo>
                  <a:lnTo>
                    <a:pt x="536" y="2340"/>
                  </a:lnTo>
                  <a:lnTo>
                    <a:pt x="539" y="2322"/>
                  </a:lnTo>
                  <a:lnTo>
                    <a:pt x="537" y="2305"/>
                  </a:lnTo>
                  <a:lnTo>
                    <a:pt x="536" y="2286"/>
                  </a:lnTo>
                  <a:lnTo>
                    <a:pt x="531" y="2265"/>
                  </a:lnTo>
                  <a:lnTo>
                    <a:pt x="525" y="2246"/>
                  </a:lnTo>
                  <a:lnTo>
                    <a:pt x="525" y="2246"/>
                  </a:lnTo>
                  <a:lnTo>
                    <a:pt x="520" y="2232"/>
                  </a:lnTo>
                  <a:lnTo>
                    <a:pt x="510" y="2199"/>
                  </a:lnTo>
                  <a:lnTo>
                    <a:pt x="506" y="2175"/>
                  </a:lnTo>
                  <a:lnTo>
                    <a:pt x="501" y="2150"/>
                  </a:lnTo>
                  <a:lnTo>
                    <a:pt x="498" y="2121"/>
                  </a:lnTo>
                  <a:lnTo>
                    <a:pt x="496" y="2091"/>
                  </a:lnTo>
                  <a:lnTo>
                    <a:pt x="496" y="2091"/>
                  </a:lnTo>
                  <a:lnTo>
                    <a:pt x="498" y="2066"/>
                  </a:lnTo>
                  <a:lnTo>
                    <a:pt x="501" y="2044"/>
                  </a:lnTo>
                  <a:lnTo>
                    <a:pt x="507" y="2021"/>
                  </a:lnTo>
                  <a:lnTo>
                    <a:pt x="515" y="1999"/>
                  </a:lnTo>
                  <a:lnTo>
                    <a:pt x="525" y="1979"/>
                  </a:lnTo>
                  <a:lnTo>
                    <a:pt x="536" y="1960"/>
                  </a:lnTo>
                  <a:lnTo>
                    <a:pt x="550" y="1942"/>
                  </a:lnTo>
                  <a:lnTo>
                    <a:pt x="566" y="1925"/>
                  </a:lnTo>
                  <a:lnTo>
                    <a:pt x="582" y="1910"/>
                  </a:lnTo>
                  <a:lnTo>
                    <a:pt x="599" y="1896"/>
                  </a:lnTo>
                  <a:lnTo>
                    <a:pt x="620" y="1885"/>
                  </a:lnTo>
                  <a:lnTo>
                    <a:pt x="639" y="1876"/>
                  </a:lnTo>
                  <a:lnTo>
                    <a:pt x="661" y="1868"/>
                  </a:lnTo>
                  <a:lnTo>
                    <a:pt x="683" y="1861"/>
                  </a:lnTo>
                  <a:lnTo>
                    <a:pt x="707" y="1858"/>
                  </a:lnTo>
                  <a:lnTo>
                    <a:pt x="731" y="1857"/>
                  </a:lnTo>
                  <a:lnTo>
                    <a:pt x="731" y="1857"/>
                  </a:lnTo>
                  <a:lnTo>
                    <a:pt x="754" y="1858"/>
                  </a:lnTo>
                  <a:lnTo>
                    <a:pt x="778" y="1861"/>
                  </a:lnTo>
                  <a:lnTo>
                    <a:pt x="800" y="1868"/>
                  </a:lnTo>
                  <a:lnTo>
                    <a:pt x="821" y="1876"/>
                  </a:lnTo>
                  <a:lnTo>
                    <a:pt x="842" y="1885"/>
                  </a:lnTo>
                  <a:lnTo>
                    <a:pt x="861" y="1896"/>
                  </a:lnTo>
                  <a:lnTo>
                    <a:pt x="880" y="1910"/>
                  </a:lnTo>
                  <a:lnTo>
                    <a:pt x="896" y="1925"/>
                  </a:lnTo>
                  <a:lnTo>
                    <a:pt x="911" y="1942"/>
                  </a:lnTo>
                  <a:lnTo>
                    <a:pt x="924" y="1960"/>
                  </a:lnTo>
                  <a:lnTo>
                    <a:pt x="937" y="1979"/>
                  </a:lnTo>
                  <a:lnTo>
                    <a:pt x="946" y="1999"/>
                  </a:lnTo>
                  <a:lnTo>
                    <a:pt x="954" y="2021"/>
                  </a:lnTo>
                  <a:lnTo>
                    <a:pt x="960" y="2044"/>
                  </a:lnTo>
                  <a:lnTo>
                    <a:pt x="964" y="2066"/>
                  </a:lnTo>
                  <a:lnTo>
                    <a:pt x="965" y="2091"/>
                  </a:lnTo>
                  <a:lnTo>
                    <a:pt x="965" y="2091"/>
                  </a:lnTo>
                  <a:lnTo>
                    <a:pt x="964" y="2121"/>
                  </a:lnTo>
                  <a:lnTo>
                    <a:pt x="960" y="2150"/>
                  </a:lnTo>
                  <a:lnTo>
                    <a:pt x="956" y="2175"/>
                  </a:lnTo>
                  <a:lnTo>
                    <a:pt x="951" y="2199"/>
                  </a:lnTo>
                  <a:lnTo>
                    <a:pt x="941" y="2232"/>
                  </a:lnTo>
                  <a:lnTo>
                    <a:pt x="937" y="2246"/>
                  </a:lnTo>
                  <a:lnTo>
                    <a:pt x="937" y="2246"/>
                  </a:lnTo>
                  <a:lnTo>
                    <a:pt x="930" y="2265"/>
                  </a:lnTo>
                  <a:lnTo>
                    <a:pt x="926" y="2286"/>
                  </a:lnTo>
                  <a:lnTo>
                    <a:pt x="922" y="2305"/>
                  </a:lnTo>
                  <a:lnTo>
                    <a:pt x="922" y="2322"/>
                  </a:lnTo>
                  <a:lnTo>
                    <a:pt x="926" y="2340"/>
                  </a:lnTo>
                  <a:lnTo>
                    <a:pt x="929" y="2357"/>
                  </a:lnTo>
                  <a:lnTo>
                    <a:pt x="935" y="2373"/>
                  </a:lnTo>
                  <a:lnTo>
                    <a:pt x="945" y="2387"/>
                  </a:lnTo>
                  <a:lnTo>
                    <a:pt x="945" y="2387"/>
                  </a:lnTo>
                  <a:lnTo>
                    <a:pt x="954" y="2400"/>
                  </a:lnTo>
                  <a:lnTo>
                    <a:pt x="967" y="2413"/>
                  </a:lnTo>
                  <a:lnTo>
                    <a:pt x="981" y="2422"/>
                  </a:lnTo>
                  <a:lnTo>
                    <a:pt x="997" y="2430"/>
                  </a:lnTo>
                  <a:lnTo>
                    <a:pt x="1014" y="2436"/>
                  </a:lnTo>
                  <a:lnTo>
                    <a:pt x="1032" y="2441"/>
                  </a:lnTo>
                  <a:lnTo>
                    <a:pt x="1052" y="2444"/>
                  </a:lnTo>
                  <a:lnTo>
                    <a:pt x="1073" y="2446"/>
                  </a:lnTo>
                  <a:lnTo>
                    <a:pt x="1455" y="2446"/>
                  </a:lnTo>
                  <a:lnTo>
                    <a:pt x="1455" y="2446"/>
                  </a:lnTo>
                  <a:lnTo>
                    <a:pt x="1456" y="2395"/>
                  </a:lnTo>
                  <a:lnTo>
                    <a:pt x="1461" y="2344"/>
                  </a:lnTo>
                  <a:lnTo>
                    <a:pt x="1468" y="2295"/>
                  </a:lnTo>
                  <a:lnTo>
                    <a:pt x="1477" y="2246"/>
                  </a:lnTo>
                  <a:lnTo>
                    <a:pt x="1488" y="2199"/>
                  </a:lnTo>
                  <a:lnTo>
                    <a:pt x="1501" y="2153"/>
                  </a:lnTo>
                  <a:lnTo>
                    <a:pt x="1517" y="2107"/>
                  </a:lnTo>
                  <a:lnTo>
                    <a:pt x="1536" y="2063"/>
                  </a:lnTo>
                  <a:lnTo>
                    <a:pt x="1555" y="2018"/>
                  </a:lnTo>
                  <a:lnTo>
                    <a:pt x="1577" y="1975"/>
                  </a:lnTo>
                  <a:lnTo>
                    <a:pt x="1601" y="1934"/>
                  </a:lnTo>
                  <a:lnTo>
                    <a:pt x="1626" y="1895"/>
                  </a:lnTo>
                  <a:lnTo>
                    <a:pt x="1653" y="1857"/>
                  </a:lnTo>
                  <a:lnTo>
                    <a:pt x="1683" y="1819"/>
                  </a:lnTo>
                  <a:lnTo>
                    <a:pt x="1713" y="1784"/>
                  </a:lnTo>
                  <a:lnTo>
                    <a:pt x="1746" y="1749"/>
                  </a:lnTo>
                  <a:lnTo>
                    <a:pt x="1781" y="1716"/>
                  </a:lnTo>
                  <a:lnTo>
                    <a:pt x="1816" y="1686"/>
                  </a:lnTo>
                  <a:lnTo>
                    <a:pt x="1854" y="1655"/>
                  </a:lnTo>
                  <a:lnTo>
                    <a:pt x="1892" y="1629"/>
                  </a:lnTo>
                  <a:lnTo>
                    <a:pt x="1932" y="1602"/>
                  </a:lnTo>
                  <a:lnTo>
                    <a:pt x="1973" y="1578"/>
                  </a:lnTo>
                  <a:lnTo>
                    <a:pt x="2016" y="1556"/>
                  </a:lnTo>
                  <a:lnTo>
                    <a:pt x="2059" y="1537"/>
                  </a:lnTo>
                  <a:lnTo>
                    <a:pt x="2103" y="1518"/>
                  </a:lnTo>
                  <a:lnTo>
                    <a:pt x="2149" y="1502"/>
                  </a:lnTo>
                  <a:lnTo>
                    <a:pt x="2196" y="1489"/>
                  </a:lnTo>
                  <a:lnTo>
                    <a:pt x="2244" y="1476"/>
                  </a:lnTo>
                  <a:lnTo>
                    <a:pt x="2292" y="1469"/>
                  </a:lnTo>
                  <a:lnTo>
                    <a:pt x="2341" y="1461"/>
                  </a:lnTo>
                  <a:lnTo>
                    <a:pt x="2391" y="1457"/>
                  </a:lnTo>
                  <a:lnTo>
                    <a:pt x="2442" y="1456"/>
                  </a:lnTo>
                  <a:lnTo>
                    <a:pt x="2442" y="1074"/>
                  </a:lnTo>
                  <a:lnTo>
                    <a:pt x="2442" y="1074"/>
                  </a:lnTo>
                  <a:lnTo>
                    <a:pt x="2444" y="1052"/>
                  </a:lnTo>
                  <a:lnTo>
                    <a:pt x="2447" y="1030"/>
                  </a:lnTo>
                  <a:lnTo>
                    <a:pt x="2452" y="1009"/>
                  </a:lnTo>
                  <a:lnTo>
                    <a:pt x="2460" y="989"/>
                  </a:lnTo>
                  <a:lnTo>
                    <a:pt x="2469" y="971"/>
                  </a:lnTo>
                  <a:lnTo>
                    <a:pt x="2480" y="955"/>
                  </a:lnTo>
                  <a:lnTo>
                    <a:pt x="2493" y="943"/>
                  </a:lnTo>
                  <a:lnTo>
                    <a:pt x="2509" y="930"/>
                  </a:lnTo>
                  <a:lnTo>
                    <a:pt x="2509" y="930"/>
                  </a:lnTo>
                  <a:lnTo>
                    <a:pt x="2525" y="920"/>
                  </a:lnTo>
                  <a:lnTo>
                    <a:pt x="2544" y="913"/>
                  </a:lnTo>
                  <a:lnTo>
                    <a:pt x="2563" y="908"/>
                  </a:lnTo>
                  <a:lnTo>
                    <a:pt x="2582" y="906"/>
                  </a:lnTo>
                  <a:lnTo>
                    <a:pt x="2602" y="906"/>
                  </a:lnTo>
                  <a:lnTo>
                    <a:pt x="2623" y="908"/>
                  </a:lnTo>
                  <a:lnTo>
                    <a:pt x="2645" y="913"/>
                  </a:lnTo>
                  <a:lnTo>
                    <a:pt x="2667" y="920"/>
                  </a:lnTo>
                  <a:lnTo>
                    <a:pt x="2667" y="920"/>
                  </a:lnTo>
                  <a:lnTo>
                    <a:pt x="2680" y="925"/>
                  </a:lnTo>
                  <a:lnTo>
                    <a:pt x="2713" y="935"/>
                  </a:lnTo>
                  <a:lnTo>
                    <a:pt x="2734" y="939"/>
                  </a:lnTo>
                  <a:lnTo>
                    <a:pt x="2759" y="943"/>
                  </a:lnTo>
                  <a:lnTo>
                    <a:pt x="2788" y="946"/>
                  </a:lnTo>
                  <a:lnTo>
                    <a:pt x="2816" y="947"/>
                  </a:lnTo>
                  <a:lnTo>
                    <a:pt x="2816" y="947"/>
                  </a:lnTo>
                  <a:lnTo>
                    <a:pt x="2838" y="946"/>
                  </a:lnTo>
                  <a:lnTo>
                    <a:pt x="2859" y="943"/>
                  </a:lnTo>
                  <a:lnTo>
                    <a:pt x="2879" y="938"/>
                  </a:lnTo>
                  <a:lnTo>
                    <a:pt x="2900" y="930"/>
                  </a:lnTo>
                  <a:lnTo>
                    <a:pt x="2919" y="920"/>
                  </a:lnTo>
                  <a:lnTo>
                    <a:pt x="2937" y="911"/>
                  </a:lnTo>
                  <a:lnTo>
                    <a:pt x="2952" y="898"/>
                  </a:lnTo>
                  <a:lnTo>
                    <a:pt x="2968" y="884"/>
                  </a:lnTo>
                  <a:lnTo>
                    <a:pt x="2982" y="868"/>
                  </a:lnTo>
                  <a:lnTo>
                    <a:pt x="2994" y="852"/>
                  </a:lnTo>
                  <a:lnTo>
                    <a:pt x="3005" y="835"/>
                  </a:lnTo>
                  <a:lnTo>
                    <a:pt x="3014" y="816"/>
                  </a:lnTo>
                  <a:lnTo>
                    <a:pt x="3022" y="795"/>
                  </a:lnTo>
                  <a:lnTo>
                    <a:pt x="3027" y="776"/>
                  </a:lnTo>
                  <a:lnTo>
                    <a:pt x="3030" y="754"/>
                  </a:lnTo>
                  <a:lnTo>
                    <a:pt x="3032" y="732"/>
                  </a:lnTo>
                  <a:lnTo>
                    <a:pt x="3032" y="732"/>
                  </a:lnTo>
                  <a:lnTo>
                    <a:pt x="3030" y="710"/>
                  </a:lnTo>
                  <a:lnTo>
                    <a:pt x="3027" y="689"/>
                  </a:lnTo>
                  <a:lnTo>
                    <a:pt x="3022" y="669"/>
                  </a:lnTo>
                  <a:lnTo>
                    <a:pt x="3014" y="648"/>
                  </a:lnTo>
                  <a:lnTo>
                    <a:pt x="3005" y="631"/>
                  </a:lnTo>
                  <a:lnTo>
                    <a:pt x="2994" y="612"/>
                  </a:lnTo>
                  <a:lnTo>
                    <a:pt x="2982" y="596"/>
                  </a:lnTo>
                  <a:lnTo>
                    <a:pt x="2968" y="580"/>
                  </a:lnTo>
                  <a:lnTo>
                    <a:pt x="2952" y="567"/>
                  </a:lnTo>
                  <a:lnTo>
                    <a:pt x="2937" y="555"/>
                  </a:lnTo>
                  <a:lnTo>
                    <a:pt x="2919" y="543"/>
                  </a:lnTo>
                  <a:lnTo>
                    <a:pt x="2900" y="534"/>
                  </a:lnTo>
                  <a:lnTo>
                    <a:pt x="2879" y="528"/>
                  </a:lnTo>
                  <a:lnTo>
                    <a:pt x="2859" y="521"/>
                  </a:lnTo>
                  <a:lnTo>
                    <a:pt x="2838" y="518"/>
                  </a:lnTo>
                  <a:lnTo>
                    <a:pt x="2816" y="518"/>
                  </a:lnTo>
                  <a:lnTo>
                    <a:pt x="2816" y="518"/>
                  </a:lnTo>
                  <a:lnTo>
                    <a:pt x="2788" y="518"/>
                  </a:lnTo>
                  <a:lnTo>
                    <a:pt x="2759" y="521"/>
                  </a:lnTo>
                  <a:lnTo>
                    <a:pt x="2734" y="526"/>
                  </a:lnTo>
                  <a:lnTo>
                    <a:pt x="2713" y="531"/>
                  </a:lnTo>
                  <a:lnTo>
                    <a:pt x="2680" y="540"/>
                  </a:lnTo>
                  <a:lnTo>
                    <a:pt x="2667" y="543"/>
                  </a:lnTo>
                  <a:lnTo>
                    <a:pt x="2667" y="543"/>
                  </a:lnTo>
                  <a:lnTo>
                    <a:pt x="2645" y="551"/>
                  </a:lnTo>
                  <a:lnTo>
                    <a:pt x="2623" y="556"/>
                  </a:lnTo>
                  <a:lnTo>
                    <a:pt x="2602" y="559"/>
                  </a:lnTo>
                  <a:lnTo>
                    <a:pt x="2582" y="559"/>
                  </a:lnTo>
                  <a:lnTo>
                    <a:pt x="2563" y="556"/>
                  </a:lnTo>
                  <a:lnTo>
                    <a:pt x="2544" y="551"/>
                  </a:lnTo>
                  <a:lnTo>
                    <a:pt x="2525" y="545"/>
                  </a:lnTo>
                  <a:lnTo>
                    <a:pt x="2509" y="534"/>
                  </a:lnTo>
                  <a:lnTo>
                    <a:pt x="2509" y="534"/>
                  </a:lnTo>
                  <a:lnTo>
                    <a:pt x="2493" y="523"/>
                  </a:lnTo>
                  <a:lnTo>
                    <a:pt x="2480" y="509"/>
                  </a:lnTo>
                  <a:lnTo>
                    <a:pt x="2469" y="493"/>
                  </a:lnTo>
                  <a:lnTo>
                    <a:pt x="2460" y="475"/>
                  </a:lnTo>
                  <a:lnTo>
                    <a:pt x="2452" y="456"/>
                  </a:lnTo>
                  <a:lnTo>
                    <a:pt x="2447" y="436"/>
                  </a:lnTo>
                  <a:lnTo>
                    <a:pt x="2444" y="414"/>
                  </a:lnTo>
                  <a:lnTo>
                    <a:pt x="2442" y="39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379" y="2"/>
                  </a:lnTo>
                  <a:lnTo>
                    <a:pt x="2317" y="5"/>
                  </a:lnTo>
                  <a:lnTo>
                    <a:pt x="2254" y="10"/>
                  </a:lnTo>
                  <a:lnTo>
                    <a:pt x="2193" y="14"/>
                  </a:lnTo>
                  <a:lnTo>
                    <a:pt x="2132" y="22"/>
                  </a:lnTo>
                  <a:lnTo>
                    <a:pt x="2071" y="30"/>
                  </a:lnTo>
                  <a:lnTo>
                    <a:pt x="2010" y="41"/>
                  </a:lnTo>
                  <a:lnTo>
                    <a:pt x="1951" y="52"/>
                  </a:lnTo>
                  <a:lnTo>
                    <a:pt x="1891" y="65"/>
                  </a:lnTo>
                  <a:lnTo>
                    <a:pt x="1832" y="81"/>
                  </a:lnTo>
                  <a:lnTo>
                    <a:pt x="1775" y="97"/>
                  </a:lnTo>
                  <a:lnTo>
                    <a:pt x="1716" y="114"/>
                  </a:lnTo>
                  <a:lnTo>
                    <a:pt x="1659" y="132"/>
                  </a:lnTo>
                  <a:lnTo>
                    <a:pt x="1604" y="152"/>
                  </a:lnTo>
                  <a:lnTo>
                    <a:pt x="1548" y="173"/>
                  </a:lnTo>
                  <a:lnTo>
                    <a:pt x="1493" y="197"/>
                  </a:lnTo>
                  <a:lnTo>
                    <a:pt x="1439" y="220"/>
                  </a:lnTo>
                  <a:lnTo>
                    <a:pt x="1385" y="246"/>
                  </a:lnTo>
                  <a:lnTo>
                    <a:pt x="1331" y="271"/>
                  </a:lnTo>
                  <a:lnTo>
                    <a:pt x="1281" y="300"/>
                  </a:lnTo>
                  <a:lnTo>
                    <a:pt x="1228" y="328"/>
                  </a:lnTo>
                  <a:lnTo>
                    <a:pt x="1178" y="358"/>
                  </a:lnTo>
                  <a:lnTo>
                    <a:pt x="1128" y="390"/>
                  </a:lnTo>
                  <a:lnTo>
                    <a:pt x="1079" y="422"/>
                  </a:lnTo>
                  <a:lnTo>
                    <a:pt x="1030" y="456"/>
                  </a:lnTo>
                  <a:lnTo>
                    <a:pt x="983" y="490"/>
                  </a:lnTo>
                  <a:lnTo>
                    <a:pt x="937" y="526"/>
                  </a:lnTo>
                  <a:lnTo>
                    <a:pt x="891" y="562"/>
                  </a:lnTo>
                  <a:lnTo>
                    <a:pt x="846" y="601"/>
                  </a:lnTo>
                  <a:lnTo>
                    <a:pt x="802" y="640"/>
                  </a:lnTo>
                  <a:lnTo>
                    <a:pt x="759" y="680"/>
                  </a:lnTo>
                  <a:lnTo>
                    <a:pt x="718" y="721"/>
                  </a:lnTo>
                  <a:lnTo>
                    <a:pt x="677" y="762"/>
                  </a:lnTo>
                  <a:lnTo>
                    <a:pt x="637" y="805"/>
                  </a:lnTo>
                  <a:lnTo>
                    <a:pt x="598" y="849"/>
                  </a:lnTo>
                  <a:lnTo>
                    <a:pt x="561" y="894"/>
                  </a:lnTo>
                  <a:lnTo>
                    <a:pt x="523" y="939"/>
                  </a:lnTo>
                  <a:lnTo>
                    <a:pt x="488" y="985"/>
                  </a:lnTo>
                  <a:lnTo>
                    <a:pt x="453" y="1033"/>
                  </a:lnTo>
                  <a:lnTo>
                    <a:pt x="420" y="1082"/>
                  </a:lnTo>
                  <a:lnTo>
                    <a:pt x="387" y="1131"/>
                  </a:lnTo>
                  <a:lnTo>
                    <a:pt x="357" y="1180"/>
                  </a:lnTo>
                  <a:lnTo>
                    <a:pt x="327" y="1231"/>
                  </a:lnTo>
                  <a:lnTo>
                    <a:pt x="298" y="1283"/>
                  </a:lnTo>
                  <a:lnTo>
                    <a:pt x="270" y="1335"/>
                  </a:lnTo>
                  <a:lnTo>
                    <a:pt x="244" y="1388"/>
                  </a:lnTo>
                  <a:lnTo>
                    <a:pt x="219" y="1442"/>
                  </a:lnTo>
                  <a:lnTo>
                    <a:pt x="195" y="1495"/>
                  </a:lnTo>
                  <a:lnTo>
                    <a:pt x="171" y="1551"/>
                  </a:lnTo>
                  <a:lnTo>
                    <a:pt x="151" y="1606"/>
                  </a:lnTo>
                  <a:lnTo>
                    <a:pt x="130" y="1663"/>
                  </a:lnTo>
                  <a:lnTo>
                    <a:pt x="113" y="1720"/>
                  </a:lnTo>
                  <a:lnTo>
                    <a:pt x="95" y="1777"/>
                  </a:lnTo>
                  <a:lnTo>
                    <a:pt x="79" y="1836"/>
                  </a:lnTo>
                  <a:lnTo>
                    <a:pt x="65" y="1895"/>
                  </a:lnTo>
                  <a:lnTo>
                    <a:pt x="52" y="1953"/>
                  </a:lnTo>
                  <a:lnTo>
                    <a:pt x="40" y="2013"/>
                  </a:lnTo>
                  <a:lnTo>
                    <a:pt x="30" y="2074"/>
                  </a:lnTo>
                  <a:lnTo>
                    <a:pt x="21" y="2135"/>
                  </a:lnTo>
                  <a:lnTo>
                    <a:pt x="14" y="2196"/>
                  </a:lnTo>
                  <a:lnTo>
                    <a:pt x="8" y="2257"/>
                  </a:lnTo>
                  <a:lnTo>
                    <a:pt x="5" y="2319"/>
                  </a:lnTo>
                  <a:lnTo>
                    <a:pt x="2" y="2383"/>
                  </a:lnTo>
                  <a:lnTo>
                    <a:pt x="0" y="2446"/>
                  </a:lnTo>
                  <a:lnTo>
                    <a:pt x="388" y="24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 17"/>
            <p:cNvSpPr>
              <a:spLocks/>
            </p:cNvSpPr>
            <p:nvPr/>
          </p:nvSpPr>
          <p:spPr bwMode="auto">
            <a:xfrm>
              <a:off x="2795059" y="2609166"/>
              <a:ext cx="1759029" cy="2177572"/>
            </a:xfrm>
            <a:custGeom>
              <a:avLst/>
              <a:gdLst>
                <a:gd name="T0" fmla="*/ 2437 w 2447"/>
                <a:gd name="T1" fmla="*/ 2580 h 3028"/>
                <a:gd name="T2" fmla="*/ 2388 w 2447"/>
                <a:gd name="T3" fmla="*/ 2510 h 3028"/>
                <a:gd name="T4" fmla="*/ 2323 w 2447"/>
                <a:gd name="T5" fmla="*/ 2490 h 3028"/>
                <a:gd name="T6" fmla="*/ 2247 w 2447"/>
                <a:gd name="T7" fmla="*/ 2502 h 3028"/>
                <a:gd name="T8" fmla="*/ 2122 w 2447"/>
                <a:gd name="T9" fmla="*/ 2529 h 3028"/>
                <a:gd name="T10" fmla="*/ 2022 w 2447"/>
                <a:gd name="T11" fmla="*/ 2520 h 3028"/>
                <a:gd name="T12" fmla="*/ 1926 w 2447"/>
                <a:gd name="T13" fmla="*/ 2463 h 3028"/>
                <a:gd name="T14" fmla="*/ 1867 w 2447"/>
                <a:gd name="T15" fmla="*/ 2366 h 3028"/>
                <a:gd name="T16" fmla="*/ 1857 w 2447"/>
                <a:gd name="T17" fmla="*/ 2273 h 3028"/>
                <a:gd name="T18" fmla="*/ 1897 w 2447"/>
                <a:gd name="T19" fmla="*/ 2167 h 3028"/>
                <a:gd name="T20" fmla="*/ 1979 w 2447"/>
                <a:gd name="T21" fmla="*/ 2091 h 3028"/>
                <a:gd name="T22" fmla="*/ 2090 w 2447"/>
                <a:gd name="T23" fmla="*/ 2064 h 3028"/>
                <a:gd name="T24" fmla="*/ 2198 w 2447"/>
                <a:gd name="T25" fmla="*/ 2076 h 3028"/>
                <a:gd name="T26" fmla="*/ 2285 w 2447"/>
                <a:gd name="T27" fmla="*/ 2102 h 3028"/>
                <a:gd name="T28" fmla="*/ 2372 w 2447"/>
                <a:gd name="T29" fmla="*/ 2092 h 3028"/>
                <a:gd name="T30" fmla="*/ 2423 w 2447"/>
                <a:gd name="T31" fmla="*/ 2046 h 3028"/>
                <a:gd name="T32" fmla="*/ 2447 w 2447"/>
                <a:gd name="T33" fmla="*/ 1954 h 3028"/>
                <a:gd name="T34" fmla="*/ 2296 w 2447"/>
                <a:gd name="T35" fmla="*/ 1561 h 3028"/>
                <a:gd name="T36" fmla="*/ 2063 w 2447"/>
                <a:gd name="T37" fmla="*/ 1495 h 3028"/>
                <a:gd name="T38" fmla="*/ 1857 w 2447"/>
                <a:gd name="T39" fmla="*/ 1376 h 3028"/>
                <a:gd name="T40" fmla="*/ 1685 w 2447"/>
                <a:gd name="T41" fmla="*/ 1215 h 3028"/>
                <a:gd name="T42" fmla="*/ 1556 w 2447"/>
                <a:gd name="T43" fmla="*/ 1015 h 3028"/>
                <a:gd name="T44" fmla="*/ 1477 w 2447"/>
                <a:gd name="T45" fmla="*/ 787 h 3028"/>
                <a:gd name="T46" fmla="*/ 1073 w 2447"/>
                <a:gd name="T47" fmla="*/ 589 h 3028"/>
                <a:gd name="T48" fmla="*/ 987 w 2447"/>
                <a:gd name="T49" fmla="*/ 571 h 3028"/>
                <a:gd name="T50" fmla="*/ 929 w 2447"/>
                <a:gd name="T51" fmla="*/ 522 h 3028"/>
                <a:gd name="T52" fmla="*/ 903 w 2447"/>
                <a:gd name="T53" fmla="*/ 427 h 3028"/>
                <a:gd name="T54" fmla="*/ 922 w 2447"/>
                <a:gd name="T55" fmla="*/ 351 h 3028"/>
                <a:gd name="T56" fmla="*/ 946 w 2447"/>
                <a:gd name="T57" fmla="*/ 215 h 3028"/>
                <a:gd name="T58" fmla="*/ 929 w 2447"/>
                <a:gd name="T59" fmla="*/ 131 h 3028"/>
                <a:gd name="T60" fmla="*/ 867 w 2447"/>
                <a:gd name="T61" fmla="*/ 49 h 3028"/>
                <a:gd name="T62" fmla="*/ 773 w 2447"/>
                <a:gd name="T63" fmla="*/ 4 h 3028"/>
                <a:gd name="T64" fmla="*/ 688 w 2447"/>
                <a:gd name="T65" fmla="*/ 4 h 3028"/>
                <a:gd name="T66" fmla="*/ 594 w 2447"/>
                <a:gd name="T67" fmla="*/ 49 h 3028"/>
                <a:gd name="T68" fmla="*/ 533 w 2447"/>
                <a:gd name="T69" fmla="*/ 131 h 3028"/>
                <a:gd name="T70" fmla="*/ 515 w 2447"/>
                <a:gd name="T71" fmla="*/ 215 h 3028"/>
                <a:gd name="T72" fmla="*/ 537 w 2447"/>
                <a:gd name="T73" fmla="*/ 351 h 3028"/>
                <a:gd name="T74" fmla="*/ 556 w 2447"/>
                <a:gd name="T75" fmla="*/ 427 h 3028"/>
                <a:gd name="T76" fmla="*/ 533 w 2447"/>
                <a:gd name="T77" fmla="*/ 522 h 3028"/>
                <a:gd name="T78" fmla="*/ 474 w 2447"/>
                <a:gd name="T79" fmla="*/ 571 h 3028"/>
                <a:gd name="T80" fmla="*/ 0 w 2447"/>
                <a:gd name="T81" fmla="*/ 589 h 3028"/>
                <a:gd name="T82" fmla="*/ 14 w 2447"/>
                <a:gd name="T83" fmla="*/ 838 h 3028"/>
                <a:gd name="T84" fmla="*/ 65 w 2447"/>
                <a:gd name="T85" fmla="*/ 1139 h 3028"/>
                <a:gd name="T86" fmla="*/ 152 w 2447"/>
                <a:gd name="T87" fmla="*/ 1427 h 3028"/>
                <a:gd name="T88" fmla="*/ 271 w 2447"/>
                <a:gd name="T89" fmla="*/ 1698 h 3028"/>
                <a:gd name="T90" fmla="*/ 422 w 2447"/>
                <a:gd name="T91" fmla="*/ 1951 h 3028"/>
                <a:gd name="T92" fmla="*/ 601 w 2447"/>
                <a:gd name="T93" fmla="*/ 2184 h 3028"/>
                <a:gd name="T94" fmla="*/ 805 w 2447"/>
                <a:gd name="T95" fmla="*/ 2393 h 3028"/>
                <a:gd name="T96" fmla="*/ 1033 w 2447"/>
                <a:gd name="T97" fmla="*/ 2577 h 3028"/>
                <a:gd name="T98" fmla="*/ 1284 w 2447"/>
                <a:gd name="T99" fmla="*/ 2732 h 3028"/>
                <a:gd name="T100" fmla="*/ 1552 w 2447"/>
                <a:gd name="T101" fmla="*/ 2857 h 3028"/>
                <a:gd name="T102" fmla="*/ 1837 w 2447"/>
                <a:gd name="T103" fmla="*/ 2951 h 3028"/>
                <a:gd name="T104" fmla="*/ 2135 w 2447"/>
                <a:gd name="T105" fmla="*/ 3008 h 3028"/>
                <a:gd name="T106" fmla="*/ 2447 w 2447"/>
                <a:gd name="T107" fmla="*/ 3028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47" h="3028">
                  <a:moveTo>
                    <a:pt x="2447" y="2639"/>
                  </a:moveTo>
                  <a:lnTo>
                    <a:pt x="2447" y="2639"/>
                  </a:lnTo>
                  <a:lnTo>
                    <a:pt x="2445" y="2618"/>
                  </a:lnTo>
                  <a:lnTo>
                    <a:pt x="2442" y="2599"/>
                  </a:lnTo>
                  <a:lnTo>
                    <a:pt x="2437" y="2580"/>
                  </a:lnTo>
                  <a:lnTo>
                    <a:pt x="2431" y="2563"/>
                  </a:lnTo>
                  <a:lnTo>
                    <a:pt x="2423" y="2547"/>
                  </a:lnTo>
                  <a:lnTo>
                    <a:pt x="2414" y="2532"/>
                  </a:lnTo>
                  <a:lnTo>
                    <a:pt x="2401" y="2521"/>
                  </a:lnTo>
                  <a:lnTo>
                    <a:pt x="2388" y="2510"/>
                  </a:lnTo>
                  <a:lnTo>
                    <a:pt x="2388" y="2510"/>
                  </a:lnTo>
                  <a:lnTo>
                    <a:pt x="2372" y="2502"/>
                  </a:lnTo>
                  <a:lnTo>
                    <a:pt x="2358" y="2494"/>
                  </a:lnTo>
                  <a:lnTo>
                    <a:pt x="2341" y="2491"/>
                  </a:lnTo>
                  <a:lnTo>
                    <a:pt x="2323" y="2490"/>
                  </a:lnTo>
                  <a:lnTo>
                    <a:pt x="2304" y="2490"/>
                  </a:lnTo>
                  <a:lnTo>
                    <a:pt x="2285" y="2491"/>
                  </a:lnTo>
                  <a:lnTo>
                    <a:pt x="2266" y="2496"/>
                  </a:lnTo>
                  <a:lnTo>
                    <a:pt x="2247" y="2502"/>
                  </a:lnTo>
                  <a:lnTo>
                    <a:pt x="2247" y="2502"/>
                  </a:lnTo>
                  <a:lnTo>
                    <a:pt x="2233" y="2507"/>
                  </a:lnTo>
                  <a:lnTo>
                    <a:pt x="2198" y="2517"/>
                  </a:lnTo>
                  <a:lnTo>
                    <a:pt x="2176" y="2521"/>
                  </a:lnTo>
                  <a:lnTo>
                    <a:pt x="2151" y="2526"/>
                  </a:lnTo>
                  <a:lnTo>
                    <a:pt x="2122" y="2529"/>
                  </a:lnTo>
                  <a:lnTo>
                    <a:pt x="2090" y="2531"/>
                  </a:lnTo>
                  <a:lnTo>
                    <a:pt x="2090" y="2531"/>
                  </a:lnTo>
                  <a:lnTo>
                    <a:pt x="2067" y="2529"/>
                  </a:lnTo>
                  <a:lnTo>
                    <a:pt x="2044" y="2526"/>
                  </a:lnTo>
                  <a:lnTo>
                    <a:pt x="2022" y="2520"/>
                  </a:lnTo>
                  <a:lnTo>
                    <a:pt x="2000" y="2512"/>
                  </a:lnTo>
                  <a:lnTo>
                    <a:pt x="1979" y="2502"/>
                  </a:lnTo>
                  <a:lnTo>
                    <a:pt x="1960" y="2491"/>
                  </a:lnTo>
                  <a:lnTo>
                    <a:pt x="1943" y="2477"/>
                  </a:lnTo>
                  <a:lnTo>
                    <a:pt x="1926" y="2463"/>
                  </a:lnTo>
                  <a:lnTo>
                    <a:pt x="1910" y="2445"/>
                  </a:lnTo>
                  <a:lnTo>
                    <a:pt x="1897" y="2428"/>
                  </a:lnTo>
                  <a:lnTo>
                    <a:pt x="1886" y="2409"/>
                  </a:lnTo>
                  <a:lnTo>
                    <a:pt x="1875" y="2388"/>
                  </a:lnTo>
                  <a:lnTo>
                    <a:pt x="1867" y="2366"/>
                  </a:lnTo>
                  <a:lnTo>
                    <a:pt x="1862" y="2344"/>
                  </a:lnTo>
                  <a:lnTo>
                    <a:pt x="1857" y="2320"/>
                  </a:lnTo>
                  <a:lnTo>
                    <a:pt x="1857" y="2296"/>
                  </a:lnTo>
                  <a:lnTo>
                    <a:pt x="1857" y="2296"/>
                  </a:lnTo>
                  <a:lnTo>
                    <a:pt x="1857" y="2273"/>
                  </a:lnTo>
                  <a:lnTo>
                    <a:pt x="1862" y="2249"/>
                  </a:lnTo>
                  <a:lnTo>
                    <a:pt x="1867" y="2227"/>
                  </a:lnTo>
                  <a:lnTo>
                    <a:pt x="1875" y="2206"/>
                  </a:lnTo>
                  <a:lnTo>
                    <a:pt x="1886" y="2186"/>
                  </a:lnTo>
                  <a:lnTo>
                    <a:pt x="1897" y="2167"/>
                  </a:lnTo>
                  <a:lnTo>
                    <a:pt x="1910" y="2148"/>
                  </a:lnTo>
                  <a:lnTo>
                    <a:pt x="1926" y="2132"/>
                  </a:lnTo>
                  <a:lnTo>
                    <a:pt x="1943" y="2116"/>
                  </a:lnTo>
                  <a:lnTo>
                    <a:pt x="1960" y="2103"/>
                  </a:lnTo>
                  <a:lnTo>
                    <a:pt x="1979" y="2091"/>
                  </a:lnTo>
                  <a:lnTo>
                    <a:pt x="2000" y="2081"/>
                  </a:lnTo>
                  <a:lnTo>
                    <a:pt x="2022" y="2073"/>
                  </a:lnTo>
                  <a:lnTo>
                    <a:pt x="2044" y="2068"/>
                  </a:lnTo>
                  <a:lnTo>
                    <a:pt x="2067" y="2064"/>
                  </a:lnTo>
                  <a:lnTo>
                    <a:pt x="2090" y="2064"/>
                  </a:lnTo>
                  <a:lnTo>
                    <a:pt x="2090" y="2064"/>
                  </a:lnTo>
                  <a:lnTo>
                    <a:pt x="2122" y="2064"/>
                  </a:lnTo>
                  <a:lnTo>
                    <a:pt x="2151" y="2067"/>
                  </a:lnTo>
                  <a:lnTo>
                    <a:pt x="2176" y="2072"/>
                  </a:lnTo>
                  <a:lnTo>
                    <a:pt x="2198" y="2076"/>
                  </a:lnTo>
                  <a:lnTo>
                    <a:pt x="2233" y="2086"/>
                  </a:lnTo>
                  <a:lnTo>
                    <a:pt x="2247" y="2091"/>
                  </a:lnTo>
                  <a:lnTo>
                    <a:pt x="2247" y="2091"/>
                  </a:lnTo>
                  <a:lnTo>
                    <a:pt x="2266" y="2097"/>
                  </a:lnTo>
                  <a:lnTo>
                    <a:pt x="2285" y="2102"/>
                  </a:lnTo>
                  <a:lnTo>
                    <a:pt x="2304" y="2105"/>
                  </a:lnTo>
                  <a:lnTo>
                    <a:pt x="2323" y="2105"/>
                  </a:lnTo>
                  <a:lnTo>
                    <a:pt x="2341" y="2103"/>
                  </a:lnTo>
                  <a:lnTo>
                    <a:pt x="2358" y="2098"/>
                  </a:lnTo>
                  <a:lnTo>
                    <a:pt x="2372" y="2092"/>
                  </a:lnTo>
                  <a:lnTo>
                    <a:pt x="2388" y="2083"/>
                  </a:lnTo>
                  <a:lnTo>
                    <a:pt x="2388" y="2083"/>
                  </a:lnTo>
                  <a:lnTo>
                    <a:pt x="2401" y="2073"/>
                  </a:lnTo>
                  <a:lnTo>
                    <a:pt x="2414" y="2060"/>
                  </a:lnTo>
                  <a:lnTo>
                    <a:pt x="2423" y="2046"/>
                  </a:lnTo>
                  <a:lnTo>
                    <a:pt x="2431" y="2030"/>
                  </a:lnTo>
                  <a:lnTo>
                    <a:pt x="2437" y="2014"/>
                  </a:lnTo>
                  <a:lnTo>
                    <a:pt x="2442" y="1995"/>
                  </a:lnTo>
                  <a:lnTo>
                    <a:pt x="2445" y="1975"/>
                  </a:lnTo>
                  <a:lnTo>
                    <a:pt x="2447" y="1954"/>
                  </a:lnTo>
                  <a:lnTo>
                    <a:pt x="2447" y="1574"/>
                  </a:lnTo>
                  <a:lnTo>
                    <a:pt x="2447" y="1574"/>
                  </a:lnTo>
                  <a:lnTo>
                    <a:pt x="2396" y="1573"/>
                  </a:lnTo>
                  <a:lnTo>
                    <a:pt x="2345" y="1569"/>
                  </a:lnTo>
                  <a:lnTo>
                    <a:pt x="2296" y="1561"/>
                  </a:lnTo>
                  <a:lnTo>
                    <a:pt x="2247" y="1554"/>
                  </a:lnTo>
                  <a:lnTo>
                    <a:pt x="2200" y="1542"/>
                  </a:lnTo>
                  <a:lnTo>
                    <a:pt x="2154" y="1528"/>
                  </a:lnTo>
                  <a:lnTo>
                    <a:pt x="2108" y="1512"/>
                  </a:lnTo>
                  <a:lnTo>
                    <a:pt x="2063" y="1495"/>
                  </a:lnTo>
                  <a:lnTo>
                    <a:pt x="2019" y="1476"/>
                  </a:lnTo>
                  <a:lnTo>
                    <a:pt x="1976" y="1454"/>
                  </a:lnTo>
                  <a:lnTo>
                    <a:pt x="1935" y="1430"/>
                  </a:lnTo>
                  <a:lnTo>
                    <a:pt x="1895" y="1405"/>
                  </a:lnTo>
                  <a:lnTo>
                    <a:pt x="1857" y="1376"/>
                  </a:lnTo>
                  <a:lnTo>
                    <a:pt x="1819" y="1348"/>
                  </a:lnTo>
                  <a:lnTo>
                    <a:pt x="1783" y="1316"/>
                  </a:lnTo>
                  <a:lnTo>
                    <a:pt x="1750" y="1284"/>
                  </a:lnTo>
                  <a:lnTo>
                    <a:pt x="1716" y="1249"/>
                  </a:lnTo>
                  <a:lnTo>
                    <a:pt x="1685" y="1215"/>
                  </a:lnTo>
                  <a:lnTo>
                    <a:pt x="1656" y="1177"/>
                  </a:lnTo>
                  <a:lnTo>
                    <a:pt x="1628" y="1139"/>
                  </a:lnTo>
                  <a:lnTo>
                    <a:pt x="1602" y="1099"/>
                  </a:lnTo>
                  <a:lnTo>
                    <a:pt x="1578" y="1058"/>
                  </a:lnTo>
                  <a:lnTo>
                    <a:pt x="1556" y="1015"/>
                  </a:lnTo>
                  <a:lnTo>
                    <a:pt x="1537" y="971"/>
                  </a:lnTo>
                  <a:lnTo>
                    <a:pt x="1518" y="926"/>
                  </a:lnTo>
                  <a:lnTo>
                    <a:pt x="1502" y="880"/>
                  </a:lnTo>
                  <a:lnTo>
                    <a:pt x="1490" y="834"/>
                  </a:lnTo>
                  <a:lnTo>
                    <a:pt x="1477" y="787"/>
                  </a:lnTo>
                  <a:lnTo>
                    <a:pt x="1469" y="738"/>
                  </a:lnTo>
                  <a:lnTo>
                    <a:pt x="1461" y="689"/>
                  </a:lnTo>
                  <a:lnTo>
                    <a:pt x="1458" y="640"/>
                  </a:lnTo>
                  <a:lnTo>
                    <a:pt x="1455" y="589"/>
                  </a:lnTo>
                  <a:lnTo>
                    <a:pt x="1073" y="589"/>
                  </a:lnTo>
                  <a:lnTo>
                    <a:pt x="1073" y="589"/>
                  </a:lnTo>
                  <a:lnTo>
                    <a:pt x="1049" y="587"/>
                  </a:lnTo>
                  <a:lnTo>
                    <a:pt x="1027" y="584"/>
                  </a:lnTo>
                  <a:lnTo>
                    <a:pt x="1006" y="579"/>
                  </a:lnTo>
                  <a:lnTo>
                    <a:pt x="987" y="571"/>
                  </a:lnTo>
                  <a:lnTo>
                    <a:pt x="970" y="562"/>
                  </a:lnTo>
                  <a:lnTo>
                    <a:pt x="954" y="551"/>
                  </a:lnTo>
                  <a:lnTo>
                    <a:pt x="940" y="537"/>
                  </a:lnTo>
                  <a:lnTo>
                    <a:pt x="929" y="522"/>
                  </a:lnTo>
                  <a:lnTo>
                    <a:pt x="929" y="522"/>
                  </a:lnTo>
                  <a:lnTo>
                    <a:pt x="919" y="505"/>
                  </a:lnTo>
                  <a:lnTo>
                    <a:pt x="911" y="488"/>
                  </a:lnTo>
                  <a:lnTo>
                    <a:pt x="907" y="468"/>
                  </a:lnTo>
                  <a:lnTo>
                    <a:pt x="903" y="448"/>
                  </a:lnTo>
                  <a:lnTo>
                    <a:pt x="903" y="427"/>
                  </a:lnTo>
                  <a:lnTo>
                    <a:pt x="907" y="407"/>
                  </a:lnTo>
                  <a:lnTo>
                    <a:pt x="911" y="385"/>
                  </a:lnTo>
                  <a:lnTo>
                    <a:pt x="919" y="362"/>
                  </a:lnTo>
                  <a:lnTo>
                    <a:pt x="919" y="362"/>
                  </a:lnTo>
                  <a:lnTo>
                    <a:pt x="922" y="351"/>
                  </a:lnTo>
                  <a:lnTo>
                    <a:pt x="932" y="318"/>
                  </a:lnTo>
                  <a:lnTo>
                    <a:pt x="937" y="296"/>
                  </a:lnTo>
                  <a:lnTo>
                    <a:pt x="941" y="270"/>
                  </a:lnTo>
                  <a:lnTo>
                    <a:pt x="945" y="244"/>
                  </a:lnTo>
                  <a:lnTo>
                    <a:pt x="946" y="215"/>
                  </a:lnTo>
                  <a:lnTo>
                    <a:pt x="946" y="215"/>
                  </a:lnTo>
                  <a:lnTo>
                    <a:pt x="945" y="193"/>
                  </a:lnTo>
                  <a:lnTo>
                    <a:pt x="941" y="171"/>
                  </a:lnTo>
                  <a:lnTo>
                    <a:pt x="935" y="150"/>
                  </a:lnTo>
                  <a:lnTo>
                    <a:pt x="929" y="131"/>
                  </a:lnTo>
                  <a:lnTo>
                    <a:pt x="919" y="112"/>
                  </a:lnTo>
                  <a:lnTo>
                    <a:pt x="908" y="95"/>
                  </a:lnTo>
                  <a:lnTo>
                    <a:pt x="896" y="77"/>
                  </a:lnTo>
                  <a:lnTo>
                    <a:pt x="883" y="63"/>
                  </a:lnTo>
                  <a:lnTo>
                    <a:pt x="867" y="49"/>
                  </a:lnTo>
                  <a:lnTo>
                    <a:pt x="851" y="36"/>
                  </a:lnTo>
                  <a:lnTo>
                    <a:pt x="832" y="25"/>
                  </a:lnTo>
                  <a:lnTo>
                    <a:pt x="815" y="17"/>
                  </a:lnTo>
                  <a:lnTo>
                    <a:pt x="794" y="9"/>
                  </a:lnTo>
                  <a:lnTo>
                    <a:pt x="773" y="4"/>
                  </a:lnTo>
                  <a:lnTo>
                    <a:pt x="753" y="1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09" y="1"/>
                  </a:lnTo>
                  <a:lnTo>
                    <a:pt x="688" y="4"/>
                  </a:lnTo>
                  <a:lnTo>
                    <a:pt x="667" y="9"/>
                  </a:lnTo>
                  <a:lnTo>
                    <a:pt x="647" y="17"/>
                  </a:lnTo>
                  <a:lnTo>
                    <a:pt x="628" y="25"/>
                  </a:lnTo>
                  <a:lnTo>
                    <a:pt x="610" y="36"/>
                  </a:lnTo>
                  <a:lnTo>
                    <a:pt x="594" y="49"/>
                  </a:lnTo>
                  <a:lnTo>
                    <a:pt x="579" y="63"/>
                  </a:lnTo>
                  <a:lnTo>
                    <a:pt x="564" y="77"/>
                  </a:lnTo>
                  <a:lnTo>
                    <a:pt x="552" y="95"/>
                  </a:lnTo>
                  <a:lnTo>
                    <a:pt x="542" y="112"/>
                  </a:lnTo>
                  <a:lnTo>
                    <a:pt x="533" y="131"/>
                  </a:lnTo>
                  <a:lnTo>
                    <a:pt x="525" y="150"/>
                  </a:lnTo>
                  <a:lnTo>
                    <a:pt x="520" y="171"/>
                  </a:lnTo>
                  <a:lnTo>
                    <a:pt x="517" y="193"/>
                  </a:lnTo>
                  <a:lnTo>
                    <a:pt x="515" y="215"/>
                  </a:lnTo>
                  <a:lnTo>
                    <a:pt x="515" y="215"/>
                  </a:lnTo>
                  <a:lnTo>
                    <a:pt x="517" y="244"/>
                  </a:lnTo>
                  <a:lnTo>
                    <a:pt x="520" y="270"/>
                  </a:lnTo>
                  <a:lnTo>
                    <a:pt x="523" y="296"/>
                  </a:lnTo>
                  <a:lnTo>
                    <a:pt x="529" y="318"/>
                  </a:lnTo>
                  <a:lnTo>
                    <a:pt x="537" y="351"/>
                  </a:lnTo>
                  <a:lnTo>
                    <a:pt x="542" y="362"/>
                  </a:lnTo>
                  <a:lnTo>
                    <a:pt x="542" y="362"/>
                  </a:lnTo>
                  <a:lnTo>
                    <a:pt x="550" y="385"/>
                  </a:lnTo>
                  <a:lnTo>
                    <a:pt x="555" y="407"/>
                  </a:lnTo>
                  <a:lnTo>
                    <a:pt x="556" y="427"/>
                  </a:lnTo>
                  <a:lnTo>
                    <a:pt x="556" y="448"/>
                  </a:lnTo>
                  <a:lnTo>
                    <a:pt x="555" y="468"/>
                  </a:lnTo>
                  <a:lnTo>
                    <a:pt x="550" y="488"/>
                  </a:lnTo>
                  <a:lnTo>
                    <a:pt x="542" y="505"/>
                  </a:lnTo>
                  <a:lnTo>
                    <a:pt x="533" y="522"/>
                  </a:lnTo>
                  <a:lnTo>
                    <a:pt x="533" y="522"/>
                  </a:lnTo>
                  <a:lnTo>
                    <a:pt x="520" y="537"/>
                  </a:lnTo>
                  <a:lnTo>
                    <a:pt x="507" y="551"/>
                  </a:lnTo>
                  <a:lnTo>
                    <a:pt x="491" y="562"/>
                  </a:lnTo>
                  <a:lnTo>
                    <a:pt x="474" y="571"/>
                  </a:lnTo>
                  <a:lnTo>
                    <a:pt x="455" y="579"/>
                  </a:lnTo>
                  <a:lnTo>
                    <a:pt x="433" y="584"/>
                  </a:lnTo>
                  <a:lnTo>
                    <a:pt x="412" y="587"/>
                  </a:lnTo>
                  <a:lnTo>
                    <a:pt x="388" y="589"/>
                  </a:lnTo>
                  <a:lnTo>
                    <a:pt x="0" y="589"/>
                  </a:lnTo>
                  <a:lnTo>
                    <a:pt x="0" y="589"/>
                  </a:lnTo>
                  <a:lnTo>
                    <a:pt x="2" y="651"/>
                  </a:lnTo>
                  <a:lnTo>
                    <a:pt x="5" y="714"/>
                  </a:lnTo>
                  <a:lnTo>
                    <a:pt x="10" y="776"/>
                  </a:lnTo>
                  <a:lnTo>
                    <a:pt x="14" y="838"/>
                  </a:lnTo>
                  <a:lnTo>
                    <a:pt x="22" y="899"/>
                  </a:lnTo>
                  <a:lnTo>
                    <a:pt x="30" y="960"/>
                  </a:lnTo>
                  <a:lnTo>
                    <a:pt x="41" y="1020"/>
                  </a:lnTo>
                  <a:lnTo>
                    <a:pt x="52" y="1080"/>
                  </a:lnTo>
                  <a:lnTo>
                    <a:pt x="65" y="1139"/>
                  </a:lnTo>
                  <a:lnTo>
                    <a:pt x="81" y="1197"/>
                  </a:lnTo>
                  <a:lnTo>
                    <a:pt x="97" y="1256"/>
                  </a:lnTo>
                  <a:lnTo>
                    <a:pt x="113" y="1313"/>
                  </a:lnTo>
                  <a:lnTo>
                    <a:pt x="132" y="1370"/>
                  </a:lnTo>
                  <a:lnTo>
                    <a:pt x="152" y="1427"/>
                  </a:lnTo>
                  <a:lnTo>
                    <a:pt x="173" y="1482"/>
                  </a:lnTo>
                  <a:lnTo>
                    <a:pt x="197" y="1538"/>
                  </a:lnTo>
                  <a:lnTo>
                    <a:pt x="220" y="1592"/>
                  </a:lnTo>
                  <a:lnTo>
                    <a:pt x="246" y="1645"/>
                  </a:lnTo>
                  <a:lnTo>
                    <a:pt x="271" y="1698"/>
                  </a:lnTo>
                  <a:lnTo>
                    <a:pt x="300" y="1750"/>
                  </a:lnTo>
                  <a:lnTo>
                    <a:pt x="328" y="1802"/>
                  </a:lnTo>
                  <a:lnTo>
                    <a:pt x="358" y="1853"/>
                  </a:lnTo>
                  <a:lnTo>
                    <a:pt x="390" y="1902"/>
                  </a:lnTo>
                  <a:lnTo>
                    <a:pt x="422" y="1951"/>
                  </a:lnTo>
                  <a:lnTo>
                    <a:pt x="455" y="1999"/>
                  </a:lnTo>
                  <a:lnTo>
                    <a:pt x="490" y="2046"/>
                  </a:lnTo>
                  <a:lnTo>
                    <a:pt x="526" y="2094"/>
                  </a:lnTo>
                  <a:lnTo>
                    <a:pt x="563" y="2138"/>
                  </a:lnTo>
                  <a:lnTo>
                    <a:pt x="601" y="2184"/>
                  </a:lnTo>
                  <a:lnTo>
                    <a:pt x="640" y="2227"/>
                  </a:lnTo>
                  <a:lnTo>
                    <a:pt x="680" y="2270"/>
                  </a:lnTo>
                  <a:lnTo>
                    <a:pt x="721" y="2312"/>
                  </a:lnTo>
                  <a:lnTo>
                    <a:pt x="762" y="2353"/>
                  </a:lnTo>
                  <a:lnTo>
                    <a:pt x="805" y="2393"/>
                  </a:lnTo>
                  <a:lnTo>
                    <a:pt x="850" y="2431"/>
                  </a:lnTo>
                  <a:lnTo>
                    <a:pt x="894" y="2469"/>
                  </a:lnTo>
                  <a:lnTo>
                    <a:pt x="940" y="2506"/>
                  </a:lnTo>
                  <a:lnTo>
                    <a:pt x="986" y="2542"/>
                  </a:lnTo>
                  <a:lnTo>
                    <a:pt x="1033" y="2577"/>
                  </a:lnTo>
                  <a:lnTo>
                    <a:pt x="1082" y="2610"/>
                  </a:lnTo>
                  <a:lnTo>
                    <a:pt x="1132" y="2642"/>
                  </a:lnTo>
                  <a:lnTo>
                    <a:pt x="1181" y="2673"/>
                  </a:lnTo>
                  <a:lnTo>
                    <a:pt x="1231" y="2704"/>
                  </a:lnTo>
                  <a:lnTo>
                    <a:pt x="1284" y="2732"/>
                  </a:lnTo>
                  <a:lnTo>
                    <a:pt x="1336" y="2759"/>
                  </a:lnTo>
                  <a:lnTo>
                    <a:pt x="1388" y="2786"/>
                  </a:lnTo>
                  <a:lnTo>
                    <a:pt x="1442" y="2811"/>
                  </a:lnTo>
                  <a:lnTo>
                    <a:pt x="1496" y="2835"/>
                  </a:lnTo>
                  <a:lnTo>
                    <a:pt x="1552" y="2857"/>
                  </a:lnTo>
                  <a:lnTo>
                    <a:pt x="1607" y="2879"/>
                  </a:lnTo>
                  <a:lnTo>
                    <a:pt x="1664" y="2898"/>
                  </a:lnTo>
                  <a:lnTo>
                    <a:pt x="1721" y="2917"/>
                  </a:lnTo>
                  <a:lnTo>
                    <a:pt x="1778" y="2935"/>
                  </a:lnTo>
                  <a:lnTo>
                    <a:pt x="1837" y="2951"/>
                  </a:lnTo>
                  <a:lnTo>
                    <a:pt x="1895" y="2965"/>
                  </a:lnTo>
                  <a:lnTo>
                    <a:pt x="1954" y="2978"/>
                  </a:lnTo>
                  <a:lnTo>
                    <a:pt x="2014" y="2989"/>
                  </a:lnTo>
                  <a:lnTo>
                    <a:pt x="2074" y="3000"/>
                  </a:lnTo>
                  <a:lnTo>
                    <a:pt x="2135" y="3008"/>
                  </a:lnTo>
                  <a:lnTo>
                    <a:pt x="2196" y="3016"/>
                  </a:lnTo>
                  <a:lnTo>
                    <a:pt x="2258" y="3020"/>
                  </a:lnTo>
                  <a:lnTo>
                    <a:pt x="2320" y="3025"/>
                  </a:lnTo>
                  <a:lnTo>
                    <a:pt x="2383" y="3028"/>
                  </a:lnTo>
                  <a:lnTo>
                    <a:pt x="2447" y="3028"/>
                  </a:lnTo>
                  <a:lnTo>
                    <a:pt x="2447" y="263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 16"/>
            <p:cNvSpPr>
              <a:spLocks/>
            </p:cNvSpPr>
            <p:nvPr userDrawn="1"/>
          </p:nvSpPr>
          <p:spPr bwMode="auto">
            <a:xfrm>
              <a:off x="4144177" y="3029148"/>
              <a:ext cx="2179009" cy="1757591"/>
            </a:xfrm>
            <a:custGeom>
              <a:avLst/>
              <a:gdLst>
                <a:gd name="T0" fmla="*/ 2580 w 3030"/>
                <a:gd name="T1" fmla="*/ 8 h 2444"/>
                <a:gd name="T2" fmla="*/ 2510 w 3030"/>
                <a:gd name="T3" fmla="*/ 59 h 2444"/>
                <a:gd name="T4" fmla="*/ 2488 w 3030"/>
                <a:gd name="T5" fmla="*/ 124 h 2444"/>
                <a:gd name="T6" fmla="*/ 2503 w 3030"/>
                <a:gd name="T7" fmla="*/ 200 h 2444"/>
                <a:gd name="T8" fmla="*/ 2529 w 3030"/>
                <a:gd name="T9" fmla="*/ 325 h 2444"/>
                <a:gd name="T10" fmla="*/ 2520 w 3030"/>
                <a:gd name="T11" fmla="*/ 425 h 2444"/>
                <a:gd name="T12" fmla="*/ 2461 w 3030"/>
                <a:gd name="T13" fmla="*/ 521 h 2444"/>
                <a:gd name="T14" fmla="*/ 2366 w 3030"/>
                <a:gd name="T15" fmla="*/ 578 h 2444"/>
                <a:gd name="T16" fmla="*/ 2273 w 3030"/>
                <a:gd name="T17" fmla="*/ 588 h 2444"/>
                <a:gd name="T18" fmla="*/ 2165 w 3030"/>
                <a:gd name="T19" fmla="*/ 550 h 2444"/>
                <a:gd name="T20" fmla="*/ 2091 w 3030"/>
                <a:gd name="T21" fmla="*/ 467 h 2444"/>
                <a:gd name="T22" fmla="*/ 2062 w 3030"/>
                <a:gd name="T23" fmla="*/ 355 h 2444"/>
                <a:gd name="T24" fmla="*/ 2076 w 3030"/>
                <a:gd name="T25" fmla="*/ 247 h 2444"/>
                <a:gd name="T26" fmla="*/ 2102 w 3030"/>
                <a:gd name="T27" fmla="*/ 160 h 2444"/>
                <a:gd name="T28" fmla="*/ 2092 w 3030"/>
                <a:gd name="T29" fmla="*/ 73 h 2444"/>
                <a:gd name="T30" fmla="*/ 2046 w 3030"/>
                <a:gd name="T31" fmla="*/ 24 h 2444"/>
                <a:gd name="T32" fmla="*/ 1954 w 3030"/>
                <a:gd name="T33" fmla="*/ 0 h 2444"/>
                <a:gd name="T34" fmla="*/ 1563 w 3030"/>
                <a:gd name="T35" fmla="*/ 151 h 2444"/>
                <a:gd name="T36" fmla="*/ 1496 w 3030"/>
                <a:gd name="T37" fmla="*/ 383 h 2444"/>
                <a:gd name="T38" fmla="*/ 1377 w 3030"/>
                <a:gd name="T39" fmla="*/ 589 h 2444"/>
                <a:gd name="T40" fmla="*/ 1214 w 3030"/>
                <a:gd name="T41" fmla="*/ 760 h 2444"/>
                <a:gd name="T42" fmla="*/ 1016 w 3030"/>
                <a:gd name="T43" fmla="*/ 890 h 2444"/>
                <a:gd name="T44" fmla="*/ 788 w 3030"/>
                <a:gd name="T45" fmla="*/ 968 h 2444"/>
                <a:gd name="T46" fmla="*/ 590 w 3030"/>
                <a:gd name="T47" fmla="*/ 1370 h 2444"/>
                <a:gd name="T48" fmla="*/ 572 w 3030"/>
                <a:gd name="T49" fmla="*/ 1456 h 2444"/>
                <a:gd name="T50" fmla="*/ 523 w 3030"/>
                <a:gd name="T51" fmla="*/ 1514 h 2444"/>
                <a:gd name="T52" fmla="*/ 428 w 3030"/>
                <a:gd name="T53" fmla="*/ 1540 h 2444"/>
                <a:gd name="T54" fmla="*/ 351 w 3030"/>
                <a:gd name="T55" fmla="*/ 1521 h 2444"/>
                <a:gd name="T56" fmla="*/ 214 w 3030"/>
                <a:gd name="T57" fmla="*/ 1499 h 2444"/>
                <a:gd name="T58" fmla="*/ 132 w 3030"/>
                <a:gd name="T59" fmla="*/ 1514 h 2444"/>
                <a:gd name="T60" fmla="*/ 50 w 3030"/>
                <a:gd name="T61" fmla="*/ 1576 h 2444"/>
                <a:gd name="T62" fmla="*/ 4 w 3030"/>
                <a:gd name="T63" fmla="*/ 1670 h 2444"/>
                <a:gd name="T64" fmla="*/ 4 w 3030"/>
                <a:gd name="T65" fmla="*/ 1755 h 2444"/>
                <a:gd name="T66" fmla="*/ 50 w 3030"/>
                <a:gd name="T67" fmla="*/ 1849 h 2444"/>
                <a:gd name="T68" fmla="*/ 132 w 3030"/>
                <a:gd name="T69" fmla="*/ 1910 h 2444"/>
                <a:gd name="T70" fmla="*/ 214 w 3030"/>
                <a:gd name="T71" fmla="*/ 1928 h 2444"/>
                <a:gd name="T72" fmla="*/ 351 w 3030"/>
                <a:gd name="T73" fmla="*/ 1906 h 2444"/>
                <a:gd name="T74" fmla="*/ 428 w 3030"/>
                <a:gd name="T75" fmla="*/ 1887 h 2444"/>
                <a:gd name="T76" fmla="*/ 523 w 3030"/>
                <a:gd name="T77" fmla="*/ 1910 h 2444"/>
                <a:gd name="T78" fmla="*/ 572 w 3030"/>
                <a:gd name="T79" fmla="*/ 1969 h 2444"/>
                <a:gd name="T80" fmla="*/ 590 w 3030"/>
                <a:gd name="T81" fmla="*/ 2444 h 2444"/>
                <a:gd name="T82" fmla="*/ 839 w 3030"/>
                <a:gd name="T83" fmla="*/ 2432 h 2444"/>
                <a:gd name="T84" fmla="*/ 1140 w 3030"/>
                <a:gd name="T85" fmla="*/ 2379 h 2444"/>
                <a:gd name="T86" fmla="*/ 1428 w 3030"/>
                <a:gd name="T87" fmla="*/ 2294 h 2444"/>
                <a:gd name="T88" fmla="*/ 1699 w 3030"/>
                <a:gd name="T89" fmla="*/ 2173 h 2444"/>
                <a:gd name="T90" fmla="*/ 1953 w 3030"/>
                <a:gd name="T91" fmla="*/ 2023 h 2444"/>
                <a:gd name="T92" fmla="*/ 2186 w 3030"/>
                <a:gd name="T93" fmla="*/ 1845 h 2444"/>
                <a:gd name="T94" fmla="*/ 2395 w 3030"/>
                <a:gd name="T95" fmla="*/ 1641 h 2444"/>
                <a:gd name="T96" fmla="*/ 2579 w 3030"/>
                <a:gd name="T97" fmla="*/ 1411 h 2444"/>
                <a:gd name="T98" fmla="*/ 2734 w 3030"/>
                <a:gd name="T99" fmla="*/ 1163 h 2444"/>
                <a:gd name="T100" fmla="*/ 2859 w 3030"/>
                <a:gd name="T101" fmla="*/ 895 h 2444"/>
                <a:gd name="T102" fmla="*/ 2953 w 3030"/>
                <a:gd name="T103" fmla="*/ 610 h 2444"/>
                <a:gd name="T104" fmla="*/ 3010 w 3030"/>
                <a:gd name="T105" fmla="*/ 311 h 2444"/>
                <a:gd name="T106" fmla="*/ 3030 w 3030"/>
                <a:gd name="T107" fmla="*/ 0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30" h="2444">
                  <a:moveTo>
                    <a:pt x="2639" y="0"/>
                  </a:moveTo>
                  <a:lnTo>
                    <a:pt x="2639" y="0"/>
                  </a:lnTo>
                  <a:lnTo>
                    <a:pt x="2618" y="2"/>
                  </a:lnTo>
                  <a:lnTo>
                    <a:pt x="2598" y="3"/>
                  </a:lnTo>
                  <a:lnTo>
                    <a:pt x="2580" y="8"/>
                  </a:lnTo>
                  <a:lnTo>
                    <a:pt x="2563" y="16"/>
                  </a:lnTo>
                  <a:lnTo>
                    <a:pt x="2547" y="24"/>
                  </a:lnTo>
                  <a:lnTo>
                    <a:pt x="2533" y="33"/>
                  </a:lnTo>
                  <a:lnTo>
                    <a:pt x="2520" y="44"/>
                  </a:lnTo>
                  <a:lnTo>
                    <a:pt x="2510" y="59"/>
                  </a:lnTo>
                  <a:lnTo>
                    <a:pt x="2510" y="59"/>
                  </a:lnTo>
                  <a:lnTo>
                    <a:pt x="2501" y="73"/>
                  </a:lnTo>
                  <a:lnTo>
                    <a:pt x="2495" y="89"/>
                  </a:lnTo>
                  <a:lnTo>
                    <a:pt x="2490" y="106"/>
                  </a:lnTo>
                  <a:lnTo>
                    <a:pt x="2488" y="124"/>
                  </a:lnTo>
                  <a:lnTo>
                    <a:pt x="2488" y="141"/>
                  </a:lnTo>
                  <a:lnTo>
                    <a:pt x="2491" y="160"/>
                  </a:lnTo>
                  <a:lnTo>
                    <a:pt x="2496" y="179"/>
                  </a:lnTo>
                  <a:lnTo>
                    <a:pt x="2503" y="200"/>
                  </a:lnTo>
                  <a:lnTo>
                    <a:pt x="2503" y="200"/>
                  </a:lnTo>
                  <a:lnTo>
                    <a:pt x="2507" y="214"/>
                  </a:lnTo>
                  <a:lnTo>
                    <a:pt x="2517" y="247"/>
                  </a:lnTo>
                  <a:lnTo>
                    <a:pt x="2522" y="271"/>
                  </a:lnTo>
                  <a:lnTo>
                    <a:pt x="2526" y="296"/>
                  </a:lnTo>
                  <a:lnTo>
                    <a:pt x="2529" y="325"/>
                  </a:lnTo>
                  <a:lnTo>
                    <a:pt x="2531" y="355"/>
                  </a:lnTo>
                  <a:lnTo>
                    <a:pt x="2531" y="355"/>
                  </a:lnTo>
                  <a:lnTo>
                    <a:pt x="2529" y="379"/>
                  </a:lnTo>
                  <a:lnTo>
                    <a:pt x="2526" y="402"/>
                  </a:lnTo>
                  <a:lnTo>
                    <a:pt x="2520" y="425"/>
                  </a:lnTo>
                  <a:lnTo>
                    <a:pt x="2512" y="447"/>
                  </a:lnTo>
                  <a:lnTo>
                    <a:pt x="2503" y="467"/>
                  </a:lnTo>
                  <a:lnTo>
                    <a:pt x="2490" y="486"/>
                  </a:lnTo>
                  <a:lnTo>
                    <a:pt x="2477" y="504"/>
                  </a:lnTo>
                  <a:lnTo>
                    <a:pt x="2461" y="521"/>
                  </a:lnTo>
                  <a:lnTo>
                    <a:pt x="2445" y="536"/>
                  </a:lnTo>
                  <a:lnTo>
                    <a:pt x="2426" y="550"/>
                  </a:lnTo>
                  <a:lnTo>
                    <a:pt x="2407" y="561"/>
                  </a:lnTo>
                  <a:lnTo>
                    <a:pt x="2387" y="570"/>
                  </a:lnTo>
                  <a:lnTo>
                    <a:pt x="2366" y="578"/>
                  </a:lnTo>
                  <a:lnTo>
                    <a:pt x="2344" y="585"/>
                  </a:lnTo>
                  <a:lnTo>
                    <a:pt x="2320" y="588"/>
                  </a:lnTo>
                  <a:lnTo>
                    <a:pt x="2297" y="589"/>
                  </a:lnTo>
                  <a:lnTo>
                    <a:pt x="2297" y="589"/>
                  </a:lnTo>
                  <a:lnTo>
                    <a:pt x="2273" y="588"/>
                  </a:lnTo>
                  <a:lnTo>
                    <a:pt x="2249" y="585"/>
                  </a:lnTo>
                  <a:lnTo>
                    <a:pt x="2227" y="578"/>
                  </a:lnTo>
                  <a:lnTo>
                    <a:pt x="2205" y="570"/>
                  </a:lnTo>
                  <a:lnTo>
                    <a:pt x="2186" y="561"/>
                  </a:lnTo>
                  <a:lnTo>
                    <a:pt x="2165" y="550"/>
                  </a:lnTo>
                  <a:lnTo>
                    <a:pt x="2148" y="536"/>
                  </a:lnTo>
                  <a:lnTo>
                    <a:pt x="2132" y="521"/>
                  </a:lnTo>
                  <a:lnTo>
                    <a:pt x="2116" y="504"/>
                  </a:lnTo>
                  <a:lnTo>
                    <a:pt x="2102" y="486"/>
                  </a:lnTo>
                  <a:lnTo>
                    <a:pt x="2091" y="467"/>
                  </a:lnTo>
                  <a:lnTo>
                    <a:pt x="2081" y="447"/>
                  </a:lnTo>
                  <a:lnTo>
                    <a:pt x="2073" y="425"/>
                  </a:lnTo>
                  <a:lnTo>
                    <a:pt x="2067" y="402"/>
                  </a:lnTo>
                  <a:lnTo>
                    <a:pt x="2064" y="379"/>
                  </a:lnTo>
                  <a:lnTo>
                    <a:pt x="2062" y="355"/>
                  </a:lnTo>
                  <a:lnTo>
                    <a:pt x="2062" y="355"/>
                  </a:lnTo>
                  <a:lnTo>
                    <a:pt x="2064" y="325"/>
                  </a:lnTo>
                  <a:lnTo>
                    <a:pt x="2067" y="296"/>
                  </a:lnTo>
                  <a:lnTo>
                    <a:pt x="2072" y="271"/>
                  </a:lnTo>
                  <a:lnTo>
                    <a:pt x="2076" y="247"/>
                  </a:lnTo>
                  <a:lnTo>
                    <a:pt x="2086" y="214"/>
                  </a:lnTo>
                  <a:lnTo>
                    <a:pt x="2091" y="200"/>
                  </a:lnTo>
                  <a:lnTo>
                    <a:pt x="2091" y="200"/>
                  </a:lnTo>
                  <a:lnTo>
                    <a:pt x="2097" y="179"/>
                  </a:lnTo>
                  <a:lnTo>
                    <a:pt x="2102" y="160"/>
                  </a:lnTo>
                  <a:lnTo>
                    <a:pt x="2103" y="141"/>
                  </a:lnTo>
                  <a:lnTo>
                    <a:pt x="2105" y="124"/>
                  </a:lnTo>
                  <a:lnTo>
                    <a:pt x="2102" y="106"/>
                  </a:lnTo>
                  <a:lnTo>
                    <a:pt x="2098" y="89"/>
                  </a:lnTo>
                  <a:lnTo>
                    <a:pt x="2092" y="73"/>
                  </a:lnTo>
                  <a:lnTo>
                    <a:pt x="2083" y="59"/>
                  </a:lnTo>
                  <a:lnTo>
                    <a:pt x="2083" y="59"/>
                  </a:lnTo>
                  <a:lnTo>
                    <a:pt x="2072" y="44"/>
                  </a:lnTo>
                  <a:lnTo>
                    <a:pt x="2060" y="33"/>
                  </a:lnTo>
                  <a:lnTo>
                    <a:pt x="2046" y="24"/>
                  </a:lnTo>
                  <a:lnTo>
                    <a:pt x="2030" y="16"/>
                  </a:lnTo>
                  <a:lnTo>
                    <a:pt x="2013" y="8"/>
                  </a:lnTo>
                  <a:lnTo>
                    <a:pt x="1995" y="3"/>
                  </a:lnTo>
                  <a:lnTo>
                    <a:pt x="1975" y="2"/>
                  </a:lnTo>
                  <a:lnTo>
                    <a:pt x="1954" y="0"/>
                  </a:lnTo>
                  <a:lnTo>
                    <a:pt x="1576" y="0"/>
                  </a:lnTo>
                  <a:lnTo>
                    <a:pt x="1576" y="0"/>
                  </a:lnTo>
                  <a:lnTo>
                    <a:pt x="1574" y="51"/>
                  </a:lnTo>
                  <a:lnTo>
                    <a:pt x="1571" y="102"/>
                  </a:lnTo>
                  <a:lnTo>
                    <a:pt x="1563" y="151"/>
                  </a:lnTo>
                  <a:lnTo>
                    <a:pt x="1555" y="198"/>
                  </a:lnTo>
                  <a:lnTo>
                    <a:pt x="1544" y="246"/>
                  </a:lnTo>
                  <a:lnTo>
                    <a:pt x="1530" y="293"/>
                  </a:lnTo>
                  <a:lnTo>
                    <a:pt x="1514" y="339"/>
                  </a:lnTo>
                  <a:lnTo>
                    <a:pt x="1496" y="383"/>
                  </a:lnTo>
                  <a:lnTo>
                    <a:pt x="1477" y="428"/>
                  </a:lnTo>
                  <a:lnTo>
                    <a:pt x="1455" y="469"/>
                  </a:lnTo>
                  <a:lnTo>
                    <a:pt x="1431" y="510"/>
                  </a:lnTo>
                  <a:lnTo>
                    <a:pt x="1406" y="551"/>
                  </a:lnTo>
                  <a:lnTo>
                    <a:pt x="1377" y="589"/>
                  </a:lnTo>
                  <a:lnTo>
                    <a:pt x="1349" y="627"/>
                  </a:lnTo>
                  <a:lnTo>
                    <a:pt x="1317" y="662"/>
                  </a:lnTo>
                  <a:lnTo>
                    <a:pt x="1286" y="697"/>
                  </a:lnTo>
                  <a:lnTo>
                    <a:pt x="1251" y="730"/>
                  </a:lnTo>
                  <a:lnTo>
                    <a:pt x="1214" y="760"/>
                  </a:lnTo>
                  <a:lnTo>
                    <a:pt x="1178" y="791"/>
                  </a:lnTo>
                  <a:lnTo>
                    <a:pt x="1140" y="817"/>
                  </a:lnTo>
                  <a:lnTo>
                    <a:pt x="1099" y="844"/>
                  </a:lnTo>
                  <a:lnTo>
                    <a:pt x="1057" y="868"/>
                  </a:lnTo>
                  <a:lnTo>
                    <a:pt x="1016" y="890"/>
                  </a:lnTo>
                  <a:lnTo>
                    <a:pt x="972" y="909"/>
                  </a:lnTo>
                  <a:lnTo>
                    <a:pt x="927" y="928"/>
                  </a:lnTo>
                  <a:lnTo>
                    <a:pt x="881" y="944"/>
                  </a:lnTo>
                  <a:lnTo>
                    <a:pt x="836" y="957"/>
                  </a:lnTo>
                  <a:lnTo>
                    <a:pt x="788" y="968"/>
                  </a:lnTo>
                  <a:lnTo>
                    <a:pt x="739" y="977"/>
                  </a:lnTo>
                  <a:lnTo>
                    <a:pt x="690" y="984"/>
                  </a:lnTo>
                  <a:lnTo>
                    <a:pt x="641" y="989"/>
                  </a:lnTo>
                  <a:lnTo>
                    <a:pt x="590" y="990"/>
                  </a:lnTo>
                  <a:lnTo>
                    <a:pt x="590" y="1370"/>
                  </a:lnTo>
                  <a:lnTo>
                    <a:pt x="590" y="1370"/>
                  </a:lnTo>
                  <a:lnTo>
                    <a:pt x="588" y="1394"/>
                  </a:lnTo>
                  <a:lnTo>
                    <a:pt x="585" y="1416"/>
                  </a:lnTo>
                  <a:lnTo>
                    <a:pt x="579" y="1437"/>
                  </a:lnTo>
                  <a:lnTo>
                    <a:pt x="572" y="1456"/>
                  </a:lnTo>
                  <a:lnTo>
                    <a:pt x="563" y="1473"/>
                  </a:lnTo>
                  <a:lnTo>
                    <a:pt x="552" y="1489"/>
                  </a:lnTo>
                  <a:lnTo>
                    <a:pt x="538" y="1503"/>
                  </a:lnTo>
                  <a:lnTo>
                    <a:pt x="523" y="1514"/>
                  </a:lnTo>
                  <a:lnTo>
                    <a:pt x="523" y="1514"/>
                  </a:lnTo>
                  <a:lnTo>
                    <a:pt x="506" y="1526"/>
                  </a:lnTo>
                  <a:lnTo>
                    <a:pt x="488" y="1532"/>
                  </a:lnTo>
                  <a:lnTo>
                    <a:pt x="469" y="1537"/>
                  </a:lnTo>
                  <a:lnTo>
                    <a:pt x="449" y="1540"/>
                  </a:lnTo>
                  <a:lnTo>
                    <a:pt x="428" y="1540"/>
                  </a:lnTo>
                  <a:lnTo>
                    <a:pt x="408" y="1537"/>
                  </a:lnTo>
                  <a:lnTo>
                    <a:pt x="385" y="1532"/>
                  </a:lnTo>
                  <a:lnTo>
                    <a:pt x="363" y="1524"/>
                  </a:lnTo>
                  <a:lnTo>
                    <a:pt x="363" y="1524"/>
                  </a:lnTo>
                  <a:lnTo>
                    <a:pt x="351" y="1521"/>
                  </a:lnTo>
                  <a:lnTo>
                    <a:pt x="319" y="1511"/>
                  </a:lnTo>
                  <a:lnTo>
                    <a:pt x="297" y="1507"/>
                  </a:lnTo>
                  <a:lnTo>
                    <a:pt x="271" y="1502"/>
                  </a:lnTo>
                  <a:lnTo>
                    <a:pt x="244" y="1499"/>
                  </a:lnTo>
                  <a:lnTo>
                    <a:pt x="214" y="1499"/>
                  </a:lnTo>
                  <a:lnTo>
                    <a:pt x="214" y="1499"/>
                  </a:lnTo>
                  <a:lnTo>
                    <a:pt x="194" y="1499"/>
                  </a:lnTo>
                  <a:lnTo>
                    <a:pt x="172" y="1502"/>
                  </a:lnTo>
                  <a:lnTo>
                    <a:pt x="151" y="1508"/>
                  </a:lnTo>
                  <a:lnTo>
                    <a:pt x="132" y="1514"/>
                  </a:lnTo>
                  <a:lnTo>
                    <a:pt x="113" y="1524"/>
                  </a:lnTo>
                  <a:lnTo>
                    <a:pt x="95" y="1535"/>
                  </a:lnTo>
                  <a:lnTo>
                    <a:pt x="78" y="1548"/>
                  </a:lnTo>
                  <a:lnTo>
                    <a:pt x="64" y="1560"/>
                  </a:lnTo>
                  <a:lnTo>
                    <a:pt x="50" y="1576"/>
                  </a:lnTo>
                  <a:lnTo>
                    <a:pt x="37" y="1592"/>
                  </a:lnTo>
                  <a:lnTo>
                    <a:pt x="26" y="1611"/>
                  </a:lnTo>
                  <a:lnTo>
                    <a:pt x="16" y="1628"/>
                  </a:lnTo>
                  <a:lnTo>
                    <a:pt x="10" y="1649"/>
                  </a:lnTo>
                  <a:lnTo>
                    <a:pt x="4" y="1670"/>
                  </a:lnTo>
                  <a:lnTo>
                    <a:pt x="0" y="1690"/>
                  </a:lnTo>
                  <a:lnTo>
                    <a:pt x="0" y="1712"/>
                  </a:lnTo>
                  <a:lnTo>
                    <a:pt x="0" y="1712"/>
                  </a:lnTo>
                  <a:lnTo>
                    <a:pt x="0" y="1735"/>
                  </a:lnTo>
                  <a:lnTo>
                    <a:pt x="4" y="1755"/>
                  </a:lnTo>
                  <a:lnTo>
                    <a:pt x="10" y="1776"/>
                  </a:lnTo>
                  <a:lnTo>
                    <a:pt x="16" y="1796"/>
                  </a:lnTo>
                  <a:lnTo>
                    <a:pt x="26" y="1815"/>
                  </a:lnTo>
                  <a:lnTo>
                    <a:pt x="37" y="1833"/>
                  </a:lnTo>
                  <a:lnTo>
                    <a:pt x="50" y="1849"/>
                  </a:lnTo>
                  <a:lnTo>
                    <a:pt x="64" y="1864"/>
                  </a:lnTo>
                  <a:lnTo>
                    <a:pt x="78" y="1879"/>
                  </a:lnTo>
                  <a:lnTo>
                    <a:pt x="95" y="1891"/>
                  </a:lnTo>
                  <a:lnTo>
                    <a:pt x="113" y="1901"/>
                  </a:lnTo>
                  <a:lnTo>
                    <a:pt x="132" y="1910"/>
                  </a:lnTo>
                  <a:lnTo>
                    <a:pt x="151" y="1918"/>
                  </a:lnTo>
                  <a:lnTo>
                    <a:pt x="172" y="1923"/>
                  </a:lnTo>
                  <a:lnTo>
                    <a:pt x="194" y="1926"/>
                  </a:lnTo>
                  <a:lnTo>
                    <a:pt x="214" y="1928"/>
                  </a:lnTo>
                  <a:lnTo>
                    <a:pt x="214" y="1928"/>
                  </a:lnTo>
                  <a:lnTo>
                    <a:pt x="244" y="1926"/>
                  </a:lnTo>
                  <a:lnTo>
                    <a:pt x="271" y="1923"/>
                  </a:lnTo>
                  <a:lnTo>
                    <a:pt x="297" y="1920"/>
                  </a:lnTo>
                  <a:lnTo>
                    <a:pt x="319" y="1915"/>
                  </a:lnTo>
                  <a:lnTo>
                    <a:pt x="351" y="1906"/>
                  </a:lnTo>
                  <a:lnTo>
                    <a:pt x="363" y="1901"/>
                  </a:lnTo>
                  <a:lnTo>
                    <a:pt x="363" y="1901"/>
                  </a:lnTo>
                  <a:lnTo>
                    <a:pt x="385" y="1893"/>
                  </a:lnTo>
                  <a:lnTo>
                    <a:pt x="408" y="1888"/>
                  </a:lnTo>
                  <a:lnTo>
                    <a:pt x="428" y="1887"/>
                  </a:lnTo>
                  <a:lnTo>
                    <a:pt x="449" y="1887"/>
                  </a:lnTo>
                  <a:lnTo>
                    <a:pt x="469" y="1888"/>
                  </a:lnTo>
                  <a:lnTo>
                    <a:pt x="488" y="1893"/>
                  </a:lnTo>
                  <a:lnTo>
                    <a:pt x="506" y="1901"/>
                  </a:lnTo>
                  <a:lnTo>
                    <a:pt x="523" y="1910"/>
                  </a:lnTo>
                  <a:lnTo>
                    <a:pt x="523" y="1910"/>
                  </a:lnTo>
                  <a:lnTo>
                    <a:pt x="538" y="1923"/>
                  </a:lnTo>
                  <a:lnTo>
                    <a:pt x="552" y="1936"/>
                  </a:lnTo>
                  <a:lnTo>
                    <a:pt x="563" y="1952"/>
                  </a:lnTo>
                  <a:lnTo>
                    <a:pt x="572" y="1969"/>
                  </a:lnTo>
                  <a:lnTo>
                    <a:pt x="579" y="1990"/>
                  </a:lnTo>
                  <a:lnTo>
                    <a:pt x="585" y="2010"/>
                  </a:lnTo>
                  <a:lnTo>
                    <a:pt x="588" y="2032"/>
                  </a:lnTo>
                  <a:lnTo>
                    <a:pt x="590" y="2055"/>
                  </a:lnTo>
                  <a:lnTo>
                    <a:pt x="590" y="2444"/>
                  </a:lnTo>
                  <a:lnTo>
                    <a:pt x="590" y="2444"/>
                  </a:lnTo>
                  <a:lnTo>
                    <a:pt x="652" y="2444"/>
                  </a:lnTo>
                  <a:lnTo>
                    <a:pt x="715" y="2441"/>
                  </a:lnTo>
                  <a:lnTo>
                    <a:pt x="777" y="2436"/>
                  </a:lnTo>
                  <a:lnTo>
                    <a:pt x="839" y="2432"/>
                  </a:lnTo>
                  <a:lnTo>
                    <a:pt x="900" y="2424"/>
                  </a:lnTo>
                  <a:lnTo>
                    <a:pt x="961" y="2416"/>
                  </a:lnTo>
                  <a:lnTo>
                    <a:pt x="1021" y="2405"/>
                  </a:lnTo>
                  <a:lnTo>
                    <a:pt x="1081" y="2394"/>
                  </a:lnTo>
                  <a:lnTo>
                    <a:pt x="1140" y="2379"/>
                  </a:lnTo>
                  <a:lnTo>
                    <a:pt x="1198" y="2365"/>
                  </a:lnTo>
                  <a:lnTo>
                    <a:pt x="1257" y="2349"/>
                  </a:lnTo>
                  <a:lnTo>
                    <a:pt x="1314" y="2332"/>
                  </a:lnTo>
                  <a:lnTo>
                    <a:pt x="1371" y="2313"/>
                  </a:lnTo>
                  <a:lnTo>
                    <a:pt x="1428" y="2294"/>
                  </a:lnTo>
                  <a:lnTo>
                    <a:pt x="1484" y="2272"/>
                  </a:lnTo>
                  <a:lnTo>
                    <a:pt x="1539" y="2249"/>
                  </a:lnTo>
                  <a:lnTo>
                    <a:pt x="1593" y="2226"/>
                  </a:lnTo>
                  <a:lnTo>
                    <a:pt x="1647" y="2200"/>
                  </a:lnTo>
                  <a:lnTo>
                    <a:pt x="1699" y="2173"/>
                  </a:lnTo>
                  <a:lnTo>
                    <a:pt x="1751" y="2146"/>
                  </a:lnTo>
                  <a:lnTo>
                    <a:pt x="1804" y="2118"/>
                  </a:lnTo>
                  <a:lnTo>
                    <a:pt x="1853" y="2088"/>
                  </a:lnTo>
                  <a:lnTo>
                    <a:pt x="1904" y="2056"/>
                  </a:lnTo>
                  <a:lnTo>
                    <a:pt x="1953" y="2023"/>
                  </a:lnTo>
                  <a:lnTo>
                    <a:pt x="2000" y="1990"/>
                  </a:lnTo>
                  <a:lnTo>
                    <a:pt x="2048" y="1955"/>
                  </a:lnTo>
                  <a:lnTo>
                    <a:pt x="2095" y="1920"/>
                  </a:lnTo>
                  <a:lnTo>
                    <a:pt x="2140" y="1884"/>
                  </a:lnTo>
                  <a:lnTo>
                    <a:pt x="2186" y="1845"/>
                  </a:lnTo>
                  <a:lnTo>
                    <a:pt x="2228" y="1806"/>
                  </a:lnTo>
                  <a:lnTo>
                    <a:pt x="2271" y="1766"/>
                  </a:lnTo>
                  <a:lnTo>
                    <a:pt x="2314" y="1725"/>
                  </a:lnTo>
                  <a:lnTo>
                    <a:pt x="2355" y="1684"/>
                  </a:lnTo>
                  <a:lnTo>
                    <a:pt x="2395" y="1641"/>
                  </a:lnTo>
                  <a:lnTo>
                    <a:pt x="2433" y="1597"/>
                  </a:lnTo>
                  <a:lnTo>
                    <a:pt x="2471" y="1552"/>
                  </a:lnTo>
                  <a:lnTo>
                    <a:pt x="2507" y="1507"/>
                  </a:lnTo>
                  <a:lnTo>
                    <a:pt x="2544" y="1459"/>
                  </a:lnTo>
                  <a:lnTo>
                    <a:pt x="2579" y="1411"/>
                  </a:lnTo>
                  <a:lnTo>
                    <a:pt x="2612" y="1364"/>
                  </a:lnTo>
                  <a:lnTo>
                    <a:pt x="2644" y="1315"/>
                  </a:lnTo>
                  <a:lnTo>
                    <a:pt x="2675" y="1264"/>
                  </a:lnTo>
                  <a:lnTo>
                    <a:pt x="2705" y="1213"/>
                  </a:lnTo>
                  <a:lnTo>
                    <a:pt x="2734" y="1163"/>
                  </a:lnTo>
                  <a:lnTo>
                    <a:pt x="2761" y="1111"/>
                  </a:lnTo>
                  <a:lnTo>
                    <a:pt x="2788" y="1058"/>
                  </a:lnTo>
                  <a:lnTo>
                    <a:pt x="2813" y="1004"/>
                  </a:lnTo>
                  <a:lnTo>
                    <a:pt x="2837" y="949"/>
                  </a:lnTo>
                  <a:lnTo>
                    <a:pt x="2859" y="895"/>
                  </a:lnTo>
                  <a:lnTo>
                    <a:pt x="2881" y="838"/>
                  </a:lnTo>
                  <a:lnTo>
                    <a:pt x="2900" y="783"/>
                  </a:lnTo>
                  <a:lnTo>
                    <a:pt x="2919" y="726"/>
                  </a:lnTo>
                  <a:lnTo>
                    <a:pt x="2937" y="669"/>
                  </a:lnTo>
                  <a:lnTo>
                    <a:pt x="2953" y="610"/>
                  </a:lnTo>
                  <a:lnTo>
                    <a:pt x="2967" y="551"/>
                  </a:lnTo>
                  <a:lnTo>
                    <a:pt x="2980" y="491"/>
                  </a:lnTo>
                  <a:lnTo>
                    <a:pt x="2992" y="433"/>
                  </a:lnTo>
                  <a:lnTo>
                    <a:pt x="3002" y="372"/>
                  </a:lnTo>
                  <a:lnTo>
                    <a:pt x="3010" y="311"/>
                  </a:lnTo>
                  <a:lnTo>
                    <a:pt x="3018" y="249"/>
                  </a:lnTo>
                  <a:lnTo>
                    <a:pt x="3022" y="187"/>
                  </a:lnTo>
                  <a:lnTo>
                    <a:pt x="3027" y="125"/>
                  </a:lnTo>
                  <a:lnTo>
                    <a:pt x="3030" y="63"/>
                  </a:lnTo>
                  <a:lnTo>
                    <a:pt x="3030" y="0"/>
                  </a:lnTo>
                  <a:lnTo>
                    <a:pt x="26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6" name="Text Placeholder 42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2206051"/>
            <a:ext cx="2232248" cy="85093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47" name="Text Placeholder 42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1786551"/>
            <a:ext cx="2232248" cy="41196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48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611560" y="4137642"/>
            <a:ext cx="2232248" cy="85093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49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611560" y="3718142"/>
            <a:ext cx="2232248" cy="41196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50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6300192" y="2206051"/>
            <a:ext cx="2232248" cy="85093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51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6300192" y="1786551"/>
            <a:ext cx="2232248" cy="411963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52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6300192" y="4137642"/>
            <a:ext cx="2232248" cy="85093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53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6300192" y="3718142"/>
            <a:ext cx="2232248" cy="411963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17689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ep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6 Step Process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40" name="Freeform 13"/>
          <p:cNvSpPr>
            <a:spLocks/>
          </p:cNvSpPr>
          <p:nvPr/>
        </p:nvSpPr>
        <p:spPr bwMode="auto">
          <a:xfrm>
            <a:off x="2779238" y="1382476"/>
            <a:ext cx="3561206" cy="3955300"/>
          </a:xfrm>
          <a:custGeom>
            <a:avLst/>
            <a:gdLst>
              <a:gd name="T0" fmla="*/ 4944 w 4952"/>
              <a:gd name="T1" fmla="*/ 2666 h 4950"/>
              <a:gd name="T2" fmla="*/ 4901 w 4952"/>
              <a:gd name="T3" fmla="*/ 2973 h 4950"/>
              <a:gd name="T4" fmla="*/ 4822 w 4952"/>
              <a:gd name="T5" fmla="*/ 3269 h 4950"/>
              <a:gd name="T6" fmla="*/ 4708 w 4952"/>
              <a:gd name="T7" fmla="*/ 3548 h 4950"/>
              <a:gd name="T8" fmla="*/ 4562 w 4952"/>
              <a:gd name="T9" fmla="*/ 3810 h 4950"/>
              <a:gd name="T10" fmla="*/ 4386 w 4952"/>
              <a:gd name="T11" fmla="*/ 4049 h 4950"/>
              <a:gd name="T12" fmla="*/ 4185 w 4952"/>
              <a:gd name="T13" fmla="*/ 4267 h 4950"/>
              <a:gd name="T14" fmla="*/ 3957 w 4952"/>
              <a:gd name="T15" fmla="*/ 4459 h 4950"/>
              <a:gd name="T16" fmla="*/ 3708 w 4952"/>
              <a:gd name="T17" fmla="*/ 4622 h 4950"/>
              <a:gd name="T18" fmla="*/ 3440 w 4952"/>
              <a:gd name="T19" fmla="*/ 4755 h 4950"/>
              <a:gd name="T20" fmla="*/ 3153 w 4952"/>
              <a:gd name="T21" fmla="*/ 4857 h 4950"/>
              <a:gd name="T22" fmla="*/ 2852 w 4952"/>
              <a:gd name="T23" fmla="*/ 4921 h 4950"/>
              <a:gd name="T24" fmla="*/ 2540 w 4952"/>
              <a:gd name="T25" fmla="*/ 4950 h 4950"/>
              <a:gd name="T26" fmla="*/ 2285 w 4952"/>
              <a:gd name="T27" fmla="*/ 4942 h 4950"/>
              <a:gd name="T28" fmla="*/ 1976 w 4952"/>
              <a:gd name="T29" fmla="*/ 4899 h 4950"/>
              <a:gd name="T30" fmla="*/ 1681 w 4952"/>
              <a:gd name="T31" fmla="*/ 4820 h 4950"/>
              <a:gd name="T32" fmla="*/ 1402 w 4952"/>
              <a:gd name="T33" fmla="*/ 4706 h 4950"/>
              <a:gd name="T34" fmla="*/ 1141 w 4952"/>
              <a:gd name="T35" fmla="*/ 4560 h 4950"/>
              <a:gd name="T36" fmla="*/ 900 w 4952"/>
              <a:gd name="T37" fmla="*/ 4385 h 4950"/>
              <a:gd name="T38" fmla="*/ 683 w 4952"/>
              <a:gd name="T39" fmla="*/ 4183 h 4950"/>
              <a:gd name="T40" fmla="*/ 491 w 4952"/>
              <a:gd name="T41" fmla="*/ 3955 h 4950"/>
              <a:gd name="T42" fmla="*/ 328 w 4952"/>
              <a:gd name="T43" fmla="*/ 3707 h 4950"/>
              <a:gd name="T44" fmla="*/ 195 w 4952"/>
              <a:gd name="T45" fmla="*/ 3439 h 4950"/>
              <a:gd name="T46" fmla="*/ 93 w 4952"/>
              <a:gd name="T47" fmla="*/ 3152 h 4950"/>
              <a:gd name="T48" fmla="*/ 29 w 4952"/>
              <a:gd name="T49" fmla="*/ 2851 h 4950"/>
              <a:gd name="T50" fmla="*/ 0 w 4952"/>
              <a:gd name="T51" fmla="*/ 2539 h 4950"/>
              <a:gd name="T52" fmla="*/ 6 w 4952"/>
              <a:gd name="T53" fmla="*/ 2284 h 4950"/>
              <a:gd name="T54" fmla="*/ 49 w 4952"/>
              <a:gd name="T55" fmla="*/ 1975 h 4950"/>
              <a:gd name="T56" fmla="*/ 130 w 4952"/>
              <a:gd name="T57" fmla="*/ 1681 h 4950"/>
              <a:gd name="T58" fmla="*/ 244 w 4952"/>
              <a:gd name="T59" fmla="*/ 1402 h 4950"/>
              <a:gd name="T60" fmla="*/ 390 w 4952"/>
              <a:gd name="T61" fmla="*/ 1140 h 4950"/>
              <a:gd name="T62" fmla="*/ 566 w 4952"/>
              <a:gd name="T63" fmla="*/ 900 h 4950"/>
              <a:gd name="T64" fmla="*/ 767 w 4952"/>
              <a:gd name="T65" fmla="*/ 683 h 4950"/>
              <a:gd name="T66" fmla="*/ 994 w 4952"/>
              <a:gd name="T67" fmla="*/ 491 h 4950"/>
              <a:gd name="T68" fmla="*/ 1244 w 4952"/>
              <a:gd name="T69" fmla="*/ 328 h 4950"/>
              <a:gd name="T70" fmla="*/ 1512 w 4952"/>
              <a:gd name="T71" fmla="*/ 195 h 4950"/>
              <a:gd name="T72" fmla="*/ 1799 w 4952"/>
              <a:gd name="T73" fmla="*/ 93 h 4950"/>
              <a:gd name="T74" fmla="*/ 2098 w 4952"/>
              <a:gd name="T75" fmla="*/ 29 h 4950"/>
              <a:gd name="T76" fmla="*/ 2412 w 4952"/>
              <a:gd name="T77" fmla="*/ 0 h 4950"/>
              <a:gd name="T78" fmla="*/ 2667 w 4952"/>
              <a:gd name="T79" fmla="*/ 6 h 4950"/>
              <a:gd name="T80" fmla="*/ 2974 w 4952"/>
              <a:gd name="T81" fmla="*/ 49 h 4950"/>
              <a:gd name="T82" fmla="*/ 3271 w 4952"/>
              <a:gd name="T83" fmla="*/ 130 h 4950"/>
              <a:gd name="T84" fmla="*/ 3550 w 4952"/>
              <a:gd name="T85" fmla="*/ 244 h 4950"/>
              <a:gd name="T86" fmla="*/ 3811 w 4952"/>
              <a:gd name="T87" fmla="*/ 390 h 4950"/>
              <a:gd name="T88" fmla="*/ 4050 w 4952"/>
              <a:gd name="T89" fmla="*/ 565 h 4950"/>
              <a:gd name="T90" fmla="*/ 4269 w 4952"/>
              <a:gd name="T91" fmla="*/ 767 h 4950"/>
              <a:gd name="T92" fmla="*/ 4461 w 4952"/>
              <a:gd name="T93" fmla="*/ 993 h 4950"/>
              <a:gd name="T94" fmla="*/ 4624 w 4952"/>
              <a:gd name="T95" fmla="*/ 1243 h 4950"/>
              <a:gd name="T96" fmla="*/ 4757 w 4952"/>
              <a:gd name="T97" fmla="*/ 1511 h 4950"/>
              <a:gd name="T98" fmla="*/ 4859 w 4952"/>
              <a:gd name="T99" fmla="*/ 1798 h 4950"/>
              <a:gd name="T100" fmla="*/ 4923 w 4952"/>
              <a:gd name="T101" fmla="*/ 2097 h 4950"/>
              <a:gd name="T102" fmla="*/ 4952 w 4952"/>
              <a:gd name="T103" fmla="*/ 2411 h 4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952" h="4950">
                <a:moveTo>
                  <a:pt x="4952" y="2474"/>
                </a:moveTo>
                <a:lnTo>
                  <a:pt x="4952" y="2474"/>
                </a:lnTo>
                <a:lnTo>
                  <a:pt x="4952" y="2539"/>
                </a:lnTo>
                <a:lnTo>
                  <a:pt x="4949" y="2603"/>
                </a:lnTo>
                <a:lnTo>
                  <a:pt x="4944" y="2666"/>
                </a:lnTo>
                <a:lnTo>
                  <a:pt x="4939" y="2728"/>
                </a:lnTo>
                <a:lnTo>
                  <a:pt x="4931" y="2789"/>
                </a:lnTo>
                <a:lnTo>
                  <a:pt x="4923" y="2851"/>
                </a:lnTo>
                <a:lnTo>
                  <a:pt x="4914" y="2913"/>
                </a:lnTo>
                <a:lnTo>
                  <a:pt x="4901" y="2973"/>
                </a:lnTo>
                <a:lnTo>
                  <a:pt x="4889" y="3033"/>
                </a:lnTo>
                <a:lnTo>
                  <a:pt x="4874" y="3094"/>
                </a:lnTo>
                <a:lnTo>
                  <a:pt x="4859" y="3152"/>
                </a:lnTo>
                <a:lnTo>
                  <a:pt x="4841" y="3211"/>
                </a:lnTo>
                <a:lnTo>
                  <a:pt x="4822" y="3269"/>
                </a:lnTo>
                <a:lnTo>
                  <a:pt x="4801" y="3326"/>
                </a:lnTo>
                <a:lnTo>
                  <a:pt x="4781" y="3382"/>
                </a:lnTo>
                <a:lnTo>
                  <a:pt x="4757" y="3439"/>
                </a:lnTo>
                <a:lnTo>
                  <a:pt x="4733" y="3493"/>
                </a:lnTo>
                <a:lnTo>
                  <a:pt x="4708" y="3548"/>
                </a:lnTo>
                <a:lnTo>
                  <a:pt x="4681" y="3602"/>
                </a:lnTo>
                <a:lnTo>
                  <a:pt x="4653" y="3654"/>
                </a:lnTo>
                <a:lnTo>
                  <a:pt x="4624" y="3707"/>
                </a:lnTo>
                <a:lnTo>
                  <a:pt x="4594" y="3759"/>
                </a:lnTo>
                <a:lnTo>
                  <a:pt x="4562" y="3810"/>
                </a:lnTo>
                <a:lnTo>
                  <a:pt x="4529" y="3859"/>
                </a:lnTo>
                <a:lnTo>
                  <a:pt x="4496" y="3908"/>
                </a:lnTo>
                <a:lnTo>
                  <a:pt x="4461" y="3955"/>
                </a:lnTo>
                <a:lnTo>
                  <a:pt x="4424" y="4003"/>
                </a:lnTo>
                <a:lnTo>
                  <a:pt x="4386" y="4049"/>
                </a:lnTo>
                <a:lnTo>
                  <a:pt x="4348" y="4095"/>
                </a:lnTo>
                <a:lnTo>
                  <a:pt x="4309" y="4139"/>
                </a:lnTo>
                <a:lnTo>
                  <a:pt x="4269" y="4183"/>
                </a:lnTo>
                <a:lnTo>
                  <a:pt x="4226" y="4225"/>
                </a:lnTo>
                <a:lnTo>
                  <a:pt x="4185" y="4267"/>
                </a:lnTo>
                <a:lnTo>
                  <a:pt x="4141" y="4307"/>
                </a:lnTo>
                <a:lnTo>
                  <a:pt x="4096" y="4346"/>
                </a:lnTo>
                <a:lnTo>
                  <a:pt x="4050" y="4385"/>
                </a:lnTo>
                <a:lnTo>
                  <a:pt x="4004" y="4423"/>
                </a:lnTo>
                <a:lnTo>
                  <a:pt x="3957" y="4459"/>
                </a:lnTo>
                <a:lnTo>
                  <a:pt x="3909" y="4494"/>
                </a:lnTo>
                <a:lnTo>
                  <a:pt x="3860" y="4527"/>
                </a:lnTo>
                <a:lnTo>
                  <a:pt x="3811" y="4560"/>
                </a:lnTo>
                <a:lnTo>
                  <a:pt x="3760" y="4592"/>
                </a:lnTo>
                <a:lnTo>
                  <a:pt x="3708" y="4622"/>
                </a:lnTo>
                <a:lnTo>
                  <a:pt x="3656" y="4651"/>
                </a:lnTo>
                <a:lnTo>
                  <a:pt x="3603" y="4679"/>
                </a:lnTo>
                <a:lnTo>
                  <a:pt x="3550" y="4706"/>
                </a:lnTo>
                <a:lnTo>
                  <a:pt x="3494" y="4731"/>
                </a:lnTo>
                <a:lnTo>
                  <a:pt x="3440" y="4755"/>
                </a:lnTo>
                <a:lnTo>
                  <a:pt x="3383" y="4779"/>
                </a:lnTo>
                <a:lnTo>
                  <a:pt x="3328" y="4800"/>
                </a:lnTo>
                <a:lnTo>
                  <a:pt x="3271" y="4820"/>
                </a:lnTo>
                <a:lnTo>
                  <a:pt x="3212" y="4839"/>
                </a:lnTo>
                <a:lnTo>
                  <a:pt x="3153" y="4857"/>
                </a:lnTo>
                <a:lnTo>
                  <a:pt x="3095" y="4872"/>
                </a:lnTo>
                <a:lnTo>
                  <a:pt x="3035" y="4887"/>
                </a:lnTo>
                <a:lnTo>
                  <a:pt x="2974" y="4899"/>
                </a:lnTo>
                <a:lnTo>
                  <a:pt x="2914" y="4912"/>
                </a:lnTo>
                <a:lnTo>
                  <a:pt x="2852" y="4921"/>
                </a:lnTo>
                <a:lnTo>
                  <a:pt x="2791" y="4929"/>
                </a:lnTo>
                <a:lnTo>
                  <a:pt x="2729" y="4937"/>
                </a:lnTo>
                <a:lnTo>
                  <a:pt x="2667" y="4942"/>
                </a:lnTo>
                <a:lnTo>
                  <a:pt x="2604" y="4947"/>
                </a:lnTo>
                <a:lnTo>
                  <a:pt x="2540" y="4950"/>
                </a:lnTo>
                <a:lnTo>
                  <a:pt x="2475" y="4950"/>
                </a:lnTo>
                <a:lnTo>
                  <a:pt x="2475" y="4950"/>
                </a:lnTo>
                <a:lnTo>
                  <a:pt x="2412" y="4950"/>
                </a:lnTo>
                <a:lnTo>
                  <a:pt x="2348" y="4947"/>
                </a:lnTo>
                <a:lnTo>
                  <a:pt x="2285" y="4942"/>
                </a:lnTo>
                <a:lnTo>
                  <a:pt x="2223" y="4937"/>
                </a:lnTo>
                <a:lnTo>
                  <a:pt x="2160" y="4929"/>
                </a:lnTo>
                <a:lnTo>
                  <a:pt x="2098" y="4921"/>
                </a:lnTo>
                <a:lnTo>
                  <a:pt x="2038" y="4912"/>
                </a:lnTo>
                <a:lnTo>
                  <a:pt x="1976" y="4899"/>
                </a:lnTo>
                <a:lnTo>
                  <a:pt x="1916" y="4887"/>
                </a:lnTo>
                <a:lnTo>
                  <a:pt x="1857" y="4872"/>
                </a:lnTo>
                <a:lnTo>
                  <a:pt x="1799" y="4857"/>
                </a:lnTo>
                <a:lnTo>
                  <a:pt x="1740" y="4839"/>
                </a:lnTo>
                <a:lnTo>
                  <a:pt x="1681" y="4820"/>
                </a:lnTo>
                <a:lnTo>
                  <a:pt x="1624" y="4800"/>
                </a:lnTo>
                <a:lnTo>
                  <a:pt x="1567" y="4779"/>
                </a:lnTo>
                <a:lnTo>
                  <a:pt x="1512" y="4755"/>
                </a:lnTo>
                <a:lnTo>
                  <a:pt x="1456" y="4731"/>
                </a:lnTo>
                <a:lnTo>
                  <a:pt x="1402" y="4706"/>
                </a:lnTo>
                <a:lnTo>
                  <a:pt x="1349" y="4679"/>
                </a:lnTo>
                <a:lnTo>
                  <a:pt x="1296" y="4651"/>
                </a:lnTo>
                <a:lnTo>
                  <a:pt x="1244" y="4622"/>
                </a:lnTo>
                <a:lnTo>
                  <a:pt x="1192" y="4592"/>
                </a:lnTo>
                <a:lnTo>
                  <a:pt x="1141" y="4560"/>
                </a:lnTo>
                <a:lnTo>
                  <a:pt x="1092" y="4527"/>
                </a:lnTo>
                <a:lnTo>
                  <a:pt x="1043" y="4494"/>
                </a:lnTo>
                <a:lnTo>
                  <a:pt x="994" y="4459"/>
                </a:lnTo>
                <a:lnTo>
                  <a:pt x="948" y="4423"/>
                </a:lnTo>
                <a:lnTo>
                  <a:pt x="900" y="4385"/>
                </a:lnTo>
                <a:lnTo>
                  <a:pt x="856" y="4346"/>
                </a:lnTo>
                <a:lnTo>
                  <a:pt x="811" y="4307"/>
                </a:lnTo>
                <a:lnTo>
                  <a:pt x="767" y="4267"/>
                </a:lnTo>
                <a:lnTo>
                  <a:pt x="724" y="4225"/>
                </a:lnTo>
                <a:lnTo>
                  <a:pt x="683" y="4183"/>
                </a:lnTo>
                <a:lnTo>
                  <a:pt x="643" y="4139"/>
                </a:lnTo>
                <a:lnTo>
                  <a:pt x="604" y="4095"/>
                </a:lnTo>
                <a:lnTo>
                  <a:pt x="566" y="4049"/>
                </a:lnTo>
                <a:lnTo>
                  <a:pt x="528" y="4003"/>
                </a:lnTo>
                <a:lnTo>
                  <a:pt x="491" y="3955"/>
                </a:lnTo>
                <a:lnTo>
                  <a:pt x="456" y="3908"/>
                </a:lnTo>
                <a:lnTo>
                  <a:pt x="423" y="3859"/>
                </a:lnTo>
                <a:lnTo>
                  <a:pt x="390" y="3810"/>
                </a:lnTo>
                <a:lnTo>
                  <a:pt x="358" y="3759"/>
                </a:lnTo>
                <a:lnTo>
                  <a:pt x="328" y="3707"/>
                </a:lnTo>
                <a:lnTo>
                  <a:pt x="298" y="3654"/>
                </a:lnTo>
                <a:lnTo>
                  <a:pt x="271" y="3602"/>
                </a:lnTo>
                <a:lnTo>
                  <a:pt x="244" y="3548"/>
                </a:lnTo>
                <a:lnTo>
                  <a:pt x="219" y="3493"/>
                </a:lnTo>
                <a:lnTo>
                  <a:pt x="195" y="3439"/>
                </a:lnTo>
                <a:lnTo>
                  <a:pt x="171" y="3382"/>
                </a:lnTo>
                <a:lnTo>
                  <a:pt x="151" y="3326"/>
                </a:lnTo>
                <a:lnTo>
                  <a:pt x="130" y="3269"/>
                </a:lnTo>
                <a:lnTo>
                  <a:pt x="111" y="3211"/>
                </a:lnTo>
                <a:lnTo>
                  <a:pt x="93" y="3152"/>
                </a:lnTo>
                <a:lnTo>
                  <a:pt x="78" y="3094"/>
                </a:lnTo>
                <a:lnTo>
                  <a:pt x="63" y="3033"/>
                </a:lnTo>
                <a:lnTo>
                  <a:pt x="49" y="2973"/>
                </a:lnTo>
                <a:lnTo>
                  <a:pt x="38" y="2913"/>
                </a:lnTo>
                <a:lnTo>
                  <a:pt x="29" y="2851"/>
                </a:lnTo>
                <a:lnTo>
                  <a:pt x="19" y="2789"/>
                </a:lnTo>
                <a:lnTo>
                  <a:pt x="13" y="2728"/>
                </a:lnTo>
                <a:lnTo>
                  <a:pt x="6" y="2666"/>
                </a:lnTo>
                <a:lnTo>
                  <a:pt x="3" y="2603"/>
                </a:lnTo>
                <a:lnTo>
                  <a:pt x="0" y="2539"/>
                </a:lnTo>
                <a:lnTo>
                  <a:pt x="0" y="2474"/>
                </a:lnTo>
                <a:lnTo>
                  <a:pt x="0" y="2474"/>
                </a:lnTo>
                <a:lnTo>
                  <a:pt x="0" y="2411"/>
                </a:lnTo>
                <a:lnTo>
                  <a:pt x="3" y="2347"/>
                </a:lnTo>
                <a:lnTo>
                  <a:pt x="6" y="2284"/>
                </a:lnTo>
                <a:lnTo>
                  <a:pt x="13" y="2222"/>
                </a:lnTo>
                <a:lnTo>
                  <a:pt x="19" y="2159"/>
                </a:lnTo>
                <a:lnTo>
                  <a:pt x="29" y="2097"/>
                </a:lnTo>
                <a:lnTo>
                  <a:pt x="38" y="2037"/>
                </a:lnTo>
                <a:lnTo>
                  <a:pt x="49" y="1975"/>
                </a:lnTo>
                <a:lnTo>
                  <a:pt x="63" y="1915"/>
                </a:lnTo>
                <a:lnTo>
                  <a:pt x="78" y="1856"/>
                </a:lnTo>
                <a:lnTo>
                  <a:pt x="93" y="1798"/>
                </a:lnTo>
                <a:lnTo>
                  <a:pt x="111" y="1739"/>
                </a:lnTo>
                <a:lnTo>
                  <a:pt x="130" y="1681"/>
                </a:lnTo>
                <a:lnTo>
                  <a:pt x="151" y="1624"/>
                </a:lnTo>
                <a:lnTo>
                  <a:pt x="171" y="1567"/>
                </a:lnTo>
                <a:lnTo>
                  <a:pt x="195" y="1511"/>
                </a:lnTo>
                <a:lnTo>
                  <a:pt x="219" y="1456"/>
                </a:lnTo>
                <a:lnTo>
                  <a:pt x="244" y="1402"/>
                </a:lnTo>
                <a:lnTo>
                  <a:pt x="271" y="1348"/>
                </a:lnTo>
                <a:lnTo>
                  <a:pt x="298" y="1296"/>
                </a:lnTo>
                <a:lnTo>
                  <a:pt x="328" y="1243"/>
                </a:lnTo>
                <a:lnTo>
                  <a:pt x="358" y="1191"/>
                </a:lnTo>
                <a:lnTo>
                  <a:pt x="390" y="1140"/>
                </a:lnTo>
                <a:lnTo>
                  <a:pt x="423" y="1091"/>
                </a:lnTo>
                <a:lnTo>
                  <a:pt x="456" y="1042"/>
                </a:lnTo>
                <a:lnTo>
                  <a:pt x="491" y="993"/>
                </a:lnTo>
                <a:lnTo>
                  <a:pt x="528" y="947"/>
                </a:lnTo>
                <a:lnTo>
                  <a:pt x="566" y="900"/>
                </a:lnTo>
                <a:lnTo>
                  <a:pt x="604" y="855"/>
                </a:lnTo>
                <a:lnTo>
                  <a:pt x="643" y="811"/>
                </a:lnTo>
                <a:lnTo>
                  <a:pt x="683" y="767"/>
                </a:lnTo>
                <a:lnTo>
                  <a:pt x="724" y="724"/>
                </a:lnTo>
                <a:lnTo>
                  <a:pt x="767" y="683"/>
                </a:lnTo>
                <a:lnTo>
                  <a:pt x="811" y="643"/>
                </a:lnTo>
                <a:lnTo>
                  <a:pt x="856" y="604"/>
                </a:lnTo>
                <a:lnTo>
                  <a:pt x="900" y="565"/>
                </a:lnTo>
                <a:lnTo>
                  <a:pt x="948" y="527"/>
                </a:lnTo>
                <a:lnTo>
                  <a:pt x="994" y="491"/>
                </a:lnTo>
                <a:lnTo>
                  <a:pt x="1043" y="456"/>
                </a:lnTo>
                <a:lnTo>
                  <a:pt x="1092" y="423"/>
                </a:lnTo>
                <a:lnTo>
                  <a:pt x="1141" y="390"/>
                </a:lnTo>
                <a:lnTo>
                  <a:pt x="1192" y="358"/>
                </a:lnTo>
                <a:lnTo>
                  <a:pt x="1244" y="328"/>
                </a:lnTo>
                <a:lnTo>
                  <a:pt x="1296" y="298"/>
                </a:lnTo>
                <a:lnTo>
                  <a:pt x="1349" y="271"/>
                </a:lnTo>
                <a:lnTo>
                  <a:pt x="1402" y="244"/>
                </a:lnTo>
                <a:lnTo>
                  <a:pt x="1456" y="219"/>
                </a:lnTo>
                <a:lnTo>
                  <a:pt x="1512" y="195"/>
                </a:lnTo>
                <a:lnTo>
                  <a:pt x="1567" y="171"/>
                </a:lnTo>
                <a:lnTo>
                  <a:pt x="1624" y="150"/>
                </a:lnTo>
                <a:lnTo>
                  <a:pt x="1681" y="130"/>
                </a:lnTo>
                <a:lnTo>
                  <a:pt x="1740" y="111"/>
                </a:lnTo>
                <a:lnTo>
                  <a:pt x="1799" y="93"/>
                </a:lnTo>
                <a:lnTo>
                  <a:pt x="1857" y="78"/>
                </a:lnTo>
                <a:lnTo>
                  <a:pt x="1916" y="63"/>
                </a:lnTo>
                <a:lnTo>
                  <a:pt x="1976" y="49"/>
                </a:lnTo>
                <a:lnTo>
                  <a:pt x="2038" y="38"/>
                </a:lnTo>
                <a:lnTo>
                  <a:pt x="2098" y="29"/>
                </a:lnTo>
                <a:lnTo>
                  <a:pt x="2160" y="19"/>
                </a:lnTo>
                <a:lnTo>
                  <a:pt x="2223" y="13"/>
                </a:lnTo>
                <a:lnTo>
                  <a:pt x="2285" y="6"/>
                </a:lnTo>
                <a:lnTo>
                  <a:pt x="2348" y="3"/>
                </a:lnTo>
                <a:lnTo>
                  <a:pt x="2412" y="0"/>
                </a:lnTo>
                <a:lnTo>
                  <a:pt x="2475" y="0"/>
                </a:lnTo>
                <a:lnTo>
                  <a:pt x="2475" y="0"/>
                </a:lnTo>
                <a:lnTo>
                  <a:pt x="2540" y="0"/>
                </a:lnTo>
                <a:lnTo>
                  <a:pt x="2604" y="3"/>
                </a:lnTo>
                <a:lnTo>
                  <a:pt x="2667" y="6"/>
                </a:lnTo>
                <a:lnTo>
                  <a:pt x="2729" y="13"/>
                </a:lnTo>
                <a:lnTo>
                  <a:pt x="2791" y="19"/>
                </a:lnTo>
                <a:lnTo>
                  <a:pt x="2852" y="29"/>
                </a:lnTo>
                <a:lnTo>
                  <a:pt x="2914" y="38"/>
                </a:lnTo>
                <a:lnTo>
                  <a:pt x="2974" y="49"/>
                </a:lnTo>
                <a:lnTo>
                  <a:pt x="3035" y="63"/>
                </a:lnTo>
                <a:lnTo>
                  <a:pt x="3095" y="78"/>
                </a:lnTo>
                <a:lnTo>
                  <a:pt x="3153" y="93"/>
                </a:lnTo>
                <a:lnTo>
                  <a:pt x="3212" y="111"/>
                </a:lnTo>
                <a:lnTo>
                  <a:pt x="3271" y="130"/>
                </a:lnTo>
                <a:lnTo>
                  <a:pt x="3328" y="150"/>
                </a:lnTo>
                <a:lnTo>
                  <a:pt x="3383" y="171"/>
                </a:lnTo>
                <a:lnTo>
                  <a:pt x="3440" y="195"/>
                </a:lnTo>
                <a:lnTo>
                  <a:pt x="3494" y="219"/>
                </a:lnTo>
                <a:lnTo>
                  <a:pt x="3550" y="244"/>
                </a:lnTo>
                <a:lnTo>
                  <a:pt x="3603" y="271"/>
                </a:lnTo>
                <a:lnTo>
                  <a:pt x="3656" y="298"/>
                </a:lnTo>
                <a:lnTo>
                  <a:pt x="3708" y="328"/>
                </a:lnTo>
                <a:lnTo>
                  <a:pt x="3760" y="358"/>
                </a:lnTo>
                <a:lnTo>
                  <a:pt x="3811" y="390"/>
                </a:lnTo>
                <a:lnTo>
                  <a:pt x="3860" y="423"/>
                </a:lnTo>
                <a:lnTo>
                  <a:pt x="3909" y="456"/>
                </a:lnTo>
                <a:lnTo>
                  <a:pt x="3957" y="491"/>
                </a:lnTo>
                <a:lnTo>
                  <a:pt x="4004" y="527"/>
                </a:lnTo>
                <a:lnTo>
                  <a:pt x="4050" y="565"/>
                </a:lnTo>
                <a:lnTo>
                  <a:pt x="4096" y="604"/>
                </a:lnTo>
                <a:lnTo>
                  <a:pt x="4141" y="643"/>
                </a:lnTo>
                <a:lnTo>
                  <a:pt x="4185" y="683"/>
                </a:lnTo>
                <a:lnTo>
                  <a:pt x="4226" y="724"/>
                </a:lnTo>
                <a:lnTo>
                  <a:pt x="4269" y="767"/>
                </a:lnTo>
                <a:lnTo>
                  <a:pt x="4309" y="811"/>
                </a:lnTo>
                <a:lnTo>
                  <a:pt x="4348" y="855"/>
                </a:lnTo>
                <a:lnTo>
                  <a:pt x="4386" y="900"/>
                </a:lnTo>
                <a:lnTo>
                  <a:pt x="4424" y="947"/>
                </a:lnTo>
                <a:lnTo>
                  <a:pt x="4461" y="993"/>
                </a:lnTo>
                <a:lnTo>
                  <a:pt x="4496" y="1042"/>
                </a:lnTo>
                <a:lnTo>
                  <a:pt x="4529" y="1091"/>
                </a:lnTo>
                <a:lnTo>
                  <a:pt x="4562" y="1140"/>
                </a:lnTo>
                <a:lnTo>
                  <a:pt x="4594" y="1191"/>
                </a:lnTo>
                <a:lnTo>
                  <a:pt x="4624" y="1243"/>
                </a:lnTo>
                <a:lnTo>
                  <a:pt x="4653" y="1296"/>
                </a:lnTo>
                <a:lnTo>
                  <a:pt x="4681" y="1348"/>
                </a:lnTo>
                <a:lnTo>
                  <a:pt x="4708" y="1402"/>
                </a:lnTo>
                <a:lnTo>
                  <a:pt x="4733" y="1456"/>
                </a:lnTo>
                <a:lnTo>
                  <a:pt x="4757" y="1511"/>
                </a:lnTo>
                <a:lnTo>
                  <a:pt x="4781" y="1567"/>
                </a:lnTo>
                <a:lnTo>
                  <a:pt x="4801" y="1624"/>
                </a:lnTo>
                <a:lnTo>
                  <a:pt x="4822" y="1681"/>
                </a:lnTo>
                <a:lnTo>
                  <a:pt x="4841" y="1739"/>
                </a:lnTo>
                <a:lnTo>
                  <a:pt x="4859" y="1798"/>
                </a:lnTo>
                <a:lnTo>
                  <a:pt x="4874" y="1856"/>
                </a:lnTo>
                <a:lnTo>
                  <a:pt x="4889" y="1915"/>
                </a:lnTo>
                <a:lnTo>
                  <a:pt x="4901" y="1975"/>
                </a:lnTo>
                <a:lnTo>
                  <a:pt x="4914" y="2037"/>
                </a:lnTo>
                <a:lnTo>
                  <a:pt x="4923" y="2097"/>
                </a:lnTo>
                <a:lnTo>
                  <a:pt x="4931" y="2159"/>
                </a:lnTo>
                <a:lnTo>
                  <a:pt x="4939" y="2222"/>
                </a:lnTo>
                <a:lnTo>
                  <a:pt x="4944" y="2284"/>
                </a:lnTo>
                <a:lnTo>
                  <a:pt x="4949" y="2347"/>
                </a:lnTo>
                <a:lnTo>
                  <a:pt x="4952" y="2411"/>
                </a:lnTo>
                <a:lnTo>
                  <a:pt x="4952" y="2474"/>
                </a:lnTo>
                <a:lnTo>
                  <a:pt x="4952" y="24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539552" y="3128857"/>
            <a:ext cx="2376264" cy="41196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grpSp>
        <p:nvGrpSpPr>
          <p:cNvPr id="22" name="Group 4"/>
          <p:cNvGrpSpPr>
            <a:grpSpLocks noChangeAspect="1"/>
          </p:cNvGrpSpPr>
          <p:nvPr userDrawn="1"/>
        </p:nvGrpSpPr>
        <p:grpSpPr bwMode="auto">
          <a:xfrm>
            <a:off x="3054350" y="1657367"/>
            <a:ext cx="3035300" cy="3355982"/>
            <a:chOff x="1252" y="0"/>
            <a:chExt cx="3256" cy="3240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>
              <a:off x="1542" y="2195"/>
              <a:ext cx="1294" cy="1045"/>
            </a:xfrm>
            <a:custGeom>
              <a:avLst/>
              <a:gdLst>
                <a:gd name="T0" fmla="*/ 701 w 701"/>
                <a:gd name="T1" fmla="*/ 497 h 566"/>
                <a:gd name="T2" fmla="*/ 678 w 701"/>
                <a:gd name="T3" fmla="*/ 548 h 566"/>
                <a:gd name="T4" fmla="*/ 626 w 701"/>
                <a:gd name="T5" fmla="*/ 564 h 566"/>
                <a:gd name="T6" fmla="*/ 381 w 701"/>
                <a:gd name="T7" fmla="*/ 500 h 566"/>
                <a:gd name="T8" fmla="*/ 101 w 701"/>
                <a:gd name="T9" fmla="*/ 312 h 566"/>
                <a:gd name="T10" fmla="*/ 15 w 701"/>
                <a:gd name="T11" fmla="*/ 212 h 566"/>
                <a:gd name="T12" fmla="*/ 3 w 701"/>
                <a:gd name="T13" fmla="*/ 158 h 566"/>
                <a:gd name="T14" fmla="*/ 36 w 701"/>
                <a:gd name="T15" fmla="*/ 114 h 566"/>
                <a:gd name="T16" fmla="*/ 217 w 701"/>
                <a:gd name="T17" fmla="*/ 9 h 566"/>
                <a:gd name="T18" fmla="*/ 250 w 701"/>
                <a:gd name="T19" fmla="*/ 0 h 566"/>
                <a:gd name="T20" fmla="*/ 303 w 701"/>
                <a:gd name="T21" fmla="*/ 25 h 566"/>
                <a:gd name="T22" fmla="*/ 451 w 701"/>
                <a:gd name="T23" fmla="*/ 154 h 566"/>
                <a:gd name="T24" fmla="*/ 643 w 701"/>
                <a:gd name="T25" fmla="*/ 222 h 566"/>
                <a:gd name="T26" fmla="*/ 701 w 701"/>
                <a:gd name="T27" fmla="*/ 289 h 566"/>
                <a:gd name="T28" fmla="*/ 701 w 701"/>
                <a:gd name="T29" fmla="*/ 497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1" h="566">
                  <a:moveTo>
                    <a:pt x="701" y="497"/>
                  </a:moveTo>
                  <a:cubicBezTo>
                    <a:pt x="701" y="517"/>
                    <a:pt x="693" y="535"/>
                    <a:pt x="678" y="548"/>
                  </a:cubicBezTo>
                  <a:cubicBezTo>
                    <a:pt x="664" y="560"/>
                    <a:pt x="645" y="566"/>
                    <a:pt x="626" y="564"/>
                  </a:cubicBezTo>
                  <a:cubicBezTo>
                    <a:pt x="542" y="555"/>
                    <a:pt x="460" y="534"/>
                    <a:pt x="381" y="500"/>
                  </a:cubicBezTo>
                  <a:cubicBezTo>
                    <a:pt x="276" y="456"/>
                    <a:pt x="182" y="392"/>
                    <a:pt x="101" y="312"/>
                  </a:cubicBezTo>
                  <a:cubicBezTo>
                    <a:pt x="70" y="280"/>
                    <a:pt x="41" y="247"/>
                    <a:pt x="15" y="212"/>
                  </a:cubicBezTo>
                  <a:cubicBezTo>
                    <a:pt x="4" y="196"/>
                    <a:pt x="0" y="177"/>
                    <a:pt x="3" y="158"/>
                  </a:cubicBezTo>
                  <a:cubicBezTo>
                    <a:pt x="7" y="139"/>
                    <a:pt x="19" y="123"/>
                    <a:pt x="36" y="114"/>
                  </a:cubicBezTo>
                  <a:cubicBezTo>
                    <a:pt x="217" y="9"/>
                    <a:pt x="217" y="9"/>
                    <a:pt x="217" y="9"/>
                  </a:cubicBezTo>
                  <a:cubicBezTo>
                    <a:pt x="227" y="3"/>
                    <a:pt x="239" y="0"/>
                    <a:pt x="250" y="0"/>
                  </a:cubicBezTo>
                  <a:cubicBezTo>
                    <a:pt x="271" y="0"/>
                    <a:pt x="290" y="9"/>
                    <a:pt x="303" y="25"/>
                  </a:cubicBezTo>
                  <a:cubicBezTo>
                    <a:pt x="344" y="77"/>
                    <a:pt x="394" y="120"/>
                    <a:pt x="451" y="154"/>
                  </a:cubicBezTo>
                  <a:cubicBezTo>
                    <a:pt x="510" y="189"/>
                    <a:pt x="575" y="212"/>
                    <a:pt x="643" y="222"/>
                  </a:cubicBezTo>
                  <a:cubicBezTo>
                    <a:pt x="677" y="227"/>
                    <a:pt x="701" y="255"/>
                    <a:pt x="701" y="289"/>
                  </a:cubicBezTo>
                  <a:lnTo>
                    <a:pt x="701" y="49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1252" y="894"/>
              <a:ext cx="722" cy="1451"/>
            </a:xfrm>
            <a:custGeom>
              <a:avLst/>
              <a:gdLst>
                <a:gd name="T0" fmla="*/ 378 w 391"/>
                <a:gd name="T1" fmla="*/ 590 h 786"/>
                <a:gd name="T2" fmla="*/ 349 w 391"/>
                <a:gd name="T3" fmla="*/ 672 h 786"/>
                <a:gd name="T4" fmla="*/ 168 w 391"/>
                <a:gd name="T5" fmla="*/ 776 h 786"/>
                <a:gd name="T6" fmla="*/ 135 w 391"/>
                <a:gd name="T7" fmla="*/ 786 h 786"/>
                <a:gd name="T8" fmla="*/ 114 w 391"/>
                <a:gd name="T9" fmla="*/ 782 h 786"/>
                <a:gd name="T10" fmla="*/ 73 w 391"/>
                <a:gd name="T11" fmla="*/ 745 h 786"/>
                <a:gd name="T12" fmla="*/ 69 w 391"/>
                <a:gd name="T13" fmla="*/ 736 h 786"/>
                <a:gd name="T14" fmla="*/ 0 w 391"/>
                <a:gd name="T15" fmla="*/ 393 h 786"/>
                <a:gd name="T16" fmla="*/ 69 w 391"/>
                <a:gd name="T17" fmla="*/ 50 h 786"/>
                <a:gd name="T18" fmla="*/ 73 w 391"/>
                <a:gd name="T19" fmla="*/ 41 h 786"/>
                <a:gd name="T20" fmla="*/ 114 w 391"/>
                <a:gd name="T21" fmla="*/ 4 h 786"/>
                <a:gd name="T22" fmla="*/ 135 w 391"/>
                <a:gd name="T23" fmla="*/ 0 h 786"/>
                <a:gd name="T24" fmla="*/ 168 w 391"/>
                <a:gd name="T25" fmla="*/ 9 h 786"/>
                <a:gd name="T26" fmla="*/ 349 w 391"/>
                <a:gd name="T27" fmla="*/ 114 h 786"/>
                <a:gd name="T28" fmla="*/ 378 w 391"/>
                <a:gd name="T29" fmla="*/ 196 h 786"/>
                <a:gd name="T30" fmla="*/ 341 w 391"/>
                <a:gd name="T31" fmla="*/ 393 h 786"/>
                <a:gd name="T32" fmla="*/ 378 w 391"/>
                <a:gd name="T33" fmla="*/ 59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1" h="786">
                  <a:moveTo>
                    <a:pt x="378" y="590"/>
                  </a:moveTo>
                  <a:cubicBezTo>
                    <a:pt x="390" y="620"/>
                    <a:pt x="378" y="656"/>
                    <a:pt x="349" y="672"/>
                  </a:cubicBezTo>
                  <a:cubicBezTo>
                    <a:pt x="168" y="776"/>
                    <a:pt x="168" y="776"/>
                    <a:pt x="168" y="776"/>
                  </a:cubicBezTo>
                  <a:cubicBezTo>
                    <a:pt x="158" y="782"/>
                    <a:pt x="146" y="786"/>
                    <a:pt x="135" y="786"/>
                  </a:cubicBezTo>
                  <a:cubicBezTo>
                    <a:pt x="127" y="786"/>
                    <a:pt x="120" y="784"/>
                    <a:pt x="114" y="782"/>
                  </a:cubicBezTo>
                  <a:cubicBezTo>
                    <a:pt x="95" y="776"/>
                    <a:pt x="81" y="763"/>
                    <a:pt x="73" y="745"/>
                  </a:cubicBezTo>
                  <a:cubicBezTo>
                    <a:pt x="72" y="742"/>
                    <a:pt x="70" y="739"/>
                    <a:pt x="69" y="736"/>
                  </a:cubicBezTo>
                  <a:cubicBezTo>
                    <a:pt x="23" y="627"/>
                    <a:pt x="0" y="512"/>
                    <a:pt x="0" y="393"/>
                  </a:cubicBezTo>
                  <a:cubicBezTo>
                    <a:pt x="0" y="274"/>
                    <a:pt x="23" y="158"/>
                    <a:pt x="69" y="50"/>
                  </a:cubicBezTo>
                  <a:cubicBezTo>
                    <a:pt x="70" y="47"/>
                    <a:pt x="72" y="44"/>
                    <a:pt x="73" y="41"/>
                  </a:cubicBezTo>
                  <a:cubicBezTo>
                    <a:pt x="81" y="23"/>
                    <a:pt x="95" y="10"/>
                    <a:pt x="114" y="4"/>
                  </a:cubicBezTo>
                  <a:cubicBezTo>
                    <a:pt x="120" y="2"/>
                    <a:pt x="128" y="0"/>
                    <a:pt x="135" y="0"/>
                  </a:cubicBezTo>
                  <a:cubicBezTo>
                    <a:pt x="146" y="0"/>
                    <a:pt x="158" y="3"/>
                    <a:pt x="168" y="9"/>
                  </a:cubicBezTo>
                  <a:cubicBezTo>
                    <a:pt x="349" y="114"/>
                    <a:pt x="349" y="114"/>
                    <a:pt x="349" y="114"/>
                  </a:cubicBezTo>
                  <a:cubicBezTo>
                    <a:pt x="378" y="130"/>
                    <a:pt x="391" y="165"/>
                    <a:pt x="378" y="196"/>
                  </a:cubicBezTo>
                  <a:cubicBezTo>
                    <a:pt x="354" y="259"/>
                    <a:pt x="341" y="325"/>
                    <a:pt x="341" y="393"/>
                  </a:cubicBezTo>
                  <a:cubicBezTo>
                    <a:pt x="341" y="460"/>
                    <a:pt x="354" y="527"/>
                    <a:pt x="378" y="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>
              <a:off x="1540" y="0"/>
              <a:ext cx="1294" cy="1043"/>
            </a:xfrm>
            <a:custGeom>
              <a:avLst/>
              <a:gdLst>
                <a:gd name="T0" fmla="*/ 701 w 701"/>
                <a:gd name="T1" fmla="*/ 276 h 565"/>
                <a:gd name="T2" fmla="*/ 644 w 701"/>
                <a:gd name="T3" fmla="*/ 343 h 565"/>
                <a:gd name="T4" fmla="*/ 452 w 701"/>
                <a:gd name="T5" fmla="*/ 411 h 565"/>
                <a:gd name="T6" fmla="*/ 304 w 701"/>
                <a:gd name="T7" fmla="*/ 540 h 565"/>
                <a:gd name="T8" fmla="*/ 251 w 701"/>
                <a:gd name="T9" fmla="*/ 565 h 565"/>
                <a:gd name="T10" fmla="*/ 218 w 701"/>
                <a:gd name="T11" fmla="*/ 556 h 565"/>
                <a:gd name="T12" fmla="*/ 37 w 701"/>
                <a:gd name="T13" fmla="*/ 451 h 565"/>
                <a:gd name="T14" fmla="*/ 4 w 701"/>
                <a:gd name="T15" fmla="*/ 407 h 565"/>
                <a:gd name="T16" fmla="*/ 16 w 701"/>
                <a:gd name="T17" fmla="*/ 353 h 565"/>
                <a:gd name="T18" fmla="*/ 102 w 701"/>
                <a:gd name="T19" fmla="*/ 253 h 565"/>
                <a:gd name="T20" fmla="*/ 382 w 701"/>
                <a:gd name="T21" fmla="*/ 64 h 565"/>
                <a:gd name="T22" fmla="*/ 626 w 701"/>
                <a:gd name="T23" fmla="*/ 1 h 565"/>
                <a:gd name="T24" fmla="*/ 634 w 701"/>
                <a:gd name="T25" fmla="*/ 0 h 565"/>
                <a:gd name="T26" fmla="*/ 679 w 701"/>
                <a:gd name="T27" fmla="*/ 17 h 565"/>
                <a:gd name="T28" fmla="*/ 701 w 701"/>
                <a:gd name="T29" fmla="*/ 67 h 565"/>
                <a:gd name="T30" fmla="*/ 701 w 701"/>
                <a:gd name="T31" fmla="*/ 276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1" h="565">
                  <a:moveTo>
                    <a:pt x="701" y="276"/>
                  </a:moveTo>
                  <a:cubicBezTo>
                    <a:pt x="701" y="310"/>
                    <a:pt x="677" y="338"/>
                    <a:pt x="644" y="343"/>
                  </a:cubicBezTo>
                  <a:cubicBezTo>
                    <a:pt x="576" y="353"/>
                    <a:pt x="511" y="376"/>
                    <a:pt x="452" y="411"/>
                  </a:cubicBezTo>
                  <a:cubicBezTo>
                    <a:pt x="395" y="445"/>
                    <a:pt x="345" y="488"/>
                    <a:pt x="304" y="540"/>
                  </a:cubicBezTo>
                  <a:cubicBezTo>
                    <a:pt x="291" y="556"/>
                    <a:pt x="272" y="565"/>
                    <a:pt x="251" y="565"/>
                  </a:cubicBezTo>
                  <a:cubicBezTo>
                    <a:pt x="240" y="565"/>
                    <a:pt x="228" y="562"/>
                    <a:pt x="218" y="556"/>
                  </a:cubicBezTo>
                  <a:cubicBezTo>
                    <a:pt x="37" y="451"/>
                    <a:pt x="37" y="451"/>
                    <a:pt x="37" y="451"/>
                  </a:cubicBezTo>
                  <a:cubicBezTo>
                    <a:pt x="20" y="442"/>
                    <a:pt x="8" y="425"/>
                    <a:pt x="4" y="407"/>
                  </a:cubicBezTo>
                  <a:cubicBezTo>
                    <a:pt x="0" y="388"/>
                    <a:pt x="5" y="368"/>
                    <a:pt x="16" y="353"/>
                  </a:cubicBezTo>
                  <a:cubicBezTo>
                    <a:pt x="42" y="318"/>
                    <a:pt x="71" y="284"/>
                    <a:pt x="102" y="253"/>
                  </a:cubicBezTo>
                  <a:cubicBezTo>
                    <a:pt x="183" y="172"/>
                    <a:pt x="277" y="109"/>
                    <a:pt x="382" y="64"/>
                  </a:cubicBezTo>
                  <a:cubicBezTo>
                    <a:pt x="460" y="31"/>
                    <a:pt x="542" y="10"/>
                    <a:pt x="626" y="1"/>
                  </a:cubicBezTo>
                  <a:cubicBezTo>
                    <a:pt x="629" y="0"/>
                    <a:pt x="631" y="0"/>
                    <a:pt x="634" y="0"/>
                  </a:cubicBezTo>
                  <a:cubicBezTo>
                    <a:pt x="650" y="0"/>
                    <a:pt x="666" y="6"/>
                    <a:pt x="679" y="17"/>
                  </a:cubicBezTo>
                  <a:cubicBezTo>
                    <a:pt x="693" y="30"/>
                    <a:pt x="701" y="48"/>
                    <a:pt x="701" y="67"/>
                  </a:cubicBezTo>
                  <a:lnTo>
                    <a:pt x="701" y="276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2922" y="0"/>
              <a:ext cx="1296" cy="1043"/>
            </a:xfrm>
            <a:custGeom>
              <a:avLst/>
              <a:gdLst>
                <a:gd name="T0" fmla="*/ 698 w 702"/>
                <a:gd name="T1" fmla="*/ 407 h 565"/>
                <a:gd name="T2" fmla="*/ 666 w 702"/>
                <a:gd name="T3" fmla="*/ 451 h 565"/>
                <a:gd name="T4" fmla="*/ 485 w 702"/>
                <a:gd name="T5" fmla="*/ 556 h 565"/>
                <a:gd name="T6" fmla="*/ 451 w 702"/>
                <a:gd name="T7" fmla="*/ 565 h 565"/>
                <a:gd name="T8" fmla="*/ 399 w 702"/>
                <a:gd name="T9" fmla="*/ 540 h 565"/>
                <a:gd name="T10" fmla="*/ 250 w 702"/>
                <a:gd name="T11" fmla="*/ 411 h 565"/>
                <a:gd name="T12" fmla="*/ 57 w 702"/>
                <a:gd name="T13" fmla="*/ 343 h 565"/>
                <a:gd name="T14" fmla="*/ 0 w 702"/>
                <a:gd name="T15" fmla="*/ 276 h 565"/>
                <a:gd name="T16" fmla="*/ 0 w 702"/>
                <a:gd name="T17" fmla="*/ 67 h 565"/>
                <a:gd name="T18" fmla="*/ 23 w 702"/>
                <a:gd name="T19" fmla="*/ 17 h 565"/>
                <a:gd name="T20" fmla="*/ 68 w 702"/>
                <a:gd name="T21" fmla="*/ 0 h 565"/>
                <a:gd name="T22" fmla="*/ 75 w 702"/>
                <a:gd name="T23" fmla="*/ 0 h 565"/>
                <a:gd name="T24" fmla="*/ 320 w 702"/>
                <a:gd name="T25" fmla="*/ 64 h 565"/>
                <a:gd name="T26" fmla="*/ 600 w 702"/>
                <a:gd name="T27" fmla="*/ 253 h 565"/>
                <a:gd name="T28" fmla="*/ 686 w 702"/>
                <a:gd name="T29" fmla="*/ 353 h 565"/>
                <a:gd name="T30" fmla="*/ 698 w 702"/>
                <a:gd name="T31" fmla="*/ 40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2" h="565">
                  <a:moveTo>
                    <a:pt x="698" y="407"/>
                  </a:moveTo>
                  <a:cubicBezTo>
                    <a:pt x="694" y="425"/>
                    <a:pt x="682" y="442"/>
                    <a:pt x="666" y="451"/>
                  </a:cubicBezTo>
                  <a:cubicBezTo>
                    <a:pt x="485" y="556"/>
                    <a:pt x="485" y="556"/>
                    <a:pt x="485" y="556"/>
                  </a:cubicBezTo>
                  <a:cubicBezTo>
                    <a:pt x="474" y="562"/>
                    <a:pt x="463" y="565"/>
                    <a:pt x="451" y="565"/>
                  </a:cubicBezTo>
                  <a:cubicBezTo>
                    <a:pt x="430" y="565"/>
                    <a:pt x="411" y="556"/>
                    <a:pt x="399" y="540"/>
                  </a:cubicBezTo>
                  <a:cubicBezTo>
                    <a:pt x="357" y="488"/>
                    <a:pt x="307" y="445"/>
                    <a:pt x="250" y="411"/>
                  </a:cubicBezTo>
                  <a:cubicBezTo>
                    <a:pt x="191" y="376"/>
                    <a:pt x="126" y="353"/>
                    <a:pt x="57" y="343"/>
                  </a:cubicBezTo>
                  <a:cubicBezTo>
                    <a:pt x="25" y="338"/>
                    <a:pt x="0" y="309"/>
                    <a:pt x="0" y="27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48"/>
                    <a:pt x="8" y="30"/>
                    <a:pt x="23" y="17"/>
                  </a:cubicBezTo>
                  <a:cubicBezTo>
                    <a:pt x="35" y="6"/>
                    <a:pt x="51" y="0"/>
                    <a:pt x="68" y="0"/>
                  </a:cubicBezTo>
                  <a:cubicBezTo>
                    <a:pt x="70" y="0"/>
                    <a:pt x="72" y="0"/>
                    <a:pt x="75" y="0"/>
                  </a:cubicBezTo>
                  <a:cubicBezTo>
                    <a:pt x="159" y="10"/>
                    <a:pt x="242" y="31"/>
                    <a:pt x="320" y="64"/>
                  </a:cubicBezTo>
                  <a:cubicBezTo>
                    <a:pt x="425" y="109"/>
                    <a:pt x="519" y="172"/>
                    <a:pt x="600" y="253"/>
                  </a:cubicBezTo>
                  <a:cubicBezTo>
                    <a:pt x="631" y="284"/>
                    <a:pt x="660" y="318"/>
                    <a:pt x="686" y="353"/>
                  </a:cubicBezTo>
                  <a:cubicBezTo>
                    <a:pt x="698" y="368"/>
                    <a:pt x="702" y="388"/>
                    <a:pt x="698" y="407"/>
                  </a:cubicBez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3786" y="894"/>
              <a:ext cx="722" cy="1451"/>
            </a:xfrm>
            <a:custGeom>
              <a:avLst/>
              <a:gdLst>
                <a:gd name="T0" fmla="*/ 391 w 391"/>
                <a:gd name="T1" fmla="*/ 393 h 786"/>
                <a:gd name="T2" fmla="*/ 321 w 391"/>
                <a:gd name="T3" fmla="*/ 736 h 786"/>
                <a:gd name="T4" fmla="*/ 317 w 391"/>
                <a:gd name="T5" fmla="*/ 745 h 786"/>
                <a:gd name="T6" fmla="*/ 277 w 391"/>
                <a:gd name="T7" fmla="*/ 782 h 786"/>
                <a:gd name="T8" fmla="*/ 256 w 391"/>
                <a:gd name="T9" fmla="*/ 786 h 786"/>
                <a:gd name="T10" fmla="*/ 222 w 391"/>
                <a:gd name="T11" fmla="*/ 777 h 786"/>
                <a:gd name="T12" fmla="*/ 41 w 391"/>
                <a:gd name="T13" fmla="*/ 672 h 786"/>
                <a:gd name="T14" fmla="*/ 12 w 391"/>
                <a:gd name="T15" fmla="*/ 590 h 786"/>
                <a:gd name="T16" fmla="*/ 49 w 391"/>
                <a:gd name="T17" fmla="*/ 393 h 786"/>
                <a:gd name="T18" fmla="*/ 12 w 391"/>
                <a:gd name="T19" fmla="*/ 196 h 786"/>
                <a:gd name="T20" fmla="*/ 41 w 391"/>
                <a:gd name="T21" fmla="*/ 113 h 786"/>
                <a:gd name="T22" fmla="*/ 222 w 391"/>
                <a:gd name="T23" fmla="*/ 9 h 786"/>
                <a:gd name="T24" fmla="*/ 256 w 391"/>
                <a:gd name="T25" fmla="*/ 0 h 786"/>
                <a:gd name="T26" fmla="*/ 277 w 391"/>
                <a:gd name="T27" fmla="*/ 4 h 786"/>
                <a:gd name="T28" fmla="*/ 317 w 391"/>
                <a:gd name="T29" fmla="*/ 41 h 786"/>
                <a:gd name="T30" fmla="*/ 321 w 391"/>
                <a:gd name="T31" fmla="*/ 50 h 786"/>
                <a:gd name="T32" fmla="*/ 391 w 391"/>
                <a:gd name="T33" fmla="*/ 393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1" h="786">
                  <a:moveTo>
                    <a:pt x="391" y="393"/>
                  </a:moveTo>
                  <a:cubicBezTo>
                    <a:pt x="391" y="512"/>
                    <a:pt x="367" y="627"/>
                    <a:pt x="321" y="736"/>
                  </a:cubicBezTo>
                  <a:cubicBezTo>
                    <a:pt x="320" y="739"/>
                    <a:pt x="319" y="742"/>
                    <a:pt x="317" y="745"/>
                  </a:cubicBezTo>
                  <a:cubicBezTo>
                    <a:pt x="310" y="763"/>
                    <a:pt x="295" y="776"/>
                    <a:pt x="277" y="782"/>
                  </a:cubicBezTo>
                  <a:cubicBezTo>
                    <a:pt x="270" y="784"/>
                    <a:pt x="263" y="786"/>
                    <a:pt x="256" y="786"/>
                  </a:cubicBezTo>
                  <a:cubicBezTo>
                    <a:pt x="244" y="786"/>
                    <a:pt x="232" y="782"/>
                    <a:pt x="222" y="777"/>
                  </a:cubicBezTo>
                  <a:cubicBezTo>
                    <a:pt x="41" y="672"/>
                    <a:pt x="41" y="672"/>
                    <a:pt x="41" y="672"/>
                  </a:cubicBezTo>
                  <a:cubicBezTo>
                    <a:pt x="12" y="656"/>
                    <a:pt x="0" y="621"/>
                    <a:pt x="12" y="590"/>
                  </a:cubicBezTo>
                  <a:cubicBezTo>
                    <a:pt x="36" y="527"/>
                    <a:pt x="49" y="461"/>
                    <a:pt x="49" y="393"/>
                  </a:cubicBezTo>
                  <a:cubicBezTo>
                    <a:pt x="49" y="325"/>
                    <a:pt x="36" y="259"/>
                    <a:pt x="12" y="196"/>
                  </a:cubicBezTo>
                  <a:cubicBezTo>
                    <a:pt x="0" y="165"/>
                    <a:pt x="12" y="130"/>
                    <a:pt x="41" y="113"/>
                  </a:cubicBezTo>
                  <a:cubicBezTo>
                    <a:pt x="222" y="9"/>
                    <a:pt x="222" y="9"/>
                    <a:pt x="222" y="9"/>
                  </a:cubicBezTo>
                  <a:cubicBezTo>
                    <a:pt x="232" y="3"/>
                    <a:pt x="244" y="0"/>
                    <a:pt x="256" y="0"/>
                  </a:cubicBezTo>
                  <a:cubicBezTo>
                    <a:pt x="263" y="0"/>
                    <a:pt x="270" y="1"/>
                    <a:pt x="277" y="4"/>
                  </a:cubicBezTo>
                  <a:cubicBezTo>
                    <a:pt x="295" y="10"/>
                    <a:pt x="310" y="23"/>
                    <a:pt x="317" y="41"/>
                  </a:cubicBezTo>
                  <a:cubicBezTo>
                    <a:pt x="319" y="44"/>
                    <a:pt x="320" y="47"/>
                    <a:pt x="321" y="50"/>
                  </a:cubicBezTo>
                  <a:cubicBezTo>
                    <a:pt x="367" y="158"/>
                    <a:pt x="391" y="274"/>
                    <a:pt x="391" y="39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2924" y="2195"/>
              <a:ext cx="1294" cy="1043"/>
            </a:xfrm>
            <a:custGeom>
              <a:avLst/>
              <a:gdLst>
                <a:gd name="T0" fmla="*/ 685 w 701"/>
                <a:gd name="T1" fmla="*/ 212 h 565"/>
                <a:gd name="T2" fmla="*/ 599 w 701"/>
                <a:gd name="T3" fmla="*/ 312 h 565"/>
                <a:gd name="T4" fmla="*/ 319 w 701"/>
                <a:gd name="T5" fmla="*/ 500 h 565"/>
                <a:gd name="T6" fmla="*/ 75 w 701"/>
                <a:gd name="T7" fmla="*/ 564 h 565"/>
                <a:gd name="T8" fmla="*/ 67 w 701"/>
                <a:gd name="T9" fmla="*/ 565 h 565"/>
                <a:gd name="T10" fmla="*/ 22 w 701"/>
                <a:gd name="T11" fmla="*/ 548 h 565"/>
                <a:gd name="T12" fmla="*/ 0 w 701"/>
                <a:gd name="T13" fmla="*/ 497 h 565"/>
                <a:gd name="T14" fmla="*/ 0 w 701"/>
                <a:gd name="T15" fmla="*/ 289 h 565"/>
                <a:gd name="T16" fmla="*/ 57 w 701"/>
                <a:gd name="T17" fmla="*/ 222 h 565"/>
                <a:gd name="T18" fmla="*/ 249 w 701"/>
                <a:gd name="T19" fmla="*/ 154 h 565"/>
                <a:gd name="T20" fmla="*/ 398 w 701"/>
                <a:gd name="T21" fmla="*/ 25 h 565"/>
                <a:gd name="T22" fmla="*/ 450 w 701"/>
                <a:gd name="T23" fmla="*/ 0 h 565"/>
                <a:gd name="T24" fmla="*/ 484 w 701"/>
                <a:gd name="T25" fmla="*/ 9 h 565"/>
                <a:gd name="T26" fmla="*/ 665 w 701"/>
                <a:gd name="T27" fmla="*/ 114 h 565"/>
                <a:gd name="T28" fmla="*/ 697 w 701"/>
                <a:gd name="T29" fmla="*/ 158 h 565"/>
                <a:gd name="T30" fmla="*/ 685 w 701"/>
                <a:gd name="T31" fmla="*/ 212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1" h="565">
                  <a:moveTo>
                    <a:pt x="685" y="212"/>
                  </a:moveTo>
                  <a:cubicBezTo>
                    <a:pt x="659" y="247"/>
                    <a:pt x="630" y="280"/>
                    <a:pt x="599" y="312"/>
                  </a:cubicBezTo>
                  <a:cubicBezTo>
                    <a:pt x="518" y="392"/>
                    <a:pt x="424" y="456"/>
                    <a:pt x="319" y="500"/>
                  </a:cubicBezTo>
                  <a:cubicBezTo>
                    <a:pt x="241" y="534"/>
                    <a:pt x="159" y="555"/>
                    <a:pt x="75" y="564"/>
                  </a:cubicBezTo>
                  <a:cubicBezTo>
                    <a:pt x="72" y="565"/>
                    <a:pt x="70" y="565"/>
                    <a:pt x="67" y="565"/>
                  </a:cubicBezTo>
                  <a:cubicBezTo>
                    <a:pt x="51" y="565"/>
                    <a:pt x="35" y="559"/>
                    <a:pt x="22" y="548"/>
                  </a:cubicBezTo>
                  <a:cubicBezTo>
                    <a:pt x="8" y="535"/>
                    <a:pt x="0" y="517"/>
                    <a:pt x="0" y="497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0" y="255"/>
                    <a:pt x="24" y="227"/>
                    <a:pt x="57" y="222"/>
                  </a:cubicBezTo>
                  <a:cubicBezTo>
                    <a:pt x="125" y="212"/>
                    <a:pt x="190" y="189"/>
                    <a:pt x="249" y="154"/>
                  </a:cubicBezTo>
                  <a:cubicBezTo>
                    <a:pt x="306" y="120"/>
                    <a:pt x="356" y="77"/>
                    <a:pt x="398" y="25"/>
                  </a:cubicBezTo>
                  <a:cubicBezTo>
                    <a:pt x="410" y="9"/>
                    <a:pt x="429" y="0"/>
                    <a:pt x="450" y="0"/>
                  </a:cubicBezTo>
                  <a:cubicBezTo>
                    <a:pt x="462" y="0"/>
                    <a:pt x="473" y="3"/>
                    <a:pt x="484" y="9"/>
                  </a:cubicBezTo>
                  <a:cubicBezTo>
                    <a:pt x="665" y="114"/>
                    <a:pt x="665" y="114"/>
                    <a:pt x="665" y="114"/>
                  </a:cubicBezTo>
                  <a:cubicBezTo>
                    <a:pt x="681" y="123"/>
                    <a:pt x="693" y="139"/>
                    <a:pt x="697" y="158"/>
                  </a:cubicBezTo>
                  <a:cubicBezTo>
                    <a:pt x="701" y="177"/>
                    <a:pt x="697" y="196"/>
                    <a:pt x="685" y="2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</p:grpSp>
      <p:sp>
        <p:nvSpPr>
          <p:cNvPr id="29" name="Text Placeholder 42"/>
          <p:cNvSpPr>
            <a:spLocks noGrp="1"/>
          </p:cNvSpPr>
          <p:nvPr>
            <p:ph type="body" sz="quarter" idx="25" hasCustomPrompt="1"/>
          </p:nvPr>
        </p:nvSpPr>
        <p:spPr>
          <a:xfrm>
            <a:off x="827584" y="1897394"/>
            <a:ext cx="2376264" cy="41196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0" name="Text Placeholder 42"/>
          <p:cNvSpPr>
            <a:spLocks noGrp="1"/>
          </p:cNvSpPr>
          <p:nvPr>
            <p:ph type="body" sz="quarter" idx="26" hasCustomPrompt="1"/>
          </p:nvPr>
        </p:nvSpPr>
        <p:spPr>
          <a:xfrm>
            <a:off x="827584" y="4470834"/>
            <a:ext cx="2376264" cy="41196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1" name="Text Placeholder 42"/>
          <p:cNvSpPr>
            <a:spLocks noGrp="1"/>
          </p:cNvSpPr>
          <p:nvPr>
            <p:ph type="body" sz="quarter" idx="27" hasCustomPrompt="1"/>
          </p:nvPr>
        </p:nvSpPr>
        <p:spPr>
          <a:xfrm>
            <a:off x="6228184" y="3128857"/>
            <a:ext cx="2376264" cy="411963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2" name="Text Placeholder 42"/>
          <p:cNvSpPr>
            <a:spLocks noGrp="1"/>
          </p:cNvSpPr>
          <p:nvPr>
            <p:ph type="body" sz="quarter" idx="28" hasCustomPrompt="1"/>
          </p:nvPr>
        </p:nvSpPr>
        <p:spPr>
          <a:xfrm>
            <a:off x="5940152" y="1897394"/>
            <a:ext cx="2376264" cy="411963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3" name="Text Placeholder 42"/>
          <p:cNvSpPr>
            <a:spLocks noGrp="1"/>
          </p:cNvSpPr>
          <p:nvPr>
            <p:ph type="body" sz="quarter" idx="29" hasCustomPrompt="1"/>
          </p:nvPr>
        </p:nvSpPr>
        <p:spPr>
          <a:xfrm>
            <a:off x="5940152" y="4470834"/>
            <a:ext cx="2376264" cy="411963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962498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le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>
            <a:grpSpLocks noChangeAspect="1"/>
          </p:cNvGrpSpPr>
          <p:nvPr userDrawn="1"/>
        </p:nvGrpSpPr>
        <p:grpSpPr bwMode="auto">
          <a:xfrm>
            <a:off x="2679251" y="1409746"/>
            <a:ext cx="3690250" cy="3945022"/>
            <a:chOff x="1754" y="863"/>
            <a:chExt cx="2192" cy="2109"/>
          </a:xfrm>
        </p:grpSpPr>
        <p:sp>
          <p:nvSpPr>
            <p:cNvPr id="36" name="Freeform 5"/>
            <p:cNvSpPr>
              <a:spLocks/>
            </p:cNvSpPr>
            <p:nvPr userDrawn="1"/>
          </p:nvSpPr>
          <p:spPr bwMode="auto">
            <a:xfrm>
              <a:off x="2277" y="863"/>
              <a:ext cx="1484" cy="1085"/>
            </a:xfrm>
            <a:custGeom>
              <a:avLst/>
              <a:gdLst>
                <a:gd name="T0" fmla="*/ 1035 w 1035"/>
                <a:gd name="T1" fmla="*/ 757 h 757"/>
                <a:gd name="T2" fmla="*/ 699 w 1035"/>
                <a:gd name="T3" fmla="*/ 507 h 757"/>
                <a:gd name="T4" fmla="*/ 37 w 1035"/>
                <a:gd name="T5" fmla="*/ 614 h 757"/>
                <a:gd name="T6" fmla="*/ 21 w 1035"/>
                <a:gd name="T7" fmla="*/ 692 h 757"/>
                <a:gd name="T8" fmla="*/ 230 w 1035"/>
                <a:gd name="T9" fmla="*/ 99 h 757"/>
                <a:gd name="T10" fmla="*/ 249 w 1035"/>
                <a:gd name="T11" fmla="*/ 87 h 757"/>
                <a:gd name="T12" fmla="*/ 270 w 1035"/>
                <a:gd name="T13" fmla="*/ 76 h 757"/>
                <a:gd name="T14" fmla="*/ 706 w 1035"/>
                <a:gd name="T15" fmla="*/ 189 h 757"/>
                <a:gd name="T16" fmla="*/ 718 w 1035"/>
                <a:gd name="T17" fmla="*/ 207 h 757"/>
                <a:gd name="T18" fmla="*/ 1035 w 1035"/>
                <a:gd name="T19" fmla="*/ 757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5" h="757">
                  <a:moveTo>
                    <a:pt x="1035" y="757"/>
                  </a:moveTo>
                  <a:cubicBezTo>
                    <a:pt x="964" y="659"/>
                    <a:pt x="846" y="567"/>
                    <a:pt x="699" y="507"/>
                  </a:cubicBezTo>
                  <a:cubicBezTo>
                    <a:pt x="407" y="387"/>
                    <a:pt x="111" y="435"/>
                    <a:pt x="37" y="614"/>
                  </a:cubicBezTo>
                  <a:cubicBezTo>
                    <a:pt x="27" y="639"/>
                    <a:pt x="22" y="665"/>
                    <a:pt x="21" y="692"/>
                  </a:cubicBezTo>
                  <a:cubicBezTo>
                    <a:pt x="0" y="485"/>
                    <a:pt x="48" y="253"/>
                    <a:pt x="230" y="99"/>
                  </a:cubicBezTo>
                  <a:cubicBezTo>
                    <a:pt x="236" y="95"/>
                    <a:pt x="243" y="91"/>
                    <a:pt x="249" y="87"/>
                  </a:cubicBezTo>
                  <a:cubicBezTo>
                    <a:pt x="256" y="83"/>
                    <a:pt x="263" y="79"/>
                    <a:pt x="270" y="76"/>
                  </a:cubicBezTo>
                  <a:cubicBezTo>
                    <a:pt x="425" y="0"/>
                    <a:pt x="612" y="48"/>
                    <a:pt x="706" y="189"/>
                  </a:cubicBezTo>
                  <a:cubicBezTo>
                    <a:pt x="710" y="195"/>
                    <a:pt x="714" y="201"/>
                    <a:pt x="718" y="207"/>
                  </a:cubicBezTo>
                  <a:lnTo>
                    <a:pt x="1035" y="757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6"/>
            <p:cNvSpPr>
              <a:spLocks/>
            </p:cNvSpPr>
            <p:nvPr userDrawn="1"/>
          </p:nvSpPr>
          <p:spPr bwMode="auto">
            <a:xfrm>
              <a:off x="1754" y="1383"/>
              <a:ext cx="1224" cy="1589"/>
            </a:xfrm>
            <a:custGeom>
              <a:avLst/>
              <a:gdLst>
                <a:gd name="T0" fmla="*/ 403 w 854"/>
                <a:gd name="T1" fmla="*/ 0 h 1108"/>
                <a:gd name="T2" fmla="*/ 354 w 854"/>
                <a:gd name="T3" fmla="*/ 417 h 1108"/>
                <a:gd name="T4" fmla="*/ 778 w 854"/>
                <a:gd name="T5" fmla="*/ 936 h 1108"/>
                <a:gd name="T6" fmla="*/ 854 w 854"/>
                <a:gd name="T7" fmla="*/ 911 h 1108"/>
                <a:gd name="T8" fmla="*/ 236 w 854"/>
                <a:gd name="T9" fmla="*/ 1027 h 1108"/>
                <a:gd name="T10" fmla="*/ 216 w 854"/>
                <a:gd name="T11" fmla="*/ 1016 h 1108"/>
                <a:gd name="T12" fmla="*/ 195 w 854"/>
                <a:gd name="T13" fmla="*/ 1003 h 1108"/>
                <a:gd name="T14" fmla="*/ 75 w 854"/>
                <a:gd name="T15" fmla="*/ 569 h 1108"/>
                <a:gd name="T16" fmla="*/ 86 w 854"/>
                <a:gd name="T17" fmla="*/ 550 h 1108"/>
                <a:gd name="T18" fmla="*/ 403 w 854"/>
                <a:gd name="T19" fmla="*/ 0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4" h="1108">
                  <a:moveTo>
                    <a:pt x="403" y="0"/>
                  </a:moveTo>
                  <a:cubicBezTo>
                    <a:pt x="353" y="111"/>
                    <a:pt x="333" y="259"/>
                    <a:pt x="354" y="417"/>
                  </a:cubicBezTo>
                  <a:cubicBezTo>
                    <a:pt x="397" y="729"/>
                    <a:pt x="586" y="962"/>
                    <a:pt x="778" y="936"/>
                  </a:cubicBezTo>
                  <a:cubicBezTo>
                    <a:pt x="805" y="932"/>
                    <a:pt x="830" y="924"/>
                    <a:pt x="854" y="911"/>
                  </a:cubicBezTo>
                  <a:cubicBezTo>
                    <a:pt x="685" y="1033"/>
                    <a:pt x="460" y="1108"/>
                    <a:pt x="236" y="1027"/>
                  </a:cubicBezTo>
                  <a:cubicBezTo>
                    <a:pt x="229" y="1023"/>
                    <a:pt x="222" y="1020"/>
                    <a:pt x="216" y="1016"/>
                  </a:cubicBezTo>
                  <a:cubicBezTo>
                    <a:pt x="209" y="1012"/>
                    <a:pt x="202" y="1008"/>
                    <a:pt x="195" y="1003"/>
                  </a:cubicBezTo>
                  <a:cubicBezTo>
                    <a:pt x="52" y="907"/>
                    <a:pt x="0" y="721"/>
                    <a:pt x="75" y="569"/>
                  </a:cubicBezTo>
                  <a:cubicBezTo>
                    <a:pt x="79" y="563"/>
                    <a:pt x="82" y="556"/>
                    <a:pt x="86" y="550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auto">
            <a:xfrm>
              <a:off x="2549" y="1691"/>
              <a:ext cx="1397" cy="1213"/>
            </a:xfrm>
            <a:custGeom>
              <a:avLst/>
              <a:gdLst>
                <a:gd name="T0" fmla="*/ 0 w 974"/>
                <a:gd name="T1" fmla="*/ 845 h 846"/>
                <a:gd name="T2" fmla="*/ 386 w 974"/>
                <a:gd name="T3" fmla="*/ 679 h 846"/>
                <a:gd name="T4" fmla="*/ 623 w 974"/>
                <a:gd name="T5" fmla="*/ 53 h 846"/>
                <a:gd name="T6" fmla="*/ 564 w 974"/>
                <a:gd name="T7" fmla="*/ 0 h 846"/>
                <a:gd name="T8" fmla="*/ 973 w 974"/>
                <a:gd name="T9" fmla="*/ 477 h 846"/>
                <a:gd name="T10" fmla="*/ 974 w 974"/>
                <a:gd name="T11" fmla="*/ 500 h 846"/>
                <a:gd name="T12" fmla="*/ 973 w 974"/>
                <a:gd name="T13" fmla="*/ 524 h 846"/>
                <a:gd name="T14" fmla="*/ 657 w 974"/>
                <a:gd name="T15" fmla="*/ 845 h 846"/>
                <a:gd name="T16" fmla="*/ 635 w 974"/>
                <a:gd name="T17" fmla="*/ 846 h 846"/>
                <a:gd name="T18" fmla="*/ 0 w 974"/>
                <a:gd name="T19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4" h="846">
                  <a:moveTo>
                    <a:pt x="0" y="845"/>
                  </a:moveTo>
                  <a:cubicBezTo>
                    <a:pt x="122" y="833"/>
                    <a:pt x="260" y="777"/>
                    <a:pt x="386" y="679"/>
                  </a:cubicBezTo>
                  <a:cubicBezTo>
                    <a:pt x="635" y="486"/>
                    <a:pt x="742" y="206"/>
                    <a:pt x="623" y="53"/>
                  </a:cubicBezTo>
                  <a:cubicBezTo>
                    <a:pt x="607" y="32"/>
                    <a:pt x="587" y="14"/>
                    <a:pt x="564" y="0"/>
                  </a:cubicBezTo>
                  <a:cubicBezTo>
                    <a:pt x="754" y="85"/>
                    <a:pt x="931" y="242"/>
                    <a:pt x="973" y="477"/>
                  </a:cubicBezTo>
                  <a:cubicBezTo>
                    <a:pt x="974" y="485"/>
                    <a:pt x="974" y="492"/>
                    <a:pt x="974" y="500"/>
                  </a:cubicBezTo>
                  <a:cubicBezTo>
                    <a:pt x="974" y="508"/>
                    <a:pt x="974" y="516"/>
                    <a:pt x="973" y="524"/>
                  </a:cubicBezTo>
                  <a:cubicBezTo>
                    <a:pt x="962" y="696"/>
                    <a:pt x="826" y="834"/>
                    <a:pt x="657" y="845"/>
                  </a:cubicBezTo>
                  <a:cubicBezTo>
                    <a:pt x="650" y="845"/>
                    <a:pt x="643" y="846"/>
                    <a:pt x="635" y="846"/>
                  </a:cubicBezTo>
                  <a:lnTo>
                    <a:pt x="0" y="845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Sustainable Development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17" name="Text Placeholder 6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342" y="3428805"/>
            <a:ext cx="1909316" cy="400044"/>
          </a:xfrm>
        </p:spPr>
        <p:txBody>
          <a:bodyPr>
            <a:noAutofit/>
          </a:bodyPr>
          <a:lstStyle>
            <a:lvl1pPr marL="0" indent="0" algn="ctr">
              <a:buNone/>
              <a:defRPr sz="22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Sustainability</a:t>
            </a:r>
          </a:p>
        </p:txBody>
      </p:sp>
      <p:sp>
        <p:nvSpPr>
          <p:cNvPr id="19" name="Text Placeholder 68"/>
          <p:cNvSpPr>
            <a:spLocks noGrp="1"/>
          </p:cNvSpPr>
          <p:nvPr>
            <p:ph type="body" sz="quarter" idx="18" hasCustomPrompt="1"/>
          </p:nvPr>
        </p:nvSpPr>
        <p:spPr>
          <a:xfrm>
            <a:off x="539552" y="4137642"/>
            <a:ext cx="2088232" cy="400044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Economy</a:t>
            </a:r>
          </a:p>
        </p:txBody>
      </p:sp>
      <p:sp>
        <p:nvSpPr>
          <p:cNvPr id="30" name="Text Placeholder 68"/>
          <p:cNvSpPr>
            <a:spLocks noGrp="1"/>
          </p:cNvSpPr>
          <p:nvPr>
            <p:ph type="body" sz="quarter" idx="20" hasCustomPrompt="1"/>
          </p:nvPr>
        </p:nvSpPr>
        <p:spPr>
          <a:xfrm>
            <a:off x="6516216" y="4128532"/>
            <a:ext cx="2160240" cy="400044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Society</a:t>
            </a:r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22" hasCustomPrompt="1"/>
          </p:nvPr>
        </p:nvSpPr>
        <p:spPr>
          <a:xfrm>
            <a:off x="4136814" y="1897394"/>
            <a:ext cx="947020" cy="409163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3" hasCustomPrompt="1"/>
          </p:nvPr>
        </p:nvSpPr>
        <p:spPr>
          <a:xfrm>
            <a:off x="5580112" y="4137643"/>
            <a:ext cx="636468" cy="409163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33" name="Text Placeholder 39"/>
          <p:cNvSpPr>
            <a:spLocks noGrp="1"/>
          </p:cNvSpPr>
          <p:nvPr>
            <p:ph type="body" sz="quarter" idx="24" hasCustomPrompt="1"/>
          </p:nvPr>
        </p:nvSpPr>
        <p:spPr>
          <a:xfrm>
            <a:off x="2987824" y="4137643"/>
            <a:ext cx="636468" cy="409163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34" name="Text Placeholder 68"/>
          <p:cNvSpPr>
            <a:spLocks noGrp="1"/>
          </p:cNvSpPr>
          <p:nvPr>
            <p:ph type="body" sz="quarter" idx="25" hasCustomPrompt="1"/>
          </p:nvPr>
        </p:nvSpPr>
        <p:spPr>
          <a:xfrm>
            <a:off x="539553" y="1897394"/>
            <a:ext cx="3020174" cy="400044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2012588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Circle Diagram - 3 Items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20" name="Group 4"/>
          <p:cNvGrpSpPr>
            <a:grpSpLocks noChangeAspect="1"/>
          </p:cNvGrpSpPr>
          <p:nvPr userDrawn="1"/>
        </p:nvGrpSpPr>
        <p:grpSpPr bwMode="auto">
          <a:xfrm>
            <a:off x="2724152" y="1539876"/>
            <a:ext cx="3700463" cy="3774723"/>
            <a:chOff x="1716" y="873"/>
            <a:chExt cx="2331" cy="2140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2280" y="873"/>
              <a:ext cx="1192" cy="1187"/>
            </a:xfrm>
            <a:custGeom>
              <a:avLst/>
              <a:gdLst>
                <a:gd name="T0" fmla="*/ 953 w 979"/>
                <a:gd name="T1" fmla="*/ 642 h 974"/>
                <a:gd name="T2" fmla="*/ 949 w 979"/>
                <a:gd name="T3" fmla="*/ 653 h 974"/>
                <a:gd name="T4" fmla="*/ 946 w 979"/>
                <a:gd name="T5" fmla="*/ 663 h 974"/>
                <a:gd name="T6" fmla="*/ 544 w 979"/>
                <a:gd name="T7" fmla="*/ 973 h 974"/>
                <a:gd name="T8" fmla="*/ 533 w 979"/>
                <a:gd name="T9" fmla="*/ 974 h 974"/>
                <a:gd name="T10" fmla="*/ 531 w 979"/>
                <a:gd name="T11" fmla="*/ 974 h 974"/>
                <a:gd name="T12" fmla="*/ 526 w 979"/>
                <a:gd name="T13" fmla="*/ 964 h 974"/>
                <a:gd name="T14" fmla="*/ 64 w 979"/>
                <a:gd name="T15" fmla="*/ 703 h 974"/>
                <a:gd name="T16" fmla="*/ 18 w 979"/>
                <a:gd name="T17" fmla="*/ 528 h 974"/>
                <a:gd name="T18" fmla="*/ 464 w 979"/>
                <a:gd name="T19" fmla="*/ 17 h 974"/>
                <a:gd name="T20" fmla="*/ 975 w 979"/>
                <a:gd name="T21" fmla="*/ 463 h 974"/>
                <a:gd name="T22" fmla="*/ 953 w 979"/>
                <a:gd name="T23" fmla="*/ 642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9" h="974">
                  <a:moveTo>
                    <a:pt x="953" y="642"/>
                  </a:moveTo>
                  <a:cubicBezTo>
                    <a:pt x="952" y="646"/>
                    <a:pt x="951" y="649"/>
                    <a:pt x="949" y="653"/>
                  </a:cubicBezTo>
                  <a:cubicBezTo>
                    <a:pt x="948" y="656"/>
                    <a:pt x="947" y="660"/>
                    <a:pt x="946" y="663"/>
                  </a:cubicBezTo>
                  <a:cubicBezTo>
                    <a:pt x="883" y="830"/>
                    <a:pt x="731" y="954"/>
                    <a:pt x="544" y="973"/>
                  </a:cubicBezTo>
                  <a:cubicBezTo>
                    <a:pt x="540" y="973"/>
                    <a:pt x="537" y="974"/>
                    <a:pt x="533" y="974"/>
                  </a:cubicBezTo>
                  <a:cubicBezTo>
                    <a:pt x="532" y="974"/>
                    <a:pt x="532" y="974"/>
                    <a:pt x="531" y="974"/>
                  </a:cubicBezTo>
                  <a:cubicBezTo>
                    <a:pt x="530" y="971"/>
                    <a:pt x="528" y="967"/>
                    <a:pt x="526" y="964"/>
                  </a:cubicBezTo>
                  <a:cubicBezTo>
                    <a:pt x="437" y="800"/>
                    <a:pt x="260" y="694"/>
                    <a:pt x="64" y="703"/>
                  </a:cubicBezTo>
                  <a:cubicBezTo>
                    <a:pt x="38" y="649"/>
                    <a:pt x="22" y="591"/>
                    <a:pt x="18" y="528"/>
                  </a:cubicBezTo>
                  <a:cubicBezTo>
                    <a:pt x="0" y="264"/>
                    <a:pt x="200" y="35"/>
                    <a:pt x="464" y="17"/>
                  </a:cubicBezTo>
                  <a:cubicBezTo>
                    <a:pt x="728" y="0"/>
                    <a:pt x="957" y="200"/>
                    <a:pt x="975" y="463"/>
                  </a:cubicBezTo>
                  <a:cubicBezTo>
                    <a:pt x="979" y="526"/>
                    <a:pt x="971" y="586"/>
                    <a:pt x="953" y="64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716" y="1733"/>
              <a:ext cx="1148" cy="1276"/>
            </a:xfrm>
            <a:custGeom>
              <a:avLst/>
              <a:gdLst>
                <a:gd name="T0" fmla="*/ 444 w 942"/>
                <a:gd name="T1" fmla="*/ 33 h 1047"/>
                <a:gd name="T2" fmla="*/ 455 w 942"/>
                <a:gd name="T3" fmla="*/ 31 h 1047"/>
                <a:gd name="T4" fmla="*/ 466 w 942"/>
                <a:gd name="T5" fmla="*/ 29 h 1047"/>
                <a:gd name="T6" fmla="*/ 935 w 942"/>
                <a:gd name="T7" fmla="*/ 222 h 1047"/>
                <a:gd name="T8" fmla="*/ 941 w 942"/>
                <a:gd name="T9" fmla="*/ 231 h 1047"/>
                <a:gd name="T10" fmla="*/ 942 w 942"/>
                <a:gd name="T11" fmla="*/ 232 h 1047"/>
                <a:gd name="T12" fmla="*/ 936 w 942"/>
                <a:gd name="T13" fmla="*/ 242 h 1047"/>
                <a:gd name="T14" fmla="*/ 941 w 942"/>
                <a:gd name="T15" fmla="*/ 773 h 1047"/>
                <a:gd name="T16" fmla="*/ 813 w 942"/>
                <a:gd name="T17" fmla="*/ 900 h 1047"/>
                <a:gd name="T18" fmla="*/ 148 w 942"/>
                <a:gd name="T19" fmla="*/ 769 h 1047"/>
                <a:gd name="T20" fmla="*/ 279 w 942"/>
                <a:gd name="T21" fmla="*/ 104 h 1047"/>
                <a:gd name="T22" fmla="*/ 444 w 942"/>
                <a:gd name="T23" fmla="*/ 33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2" h="1047">
                  <a:moveTo>
                    <a:pt x="444" y="33"/>
                  </a:moveTo>
                  <a:cubicBezTo>
                    <a:pt x="448" y="32"/>
                    <a:pt x="452" y="31"/>
                    <a:pt x="455" y="31"/>
                  </a:cubicBezTo>
                  <a:cubicBezTo>
                    <a:pt x="459" y="30"/>
                    <a:pt x="462" y="29"/>
                    <a:pt x="466" y="29"/>
                  </a:cubicBezTo>
                  <a:cubicBezTo>
                    <a:pt x="641" y="0"/>
                    <a:pt x="826" y="69"/>
                    <a:pt x="935" y="222"/>
                  </a:cubicBezTo>
                  <a:cubicBezTo>
                    <a:pt x="937" y="225"/>
                    <a:pt x="939" y="228"/>
                    <a:pt x="941" y="231"/>
                  </a:cubicBezTo>
                  <a:cubicBezTo>
                    <a:pt x="942" y="231"/>
                    <a:pt x="942" y="232"/>
                    <a:pt x="942" y="232"/>
                  </a:cubicBezTo>
                  <a:cubicBezTo>
                    <a:pt x="940" y="235"/>
                    <a:pt x="938" y="239"/>
                    <a:pt x="936" y="242"/>
                  </a:cubicBezTo>
                  <a:cubicBezTo>
                    <a:pt x="839" y="400"/>
                    <a:pt x="835" y="607"/>
                    <a:pt x="941" y="773"/>
                  </a:cubicBezTo>
                  <a:cubicBezTo>
                    <a:pt x="908" y="822"/>
                    <a:pt x="865" y="865"/>
                    <a:pt x="813" y="900"/>
                  </a:cubicBezTo>
                  <a:cubicBezTo>
                    <a:pt x="593" y="1047"/>
                    <a:pt x="295" y="988"/>
                    <a:pt x="148" y="769"/>
                  </a:cubicBezTo>
                  <a:cubicBezTo>
                    <a:pt x="0" y="549"/>
                    <a:pt x="59" y="251"/>
                    <a:pt x="279" y="104"/>
                  </a:cubicBezTo>
                  <a:cubicBezTo>
                    <a:pt x="330" y="69"/>
                    <a:pt x="387" y="45"/>
                    <a:pt x="444" y="33"/>
                  </a:cubicBezTo>
                  <a:close/>
                </a:path>
              </a:pathLst>
            </a:custGeom>
            <a:solidFill>
              <a:schemeClr val="accent5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2754" y="1765"/>
              <a:ext cx="1293" cy="1248"/>
            </a:xfrm>
            <a:custGeom>
              <a:avLst/>
              <a:gdLst>
                <a:gd name="T0" fmla="*/ 160 w 1062"/>
                <a:gd name="T1" fmla="*/ 800 h 1025"/>
                <a:gd name="T2" fmla="*/ 152 w 1062"/>
                <a:gd name="T3" fmla="*/ 792 h 1025"/>
                <a:gd name="T4" fmla="*/ 145 w 1062"/>
                <a:gd name="T5" fmla="*/ 783 h 1025"/>
                <a:gd name="T6" fmla="*/ 78 w 1062"/>
                <a:gd name="T7" fmla="*/ 280 h 1025"/>
                <a:gd name="T8" fmla="*/ 82 w 1062"/>
                <a:gd name="T9" fmla="*/ 270 h 1025"/>
                <a:gd name="T10" fmla="*/ 83 w 1062"/>
                <a:gd name="T11" fmla="*/ 269 h 1025"/>
                <a:gd name="T12" fmla="*/ 95 w 1062"/>
                <a:gd name="T13" fmla="*/ 269 h 1025"/>
                <a:gd name="T14" fmla="*/ 552 w 1062"/>
                <a:gd name="T15" fmla="*/ 0 h 1025"/>
                <a:gd name="T16" fmla="*/ 726 w 1062"/>
                <a:gd name="T17" fmla="*/ 47 h 1025"/>
                <a:gd name="T18" fmla="*/ 945 w 1062"/>
                <a:gd name="T19" fmla="*/ 689 h 1025"/>
                <a:gd name="T20" fmla="*/ 304 w 1062"/>
                <a:gd name="T21" fmla="*/ 908 h 1025"/>
                <a:gd name="T22" fmla="*/ 160 w 1062"/>
                <a:gd name="T23" fmla="*/ 80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2" h="1025">
                  <a:moveTo>
                    <a:pt x="160" y="800"/>
                  </a:moveTo>
                  <a:cubicBezTo>
                    <a:pt x="157" y="797"/>
                    <a:pt x="155" y="794"/>
                    <a:pt x="152" y="792"/>
                  </a:cubicBezTo>
                  <a:cubicBezTo>
                    <a:pt x="150" y="789"/>
                    <a:pt x="148" y="786"/>
                    <a:pt x="145" y="783"/>
                  </a:cubicBezTo>
                  <a:cubicBezTo>
                    <a:pt x="32" y="646"/>
                    <a:pt x="0" y="451"/>
                    <a:pt x="78" y="280"/>
                  </a:cubicBezTo>
                  <a:cubicBezTo>
                    <a:pt x="79" y="277"/>
                    <a:pt x="81" y="274"/>
                    <a:pt x="82" y="270"/>
                  </a:cubicBezTo>
                  <a:cubicBezTo>
                    <a:pt x="83" y="270"/>
                    <a:pt x="83" y="269"/>
                    <a:pt x="83" y="269"/>
                  </a:cubicBezTo>
                  <a:cubicBezTo>
                    <a:pt x="87" y="269"/>
                    <a:pt x="91" y="269"/>
                    <a:pt x="95" y="269"/>
                  </a:cubicBezTo>
                  <a:cubicBezTo>
                    <a:pt x="280" y="274"/>
                    <a:pt x="461" y="175"/>
                    <a:pt x="552" y="0"/>
                  </a:cubicBezTo>
                  <a:cubicBezTo>
                    <a:pt x="611" y="4"/>
                    <a:pt x="670" y="20"/>
                    <a:pt x="726" y="47"/>
                  </a:cubicBezTo>
                  <a:cubicBezTo>
                    <a:pt x="963" y="164"/>
                    <a:pt x="1062" y="451"/>
                    <a:pt x="945" y="689"/>
                  </a:cubicBezTo>
                  <a:cubicBezTo>
                    <a:pt x="829" y="926"/>
                    <a:pt x="541" y="1025"/>
                    <a:pt x="304" y="908"/>
                  </a:cubicBezTo>
                  <a:cubicBezTo>
                    <a:pt x="248" y="881"/>
                    <a:pt x="199" y="844"/>
                    <a:pt x="160" y="800"/>
                  </a:cubicBezTo>
                  <a:close/>
                </a:path>
              </a:pathLst>
            </a:custGeom>
            <a:solidFill>
              <a:schemeClr val="accent4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 Placeholder 68"/>
          <p:cNvSpPr>
            <a:spLocks noGrp="1"/>
          </p:cNvSpPr>
          <p:nvPr>
            <p:ph type="body" sz="quarter" idx="36" hasCustomPrompt="1"/>
          </p:nvPr>
        </p:nvSpPr>
        <p:spPr>
          <a:xfrm>
            <a:off x="3907807" y="1987974"/>
            <a:ext cx="1315689" cy="1071930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25" name="Text Placeholder 68"/>
          <p:cNvSpPr>
            <a:spLocks noGrp="1"/>
          </p:cNvSpPr>
          <p:nvPr>
            <p:ph type="body" sz="quarter" idx="37" hasCustomPrompt="1"/>
          </p:nvPr>
        </p:nvSpPr>
        <p:spPr>
          <a:xfrm>
            <a:off x="3091521" y="3677966"/>
            <a:ext cx="1315689" cy="1071930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26" name="Text Placeholder 68"/>
          <p:cNvSpPr>
            <a:spLocks noGrp="1"/>
          </p:cNvSpPr>
          <p:nvPr>
            <p:ph type="body" sz="quarter" idx="38" hasCustomPrompt="1"/>
          </p:nvPr>
        </p:nvSpPr>
        <p:spPr>
          <a:xfrm>
            <a:off x="4716017" y="3677966"/>
            <a:ext cx="1315689" cy="1071930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27" name="Text Placeholder 68"/>
          <p:cNvSpPr>
            <a:spLocks noGrp="1"/>
          </p:cNvSpPr>
          <p:nvPr>
            <p:ph type="body" sz="quarter" idx="14" hasCustomPrompt="1"/>
          </p:nvPr>
        </p:nvSpPr>
        <p:spPr>
          <a:xfrm>
            <a:off x="1115617" y="2217429"/>
            <a:ext cx="2447925" cy="47977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8" name="Text Placeholder 68"/>
          <p:cNvSpPr>
            <a:spLocks noGrp="1"/>
          </p:cNvSpPr>
          <p:nvPr>
            <p:ph type="body" sz="quarter" idx="39" hasCustomPrompt="1"/>
          </p:nvPr>
        </p:nvSpPr>
        <p:spPr>
          <a:xfrm>
            <a:off x="6430696" y="3942292"/>
            <a:ext cx="2447925" cy="47977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9" name="Text Placeholder 68"/>
          <p:cNvSpPr>
            <a:spLocks noGrp="1"/>
          </p:cNvSpPr>
          <p:nvPr>
            <p:ph type="body" sz="quarter" idx="40" hasCustomPrompt="1"/>
          </p:nvPr>
        </p:nvSpPr>
        <p:spPr>
          <a:xfrm>
            <a:off x="288523" y="3942292"/>
            <a:ext cx="2447925" cy="47977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059510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1"/>
          <p:cNvSpPr>
            <a:spLocks noChangeArrowheads="1"/>
          </p:cNvSpPr>
          <p:nvPr userDrawn="1"/>
        </p:nvSpPr>
        <p:spPr bwMode="auto">
          <a:xfrm>
            <a:off x="0" y="1030"/>
            <a:ext cx="3004362" cy="57118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8633F-E1A4-4B8A-9BD2-AD329A15C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4B241-C138-48F0-A1D8-7933FE15E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131840" y="228865"/>
            <a:ext cx="555496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Bar Chart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35730" y="857278"/>
            <a:ext cx="5539958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graphicFrame>
        <p:nvGraphicFramePr>
          <p:cNvPr id="10" name="Chart 9"/>
          <p:cNvGraphicFramePr/>
          <p:nvPr userDrawn="1">
            <p:extLst/>
          </p:nvPr>
        </p:nvGraphicFramePr>
        <p:xfrm>
          <a:off x="3275856" y="1577358"/>
          <a:ext cx="5328592" cy="3315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380626" y="2137420"/>
            <a:ext cx="1023023" cy="582348"/>
          </a:xfrm>
        </p:spPr>
        <p:txBody>
          <a:bodyPr anchor="ctr">
            <a:noAutofit/>
          </a:bodyPr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81%</a:t>
            </a:r>
          </a:p>
        </p:txBody>
      </p:sp>
      <p:sp>
        <p:nvSpPr>
          <p:cNvPr id="12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395536" y="2639760"/>
            <a:ext cx="2592288" cy="411963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13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380626" y="3417563"/>
            <a:ext cx="1023023" cy="582348"/>
          </a:xfrm>
        </p:spPr>
        <p:txBody>
          <a:bodyPr anchor="ctr">
            <a:noAutofit/>
          </a:bodyPr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46%</a:t>
            </a:r>
          </a:p>
        </p:txBody>
      </p:sp>
      <p:sp>
        <p:nvSpPr>
          <p:cNvPr id="14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395536" y="3919902"/>
            <a:ext cx="2592288" cy="411963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1" name="Rectangle 27"/>
          <p:cNvSpPr>
            <a:spLocks noChangeArrowheads="1"/>
          </p:cNvSpPr>
          <p:nvPr userDrawn="1"/>
        </p:nvSpPr>
        <p:spPr bwMode="auto">
          <a:xfrm>
            <a:off x="3869837" y="5087868"/>
            <a:ext cx="107700" cy="1199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5" name="Rectangle 30"/>
          <p:cNvSpPr>
            <a:spLocks noChangeArrowheads="1"/>
          </p:cNvSpPr>
          <p:nvPr userDrawn="1"/>
        </p:nvSpPr>
        <p:spPr bwMode="auto">
          <a:xfrm>
            <a:off x="6174094" y="5087868"/>
            <a:ext cx="107702" cy="119931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4062285" y="4948022"/>
            <a:ext cx="1805860" cy="389753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Your text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6373900" y="4948022"/>
            <a:ext cx="1805860" cy="389753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Your text</a:t>
            </a:r>
          </a:p>
        </p:txBody>
      </p:sp>
    </p:spTree>
    <p:extLst>
      <p:ext uri="{BB962C8B-B14F-4D97-AF65-F5344CB8AC3E}">
        <p14:creationId xmlns:p14="http://schemas.microsoft.com/office/powerpoint/2010/main" val="1547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ghnut 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1"/>
          <p:cNvSpPr>
            <a:spLocks noChangeArrowheads="1"/>
          </p:cNvSpPr>
          <p:nvPr userDrawn="1"/>
        </p:nvSpPr>
        <p:spPr bwMode="auto">
          <a:xfrm>
            <a:off x="0" y="3736594"/>
            <a:ext cx="9144000" cy="19763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8633F-E1A4-4B8A-9BD2-AD329A15C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4B241-C138-48F0-A1D8-7933FE15E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Doughnut Charts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aphicFrame>
        <p:nvGraphicFramePr>
          <p:cNvPr id="19" name="Chart 18"/>
          <p:cNvGraphicFramePr/>
          <p:nvPr userDrawn="1">
            <p:extLst/>
          </p:nvPr>
        </p:nvGraphicFramePr>
        <p:xfrm>
          <a:off x="682130" y="826753"/>
          <a:ext cx="2449710" cy="2830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/>
          <p:cNvGraphicFramePr/>
          <p:nvPr userDrawn="1">
            <p:extLst/>
          </p:nvPr>
        </p:nvGraphicFramePr>
        <p:xfrm>
          <a:off x="3322973" y="826753"/>
          <a:ext cx="2449710" cy="2830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/>
          <p:cNvGraphicFramePr/>
          <p:nvPr userDrawn="1">
            <p:extLst/>
          </p:nvPr>
        </p:nvGraphicFramePr>
        <p:xfrm>
          <a:off x="5940152" y="857278"/>
          <a:ext cx="2449710" cy="2830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 Placeholder 68"/>
          <p:cNvSpPr>
            <a:spLocks noGrp="1"/>
          </p:cNvSpPr>
          <p:nvPr>
            <p:ph type="body" sz="quarter" idx="18" hasCustomPrompt="1"/>
          </p:nvPr>
        </p:nvSpPr>
        <p:spPr>
          <a:xfrm>
            <a:off x="801924" y="4019949"/>
            <a:ext cx="2233018" cy="373291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3" name="Text Placeholder 68"/>
          <p:cNvSpPr>
            <a:spLocks noGrp="1"/>
          </p:cNvSpPr>
          <p:nvPr>
            <p:ph type="body" sz="quarter" idx="19" hasCustomPrompt="1"/>
          </p:nvPr>
        </p:nvSpPr>
        <p:spPr>
          <a:xfrm>
            <a:off x="801924" y="4419993"/>
            <a:ext cx="2233018" cy="917782"/>
          </a:xfrm>
        </p:spPr>
        <p:txBody>
          <a:bodyPr>
            <a:no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  <p:sp>
        <p:nvSpPr>
          <p:cNvPr id="24" name="Text Placeholder 68"/>
          <p:cNvSpPr>
            <a:spLocks noGrp="1"/>
          </p:cNvSpPr>
          <p:nvPr>
            <p:ph type="body" sz="quarter" idx="20" hasCustomPrompt="1"/>
          </p:nvPr>
        </p:nvSpPr>
        <p:spPr>
          <a:xfrm>
            <a:off x="3442767" y="4019949"/>
            <a:ext cx="2233018" cy="373291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5" name="Text Placeholder 68"/>
          <p:cNvSpPr>
            <a:spLocks noGrp="1"/>
          </p:cNvSpPr>
          <p:nvPr>
            <p:ph type="body" sz="quarter" idx="21" hasCustomPrompt="1"/>
          </p:nvPr>
        </p:nvSpPr>
        <p:spPr>
          <a:xfrm>
            <a:off x="3442767" y="4419993"/>
            <a:ext cx="2233018" cy="917782"/>
          </a:xfrm>
        </p:spPr>
        <p:txBody>
          <a:bodyPr>
            <a:no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  <p:sp>
        <p:nvSpPr>
          <p:cNvPr id="26" name="Text Placeholder 68"/>
          <p:cNvSpPr>
            <a:spLocks noGrp="1"/>
          </p:cNvSpPr>
          <p:nvPr>
            <p:ph type="body" sz="quarter" idx="22" hasCustomPrompt="1"/>
          </p:nvPr>
        </p:nvSpPr>
        <p:spPr>
          <a:xfrm>
            <a:off x="6059946" y="4019949"/>
            <a:ext cx="2233018" cy="373291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7" name="Text Placeholder 68"/>
          <p:cNvSpPr>
            <a:spLocks noGrp="1"/>
          </p:cNvSpPr>
          <p:nvPr>
            <p:ph type="body" sz="quarter" idx="23" hasCustomPrompt="1"/>
          </p:nvPr>
        </p:nvSpPr>
        <p:spPr>
          <a:xfrm>
            <a:off x="6059946" y="4419993"/>
            <a:ext cx="2233018" cy="917782"/>
          </a:xfrm>
        </p:spPr>
        <p:txBody>
          <a:bodyPr>
            <a:no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314403771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23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 Arrow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3D Arrows and Icons</a:t>
            </a:r>
          </a:p>
        </p:txBody>
      </p:sp>
      <p:sp>
        <p:nvSpPr>
          <p:cNvPr id="33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34" name="Group 4"/>
          <p:cNvGrpSpPr>
            <a:grpSpLocks noChangeAspect="1"/>
          </p:cNvGrpSpPr>
          <p:nvPr userDrawn="1"/>
        </p:nvGrpSpPr>
        <p:grpSpPr bwMode="auto">
          <a:xfrm>
            <a:off x="1" y="2151481"/>
            <a:ext cx="8244408" cy="2720302"/>
            <a:chOff x="2" y="1028"/>
            <a:chExt cx="5417" cy="1633"/>
          </a:xfrm>
        </p:grpSpPr>
        <p:sp>
          <p:nvSpPr>
            <p:cNvPr id="35" name="Freeform 13"/>
            <p:cNvSpPr>
              <a:spLocks/>
            </p:cNvSpPr>
            <p:nvPr userDrawn="1"/>
          </p:nvSpPr>
          <p:spPr bwMode="auto">
            <a:xfrm>
              <a:off x="1385" y="1573"/>
              <a:ext cx="739" cy="544"/>
            </a:xfrm>
            <a:custGeom>
              <a:avLst/>
              <a:gdLst>
                <a:gd name="T0" fmla="*/ 739 w 739"/>
                <a:gd name="T1" fmla="*/ 0 h 544"/>
                <a:gd name="T2" fmla="*/ 739 w 739"/>
                <a:gd name="T3" fmla="*/ 376 h 544"/>
                <a:gd name="T4" fmla="*/ 0 w 739"/>
                <a:gd name="T5" fmla="*/ 544 h 544"/>
                <a:gd name="T6" fmla="*/ 0 w 739"/>
                <a:gd name="T7" fmla="*/ 0 h 544"/>
                <a:gd name="T8" fmla="*/ 739 w 739"/>
                <a:gd name="T9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9" h="544">
                  <a:moveTo>
                    <a:pt x="739" y="0"/>
                  </a:moveTo>
                  <a:lnTo>
                    <a:pt x="739" y="376"/>
                  </a:lnTo>
                  <a:lnTo>
                    <a:pt x="0" y="544"/>
                  </a:lnTo>
                  <a:lnTo>
                    <a:pt x="0" y="0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5"/>
            <p:cNvSpPr>
              <a:spLocks/>
            </p:cNvSpPr>
            <p:nvPr userDrawn="1"/>
          </p:nvSpPr>
          <p:spPr bwMode="auto">
            <a:xfrm>
              <a:off x="2124" y="1196"/>
              <a:ext cx="3295" cy="377"/>
            </a:xfrm>
            <a:custGeom>
              <a:avLst/>
              <a:gdLst>
                <a:gd name="T0" fmla="*/ 1908 w 1911"/>
                <a:gd name="T1" fmla="*/ 116 h 218"/>
                <a:gd name="T2" fmla="*/ 1816 w 1911"/>
                <a:gd name="T3" fmla="*/ 205 h 218"/>
                <a:gd name="T4" fmla="*/ 1803 w 1911"/>
                <a:gd name="T5" fmla="*/ 218 h 218"/>
                <a:gd name="T6" fmla="*/ 0 w 1911"/>
                <a:gd name="T7" fmla="*/ 218 h 218"/>
                <a:gd name="T8" fmla="*/ 0 w 1911"/>
                <a:gd name="T9" fmla="*/ 0 h 218"/>
                <a:gd name="T10" fmla="*/ 1803 w 1911"/>
                <a:gd name="T11" fmla="*/ 0 h 218"/>
                <a:gd name="T12" fmla="*/ 1906 w 1911"/>
                <a:gd name="T13" fmla="*/ 106 h 218"/>
                <a:gd name="T14" fmla="*/ 1908 w 1911"/>
                <a:gd name="T15" fmla="*/ 108 h 218"/>
                <a:gd name="T16" fmla="*/ 1908 w 1911"/>
                <a:gd name="T17" fmla="*/ 108 h 218"/>
                <a:gd name="T18" fmla="*/ 1908 w 1911"/>
                <a:gd name="T19" fmla="*/ 1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1" h="218">
                  <a:moveTo>
                    <a:pt x="1908" y="116"/>
                  </a:moveTo>
                  <a:cubicBezTo>
                    <a:pt x="1816" y="205"/>
                    <a:pt x="1816" y="205"/>
                    <a:pt x="1816" y="205"/>
                  </a:cubicBezTo>
                  <a:cubicBezTo>
                    <a:pt x="1803" y="218"/>
                    <a:pt x="1803" y="218"/>
                    <a:pt x="1803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03" y="0"/>
                    <a:pt x="1803" y="0"/>
                    <a:pt x="1803" y="0"/>
                  </a:cubicBezTo>
                  <a:cubicBezTo>
                    <a:pt x="1906" y="106"/>
                    <a:pt x="1906" y="106"/>
                    <a:pt x="1906" y="106"/>
                  </a:cubicBezTo>
                  <a:cubicBezTo>
                    <a:pt x="1908" y="108"/>
                    <a:pt x="1908" y="108"/>
                    <a:pt x="1908" y="108"/>
                  </a:cubicBezTo>
                  <a:cubicBezTo>
                    <a:pt x="1908" y="108"/>
                    <a:pt x="1908" y="108"/>
                    <a:pt x="1908" y="108"/>
                  </a:cubicBezTo>
                  <a:cubicBezTo>
                    <a:pt x="1910" y="110"/>
                    <a:pt x="1911" y="114"/>
                    <a:pt x="1908" y="116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6"/>
            <p:cNvSpPr>
              <a:spLocks/>
            </p:cNvSpPr>
            <p:nvPr userDrawn="1"/>
          </p:nvSpPr>
          <p:spPr bwMode="auto">
            <a:xfrm>
              <a:off x="2124" y="1573"/>
              <a:ext cx="2885" cy="376"/>
            </a:xfrm>
            <a:custGeom>
              <a:avLst/>
              <a:gdLst>
                <a:gd name="T0" fmla="*/ 1671 w 1673"/>
                <a:gd name="T1" fmla="*/ 116 h 218"/>
                <a:gd name="T2" fmla="*/ 1590 w 1673"/>
                <a:gd name="T3" fmla="*/ 205 h 218"/>
                <a:gd name="T4" fmla="*/ 1578 w 1673"/>
                <a:gd name="T5" fmla="*/ 218 h 218"/>
                <a:gd name="T6" fmla="*/ 0 w 1673"/>
                <a:gd name="T7" fmla="*/ 218 h 218"/>
                <a:gd name="T8" fmla="*/ 0 w 1673"/>
                <a:gd name="T9" fmla="*/ 0 h 218"/>
                <a:gd name="T10" fmla="*/ 1578 w 1673"/>
                <a:gd name="T11" fmla="*/ 0 h 218"/>
                <a:gd name="T12" fmla="*/ 1669 w 1673"/>
                <a:gd name="T13" fmla="*/ 106 h 218"/>
                <a:gd name="T14" fmla="*/ 1671 w 1673"/>
                <a:gd name="T15" fmla="*/ 108 h 218"/>
                <a:gd name="T16" fmla="*/ 1671 w 1673"/>
                <a:gd name="T17" fmla="*/ 108 h 218"/>
                <a:gd name="T18" fmla="*/ 1671 w 1673"/>
                <a:gd name="T19" fmla="*/ 1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3" h="218">
                  <a:moveTo>
                    <a:pt x="1671" y="116"/>
                  </a:moveTo>
                  <a:cubicBezTo>
                    <a:pt x="1590" y="205"/>
                    <a:pt x="1590" y="205"/>
                    <a:pt x="1590" y="205"/>
                  </a:cubicBezTo>
                  <a:cubicBezTo>
                    <a:pt x="1578" y="218"/>
                    <a:pt x="1578" y="218"/>
                    <a:pt x="1578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8" y="0"/>
                    <a:pt x="1578" y="0"/>
                    <a:pt x="1578" y="0"/>
                  </a:cubicBezTo>
                  <a:cubicBezTo>
                    <a:pt x="1669" y="106"/>
                    <a:pt x="1669" y="106"/>
                    <a:pt x="1669" y="106"/>
                  </a:cubicBezTo>
                  <a:cubicBezTo>
                    <a:pt x="1671" y="108"/>
                    <a:pt x="1671" y="108"/>
                    <a:pt x="1671" y="108"/>
                  </a:cubicBezTo>
                  <a:cubicBezTo>
                    <a:pt x="1671" y="108"/>
                    <a:pt x="1671" y="108"/>
                    <a:pt x="1671" y="108"/>
                  </a:cubicBezTo>
                  <a:cubicBezTo>
                    <a:pt x="1673" y="110"/>
                    <a:pt x="1673" y="114"/>
                    <a:pt x="1671" y="1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auto">
            <a:xfrm>
              <a:off x="2124" y="1949"/>
              <a:ext cx="2538" cy="377"/>
            </a:xfrm>
            <a:custGeom>
              <a:avLst/>
              <a:gdLst>
                <a:gd name="T0" fmla="*/ 1471 w 1472"/>
                <a:gd name="T1" fmla="*/ 116 h 218"/>
                <a:gd name="T2" fmla="*/ 1399 w 1472"/>
                <a:gd name="T3" fmla="*/ 205 h 218"/>
                <a:gd name="T4" fmla="*/ 1389 w 1472"/>
                <a:gd name="T5" fmla="*/ 218 h 218"/>
                <a:gd name="T6" fmla="*/ 0 w 1472"/>
                <a:gd name="T7" fmla="*/ 218 h 218"/>
                <a:gd name="T8" fmla="*/ 0 w 1472"/>
                <a:gd name="T9" fmla="*/ 0 h 218"/>
                <a:gd name="T10" fmla="*/ 1389 w 1472"/>
                <a:gd name="T11" fmla="*/ 0 h 218"/>
                <a:gd name="T12" fmla="*/ 1469 w 1472"/>
                <a:gd name="T13" fmla="*/ 106 h 218"/>
                <a:gd name="T14" fmla="*/ 1470 w 1472"/>
                <a:gd name="T15" fmla="*/ 107 h 218"/>
                <a:gd name="T16" fmla="*/ 1470 w 1472"/>
                <a:gd name="T17" fmla="*/ 108 h 218"/>
                <a:gd name="T18" fmla="*/ 1471 w 1472"/>
                <a:gd name="T19" fmla="*/ 1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2" h="218">
                  <a:moveTo>
                    <a:pt x="1471" y="116"/>
                  </a:moveTo>
                  <a:cubicBezTo>
                    <a:pt x="1399" y="205"/>
                    <a:pt x="1399" y="205"/>
                    <a:pt x="1399" y="205"/>
                  </a:cubicBezTo>
                  <a:cubicBezTo>
                    <a:pt x="1389" y="218"/>
                    <a:pt x="1389" y="218"/>
                    <a:pt x="1389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89" y="0"/>
                    <a:pt x="1389" y="0"/>
                    <a:pt x="1389" y="0"/>
                  </a:cubicBezTo>
                  <a:cubicBezTo>
                    <a:pt x="1469" y="106"/>
                    <a:pt x="1469" y="106"/>
                    <a:pt x="1469" y="106"/>
                  </a:cubicBezTo>
                  <a:cubicBezTo>
                    <a:pt x="1470" y="107"/>
                    <a:pt x="1470" y="107"/>
                    <a:pt x="1470" y="107"/>
                  </a:cubicBezTo>
                  <a:cubicBezTo>
                    <a:pt x="1470" y="108"/>
                    <a:pt x="1470" y="108"/>
                    <a:pt x="1470" y="108"/>
                  </a:cubicBezTo>
                  <a:cubicBezTo>
                    <a:pt x="1472" y="110"/>
                    <a:pt x="1472" y="114"/>
                    <a:pt x="1471" y="1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 8"/>
            <p:cNvSpPr>
              <a:spLocks noChangeArrowheads="1"/>
            </p:cNvSpPr>
            <p:nvPr userDrawn="1"/>
          </p:nvSpPr>
          <p:spPr bwMode="auto">
            <a:xfrm>
              <a:off x="2" y="1028"/>
              <a:ext cx="1383" cy="545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 userDrawn="1"/>
          </p:nvSpPr>
          <p:spPr bwMode="auto">
            <a:xfrm>
              <a:off x="2" y="1573"/>
              <a:ext cx="1383" cy="5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" name="Rectangle 10"/>
            <p:cNvSpPr>
              <a:spLocks noChangeArrowheads="1"/>
            </p:cNvSpPr>
            <p:nvPr userDrawn="1"/>
          </p:nvSpPr>
          <p:spPr bwMode="auto">
            <a:xfrm>
              <a:off x="2" y="2117"/>
              <a:ext cx="1383" cy="5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11"/>
            <p:cNvSpPr>
              <a:spLocks/>
            </p:cNvSpPr>
            <p:nvPr userDrawn="1"/>
          </p:nvSpPr>
          <p:spPr bwMode="auto">
            <a:xfrm>
              <a:off x="1385" y="1949"/>
              <a:ext cx="739" cy="712"/>
            </a:xfrm>
            <a:custGeom>
              <a:avLst/>
              <a:gdLst>
                <a:gd name="T0" fmla="*/ 739 w 739"/>
                <a:gd name="T1" fmla="*/ 0 h 712"/>
                <a:gd name="T2" fmla="*/ 739 w 739"/>
                <a:gd name="T3" fmla="*/ 377 h 712"/>
                <a:gd name="T4" fmla="*/ 0 w 739"/>
                <a:gd name="T5" fmla="*/ 712 h 712"/>
                <a:gd name="T6" fmla="*/ 0 w 739"/>
                <a:gd name="T7" fmla="*/ 168 h 712"/>
                <a:gd name="T8" fmla="*/ 739 w 739"/>
                <a:gd name="T9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9" h="712">
                  <a:moveTo>
                    <a:pt x="739" y="0"/>
                  </a:moveTo>
                  <a:lnTo>
                    <a:pt x="739" y="377"/>
                  </a:lnTo>
                  <a:lnTo>
                    <a:pt x="0" y="712"/>
                  </a:lnTo>
                  <a:lnTo>
                    <a:pt x="0" y="168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12"/>
            <p:cNvSpPr>
              <a:spLocks/>
            </p:cNvSpPr>
            <p:nvPr userDrawn="1"/>
          </p:nvSpPr>
          <p:spPr bwMode="auto">
            <a:xfrm>
              <a:off x="1385" y="1028"/>
              <a:ext cx="739" cy="545"/>
            </a:xfrm>
            <a:custGeom>
              <a:avLst/>
              <a:gdLst>
                <a:gd name="T0" fmla="*/ 739 w 739"/>
                <a:gd name="T1" fmla="*/ 168 h 545"/>
                <a:gd name="T2" fmla="*/ 739 w 739"/>
                <a:gd name="T3" fmla="*/ 545 h 545"/>
                <a:gd name="T4" fmla="*/ 0 w 739"/>
                <a:gd name="T5" fmla="*/ 545 h 545"/>
                <a:gd name="T6" fmla="*/ 0 w 739"/>
                <a:gd name="T7" fmla="*/ 0 h 545"/>
                <a:gd name="T8" fmla="*/ 739 w 739"/>
                <a:gd name="T9" fmla="*/ 16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9" h="545">
                  <a:moveTo>
                    <a:pt x="739" y="168"/>
                  </a:moveTo>
                  <a:lnTo>
                    <a:pt x="739" y="545"/>
                  </a:lnTo>
                  <a:lnTo>
                    <a:pt x="0" y="545"/>
                  </a:lnTo>
                  <a:lnTo>
                    <a:pt x="0" y="0"/>
                  </a:lnTo>
                  <a:lnTo>
                    <a:pt x="739" y="16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" name="Text Placeholder 59"/>
          <p:cNvSpPr>
            <a:spLocks noGrp="1"/>
          </p:cNvSpPr>
          <p:nvPr>
            <p:ph type="body" sz="quarter" idx="24" hasCustomPrompt="1"/>
          </p:nvPr>
        </p:nvSpPr>
        <p:spPr>
          <a:xfrm>
            <a:off x="3266660" y="2522988"/>
            <a:ext cx="605367" cy="44472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45" name="Text Placeholder 59"/>
          <p:cNvSpPr>
            <a:spLocks noGrp="1"/>
          </p:cNvSpPr>
          <p:nvPr>
            <p:ph type="body" sz="quarter" idx="25" hasCustomPrompt="1"/>
          </p:nvPr>
        </p:nvSpPr>
        <p:spPr>
          <a:xfrm>
            <a:off x="3266660" y="3150172"/>
            <a:ext cx="605367" cy="44472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46" name="Text Placeholder 59"/>
          <p:cNvSpPr>
            <a:spLocks noGrp="1"/>
          </p:cNvSpPr>
          <p:nvPr>
            <p:ph type="body" sz="quarter" idx="26" hasCustomPrompt="1"/>
          </p:nvPr>
        </p:nvSpPr>
        <p:spPr>
          <a:xfrm>
            <a:off x="3266660" y="3777358"/>
            <a:ext cx="605367" cy="44472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47" name="Text Placeholder 59"/>
          <p:cNvSpPr>
            <a:spLocks noGrp="1"/>
          </p:cNvSpPr>
          <p:nvPr>
            <p:ph type="body" sz="quarter" idx="27" hasCustomPrompt="1"/>
          </p:nvPr>
        </p:nvSpPr>
        <p:spPr>
          <a:xfrm>
            <a:off x="3840291" y="2522988"/>
            <a:ext cx="3118235" cy="44472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48" name="Text Placeholder 59"/>
          <p:cNvSpPr>
            <a:spLocks noGrp="1"/>
          </p:cNvSpPr>
          <p:nvPr>
            <p:ph type="body" sz="quarter" idx="28" hasCustomPrompt="1"/>
          </p:nvPr>
        </p:nvSpPr>
        <p:spPr>
          <a:xfrm>
            <a:off x="3840291" y="3150172"/>
            <a:ext cx="3118235" cy="44472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49" name="Text Placeholder 59"/>
          <p:cNvSpPr>
            <a:spLocks noGrp="1"/>
          </p:cNvSpPr>
          <p:nvPr>
            <p:ph type="body" sz="quarter" idx="29" hasCustomPrompt="1"/>
          </p:nvPr>
        </p:nvSpPr>
        <p:spPr>
          <a:xfrm>
            <a:off x="3840291" y="3777358"/>
            <a:ext cx="3118235" cy="44472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50" name="Freeform 17"/>
          <p:cNvSpPr>
            <a:spLocks/>
          </p:cNvSpPr>
          <p:nvPr userDrawn="1"/>
        </p:nvSpPr>
        <p:spPr bwMode="auto">
          <a:xfrm>
            <a:off x="205200" y="2365797"/>
            <a:ext cx="428054" cy="479247"/>
          </a:xfrm>
          <a:custGeom>
            <a:avLst/>
            <a:gdLst>
              <a:gd name="T0" fmla="*/ 284 w 385"/>
              <a:gd name="T1" fmla="*/ 92 h 388"/>
              <a:gd name="T2" fmla="*/ 180 w 385"/>
              <a:gd name="T3" fmla="*/ 97 h 388"/>
              <a:gd name="T4" fmla="*/ 169 w 385"/>
              <a:gd name="T5" fmla="*/ 68 h 388"/>
              <a:gd name="T6" fmla="*/ 183 w 385"/>
              <a:gd name="T7" fmla="*/ 32 h 388"/>
              <a:gd name="T8" fmla="*/ 136 w 385"/>
              <a:gd name="T9" fmla="*/ 0 h 388"/>
              <a:gd name="T10" fmla="*/ 85 w 385"/>
              <a:gd name="T11" fmla="*/ 32 h 388"/>
              <a:gd name="T12" fmla="*/ 93 w 385"/>
              <a:gd name="T13" fmla="*/ 67 h 388"/>
              <a:gd name="T14" fmla="*/ 97 w 385"/>
              <a:gd name="T15" fmla="*/ 91 h 388"/>
              <a:gd name="T16" fmla="*/ 4 w 385"/>
              <a:gd name="T17" fmla="*/ 89 h 388"/>
              <a:gd name="T18" fmla="*/ 3 w 385"/>
              <a:gd name="T19" fmla="*/ 183 h 388"/>
              <a:gd name="T20" fmla="*/ 29 w 385"/>
              <a:gd name="T21" fmla="*/ 187 h 388"/>
              <a:gd name="T22" fmla="*/ 87 w 385"/>
              <a:gd name="T23" fmla="*/ 219 h 388"/>
              <a:gd name="T24" fmla="*/ 37 w 385"/>
              <a:gd name="T25" fmla="*/ 250 h 388"/>
              <a:gd name="T26" fmla="*/ 2 w 385"/>
              <a:gd name="T27" fmla="*/ 251 h 388"/>
              <a:gd name="T28" fmla="*/ 14 w 385"/>
              <a:gd name="T29" fmla="*/ 374 h 388"/>
              <a:gd name="T30" fmla="*/ 95 w 385"/>
              <a:gd name="T31" fmla="*/ 383 h 388"/>
              <a:gd name="T32" fmla="*/ 101 w 385"/>
              <a:gd name="T33" fmla="*/ 352 h 388"/>
              <a:gd name="T34" fmla="*/ 141 w 385"/>
              <a:gd name="T35" fmla="*/ 302 h 388"/>
              <a:gd name="T36" fmla="*/ 164 w 385"/>
              <a:gd name="T37" fmla="*/ 348 h 388"/>
              <a:gd name="T38" fmla="*/ 175 w 385"/>
              <a:gd name="T39" fmla="*/ 379 h 388"/>
              <a:gd name="T40" fmla="*/ 289 w 385"/>
              <a:gd name="T41" fmla="*/ 368 h 388"/>
              <a:gd name="T42" fmla="*/ 281 w 385"/>
              <a:gd name="T43" fmla="*/ 277 h 388"/>
              <a:gd name="T44" fmla="*/ 317 w 385"/>
              <a:gd name="T45" fmla="*/ 272 h 388"/>
              <a:gd name="T46" fmla="*/ 385 w 385"/>
              <a:gd name="T47" fmla="*/ 235 h 388"/>
              <a:gd name="T48" fmla="*/ 313 w 385"/>
              <a:gd name="T49" fmla="*/ 192 h 388"/>
              <a:gd name="T50" fmla="*/ 281 w 385"/>
              <a:gd name="T51" fmla="*/ 195 h 388"/>
              <a:gd name="T52" fmla="*/ 284 w 385"/>
              <a:gd name="T53" fmla="*/ 9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85" h="388">
                <a:moveTo>
                  <a:pt x="284" y="92"/>
                </a:moveTo>
                <a:cubicBezTo>
                  <a:pt x="284" y="92"/>
                  <a:pt x="207" y="96"/>
                  <a:pt x="180" y="97"/>
                </a:cubicBezTo>
                <a:cubicBezTo>
                  <a:pt x="163" y="98"/>
                  <a:pt x="154" y="83"/>
                  <a:pt x="169" y="68"/>
                </a:cubicBezTo>
                <a:cubicBezTo>
                  <a:pt x="180" y="57"/>
                  <a:pt x="185" y="54"/>
                  <a:pt x="183" y="32"/>
                </a:cubicBezTo>
                <a:cubicBezTo>
                  <a:pt x="180" y="8"/>
                  <a:pt x="156" y="0"/>
                  <a:pt x="136" y="0"/>
                </a:cubicBezTo>
                <a:cubicBezTo>
                  <a:pt x="115" y="1"/>
                  <a:pt x="92" y="12"/>
                  <a:pt x="85" y="32"/>
                </a:cubicBezTo>
                <a:cubicBezTo>
                  <a:pt x="81" y="45"/>
                  <a:pt x="81" y="58"/>
                  <a:pt x="93" y="67"/>
                </a:cubicBezTo>
                <a:cubicBezTo>
                  <a:pt x="99" y="71"/>
                  <a:pt x="113" y="78"/>
                  <a:pt x="97" y="91"/>
                </a:cubicBezTo>
                <a:cubicBezTo>
                  <a:pt x="89" y="97"/>
                  <a:pt x="4" y="89"/>
                  <a:pt x="4" y="89"/>
                </a:cubicBezTo>
                <a:cubicBezTo>
                  <a:pt x="4" y="89"/>
                  <a:pt x="1" y="162"/>
                  <a:pt x="3" y="183"/>
                </a:cubicBezTo>
                <a:cubicBezTo>
                  <a:pt x="5" y="195"/>
                  <a:pt x="19" y="200"/>
                  <a:pt x="29" y="187"/>
                </a:cubicBezTo>
                <a:cubicBezTo>
                  <a:pt x="44" y="167"/>
                  <a:pt x="85" y="180"/>
                  <a:pt x="87" y="219"/>
                </a:cubicBezTo>
                <a:cubicBezTo>
                  <a:pt x="89" y="260"/>
                  <a:pt x="46" y="266"/>
                  <a:pt x="37" y="250"/>
                </a:cubicBezTo>
                <a:cubicBezTo>
                  <a:pt x="28" y="236"/>
                  <a:pt x="3" y="232"/>
                  <a:pt x="2" y="251"/>
                </a:cubicBezTo>
                <a:cubicBezTo>
                  <a:pt x="0" y="280"/>
                  <a:pt x="14" y="374"/>
                  <a:pt x="14" y="374"/>
                </a:cubicBezTo>
                <a:cubicBezTo>
                  <a:pt x="14" y="374"/>
                  <a:pt x="70" y="388"/>
                  <a:pt x="95" y="383"/>
                </a:cubicBezTo>
                <a:cubicBezTo>
                  <a:pt x="106" y="382"/>
                  <a:pt x="112" y="362"/>
                  <a:pt x="101" y="352"/>
                </a:cubicBezTo>
                <a:cubicBezTo>
                  <a:pt x="91" y="343"/>
                  <a:pt x="89" y="297"/>
                  <a:pt x="141" y="302"/>
                </a:cubicBezTo>
                <a:cubicBezTo>
                  <a:pt x="181" y="307"/>
                  <a:pt x="174" y="342"/>
                  <a:pt x="164" y="348"/>
                </a:cubicBezTo>
                <a:cubicBezTo>
                  <a:pt x="154" y="355"/>
                  <a:pt x="155" y="374"/>
                  <a:pt x="175" y="379"/>
                </a:cubicBezTo>
                <a:cubicBezTo>
                  <a:pt x="203" y="387"/>
                  <a:pt x="289" y="368"/>
                  <a:pt x="289" y="368"/>
                </a:cubicBezTo>
                <a:cubicBezTo>
                  <a:pt x="289" y="368"/>
                  <a:pt x="278" y="299"/>
                  <a:pt x="281" y="277"/>
                </a:cubicBezTo>
                <a:cubicBezTo>
                  <a:pt x="285" y="252"/>
                  <a:pt x="313" y="267"/>
                  <a:pt x="317" y="272"/>
                </a:cubicBezTo>
                <a:cubicBezTo>
                  <a:pt x="339" y="301"/>
                  <a:pt x="385" y="285"/>
                  <a:pt x="385" y="235"/>
                </a:cubicBezTo>
                <a:cubicBezTo>
                  <a:pt x="385" y="162"/>
                  <a:pt x="319" y="175"/>
                  <a:pt x="313" y="192"/>
                </a:cubicBezTo>
                <a:cubicBezTo>
                  <a:pt x="306" y="211"/>
                  <a:pt x="283" y="207"/>
                  <a:pt x="281" y="195"/>
                </a:cubicBezTo>
                <a:cubicBezTo>
                  <a:pt x="275" y="167"/>
                  <a:pt x="284" y="92"/>
                  <a:pt x="284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1" name="Text Placeholder 59"/>
          <p:cNvSpPr>
            <a:spLocks noGrp="1"/>
          </p:cNvSpPr>
          <p:nvPr>
            <p:ph type="body" sz="quarter" idx="33" hasCustomPrompt="1"/>
          </p:nvPr>
        </p:nvSpPr>
        <p:spPr>
          <a:xfrm>
            <a:off x="755576" y="2151481"/>
            <a:ext cx="1152128" cy="907878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</a:t>
            </a:r>
          </a:p>
        </p:txBody>
      </p:sp>
      <p:sp>
        <p:nvSpPr>
          <p:cNvPr id="52" name="Text Placeholder 59"/>
          <p:cNvSpPr>
            <a:spLocks noGrp="1"/>
          </p:cNvSpPr>
          <p:nvPr>
            <p:ph type="body" sz="quarter" idx="34" hasCustomPrompt="1"/>
          </p:nvPr>
        </p:nvSpPr>
        <p:spPr>
          <a:xfrm>
            <a:off x="755576" y="3057693"/>
            <a:ext cx="1152128" cy="907878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</a:t>
            </a:r>
          </a:p>
        </p:txBody>
      </p:sp>
      <p:sp>
        <p:nvSpPr>
          <p:cNvPr id="53" name="Text Placeholder 59"/>
          <p:cNvSpPr>
            <a:spLocks noGrp="1"/>
          </p:cNvSpPr>
          <p:nvPr>
            <p:ph type="body" sz="quarter" idx="35" hasCustomPrompt="1"/>
          </p:nvPr>
        </p:nvSpPr>
        <p:spPr>
          <a:xfrm>
            <a:off x="755576" y="3965571"/>
            <a:ext cx="1152128" cy="907878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</a:t>
            </a:r>
          </a:p>
        </p:txBody>
      </p:sp>
      <p:sp>
        <p:nvSpPr>
          <p:cNvPr id="54" name="Freeform 21"/>
          <p:cNvSpPr>
            <a:spLocks noEditPoints="1"/>
          </p:cNvSpPr>
          <p:nvPr userDrawn="1"/>
        </p:nvSpPr>
        <p:spPr bwMode="auto">
          <a:xfrm>
            <a:off x="185927" y="3285524"/>
            <a:ext cx="419218" cy="465798"/>
          </a:xfrm>
          <a:custGeom>
            <a:avLst/>
            <a:gdLst>
              <a:gd name="T0" fmla="*/ 274 w 548"/>
              <a:gd name="T1" fmla="*/ 548 h 548"/>
              <a:gd name="T2" fmla="*/ 0 w 548"/>
              <a:gd name="T3" fmla="*/ 274 h 548"/>
              <a:gd name="T4" fmla="*/ 274 w 548"/>
              <a:gd name="T5" fmla="*/ 0 h 548"/>
              <a:gd name="T6" fmla="*/ 548 w 548"/>
              <a:gd name="T7" fmla="*/ 274 h 548"/>
              <a:gd name="T8" fmla="*/ 274 w 548"/>
              <a:gd name="T9" fmla="*/ 548 h 548"/>
              <a:gd name="T10" fmla="*/ 274 w 548"/>
              <a:gd name="T11" fmla="*/ 37 h 548"/>
              <a:gd name="T12" fmla="*/ 37 w 548"/>
              <a:gd name="T13" fmla="*/ 274 h 548"/>
              <a:gd name="T14" fmla="*/ 274 w 548"/>
              <a:gd name="T15" fmla="*/ 511 h 548"/>
              <a:gd name="T16" fmla="*/ 511 w 548"/>
              <a:gd name="T17" fmla="*/ 274 h 548"/>
              <a:gd name="T18" fmla="*/ 274 w 548"/>
              <a:gd name="T19" fmla="*/ 37 h 548"/>
              <a:gd name="T20" fmla="*/ 287 w 548"/>
              <a:gd name="T21" fmla="*/ 286 h 548"/>
              <a:gd name="T22" fmla="*/ 189 w 548"/>
              <a:gd name="T23" fmla="*/ 393 h 548"/>
              <a:gd name="T24" fmla="*/ 165 w 548"/>
              <a:gd name="T25" fmla="*/ 394 h 548"/>
              <a:gd name="T26" fmla="*/ 164 w 548"/>
              <a:gd name="T27" fmla="*/ 370 h 548"/>
              <a:gd name="T28" fmla="*/ 257 w 548"/>
              <a:gd name="T29" fmla="*/ 268 h 548"/>
              <a:gd name="T30" fmla="*/ 257 w 548"/>
              <a:gd name="T31" fmla="*/ 71 h 548"/>
              <a:gd name="T32" fmla="*/ 274 w 548"/>
              <a:gd name="T33" fmla="*/ 54 h 548"/>
              <a:gd name="T34" fmla="*/ 291 w 548"/>
              <a:gd name="T35" fmla="*/ 71 h 548"/>
              <a:gd name="T36" fmla="*/ 291 w 548"/>
              <a:gd name="T37" fmla="*/ 272 h 548"/>
              <a:gd name="T38" fmla="*/ 287 w 548"/>
              <a:gd name="T39" fmla="*/ 28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48" h="548">
                <a:moveTo>
                  <a:pt x="274" y="548"/>
                </a:moveTo>
                <a:cubicBezTo>
                  <a:pt x="123" y="548"/>
                  <a:pt x="0" y="425"/>
                  <a:pt x="0" y="274"/>
                </a:cubicBezTo>
                <a:cubicBezTo>
                  <a:pt x="0" y="123"/>
                  <a:pt x="123" y="0"/>
                  <a:pt x="274" y="0"/>
                </a:cubicBezTo>
                <a:cubicBezTo>
                  <a:pt x="425" y="0"/>
                  <a:pt x="548" y="123"/>
                  <a:pt x="548" y="274"/>
                </a:cubicBezTo>
                <a:cubicBezTo>
                  <a:pt x="548" y="425"/>
                  <a:pt x="425" y="548"/>
                  <a:pt x="274" y="548"/>
                </a:cubicBezTo>
                <a:close/>
                <a:moveTo>
                  <a:pt x="274" y="37"/>
                </a:moveTo>
                <a:cubicBezTo>
                  <a:pt x="144" y="37"/>
                  <a:pt x="37" y="144"/>
                  <a:pt x="37" y="274"/>
                </a:cubicBezTo>
                <a:cubicBezTo>
                  <a:pt x="37" y="404"/>
                  <a:pt x="144" y="511"/>
                  <a:pt x="274" y="511"/>
                </a:cubicBezTo>
                <a:cubicBezTo>
                  <a:pt x="404" y="511"/>
                  <a:pt x="511" y="404"/>
                  <a:pt x="511" y="274"/>
                </a:cubicBezTo>
                <a:cubicBezTo>
                  <a:pt x="511" y="144"/>
                  <a:pt x="404" y="37"/>
                  <a:pt x="274" y="37"/>
                </a:cubicBezTo>
                <a:close/>
                <a:moveTo>
                  <a:pt x="287" y="286"/>
                </a:moveTo>
                <a:cubicBezTo>
                  <a:pt x="189" y="393"/>
                  <a:pt x="189" y="393"/>
                  <a:pt x="189" y="393"/>
                </a:cubicBezTo>
                <a:cubicBezTo>
                  <a:pt x="189" y="393"/>
                  <a:pt x="176" y="405"/>
                  <a:pt x="165" y="394"/>
                </a:cubicBezTo>
                <a:cubicBezTo>
                  <a:pt x="153" y="384"/>
                  <a:pt x="164" y="370"/>
                  <a:pt x="164" y="370"/>
                </a:cubicBezTo>
                <a:cubicBezTo>
                  <a:pt x="257" y="268"/>
                  <a:pt x="257" y="268"/>
                  <a:pt x="257" y="268"/>
                </a:cubicBezTo>
                <a:cubicBezTo>
                  <a:pt x="257" y="71"/>
                  <a:pt x="257" y="71"/>
                  <a:pt x="257" y="71"/>
                </a:cubicBezTo>
                <a:cubicBezTo>
                  <a:pt x="257" y="71"/>
                  <a:pt x="258" y="54"/>
                  <a:pt x="274" y="54"/>
                </a:cubicBezTo>
                <a:cubicBezTo>
                  <a:pt x="290" y="54"/>
                  <a:pt x="291" y="71"/>
                  <a:pt x="291" y="71"/>
                </a:cubicBezTo>
                <a:cubicBezTo>
                  <a:pt x="291" y="272"/>
                  <a:pt x="291" y="272"/>
                  <a:pt x="291" y="272"/>
                </a:cubicBezTo>
                <a:cubicBezTo>
                  <a:pt x="292" y="279"/>
                  <a:pt x="287" y="286"/>
                  <a:pt x="287" y="2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5" name="Freeform 5"/>
          <p:cNvSpPr>
            <a:spLocks/>
          </p:cNvSpPr>
          <p:nvPr userDrawn="1"/>
        </p:nvSpPr>
        <p:spPr bwMode="auto">
          <a:xfrm flipH="1">
            <a:off x="179922" y="4179106"/>
            <a:ext cx="431228" cy="479144"/>
          </a:xfrm>
          <a:custGeom>
            <a:avLst/>
            <a:gdLst/>
            <a:ahLst/>
            <a:cxnLst/>
            <a:rect l="l" t="t" r="r" b="b"/>
            <a:pathLst>
              <a:path w="676208" h="676208">
                <a:moveTo>
                  <a:pt x="383148" y="205522"/>
                </a:moveTo>
                <a:cubicBezTo>
                  <a:pt x="309924" y="180645"/>
                  <a:pt x="230399" y="219837"/>
                  <a:pt x="205522" y="293060"/>
                </a:cubicBezTo>
                <a:cubicBezTo>
                  <a:pt x="180645" y="366284"/>
                  <a:pt x="219837" y="445809"/>
                  <a:pt x="293060" y="470686"/>
                </a:cubicBezTo>
                <a:cubicBezTo>
                  <a:pt x="366284" y="495563"/>
                  <a:pt x="445809" y="456371"/>
                  <a:pt x="470686" y="383148"/>
                </a:cubicBezTo>
                <a:cubicBezTo>
                  <a:pt x="495563" y="309924"/>
                  <a:pt x="456371" y="230399"/>
                  <a:pt x="383148" y="205522"/>
                </a:cubicBezTo>
                <a:close/>
                <a:moveTo>
                  <a:pt x="411540" y="7455"/>
                </a:moveTo>
                <a:lnTo>
                  <a:pt x="432416" y="90211"/>
                </a:lnTo>
                <a:lnTo>
                  <a:pt x="490568" y="120778"/>
                </a:lnTo>
                <a:lnTo>
                  <a:pt x="523372" y="108850"/>
                </a:lnTo>
                <a:lnTo>
                  <a:pt x="570341" y="91702"/>
                </a:lnTo>
                <a:lnTo>
                  <a:pt x="581524" y="105122"/>
                </a:lnTo>
                <a:lnTo>
                  <a:pt x="623274" y="155819"/>
                </a:lnTo>
                <a:lnTo>
                  <a:pt x="604636" y="187877"/>
                </a:lnTo>
                <a:lnTo>
                  <a:pt x="579288" y="229628"/>
                </a:lnTo>
                <a:lnTo>
                  <a:pt x="583015" y="241556"/>
                </a:lnTo>
                <a:lnTo>
                  <a:pt x="599417" y="292253"/>
                </a:lnTo>
                <a:lnTo>
                  <a:pt x="652351" y="316856"/>
                </a:lnTo>
                <a:lnTo>
                  <a:pt x="676208" y="328039"/>
                </a:lnTo>
                <a:lnTo>
                  <a:pt x="676208" y="334749"/>
                </a:lnTo>
                <a:lnTo>
                  <a:pt x="668753" y="410794"/>
                </a:lnTo>
                <a:lnTo>
                  <a:pt x="611346" y="425705"/>
                </a:lnTo>
                <a:lnTo>
                  <a:pt x="585997" y="431670"/>
                </a:lnTo>
                <a:lnTo>
                  <a:pt x="555430" y="489822"/>
                </a:lnTo>
                <a:lnTo>
                  <a:pt x="584506" y="569595"/>
                </a:lnTo>
                <a:lnTo>
                  <a:pt x="521135" y="623274"/>
                </a:lnTo>
                <a:lnTo>
                  <a:pt x="447326" y="579287"/>
                </a:lnTo>
                <a:lnTo>
                  <a:pt x="384701" y="598672"/>
                </a:lnTo>
                <a:lnTo>
                  <a:pt x="348169" y="676208"/>
                </a:lnTo>
                <a:lnTo>
                  <a:pt x="265413" y="668007"/>
                </a:lnTo>
                <a:lnTo>
                  <a:pt x="244538" y="585252"/>
                </a:lnTo>
                <a:lnTo>
                  <a:pt x="186386" y="554684"/>
                </a:lnTo>
                <a:lnTo>
                  <a:pt x="106613" y="584506"/>
                </a:lnTo>
                <a:lnTo>
                  <a:pt x="53679" y="520390"/>
                </a:lnTo>
                <a:lnTo>
                  <a:pt x="56662" y="514425"/>
                </a:lnTo>
                <a:lnTo>
                  <a:pt x="96921" y="446581"/>
                </a:lnTo>
                <a:lnTo>
                  <a:pt x="77537" y="383955"/>
                </a:lnTo>
                <a:lnTo>
                  <a:pt x="12674" y="353388"/>
                </a:lnTo>
                <a:lnTo>
                  <a:pt x="0" y="348169"/>
                </a:lnTo>
                <a:lnTo>
                  <a:pt x="8201" y="265414"/>
                </a:lnTo>
                <a:lnTo>
                  <a:pt x="90956" y="244538"/>
                </a:lnTo>
                <a:lnTo>
                  <a:pt x="121524" y="186386"/>
                </a:lnTo>
                <a:lnTo>
                  <a:pt x="91702" y="105867"/>
                </a:lnTo>
                <a:lnTo>
                  <a:pt x="155819" y="52934"/>
                </a:lnTo>
                <a:lnTo>
                  <a:pt x="229627" y="96921"/>
                </a:lnTo>
                <a:lnTo>
                  <a:pt x="292253" y="77537"/>
                </a:lnTo>
                <a:lnTo>
                  <a:pt x="328785" y="0"/>
                </a:lnTo>
                <a:lnTo>
                  <a:pt x="410049" y="74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47754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/>
      <p:bldP spid="55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rrows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8633F-E1A4-4B8A-9BD2-AD329A15C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4B241-C138-48F0-A1D8-7933FE15E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10"/>
          <p:cNvGrpSpPr>
            <a:grpSpLocks noChangeAspect="1"/>
          </p:cNvGrpSpPr>
          <p:nvPr userDrawn="1"/>
        </p:nvGrpSpPr>
        <p:grpSpPr bwMode="auto">
          <a:xfrm>
            <a:off x="1083079" y="1764246"/>
            <a:ext cx="6976258" cy="3334924"/>
            <a:chOff x="604" y="1031"/>
            <a:chExt cx="4551" cy="1958"/>
          </a:xfrm>
        </p:grpSpPr>
        <p:sp>
          <p:nvSpPr>
            <p:cNvPr id="39" name="Freeform 11"/>
            <p:cNvSpPr>
              <a:spLocks/>
            </p:cNvSpPr>
            <p:nvPr userDrawn="1"/>
          </p:nvSpPr>
          <p:spPr bwMode="auto">
            <a:xfrm>
              <a:off x="3400" y="1031"/>
              <a:ext cx="1755" cy="1958"/>
            </a:xfrm>
            <a:custGeom>
              <a:avLst/>
              <a:gdLst>
                <a:gd name="T0" fmla="*/ 1755 w 1755"/>
                <a:gd name="T1" fmla="*/ 979 h 1958"/>
                <a:gd name="T2" fmla="*/ 1312 w 1755"/>
                <a:gd name="T3" fmla="*/ 1958 h 1958"/>
                <a:gd name="T4" fmla="*/ 0 w 1755"/>
                <a:gd name="T5" fmla="*/ 1958 h 1958"/>
                <a:gd name="T6" fmla="*/ 443 w 1755"/>
                <a:gd name="T7" fmla="*/ 979 h 1958"/>
                <a:gd name="T8" fmla="*/ 139 w 1755"/>
                <a:gd name="T9" fmla="*/ 307 h 1958"/>
                <a:gd name="T10" fmla="*/ 0 w 1755"/>
                <a:gd name="T11" fmla="*/ 0 h 1958"/>
                <a:gd name="T12" fmla="*/ 1312 w 1755"/>
                <a:gd name="T13" fmla="*/ 0 h 1958"/>
                <a:gd name="T14" fmla="*/ 1451 w 1755"/>
                <a:gd name="T15" fmla="*/ 307 h 1958"/>
                <a:gd name="T16" fmla="*/ 1755 w 1755"/>
                <a:gd name="T17" fmla="*/ 979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5" h="1958">
                  <a:moveTo>
                    <a:pt x="1755" y="979"/>
                  </a:moveTo>
                  <a:lnTo>
                    <a:pt x="1312" y="1958"/>
                  </a:lnTo>
                  <a:lnTo>
                    <a:pt x="0" y="1958"/>
                  </a:lnTo>
                  <a:lnTo>
                    <a:pt x="443" y="979"/>
                  </a:lnTo>
                  <a:lnTo>
                    <a:pt x="139" y="307"/>
                  </a:lnTo>
                  <a:lnTo>
                    <a:pt x="0" y="0"/>
                  </a:lnTo>
                  <a:lnTo>
                    <a:pt x="1312" y="0"/>
                  </a:lnTo>
                  <a:lnTo>
                    <a:pt x="1451" y="307"/>
                  </a:lnTo>
                  <a:lnTo>
                    <a:pt x="1755" y="979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12"/>
            <p:cNvSpPr>
              <a:spLocks/>
            </p:cNvSpPr>
            <p:nvPr userDrawn="1"/>
          </p:nvSpPr>
          <p:spPr bwMode="auto">
            <a:xfrm>
              <a:off x="604" y="1031"/>
              <a:ext cx="1756" cy="1958"/>
            </a:xfrm>
            <a:custGeom>
              <a:avLst/>
              <a:gdLst>
                <a:gd name="T0" fmla="*/ 1756 w 1756"/>
                <a:gd name="T1" fmla="*/ 979 h 1958"/>
                <a:gd name="T2" fmla="*/ 1313 w 1756"/>
                <a:gd name="T3" fmla="*/ 1958 h 1958"/>
                <a:gd name="T4" fmla="*/ 0 w 1756"/>
                <a:gd name="T5" fmla="*/ 1958 h 1958"/>
                <a:gd name="T6" fmla="*/ 444 w 1756"/>
                <a:gd name="T7" fmla="*/ 979 h 1958"/>
                <a:gd name="T8" fmla="*/ 140 w 1756"/>
                <a:gd name="T9" fmla="*/ 307 h 1958"/>
                <a:gd name="T10" fmla="*/ 0 w 1756"/>
                <a:gd name="T11" fmla="*/ 0 h 1958"/>
                <a:gd name="T12" fmla="*/ 1313 w 1756"/>
                <a:gd name="T13" fmla="*/ 0 h 1958"/>
                <a:gd name="T14" fmla="*/ 1452 w 1756"/>
                <a:gd name="T15" fmla="*/ 307 h 1958"/>
                <a:gd name="T16" fmla="*/ 1756 w 1756"/>
                <a:gd name="T17" fmla="*/ 979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6" h="1958">
                  <a:moveTo>
                    <a:pt x="1756" y="979"/>
                  </a:moveTo>
                  <a:lnTo>
                    <a:pt x="1313" y="1958"/>
                  </a:lnTo>
                  <a:lnTo>
                    <a:pt x="0" y="1958"/>
                  </a:lnTo>
                  <a:lnTo>
                    <a:pt x="444" y="979"/>
                  </a:lnTo>
                  <a:lnTo>
                    <a:pt x="140" y="307"/>
                  </a:lnTo>
                  <a:lnTo>
                    <a:pt x="0" y="0"/>
                  </a:lnTo>
                  <a:lnTo>
                    <a:pt x="1313" y="0"/>
                  </a:lnTo>
                  <a:lnTo>
                    <a:pt x="1452" y="307"/>
                  </a:lnTo>
                  <a:lnTo>
                    <a:pt x="1756" y="97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13"/>
            <p:cNvSpPr>
              <a:spLocks/>
            </p:cNvSpPr>
            <p:nvPr userDrawn="1"/>
          </p:nvSpPr>
          <p:spPr bwMode="auto">
            <a:xfrm>
              <a:off x="2002" y="1031"/>
              <a:ext cx="1755" cy="1958"/>
            </a:xfrm>
            <a:custGeom>
              <a:avLst/>
              <a:gdLst>
                <a:gd name="T0" fmla="*/ 1755 w 1755"/>
                <a:gd name="T1" fmla="*/ 979 h 1958"/>
                <a:gd name="T2" fmla="*/ 1312 w 1755"/>
                <a:gd name="T3" fmla="*/ 1958 h 1958"/>
                <a:gd name="T4" fmla="*/ 0 w 1755"/>
                <a:gd name="T5" fmla="*/ 1958 h 1958"/>
                <a:gd name="T6" fmla="*/ 443 w 1755"/>
                <a:gd name="T7" fmla="*/ 979 h 1958"/>
                <a:gd name="T8" fmla="*/ 139 w 1755"/>
                <a:gd name="T9" fmla="*/ 307 h 1958"/>
                <a:gd name="T10" fmla="*/ 0 w 1755"/>
                <a:gd name="T11" fmla="*/ 0 h 1958"/>
                <a:gd name="T12" fmla="*/ 1312 w 1755"/>
                <a:gd name="T13" fmla="*/ 0 h 1958"/>
                <a:gd name="T14" fmla="*/ 1452 w 1755"/>
                <a:gd name="T15" fmla="*/ 307 h 1958"/>
                <a:gd name="T16" fmla="*/ 1755 w 1755"/>
                <a:gd name="T17" fmla="*/ 979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5" h="1958">
                  <a:moveTo>
                    <a:pt x="1755" y="979"/>
                  </a:moveTo>
                  <a:lnTo>
                    <a:pt x="1312" y="1958"/>
                  </a:lnTo>
                  <a:lnTo>
                    <a:pt x="0" y="1958"/>
                  </a:lnTo>
                  <a:lnTo>
                    <a:pt x="443" y="979"/>
                  </a:lnTo>
                  <a:lnTo>
                    <a:pt x="139" y="307"/>
                  </a:lnTo>
                  <a:lnTo>
                    <a:pt x="0" y="0"/>
                  </a:lnTo>
                  <a:lnTo>
                    <a:pt x="1312" y="0"/>
                  </a:lnTo>
                  <a:lnTo>
                    <a:pt x="1452" y="307"/>
                  </a:lnTo>
                  <a:lnTo>
                    <a:pt x="1755" y="979"/>
                  </a:lnTo>
                  <a:close/>
                </a:path>
              </a:pathLst>
            </a:custGeom>
            <a:solidFill>
              <a:schemeClr val="accent4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14"/>
            <p:cNvSpPr>
              <a:spLocks/>
            </p:cNvSpPr>
            <p:nvPr userDrawn="1"/>
          </p:nvSpPr>
          <p:spPr bwMode="auto">
            <a:xfrm>
              <a:off x="604" y="1031"/>
              <a:ext cx="1452" cy="307"/>
            </a:xfrm>
            <a:custGeom>
              <a:avLst/>
              <a:gdLst>
                <a:gd name="T0" fmla="*/ 1452 w 1452"/>
                <a:gd name="T1" fmla="*/ 307 h 307"/>
                <a:gd name="T2" fmla="*/ 140 w 1452"/>
                <a:gd name="T3" fmla="*/ 307 h 307"/>
                <a:gd name="T4" fmla="*/ 0 w 1452"/>
                <a:gd name="T5" fmla="*/ 0 h 307"/>
                <a:gd name="T6" fmla="*/ 1313 w 1452"/>
                <a:gd name="T7" fmla="*/ 0 h 307"/>
                <a:gd name="T8" fmla="*/ 1452 w 1452"/>
                <a:gd name="T9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2" h="307">
                  <a:moveTo>
                    <a:pt x="1452" y="307"/>
                  </a:moveTo>
                  <a:lnTo>
                    <a:pt x="140" y="307"/>
                  </a:lnTo>
                  <a:lnTo>
                    <a:pt x="0" y="0"/>
                  </a:lnTo>
                  <a:lnTo>
                    <a:pt x="1313" y="0"/>
                  </a:lnTo>
                  <a:lnTo>
                    <a:pt x="1452" y="30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15"/>
            <p:cNvSpPr>
              <a:spLocks/>
            </p:cNvSpPr>
            <p:nvPr userDrawn="1"/>
          </p:nvSpPr>
          <p:spPr bwMode="auto">
            <a:xfrm>
              <a:off x="2002" y="1031"/>
              <a:ext cx="1452" cy="307"/>
            </a:xfrm>
            <a:custGeom>
              <a:avLst/>
              <a:gdLst>
                <a:gd name="T0" fmla="*/ 1452 w 1452"/>
                <a:gd name="T1" fmla="*/ 307 h 307"/>
                <a:gd name="T2" fmla="*/ 139 w 1452"/>
                <a:gd name="T3" fmla="*/ 307 h 307"/>
                <a:gd name="T4" fmla="*/ 0 w 1452"/>
                <a:gd name="T5" fmla="*/ 0 h 307"/>
                <a:gd name="T6" fmla="*/ 1312 w 1452"/>
                <a:gd name="T7" fmla="*/ 0 h 307"/>
                <a:gd name="T8" fmla="*/ 1452 w 1452"/>
                <a:gd name="T9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2" h="307">
                  <a:moveTo>
                    <a:pt x="1452" y="307"/>
                  </a:moveTo>
                  <a:lnTo>
                    <a:pt x="139" y="307"/>
                  </a:lnTo>
                  <a:lnTo>
                    <a:pt x="0" y="0"/>
                  </a:lnTo>
                  <a:lnTo>
                    <a:pt x="1312" y="0"/>
                  </a:lnTo>
                  <a:lnTo>
                    <a:pt x="1452" y="307"/>
                  </a:lnTo>
                  <a:close/>
                </a:path>
              </a:pathLst>
            </a:custGeom>
            <a:solidFill>
              <a:schemeClr val="accent4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16"/>
            <p:cNvSpPr>
              <a:spLocks/>
            </p:cNvSpPr>
            <p:nvPr userDrawn="1"/>
          </p:nvSpPr>
          <p:spPr bwMode="auto">
            <a:xfrm>
              <a:off x="3400" y="1031"/>
              <a:ext cx="1451" cy="307"/>
            </a:xfrm>
            <a:custGeom>
              <a:avLst/>
              <a:gdLst>
                <a:gd name="T0" fmla="*/ 1451 w 1451"/>
                <a:gd name="T1" fmla="*/ 307 h 307"/>
                <a:gd name="T2" fmla="*/ 139 w 1451"/>
                <a:gd name="T3" fmla="*/ 307 h 307"/>
                <a:gd name="T4" fmla="*/ 0 w 1451"/>
                <a:gd name="T5" fmla="*/ 0 h 307"/>
                <a:gd name="T6" fmla="*/ 1312 w 1451"/>
                <a:gd name="T7" fmla="*/ 0 h 307"/>
                <a:gd name="T8" fmla="*/ 1451 w 1451"/>
                <a:gd name="T9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1" h="307">
                  <a:moveTo>
                    <a:pt x="1451" y="307"/>
                  </a:moveTo>
                  <a:lnTo>
                    <a:pt x="139" y="307"/>
                  </a:lnTo>
                  <a:lnTo>
                    <a:pt x="0" y="0"/>
                  </a:lnTo>
                  <a:lnTo>
                    <a:pt x="1312" y="0"/>
                  </a:lnTo>
                  <a:lnTo>
                    <a:pt x="1451" y="307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5" name="Text Placeholder 68"/>
          <p:cNvSpPr>
            <a:spLocks noGrp="1"/>
          </p:cNvSpPr>
          <p:nvPr>
            <p:ph type="body" sz="quarter" idx="18" hasCustomPrompt="1"/>
          </p:nvPr>
        </p:nvSpPr>
        <p:spPr>
          <a:xfrm>
            <a:off x="1236806" y="1825669"/>
            <a:ext cx="1989276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</a:t>
            </a:r>
          </a:p>
        </p:txBody>
      </p:sp>
      <p:sp>
        <p:nvSpPr>
          <p:cNvPr id="46" name="Text Placeholder 68"/>
          <p:cNvSpPr>
            <a:spLocks noGrp="1"/>
          </p:cNvSpPr>
          <p:nvPr>
            <p:ph type="body" sz="quarter" idx="19" hasCustomPrompt="1"/>
          </p:nvPr>
        </p:nvSpPr>
        <p:spPr>
          <a:xfrm>
            <a:off x="3416359" y="1825669"/>
            <a:ext cx="1952727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</a:t>
            </a:r>
          </a:p>
        </p:txBody>
      </p:sp>
      <p:sp>
        <p:nvSpPr>
          <p:cNvPr id="47" name="Text Placeholder 68"/>
          <p:cNvSpPr>
            <a:spLocks noGrp="1"/>
          </p:cNvSpPr>
          <p:nvPr>
            <p:ph type="body" sz="quarter" idx="20" hasCustomPrompt="1"/>
          </p:nvPr>
        </p:nvSpPr>
        <p:spPr>
          <a:xfrm>
            <a:off x="5508104" y="1825669"/>
            <a:ext cx="1989276" cy="400044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</a:t>
            </a:r>
          </a:p>
        </p:txBody>
      </p:sp>
      <p:sp>
        <p:nvSpPr>
          <p:cNvPr id="48" name="Text Placeholder 68"/>
          <p:cNvSpPr>
            <a:spLocks noGrp="1"/>
          </p:cNvSpPr>
          <p:nvPr>
            <p:ph type="body" sz="quarter" idx="21" hasCustomPrompt="1"/>
          </p:nvPr>
        </p:nvSpPr>
        <p:spPr>
          <a:xfrm>
            <a:off x="1913136" y="2617473"/>
            <a:ext cx="1440160" cy="208023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49" name="Text Placeholder 68"/>
          <p:cNvSpPr>
            <a:spLocks noGrp="1"/>
          </p:cNvSpPr>
          <p:nvPr>
            <p:ph type="body" sz="quarter" idx="22" hasCustomPrompt="1"/>
          </p:nvPr>
        </p:nvSpPr>
        <p:spPr>
          <a:xfrm>
            <a:off x="4086745" y="2617473"/>
            <a:ext cx="1440160" cy="208023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50" name="Text Placeholder 68"/>
          <p:cNvSpPr>
            <a:spLocks noGrp="1"/>
          </p:cNvSpPr>
          <p:nvPr>
            <p:ph type="body" sz="quarter" idx="23" hasCustomPrompt="1"/>
          </p:nvPr>
        </p:nvSpPr>
        <p:spPr>
          <a:xfrm>
            <a:off x="6228184" y="2617473"/>
            <a:ext cx="1440160" cy="208023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Text Arrows - 3 Items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377924302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rrows - 4 Ite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8633F-E1A4-4B8A-9BD2-AD329A15C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4B241-C138-48F0-A1D8-7933FE15E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 userDrawn="1"/>
        </p:nvGrpSpPr>
        <p:grpSpPr bwMode="auto">
          <a:xfrm>
            <a:off x="398463" y="1804431"/>
            <a:ext cx="8343900" cy="3053292"/>
            <a:chOff x="251" y="944"/>
            <a:chExt cx="5256" cy="1731"/>
          </a:xfrm>
          <a:solidFill>
            <a:schemeClr val="bg1">
              <a:lumMod val="85000"/>
            </a:schemeClr>
          </a:solidFill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251" y="944"/>
              <a:ext cx="1551" cy="1731"/>
            </a:xfrm>
            <a:custGeom>
              <a:avLst/>
              <a:gdLst>
                <a:gd name="T0" fmla="*/ 1551 w 1551"/>
                <a:gd name="T1" fmla="*/ 865 h 1731"/>
                <a:gd name="T2" fmla="*/ 1159 w 1551"/>
                <a:gd name="T3" fmla="*/ 1731 h 1731"/>
                <a:gd name="T4" fmla="*/ 0 w 1551"/>
                <a:gd name="T5" fmla="*/ 1731 h 1731"/>
                <a:gd name="T6" fmla="*/ 392 w 1551"/>
                <a:gd name="T7" fmla="*/ 865 h 1731"/>
                <a:gd name="T8" fmla="*/ 123 w 1551"/>
                <a:gd name="T9" fmla="*/ 272 h 1731"/>
                <a:gd name="T10" fmla="*/ 0 w 1551"/>
                <a:gd name="T11" fmla="*/ 0 h 1731"/>
                <a:gd name="T12" fmla="*/ 1159 w 1551"/>
                <a:gd name="T13" fmla="*/ 0 h 1731"/>
                <a:gd name="T14" fmla="*/ 1281 w 1551"/>
                <a:gd name="T15" fmla="*/ 272 h 1731"/>
                <a:gd name="T16" fmla="*/ 1551 w 1551"/>
                <a:gd name="T17" fmla="*/ 865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1" h="1731">
                  <a:moveTo>
                    <a:pt x="1551" y="865"/>
                  </a:moveTo>
                  <a:lnTo>
                    <a:pt x="1159" y="1731"/>
                  </a:lnTo>
                  <a:lnTo>
                    <a:pt x="0" y="1731"/>
                  </a:lnTo>
                  <a:lnTo>
                    <a:pt x="392" y="865"/>
                  </a:lnTo>
                  <a:lnTo>
                    <a:pt x="123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1" y="272"/>
                  </a:lnTo>
                  <a:lnTo>
                    <a:pt x="1551" y="8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251" y="944"/>
              <a:ext cx="1281" cy="272"/>
            </a:xfrm>
            <a:custGeom>
              <a:avLst/>
              <a:gdLst>
                <a:gd name="T0" fmla="*/ 1281 w 1281"/>
                <a:gd name="T1" fmla="*/ 272 h 272"/>
                <a:gd name="T2" fmla="*/ 123 w 1281"/>
                <a:gd name="T3" fmla="*/ 272 h 272"/>
                <a:gd name="T4" fmla="*/ 0 w 1281"/>
                <a:gd name="T5" fmla="*/ 0 h 272"/>
                <a:gd name="T6" fmla="*/ 1159 w 1281"/>
                <a:gd name="T7" fmla="*/ 0 h 272"/>
                <a:gd name="T8" fmla="*/ 1281 w 1281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272">
                  <a:moveTo>
                    <a:pt x="1281" y="272"/>
                  </a:moveTo>
                  <a:lnTo>
                    <a:pt x="123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1" y="27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487" y="944"/>
              <a:ext cx="1549" cy="1731"/>
            </a:xfrm>
            <a:custGeom>
              <a:avLst/>
              <a:gdLst>
                <a:gd name="T0" fmla="*/ 1549 w 1549"/>
                <a:gd name="T1" fmla="*/ 865 h 1731"/>
                <a:gd name="T2" fmla="*/ 1158 w 1549"/>
                <a:gd name="T3" fmla="*/ 1731 h 1731"/>
                <a:gd name="T4" fmla="*/ 0 w 1549"/>
                <a:gd name="T5" fmla="*/ 1731 h 1731"/>
                <a:gd name="T6" fmla="*/ 390 w 1549"/>
                <a:gd name="T7" fmla="*/ 865 h 1731"/>
                <a:gd name="T8" fmla="*/ 122 w 1549"/>
                <a:gd name="T9" fmla="*/ 272 h 1731"/>
                <a:gd name="T10" fmla="*/ 0 w 1549"/>
                <a:gd name="T11" fmla="*/ 0 h 1731"/>
                <a:gd name="T12" fmla="*/ 1158 w 1549"/>
                <a:gd name="T13" fmla="*/ 0 h 1731"/>
                <a:gd name="T14" fmla="*/ 1281 w 1549"/>
                <a:gd name="T15" fmla="*/ 272 h 1731"/>
                <a:gd name="T16" fmla="*/ 1549 w 1549"/>
                <a:gd name="T17" fmla="*/ 865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9" h="1731">
                  <a:moveTo>
                    <a:pt x="1549" y="865"/>
                  </a:moveTo>
                  <a:lnTo>
                    <a:pt x="1158" y="1731"/>
                  </a:lnTo>
                  <a:lnTo>
                    <a:pt x="0" y="1731"/>
                  </a:lnTo>
                  <a:lnTo>
                    <a:pt x="390" y="865"/>
                  </a:lnTo>
                  <a:lnTo>
                    <a:pt x="122" y="272"/>
                  </a:lnTo>
                  <a:lnTo>
                    <a:pt x="0" y="0"/>
                  </a:lnTo>
                  <a:lnTo>
                    <a:pt x="1158" y="0"/>
                  </a:lnTo>
                  <a:lnTo>
                    <a:pt x="1281" y="272"/>
                  </a:lnTo>
                  <a:lnTo>
                    <a:pt x="1549" y="86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487" y="944"/>
              <a:ext cx="1281" cy="272"/>
            </a:xfrm>
            <a:custGeom>
              <a:avLst/>
              <a:gdLst>
                <a:gd name="T0" fmla="*/ 1281 w 1281"/>
                <a:gd name="T1" fmla="*/ 272 h 272"/>
                <a:gd name="T2" fmla="*/ 122 w 1281"/>
                <a:gd name="T3" fmla="*/ 272 h 272"/>
                <a:gd name="T4" fmla="*/ 0 w 1281"/>
                <a:gd name="T5" fmla="*/ 0 h 272"/>
                <a:gd name="T6" fmla="*/ 1158 w 1281"/>
                <a:gd name="T7" fmla="*/ 0 h 272"/>
                <a:gd name="T8" fmla="*/ 1281 w 1281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272">
                  <a:moveTo>
                    <a:pt x="1281" y="272"/>
                  </a:moveTo>
                  <a:lnTo>
                    <a:pt x="122" y="272"/>
                  </a:lnTo>
                  <a:lnTo>
                    <a:pt x="0" y="0"/>
                  </a:lnTo>
                  <a:lnTo>
                    <a:pt x="1158" y="0"/>
                  </a:lnTo>
                  <a:lnTo>
                    <a:pt x="1281" y="27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2721" y="944"/>
              <a:ext cx="1551" cy="1731"/>
            </a:xfrm>
            <a:custGeom>
              <a:avLst/>
              <a:gdLst>
                <a:gd name="T0" fmla="*/ 1551 w 1551"/>
                <a:gd name="T1" fmla="*/ 865 h 1731"/>
                <a:gd name="T2" fmla="*/ 1159 w 1551"/>
                <a:gd name="T3" fmla="*/ 1731 h 1731"/>
                <a:gd name="T4" fmla="*/ 0 w 1551"/>
                <a:gd name="T5" fmla="*/ 1731 h 1731"/>
                <a:gd name="T6" fmla="*/ 392 w 1551"/>
                <a:gd name="T7" fmla="*/ 865 h 1731"/>
                <a:gd name="T8" fmla="*/ 124 w 1551"/>
                <a:gd name="T9" fmla="*/ 272 h 1731"/>
                <a:gd name="T10" fmla="*/ 0 w 1551"/>
                <a:gd name="T11" fmla="*/ 0 h 1731"/>
                <a:gd name="T12" fmla="*/ 1159 w 1551"/>
                <a:gd name="T13" fmla="*/ 0 h 1731"/>
                <a:gd name="T14" fmla="*/ 1283 w 1551"/>
                <a:gd name="T15" fmla="*/ 272 h 1731"/>
                <a:gd name="T16" fmla="*/ 1551 w 1551"/>
                <a:gd name="T17" fmla="*/ 865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1" h="1731">
                  <a:moveTo>
                    <a:pt x="1551" y="865"/>
                  </a:moveTo>
                  <a:lnTo>
                    <a:pt x="1159" y="1731"/>
                  </a:lnTo>
                  <a:lnTo>
                    <a:pt x="0" y="1731"/>
                  </a:lnTo>
                  <a:lnTo>
                    <a:pt x="392" y="865"/>
                  </a:lnTo>
                  <a:lnTo>
                    <a:pt x="124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3" y="272"/>
                  </a:lnTo>
                  <a:lnTo>
                    <a:pt x="1551" y="865"/>
                  </a:lnTo>
                  <a:close/>
                </a:path>
              </a:pathLst>
            </a:custGeom>
            <a:solidFill>
              <a:schemeClr val="accent4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21" y="944"/>
              <a:ext cx="1283" cy="272"/>
            </a:xfrm>
            <a:custGeom>
              <a:avLst/>
              <a:gdLst>
                <a:gd name="T0" fmla="*/ 1283 w 1283"/>
                <a:gd name="T1" fmla="*/ 272 h 272"/>
                <a:gd name="T2" fmla="*/ 124 w 1283"/>
                <a:gd name="T3" fmla="*/ 272 h 272"/>
                <a:gd name="T4" fmla="*/ 0 w 1283"/>
                <a:gd name="T5" fmla="*/ 0 h 272"/>
                <a:gd name="T6" fmla="*/ 1159 w 1283"/>
                <a:gd name="T7" fmla="*/ 0 h 272"/>
                <a:gd name="T8" fmla="*/ 1283 w 1283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272">
                  <a:moveTo>
                    <a:pt x="1283" y="272"/>
                  </a:moveTo>
                  <a:lnTo>
                    <a:pt x="124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3" y="272"/>
                  </a:lnTo>
                  <a:close/>
                </a:path>
              </a:pathLst>
            </a:custGeom>
            <a:solidFill>
              <a:schemeClr val="accent4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3957" y="944"/>
              <a:ext cx="1550" cy="1731"/>
            </a:xfrm>
            <a:custGeom>
              <a:avLst/>
              <a:gdLst>
                <a:gd name="T0" fmla="*/ 1550 w 1550"/>
                <a:gd name="T1" fmla="*/ 865 h 1731"/>
                <a:gd name="T2" fmla="*/ 1159 w 1550"/>
                <a:gd name="T3" fmla="*/ 1731 h 1731"/>
                <a:gd name="T4" fmla="*/ 0 w 1550"/>
                <a:gd name="T5" fmla="*/ 1731 h 1731"/>
                <a:gd name="T6" fmla="*/ 391 w 1550"/>
                <a:gd name="T7" fmla="*/ 865 h 1731"/>
                <a:gd name="T8" fmla="*/ 123 w 1550"/>
                <a:gd name="T9" fmla="*/ 272 h 1731"/>
                <a:gd name="T10" fmla="*/ 0 w 1550"/>
                <a:gd name="T11" fmla="*/ 0 h 1731"/>
                <a:gd name="T12" fmla="*/ 1159 w 1550"/>
                <a:gd name="T13" fmla="*/ 0 h 1731"/>
                <a:gd name="T14" fmla="*/ 1282 w 1550"/>
                <a:gd name="T15" fmla="*/ 272 h 1731"/>
                <a:gd name="T16" fmla="*/ 1550 w 1550"/>
                <a:gd name="T17" fmla="*/ 865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0" h="1731">
                  <a:moveTo>
                    <a:pt x="1550" y="865"/>
                  </a:moveTo>
                  <a:lnTo>
                    <a:pt x="1159" y="1731"/>
                  </a:lnTo>
                  <a:lnTo>
                    <a:pt x="0" y="1731"/>
                  </a:lnTo>
                  <a:lnTo>
                    <a:pt x="391" y="865"/>
                  </a:lnTo>
                  <a:lnTo>
                    <a:pt x="123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2" y="272"/>
                  </a:lnTo>
                  <a:lnTo>
                    <a:pt x="1550" y="865"/>
                  </a:lnTo>
                  <a:close/>
                </a:path>
              </a:pathLst>
            </a:custGeom>
            <a:solidFill>
              <a:schemeClr val="accent5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3957" y="944"/>
              <a:ext cx="1282" cy="272"/>
            </a:xfrm>
            <a:custGeom>
              <a:avLst/>
              <a:gdLst>
                <a:gd name="T0" fmla="*/ 1282 w 1282"/>
                <a:gd name="T1" fmla="*/ 272 h 272"/>
                <a:gd name="T2" fmla="*/ 123 w 1282"/>
                <a:gd name="T3" fmla="*/ 272 h 272"/>
                <a:gd name="T4" fmla="*/ 0 w 1282"/>
                <a:gd name="T5" fmla="*/ 0 h 272"/>
                <a:gd name="T6" fmla="*/ 1159 w 1282"/>
                <a:gd name="T7" fmla="*/ 0 h 272"/>
                <a:gd name="T8" fmla="*/ 1282 w 1282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2" h="272">
                  <a:moveTo>
                    <a:pt x="1282" y="272"/>
                  </a:moveTo>
                  <a:lnTo>
                    <a:pt x="123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2" y="272"/>
                  </a:lnTo>
                  <a:close/>
                </a:path>
              </a:pathLst>
            </a:custGeom>
            <a:solidFill>
              <a:schemeClr val="accent5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Text Placeholder 68"/>
          <p:cNvSpPr>
            <a:spLocks noGrp="1"/>
          </p:cNvSpPr>
          <p:nvPr>
            <p:ph type="body" sz="quarter" idx="18" hasCustomPrompt="1"/>
          </p:nvPr>
        </p:nvSpPr>
        <p:spPr>
          <a:xfrm>
            <a:off x="539552" y="1804430"/>
            <a:ext cx="1800200" cy="472309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0" name="Text Placeholder 68"/>
          <p:cNvSpPr>
            <a:spLocks noGrp="1"/>
          </p:cNvSpPr>
          <p:nvPr>
            <p:ph type="body" sz="quarter" idx="21" hasCustomPrompt="1"/>
          </p:nvPr>
        </p:nvSpPr>
        <p:spPr>
          <a:xfrm>
            <a:off x="1061656" y="2537465"/>
            <a:ext cx="1440160" cy="208023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1" name="Text Placeholder 68"/>
          <p:cNvSpPr>
            <a:spLocks noGrp="1"/>
          </p:cNvSpPr>
          <p:nvPr>
            <p:ph type="body" sz="quarter" idx="22" hasCustomPrompt="1"/>
          </p:nvPr>
        </p:nvSpPr>
        <p:spPr>
          <a:xfrm>
            <a:off x="2483768" y="1804430"/>
            <a:ext cx="1800200" cy="472309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2" name="Text Placeholder 68"/>
          <p:cNvSpPr>
            <a:spLocks noGrp="1"/>
          </p:cNvSpPr>
          <p:nvPr>
            <p:ph type="body" sz="quarter" idx="23" hasCustomPrompt="1"/>
          </p:nvPr>
        </p:nvSpPr>
        <p:spPr>
          <a:xfrm>
            <a:off x="3024048" y="2537465"/>
            <a:ext cx="1440160" cy="208023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3" name="Text Placeholder 68"/>
          <p:cNvSpPr>
            <a:spLocks noGrp="1"/>
          </p:cNvSpPr>
          <p:nvPr>
            <p:ph type="body" sz="quarter" idx="24" hasCustomPrompt="1"/>
          </p:nvPr>
        </p:nvSpPr>
        <p:spPr>
          <a:xfrm>
            <a:off x="4464000" y="1804430"/>
            <a:ext cx="1800200" cy="472309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4" name="Text Placeholder 68"/>
          <p:cNvSpPr>
            <a:spLocks noGrp="1"/>
          </p:cNvSpPr>
          <p:nvPr>
            <p:ph type="body" sz="quarter" idx="25" hasCustomPrompt="1"/>
          </p:nvPr>
        </p:nvSpPr>
        <p:spPr>
          <a:xfrm>
            <a:off x="5004048" y="2537465"/>
            <a:ext cx="1440160" cy="208023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5" name="Text Placeholder 68"/>
          <p:cNvSpPr>
            <a:spLocks noGrp="1"/>
          </p:cNvSpPr>
          <p:nvPr>
            <p:ph type="body" sz="quarter" idx="26" hasCustomPrompt="1"/>
          </p:nvPr>
        </p:nvSpPr>
        <p:spPr>
          <a:xfrm>
            <a:off x="6426000" y="1804430"/>
            <a:ext cx="1800200" cy="472309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6" name="Text Placeholder 68"/>
          <p:cNvSpPr>
            <a:spLocks noGrp="1"/>
          </p:cNvSpPr>
          <p:nvPr>
            <p:ph type="body" sz="quarter" idx="27" hasCustomPrompt="1"/>
          </p:nvPr>
        </p:nvSpPr>
        <p:spPr>
          <a:xfrm>
            <a:off x="6966312" y="2537465"/>
            <a:ext cx="1440160" cy="208023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Text Arrows - 4 Items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31035928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ble Tre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9" name="Text Placeholder 42"/>
          <p:cNvSpPr>
            <a:spLocks noGrp="1"/>
          </p:cNvSpPr>
          <p:nvPr>
            <p:ph type="body" sz="quarter" idx="18" hasCustomPrompt="1"/>
          </p:nvPr>
        </p:nvSpPr>
        <p:spPr>
          <a:xfrm>
            <a:off x="1828086" y="2605049"/>
            <a:ext cx="1299313" cy="750746"/>
          </a:xfrm>
        </p:spPr>
        <p:txBody>
          <a:bodyPr>
            <a:noAutofit/>
          </a:bodyPr>
          <a:lstStyle>
            <a:lvl1pPr marL="0" indent="0" algn="l">
              <a:buNone/>
              <a:defRPr sz="440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48%</a:t>
            </a:r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 rot="5400000">
            <a:off x="845737" y="2210003"/>
            <a:ext cx="1315556" cy="952392"/>
            <a:chOff x="2013" y="922"/>
            <a:chExt cx="1733" cy="1394"/>
          </a:xfrm>
          <a:solidFill>
            <a:schemeClr val="accent5"/>
          </a:solidFill>
        </p:grpSpPr>
        <p:sp>
          <p:nvSpPr>
            <p:cNvPr id="11" name="Oval 5"/>
            <p:cNvSpPr>
              <a:spLocks noChangeArrowheads="1"/>
            </p:cNvSpPr>
            <p:nvPr userDrawn="1"/>
          </p:nvSpPr>
          <p:spPr bwMode="auto">
            <a:xfrm>
              <a:off x="3717" y="1606"/>
              <a:ext cx="29" cy="3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6"/>
            <p:cNvSpPr>
              <a:spLocks noChangeArrowheads="1"/>
            </p:cNvSpPr>
            <p:nvPr userDrawn="1"/>
          </p:nvSpPr>
          <p:spPr bwMode="auto">
            <a:xfrm>
              <a:off x="3579" y="1597"/>
              <a:ext cx="47" cy="4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 userDrawn="1"/>
          </p:nvSpPr>
          <p:spPr bwMode="auto">
            <a:xfrm>
              <a:off x="3438" y="1585"/>
              <a:ext cx="72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8"/>
            <p:cNvSpPr>
              <a:spLocks noChangeArrowheads="1"/>
            </p:cNvSpPr>
            <p:nvPr userDrawn="1"/>
          </p:nvSpPr>
          <p:spPr bwMode="auto">
            <a:xfrm>
              <a:off x="3298" y="1573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9"/>
            <p:cNvSpPr>
              <a:spLocks noChangeArrowheads="1"/>
            </p:cNvSpPr>
            <p:nvPr userDrawn="1"/>
          </p:nvSpPr>
          <p:spPr bwMode="auto">
            <a:xfrm>
              <a:off x="3717" y="1739"/>
              <a:ext cx="29" cy="3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0"/>
            <p:cNvSpPr>
              <a:spLocks noChangeArrowheads="1"/>
            </p:cNvSpPr>
            <p:nvPr userDrawn="1"/>
          </p:nvSpPr>
          <p:spPr bwMode="auto">
            <a:xfrm>
              <a:off x="3579" y="1730"/>
              <a:ext cx="47" cy="4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1"/>
            <p:cNvSpPr>
              <a:spLocks noChangeArrowheads="1"/>
            </p:cNvSpPr>
            <p:nvPr userDrawn="1"/>
          </p:nvSpPr>
          <p:spPr bwMode="auto">
            <a:xfrm>
              <a:off x="3438" y="1718"/>
              <a:ext cx="72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2"/>
            <p:cNvSpPr>
              <a:spLocks noChangeArrowheads="1"/>
            </p:cNvSpPr>
            <p:nvPr userDrawn="1"/>
          </p:nvSpPr>
          <p:spPr bwMode="auto">
            <a:xfrm>
              <a:off x="3298" y="1707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3"/>
            <p:cNvSpPr>
              <a:spLocks noChangeArrowheads="1"/>
            </p:cNvSpPr>
            <p:nvPr userDrawn="1"/>
          </p:nvSpPr>
          <p:spPr bwMode="auto">
            <a:xfrm>
              <a:off x="3717" y="1874"/>
              <a:ext cx="29" cy="2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4"/>
            <p:cNvSpPr>
              <a:spLocks noChangeArrowheads="1"/>
            </p:cNvSpPr>
            <p:nvPr userDrawn="1"/>
          </p:nvSpPr>
          <p:spPr bwMode="auto">
            <a:xfrm>
              <a:off x="3579" y="1865"/>
              <a:ext cx="47" cy="4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 userDrawn="1"/>
          </p:nvSpPr>
          <p:spPr bwMode="auto">
            <a:xfrm>
              <a:off x="3438" y="1852"/>
              <a:ext cx="72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16"/>
            <p:cNvSpPr>
              <a:spLocks noChangeArrowheads="1"/>
            </p:cNvSpPr>
            <p:nvPr userDrawn="1"/>
          </p:nvSpPr>
          <p:spPr bwMode="auto">
            <a:xfrm>
              <a:off x="3298" y="1841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17"/>
            <p:cNvSpPr>
              <a:spLocks noChangeArrowheads="1"/>
            </p:cNvSpPr>
            <p:nvPr userDrawn="1"/>
          </p:nvSpPr>
          <p:spPr bwMode="auto">
            <a:xfrm>
              <a:off x="3717" y="1337"/>
              <a:ext cx="29" cy="2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18"/>
            <p:cNvSpPr>
              <a:spLocks noChangeArrowheads="1"/>
            </p:cNvSpPr>
            <p:nvPr userDrawn="1"/>
          </p:nvSpPr>
          <p:spPr bwMode="auto">
            <a:xfrm>
              <a:off x="3579" y="1328"/>
              <a:ext cx="47" cy="4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19"/>
            <p:cNvSpPr>
              <a:spLocks noChangeArrowheads="1"/>
            </p:cNvSpPr>
            <p:nvPr userDrawn="1"/>
          </p:nvSpPr>
          <p:spPr bwMode="auto">
            <a:xfrm>
              <a:off x="3438" y="1316"/>
              <a:ext cx="72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0"/>
            <p:cNvSpPr>
              <a:spLocks noChangeArrowheads="1"/>
            </p:cNvSpPr>
            <p:nvPr userDrawn="1"/>
          </p:nvSpPr>
          <p:spPr bwMode="auto">
            <a:xfrm>
              <a:off x="3298" y="1304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1"/>
            <p:cNvSpPr>
              <a:spLocks noChangeArrowheads="1"/>
            </p:cNvSpPr>
            <p:nvPr userDrawn="1"/>
          </p:nvSpPr>
          <p:spPr bwMode="auto">
            <a:xfrm>
              <a:off x="3717" y="1471"/>
              <a:ext cx="29" cy="3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2"/>
            <p:cNvSpPr>
              <a:spLocks noChangeArrowheads="1"/>
            </p:cNvSpPr>
            <p:nvPr userDrawn="1"/>
          </p:nvSpPr>
          <p:spPr bwMode="auto">
            <a:xfrm>
              <a:off x="3579" y="1462"/>
              <a:ext cx="47" cy="4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3"/>
            <p:cNvSpPr>
              <a:spLocks noChangeArrowheads="1"/>
            </p:cNvSpPr>
            <p:nvPr userDrawn="1"/>
          </p:nvSpPr>
          <p:spPr bwMode="auto">
            <a:xfrm>
              <a:off x="3438" y="1450"/>
              <a:ext cx="72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4"/>
            <p:cNvSpPr>
              <a:spLocks noChangeArrowheads="1"/>
            </p:cNvSpPr>
            <p:nvPr userDrawn="1"/>
          </p:nvSpPr>
          <p:spPr bwMode="auto">
            <a:xfrm>
              <a:off x="3298" y="1438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25"/>
            <p:cNvSpPr>
              <a:spLocks noChangeArrowheads="1"/>
            </p:cNvSpPr>
            <p:nvPr userDrawn="1"/>
          </p:nvSpPr>
          <p:spPr bwMode="auto">
            <a:xfrm>
              <a:off x="3170" y="1573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26"/>
            <p:cNvSpPr>
              <a:spLocks noChangeArrowheads="1"/>
            </p:cNvSpPr>
            <p:nvPr userDrawn="1"/>
          </p:nvSpPr>
          <p:spPr bwMode="auto">
            <a:xfrm>
              <a:off x="3170" y="1707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27"/>
            <p:cNvSpPr>
              <a:spLocks noChangeArrowheads="1"/>
            </p:cNvSpPr>
            <p:nvPr userDrawn="1"/>
          </p:nvSpPr>
          <p:spPr bwMode="auto">
            <a:xfrm>
              <a:off x="3170" y="1841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28"/>
            <p:cNvSpPr>
              <a:spLocks noChangeArrowheads="1"/>
            </p:cNvSpPr>
            <p:nvPr userDrawn="1"/>
          </p:nvSpPr>
          <p:spPr bwMode="auto">
            <a:xfrm>
              <a:off x="3170" y="1304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29"/>
            <p:cNvSpPr>
              <a:spLocks noChangeArrowheads="1"/>
            </p:cNvSpPr>
            <p:nvPr userDrawn="1"/>
          </p:nvSpPr>
          <p:spPr bwMode="auto">
            <a:xfrm>
              <a:off x="3170" y="1438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0"/>
            <p:cNvSpPr>
              <a:spLocks noChangeArrowheads="1"/>
            </p:cNvSpPr>
            <p:nvPr userDrawn="1"/>
          </p:nvSpPr>
          <p:spPr bwMode="auto">
            <a:xfrm>
              <a:off x="3042" y="1573"/>
              <a:ext cx="94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1"/>
            <p:cNvSpPr>
              <a:spLocks noChangeArrowheads="1"/>
            </p:cNvSpPr>
            <p:nvPr userDrawn="1"/>
          </p:nvSpPr>
          <p:spPr bwMode="auto">
            <a:xfrm>
              <a:off x="3042" y="1707"/>
              <a:ext cx="94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2"/>
            <p:cNvSpPr>
              <a:spLocks noChangeArrowheads="1"/>
            </p:cNvSpPr>
            <p:nvPr userDrawn="1"/>
          </p:nvSpPr>
          <p:spPr bwMode="auto">
            <a:xfrm>
              <a:off x="3042" y="1841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 userDrawn="1"/>
          </p:nvSpPr>
          <p:spPr bwMode="auto">
            <a:xfrm>
              <a:off x="3042" y="1304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4"/>
            <p:cNvSpPr>
              <a:spLocks noChangeArrowheads="1"/>
            </p:cNvSpPr>
            <p:nvPr userDrawn="1"/>
          </p:nvSpPr>
          <p:spPr bwMode="auto">
            <a:xfrm>
              <a:off x="3042" y="1438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5"/>
            <p:cNvSpPr>
              <a:spLocks noChangeArrowheads="1"/>
            </p:cNvSpPr>
            <p:nvPr userDrawn="1"/>
          </p:nvSpPr>
          <p:spPr bwMode="auto">
            <a:xfrm>
              <a:off x="2913" y="1573"/>
              <a:ext cx="94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36"/>
            <p:cNvSpPr>
              <a:spLocks noChangeArrowheads="1"/>
            </p:cNvSpPr>
            <p:nvPr userDrawn="1"/>
          </p:nvSpPr>
          <p:spPr bwMode="auto">
            <a:xfrm>
              <a:off x="2913" y="1707"/>
              <a:ext cx="94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37"/>
            <p:cNvSpPr>
              <a:spLocks noChangeArrowheads="1"/>
            </p:cNvSpPr>
            <p:nvPr userDrawn="1"/>
          </p:nvSpPr>
          <p:spPr bwMode="auto">
            <a:xfrm>
              <a:off x="2913" y="1841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8"/>
            <p:cNvSpPr>
              <a:spLocks noChangeArrowheads="1"/>
            </p:cNvSpPr>
            <p:nvPr userDrawn="1"/>
          </p:nvSpPr>
          <p:spPr bwMode="auto">
            <a:xfrm>
              <a:off x="2913" y="1304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39"/>
            <p:cNvSpPr>
              <a:spLocks noChangeArrowheads="1"/>
            </p:cNvSpPr>
            <p:nvPr userDrawn="1"/>
          </p:nvSpPr>
          <p:spPr bwMode="auto">
            <a:xfrm>
              <a:off x="2913" y="1438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40"/>
            <p:cNvSpPr>
              <a:spLocks noChangeArrowheads="1"/>
            </p:cNvSpPr>
            <p:nvPr userDrawn="1"/>
          </p:nvSpPr>
          <p:spPr bwMode="auto">
            <a:xfrm>
              <a:off x="2785" y="1573"/>
              <a:ext cx="94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1"/>
            <p:cNvSpPr>
              <a:spLocks noChangeArrowheads="1"/>
            </p:cNvSpPr>
            <p:nvPr userDrawn="1"/>
          </p:nvSpPr>
          <p:spPr bwMode="auto">
            <a:xfrm>
              <a:off x="2785" y="1707"/>
              <a:ext cx="94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42"/>
            <p:cNvSpPr>
              <a:spLocks noChangeArrowheads="1"/>
            </p:cNvSpPr>
            <p:nvPr userDrawn="1"/>
          </p:nvSpPr>
          <p:spPr bwMode="auto">
            <a:xfrm>
              <a:off x="2785" y="1841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3"/>
            <p:cNvSpPr>
              <a:spLocks noChangeArrowheads="1"/>
            </p:cNvSpPr>
            <p:nvPr userDrawn="1"/>
          </p:nvSpPr>
          <p:spPr bwMode="auto">
            <a:xfrm>
              <a:off x="2785" y="1304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4"/>
            <p:cNvSpPr>
              <a:spLocks noChangeArrowheads="1"/>
            </p:cNvSpPr>
            <p:nvPr userDrawn="1"/>
          </p:nvSpPr>
          <p:spPr bwMode="auto">
            <a:xfrm>
              <a:off x="2785" y="1438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45"/>
            <p:cNvSpPr>
              <a:spLocks noChangeArrowheads="1"/>
            </p:cNvSpPr>
            <p:nvPr userDrawn="1"/>
          </p:nvSpPr>
          <p:spPr bwMode="auto">
            <a:xfrm>
              <a:off x="2655" y="1573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46"/>
            <p:cNvSpPr>
              <a:spLocks noChangeArrowheads="1"/>
            </p:cNvSpPr>
            <p:nvPr userDrawn="1"/>
          </p:nvSpPr>
          <p:spPr bwMode="auto">
            <a:xfrm>
              <a:off x="2655" y="1707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47"/>
            <p:cNvSpPr>
              <a:spLocks noChangeArrowheads="1"/>
            </p:cNvSpPr>
            <p:nvPr userDrawn="1"/>
          </p:nvSpPr>
          <p:spPr bwMode="auto">
            <a:xfrm>
              <a:off x="2655" y="1841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48"/>
            <p:cNvSpPr>
              <a:spLocks noChangeArrowheads="1"/>
            </p:cNvSpPr>
            <p:nvPr userDrawn="1"/>
          </p:nvSpPr>
          <p:spPr bwMode="auto">
            <a:xfrm>
              <a:off x="2655" y="1304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49"/>
            <p:cNvSpPr>
              <a:spLocks noChangeArrowheads="1"/>
            </p:cNvSpPr>
            <p:nvPr userDrawn="1"/>
          </p:nvSpPr>
          <p:spPr bwMode="auto">
            <a:xfrm>
              <a:off x="2655" y="1438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0"/>
            <p:cNvSpPr>
              <a:spLocks noChangeArrowheads="1"/>
            </p:cNvSpPr>
            <p:nvPr userDrawn="1"/>
          </p:nvSpPr>
          <p:spPr bwMode="auto">
            <a:xfrm>
              <a:off x="2528" y="1573"/>
              <a:ext cx="94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1"/>
            <p:cNvSpPr>
              <a:spLocks noChangeArrowheads="1"/>
            </p:cNvSpPr>
            <p:nvPr userDrawn="1"/>
          </p:nvSpPr>
          <p:spPr bwMode="auto">
            <a:xfrm>
              <a:off x="2528" y="1707"/>
              <a:ext cx="94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52"/>
            <p:cNvSpPr>
              <a:spLocks noChangeArrowheads="1"/>
            </p:cNvSpPr>
            <p:nvPr userDrawn="1"/>
          </p:nvSpPr>
          <p:spPr bwMode="auto">
            <a:xfrm>
              <a:off x="2528" y="1841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3"/>
            <p:cNvSpPr>
              <a:spLocks noChangeArrowheads="1"/>
            </p:cNvSpPr>
            <p:nvPr userDrawn="1"/>
          </p:nvSpPr>
          <p:spPr bwMode="auto">
            <a:xfrm>
              <a:off x="2528" y="1304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54"/>
            <p:cNvSpPr>
              <a:spLocks noChangeArrowheads="1"/>
            </p:cNvSpPr>
            <p:nvPr userDrawn="1"/>
          </p:nvSpPr>
          <p:spPr bwMode="auto">
            <a:xfrm>
              <a:off x="2528" y="1438"/>
              <a:ext cx="94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55"/>
            <p:cNvSpPr>
              <a:spLocks noChangeArrowheads="1"/>
            </p:cNvSpPr>
            <p:nvPr userDrawn="1"/>
          </p:nvSpPr>
          <p:spPr bwMode="auto">
            <a:xfrm>
              <a:off x="2401" y="1573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56"/>
            <p:cNvSpPr>
              <a:spLocks noChangeArrowheads="1"/>
            </p:cNvSpPr>
            <p:nvPr userDrawn="1"/>
          </p:nvSpPr>
          <p:spPr bwMode="auto">
            <a:xfrm>
              <a:off x="2401" y="1707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57"/>
            <p:cNvSpPr>
              <a:spLocks noChangeArrowheads="1"/>
            </p:cNvSpPr>
            <p:nvPr userDrawn="1"/>
          </p:nvSpPr>
          <p:spPr bwMode="auto">
            <a:xfrm>
              <a:off x="2401" y="1841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58"/>
            <p:cNvSpPr>
              <a:spLocks noChangeArrowheads="1"/>
            </p:cNvSpPr>
            <p:nvPr userDrawn="1"/>
          </p:nvSpPr>
          <p:spPr bwMode="auto">
            <a:xfrm>
              <a:off x="2401" y="1304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59"/>
            <p:cNvSpPr>
              <a:spLocks noChangeArrowheads="1"/>
            </p:cNvSpPr>
            <p:nvPr userDrawn="1"/>
          </p:nvSpPr>
          <p:spPr bwMode="auto">
            <a:xfrm>
              <a:off x="2401" y="1438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60"/>
            <p:cNvSpPr>
              <a:spLocks noChangeArrowheads="1"/>
            </p:cNvSpPr>
            <p:nvPr userDrawn="1"/>
          </p:nvSpPr>
          <p:spPr bwMode="auto">
            <a:xfrm>
              <a:off x="2274" y="1573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61"/>
            <p:cNvSpPr>
              <a:spLocks noChangeArrowheads="1"/>
            </p:cNvSpPr>
            <p:nvPr userDrawn="1"/>
          </p:nvSpPr>
          <p:spPr bwMode="auto">
            <a:xfrm>
              <a:off x="2274" y="1707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2"/>
            <p:cNvSpPr>
              <a:spLocks noChangeArrowheads="1"/>
            </p:cNvSpPr>
            <p:nvPr userDrawn="1"/>
          </p:nvSpPr>
          <p:spPr bwMode="auto">
            <a:xfrm>
              <a:off x="2274" y="1841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63"/>
            <p:cNvSpPr>
              <a:spLocks noChangeArrowheads="1"/>
            </p:cNvSpPr>
            <p:nvPr userDrawn="1"/>
          </p:nvSpPr>
          <p:spPr bwMode="auto">
            <a:xfrm>
              <a:off x="2274" y="1304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64"/>
            <p:cNvSpPr>
              <a:spLocks noChangeArrowheads="1"/>
            </p:cNvSpPr>
            <p:nvPr userDrawn="1"/>
          </p:nvSpPr>
          <p:spPr bwMode="auto">
            <a:xfrm>
              <a:off x="2274" y="1438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65"/>
            <p:cNvSpPr>
              <a:spLocks noChangeArrowheads="1"/>
            </p:cNvSpPr>
            <p:nvPr userDrawn="1"/>
          </p:nvSpPr>
          <p:spPr bwMode="auto">
            <a:xfrm>
              <a:off x="2146" y="1573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66"/>
            <p:cNvSpPr>
              <a:spLocks noChangeArrowheads="1"/>
            </p:cNvSpPr>
            <p:nvPr userDrawn="1"/>
          </p:nvSpPr>
          <p:spPr bwMode="auto">
            <a:xfrm>
              <a:off x="2013" y="1573"/>
              <a:ext cx="94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67"/>
            <p:cNvSpPr>
              <a:spLocks noChangeArrowheads="1"/>
            </p:cNvSpPr>
            <p:nvPr userDrawn="1"/>
          </p:nvSpPr>
          <p:spPr bwMode="auto">
            <a:xfrm>
              <a:off x="2146" y="1707"/>
              <a:ext cx="95" cy="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68"/>
            <p:cNvSpPr>
              <a:spLocks noChangeArrowheads="1"/>
            </p:cNvSpPr>
            <p:nvPr userDrawn="1"/>
          </p:nvSpPr>
          <p:spPr bwMode="auto">
            <a:xfrm>
              <a:off x="2146" y="1438"/>
              <a:ext cx="95" cy="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69"/>
            <p:cNvSpPr>
              <a:spLocks noChangeArrowheads="1"/>
            </p:cNvSpPr>
            <p:nvPr userDrawn="1"/>
          </p:nvSpPr>
          <p:spPr bwMode="auto">
            <a:xfrm>
              <a:off x="2407" y="1980"/>
              <a:ext cx="82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0"/>
            <p:cNvSpPr>
              <a:spLocks noChangeArrowheads="1"/>
            </p:cNvSpPr>
            <p:nvPr userDrawn="1"/>
          </p:nvSpPr>
          <p:spPr bwMode="auto">
            <a:xfrm>
              <a:off x="2534" y="1980"/>
              <a:ext cx="83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1"/>
            <p:cNvSpPr>
              <a:spLocks noChangeArrowheads="1"/>
            </p:cNvSpPr>
            <p:nvPr userDrawn="1"/>
          </p:nvSpPr>
          <p:spPr bwMode="auto">
            <a:xfrm>
              <a:off x="2662" y="1980"/>
              <a:ext cx="83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l 72"/>
            <p:cNvSpPr>
              <a:spLocks noChangeArrowheads="1"/>
            </p:cNvSpPr>
            <p:nvPr userDrawn="1"/>
          </p:nvSpPr>
          <p:spPr bwMode="auto">
            <a:xfrm>
              <a:off x="2534" y="2115"/>
              <a:ext cx="83" cy="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3"/>
            <p:cNvSpPr>
              <a:spLocks noChangeArrowheads="1"/>
            </p:cNvSpPr>
            <p:nvPr userDrawn="1"/>
          </p:nvSpPr>
          <p:spPr bwMode="auto">
            <a:xfrm>
              <a:off x="2662" y="2115"/>
              <a:ext cx="83" cy="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4"/>
            <p:cNvSpPr>
              <a:spLocks noChangeArrowheads="1"/>
            </p:cNvSpPr>
            <p:nvPr userDrawn="1"/>
          </p:nvSpPr>
          <p:spPr bwMode="auto">
            <a:xfrm>
              <a:off x="2677" y="2264"/>
              <a:ext cx="52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75"/>
            <p:cNvSpPr>
              <a:spLocks noChangeArrowheads="1"/>
            </p:cNvSpPr>
            <p:nvPr userDrawn="1"/>
          </p:nvSpPr>
          <p:spPr bwMode="auto">
            <a:xfrm>
              <a:off x="2407" y="1175"/>
              <a:ext cx="82" cy="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76"/>
            <p:cNvSpPr>
              <a:spLocks noChangeArrowheads="1"/>
            </p:cNvSpPr>
            <p:nvPr userDrawn="1"/>
          </p:nvSpPr>
          <p:spPr bwMode="auto">
            <a:xfrm>
              <a:off x="2534" y="1175"/>
              <a:ext cx="83" cy="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77"/>
            <p:cNvSpPr>
              <a:spLocks noChangeArrowheads="1"/>
            </p:cNvSpPr>
            <p:nvPr userDrawn="1"/>
          </p:nvSpPr>
          <p:spPr bwMode="auto">
            <a:xfrm>
              <a:off x="2662" y="1175"/>
              <a:ext cx="83" cy="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78"/>
            <p:cNvSpPr>
              <a:spLocks noChangeArrowheads="1"/>
            </p:cNvSpPr>
            <p:nvPr userDrawn="1"/>
          </p:nvSpPr>
          <p:spPr bwMode="auto">
            <a:xfrm>
              <a:off x="2534" y="1041"/>
              <a:ext cx="83" cy="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79"/>
            <p:cNvSpPr>
              <a:spLocks noChangeArrowheads="1"/>
            </p:cNvSpPr>
            <p:nvPr userDrawn="1"/>
          </p:nvSpPr>
          <p:spPr bwMode="auto">
            <a:xfrm>
              <a:off x="2662" y="1041"/>
              <a:ext cx="83" cy="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0"/>
            <p:cNvSpPr>
              <a:spLocks noChangeArrowheads="1"/>
            </p:cNvSpPr>
            <p:nvPr userDrawn="1"/>
          </p:nvSpPr>
          <p:spPr bwMode="auto">
            <a:xfrm>
              <a:off x="2677" y="922"/>
              <a:ext cx="52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7B45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7" name="Text Placeholder 59"/>
          <p:cNvSpPr>
            <a:spLocks noGrp="1"/>
          </p:cNvSpPr>
          <p:nvPr>
            <p:ph type="body" sz="quarter" idx="30" hasCustomPrompt="1"/>
          </p:nvPr>
        </p:nvSpPr>
        <p:spPr>
          <a:xfrm>
            <a:off x="799818" y="3469864"/>
            <a:ext cx="2660932" cy="1161843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88" name="Group 4"/>
          <p:cNvGrpSpPr>
            <a:grpSpLocks noChangeAspect="1"/>
          </p:cNvGrpSpPr>
          <p:nvPr userDrawn="1"/>
        </p:nvGrpSpPr>
        <p:grpSpPr bwMode="auto">
          <a:xfrm>
            <a:off x="3995936" y="2434714"/>
            <a:ext cx="3938020" cy="290244"/>
            <a:chOff x="484" y="1461"/>
            <a:chExt cx="4794" cy="318"/>
          </a:xfrm>
          <a:solidFill>
            <a:schemeClr val="accent1">
              <a:lumMod val="75000"/>
            </a:schemeClr>
          </a:solidFill>
        </p:grpSpPr>
        <p:sp>
          <p:nvSpPr>
            <p:cNvPr id="89" name="Freeform 6"/>
            <p:cNvSpPr>
              <a:spLocks/>
            </p:cNvSpPr>
            <p:nvPr userDrawn="1"/>
          </p:nvSpPr>
          <p:spPr bwMode="auto">
            <a:xfrm>
              <a:off x="484" y="1461"/>
              <a:ext cx="4794" cy="318"/>
            </a:xfrm>
            <a:custGeom>
              <a:avLst/>
              <a:gdLst>
                <a:gd name="T0" fmla="*/ 5860 w 6060"/>
                <a:gd name="T1" fmla="*/ 0 h 400"/>
                <a:gd name="T2" fmla="*/ 200 w 6060"/>
                <a:gd name="T3" fmla="*/ 0 h 400"/>
                <a:gd name="T4" fmla="*/ 0 w 6060"/>
                <a:gd name="T5" fmla="*/ 200 h 400"/>
                <a:gd name="T6" fmla="*/ 200 w 6060"/>
                <a:gd name="T7" fmla="*/ 400 h 400"/>
                <a:gd name="T8" fmla="*/ 5860 w 6060"/>
                <a:gd name="T9" fmla="*/ 400 h 400"/>
                <a:gd name="T10" fmla="*/ 6060 w 6060"/>
                <a:gd name="T11" fmla="*/ 200 h 400"/>
                <a:gd name="T12" fmla="*/ 5860 w 6060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0" h="400">
                  <a:moveTo>
                    <a:pt x="586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90" y="0"/>
                    <a:pt x="0" y="90"/>
                    <a:pt x="0" y="200"/>
                  </a:cubicBezTo>
                  <a:cubicBezTo>
                    <a:pt x="0" y="311"/>
                    <a:pt x="90" y="400"/>
                    <a:pt x="200" y="400"/>
                  </a:cubicBezTo>
                  <a:cubicBezTo>
                    <a:pt x="5860" y="400"/>
                    <a:pt x="5860" y="400"/>
                    <a:pt x="5860" y="400"/>
                  </a:cubicBezTo>
                  <a:cubicBezTo>
                    <a:pt x="5970" y="400"/>
                    <a:pt x="6060" y="311"/>
                    <a:pt x="6060" y="200"/>
                  </a:cubicBezTo>
                  <a:cubicBezTo>
                    <a:pt x="6060" y="90"/>
                    <a:pt x="5970" y="0"/>
                    <a:pt x="586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7"/>
            <p:cNvSpPr>
              <a:spLocks/>
            </p:cNvSpPr>
            <p:nvPr userDrawn="1"/>
          </p:nvSpPr>
          <p:spPr bwMode="auto">
            <a:xfrm>
              <a:off x="1719" y="1531"/>
              <a:ext cx="3489" cy="178"/>
            </a:xfrm>
            <a:custGeom>
              <a:avLst/>
              <a:gdLst>
                <a:gd name="T0" fmla="*/ 112 w 4411"/>
                <a:gd name="T1" fmla="*/ 224 h 224"/>
                <a:gd name="T2" fmla="*/ 0 w 4411"/>
                <a:gd name="T3" fmla="*/ 112 h 224"/>
                <a:gd name="T4" fmla="*/ 112 w 4411"/>
                <a:gd name="T5" fmla="*/ 0 h 224"/>
                <a:gd name="T6" fmla="*/ 4299 w 4411"/>
                <a:gd name="T7" fmla="*/ 0 h 224"/>
                <a:gd name="T8" fmla="*/ 4411 w 4411"/>
                <a:gd name="T9" fmla="*/ 112 h 224"/>
                <a:gd name="T10" fmla="*/ 4299 w 4411"/>
                <a:gd name="T11" fmla="*/ 224 h 224"/>
                <a:gd name="T12" fmla="*/ 112 w 4411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1" h="224">
                  <a:moveTo>
                    <a:pt x="112" y="224"/>
                  </a:moveTo>
                  <a:cubicBezTo>
                    <a:pt x="50" y="224"/>
                    <a:pt x="0" y="174"/>
                    <a:pt x="0" y="112"/>
                  </a:cubicBezTo>
                  <a:cubicBezTo>
                    <a:pt x="0" y="51"/>
                    <a:pt x="50" y="0"/>
                    <a:pt x="112" y="0"/>
                  </a:cubicBezTo>
                  <a:cubicBezTo>
                    <a:pt x="4299" y="0"/>
                    <a:pt x="4299" y="0"/>
                    <a:pt x="4299" y="0"/>
                  </a:cubicBezTo>
                  <a:cubicBezTo>
                    <a:pt x="4360" y="0"/>
                    <a:pt x="4411" y="51"/>
                    <a:pt x="4411" y="112"/>
                  </a:cubicBezTo>
                  <a:cubicBezTo>
                    <a:pt x="4411" y="174"/>
                    <a:pt x="4360" y="224"/>
                    <a:pt x="4299" y="224"/>
                  </a:cubicBezTo>
                  <a:lnTo>
                    <a:pt x="112" y="2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8"/>
            <p:cNvSpPr>
              <a:spLocks/>
            </p:cNvSpPr>
            <p:nvPr userDrawn="1"/>
          </p:nvSpPr>
          <p:spPr bwMode="auto">
            <a:xfrm>
              <a:off x="1719" y="1531"/>
              <a:ext cx="1745" cy="178"/>
            </a:xfrm>
            <a:custGeom>
              <a:avLst/>
              <a:gdLst>
                <a:gd name="T0" fmla="*/ 2206 w 2206"/>
                <a:gd name="T1" fmla="*/ 0 h 224"/>
                <a:gd name="T2" fmla="*/ 2206 w 2206"/>
                <a:gd name="T3" fmla="*/ 224 h 224"/>
                <a:gd name="T4" fmla="*/ 84 w 2206"/>
                <a:gd name="T5" fmla="*/ 224 h 224"/>
                <a:gd name="T6" fmla="*/ 0 w 2206"/>
                <a:gd name="T7" fmla="*/ 112 h 224"/>
                <a:gd name="T8" fmla="*/ 84 w 2206"/>
                <a:gd name="T9" fmla="*/ 0 h 224"/>
                <a:gd name="T10" fmla="*/ 2206 w 2206"/>
                <a:gd name="T11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6" h="224">
                  <a:moveTo>
                    <a:pt x="2206" y="0"/>
                  </a:moveTo>
                  <a:cubicBezTo>
                    <a:pt x="2206" y="224"/>
                    <a:pt x="2206" y="224"/>
                    <a:pt x="2206" y="224"/>
                  </a:cubicBezTo>
                  <a:cubicBezTo>
                    <a:pt x="84" y="224"/>
                    <a:pt x="84" y="224"/>
                    <a:pt x="84" y="224"/>
                  </a:cubicBezTo>
                  <a:cubicBezTo>
                    <a:pt x="37" y="224"/>
                    <a:pt x="0" y="174"/>
                    <a:pt x="0" y="112"/>
                  </a:cubicBezTo>
                  <a:cubicBezTo>
                    <a:pt x="0" y="51"/>
                    <a:pt x="37" y="0"/>
                    <a:pt x="84" y="0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2" name="Text Placeholder 59"/>
          <p:cNvSpPr>
            <a:spLocks noGrp="1"/>
          </p:cNvSpPr>
          <p:nvPr>
            <p:ph type="body" sz="quarter" idx="37" hasCustomPrompt="1"/>
          </p:nvPr>
        </p:nvSpPr>
        <p:spPr>
          <a:xfrm>
            <a:off x="4070676" y="2393351"/>
            <a:ext cx="939749" cy="37501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51%</a:t>
            </a:r>
          </a:p>
        </p:txBody>
      </p:sp>
      <p:grpSp>
        <p:nvGrpSpPr>
          <p:cNvPr id="93" name="Group 4"/>
          <p:cNvGrpSpPr>
            <a:grpSpLocks noChangeAspect="1"/>
          </p:cNvGrpSpPr>
          <p:nvPr userDrawn="1"/>
        </p:nvGrpSpPr>
        <p:grpSpPr bwMode="auto">
          <a:xfrm>
            <a:off x="3995936" y="3485455"/>
            <a:ext cx="3938020" cy="290244"/>
            <a:chOff x="484" y="1461"/>
            <a:chExt cx="4794" cy="318"/>
          </a:xfrm>
          <a:solidFill>
            <a:schemeClr val="accent4"/>
          </a:solidFill>
        </p:grpSpPr>
        <p:sp>
          <p:nvSpPr>
            <p:cNvPr id="94" name="Freeform 6"/>
            <p:cNvSpPr>
              <a:spLocks/>
            </p:cNvSpPr>
            <p:nvPr userDrawn="1"/>
          </p:nvSpPr>
          <p:spPr bwMode="auto">
            <a:xfrm>
              <a:off x="484" y="1461"/>
              <a:ext cx="4794" cy="318"/>
            </a:xfrm>
            <a:custGeom>
              <a:avLst/>
              <a:gdLst>
                <a:gd name="T0" fmla="*/ 5860 w 6060"/>
                <a:gd name="T1" fmla="*/ 0 h 400"/>
                <a:gd name="T2" fmla="*/ 200 w 6060"/>
                <a:gd name="T3" fmla="*/ 0 h 400"/>
                <a:gd name="T4" fmla="*/ 0 w 6060"/>
                <a:gd name="T5" fmla="*/ 200 h 400"/>
                <a:gd name="T6" fmla="*/ 200 w 6060"/>
                <a:gd name="T7" fmla="*/ 400 h 400"/>
                <a:gd name="T8" fmla="*/ 5860 w 6060"/>
                <a:gd name="T9" fmla="*/ 400 h 400"/>
                <a:gd name="T10" fmla="*/ 6060 w 6060"/>
                <a:gd name="T11" fmla="*/ 200 h 400"/>
                <a:gd name="T12" fmla="*/ 5860 w 6060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0" h="400">
                  <a:moveTo>
                    <a:pt x="586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90" y="0"/>
                    <a:pt x="0" y="90"/>
                    <a:pt x="0" y="200"/>
                  </a:cubicBezTo>
                  <a:cubicBezTo>
                    <a:pt x="0" y="311"/>
                    <a:pt x="90" y="400"/>
                    <a:pt x="200" y="400"/>
                  </a:cubicBezTo>
                  <a:cubicBezTo>
                    <a:pt x="5860" y="400"/>
                    <a:pt x="5860" y="400"/>
                    <a:pt x="5860" y="400"/>
                  </a:cubicBezTo>
                  <a:cubicBezTo>
                    <a:pt x="5970" y="400"/>
                    <a:pt x="6060" y="311"/>
                    <a:pt x="6060" y="200"/>
                  </a:cubicBezTo>
                  <a:cubicBezTo>
                    <a:pt x="6060" y="90"/>
                    <a:pt x="5970" y="0"/>
                    <a:pt x="586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7"/>
            <p:cNvSpPr>
              <a:spLocks/>
            </p:cNvSpPr>
            <p:nvPr userDrawn="1"/>
          </p:nvSpPr>
          <p:spPr bwMode="auto">
            <a:xfrm>
              <a:off x="1719" y="1531"/>
              <a:ext cx="3489" cy="178"/>
            </a:xfrm>
            <a:custGeom>
              <a:avLst/>
              <a:gdLst>
                <a:gd name="T0" fmla="*/ 112 w 4411"/>
                <a:gd name="T1" fmla="*/ 224 h 224"/>
                <a:gd name="T2" fmla="*/ 0 w 4411"/>
                <a:gd name="T3" fmla="*/ 112 h 224"/>
                <a:gd name="T4" fmla="*/ 112 w 4411"/>
                <a:gd name="T5" fmla="*/ 0 h 224"/>
                <a:gd name="T6" fmla="*/ 4299 w 4411"/>
                <a:gd name="T7" fmla="*/ 0 h 224"/>
                <a:gd name="T8" fmla="*/ 4411 w 4411"/>
                <a:gd name="T9" fmla="*/ 112 h 224"/>
                <a:gd name="T10" fmla="*/ 4299 w 4411"/>
                <a:gd name="T11" fmla="*/ 224 h 224"/>
                <a:gd name="T12" fmla="*/ 112 w 4411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1" h="224">
                  <a:moveTo>
                    <a:pt x="112" y="224"/>
                  </a:moveTo>
                  <a:cubicBezTo>
                    <a:pt x="50" y="224"/>
                    <a:pt x="0" y="174"/>
                    <a:pt x="0" y="112"/>
                  </a:cubicBezTo>
                  <a:cubicBezTo>
                    <a:pt x="0" y="51"/>
                    <a:pt x="50" y="0"/>
                    <a:pt x="112" y="0"/>
                  </a:cubicBezTo>
                  <a:cubicBezTo>
                    <a:pt x="4299" y="0"/>
                    <a:pt x="4299" y="0"/>
                    <a:pt x="4299" y="0"/>
                  </a:cubicBezTo>
                  <a:cubicBezTo>
                    <a:pt x="4360" y="0"/>
                    <a:pt x="4411" y="51"/>
                    <a:pt x="4411" y="112"/>
                  </a:cubicBezTo>
                  <a:cubicBezTo>
                    <a:pt x="4411" y="174"/>
                    <a:pt x="4360" y="224"/>
                    <a:pt x="4299" y="224"/>
                  </a:cubicBezTo>
                  <a:lnTo>
                    <a:pt x="112" y="2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6" name="Text Placeholder 59"/>
          <p:cNvSpPr>
            <a:spLocks noGrp="1"/>
          </p:cNvSpPr>
          <p:nvPr>
            <p:ph type="body" sz="quarter" idx="38" hasCustomPrompt="1"/>
          </p:nvPr>
        </p:nvSpPr>
        <p:spPr>
          <a:xfrm>
            <a:off x="4070676" y="3444092"/>
            <a:ext cx="939749" cy="37501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24%</a:t>
            </a:r>
          </a:p>
        </p:txBody>
      </p:sp>
      <p:grpSp>
        <p:nvGrpSpPr>
          <p:cNvPr id="97" name="Group 4"/>
          <p:cNvGrpSpPr>
            <a:grpSpLocks noChangeAspect="1"/>
          </p:cNvGrpSpPr>
          <p:nvPr userDrawn="1"/>
        </p:nvGrpSpPr>
        <p:grpSpPr bwMode="auto">
          <a:xfrm>
            <a:off x="3995936" y="4525570"/>
            <a:ext cx="3938020" cy="290244"/>
            <a:chOff x="484" y="1461"/>
            <a:chExt cx="4794" cy="31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8" name="Freeform 6"/>
            <p:cNvSpPr>
              <a:spLocks/>
            </p:cNvSpPr>
            <p:nvPr userDrawn="1"/>
          </p:nvSpPr>
          <p:spPr bwMode="auto">
            <a:xfrm>
              <a:off x="484" y="1461"/>
              <a:ext cx="4794" cy="318"/>
            </a:xfrm>
            <a:custGeom>
              <a:avLst/>
              <a:gdLst>
                <a:gd name="T0" fmla="*/ 5860 w 6060"/>
                <a:gd name="T1" fmla="*/ 0 h 400"/>
                <a:gd name="T2" fmla="*/ 200 w 6060"/>
                <a:gd name="T3" fmla="*/ 0 h 400"/>
                <a:gd name="T4" fmla="*/ 0 w 6060"/>
                <a:gd name="T5" fmla="*/ 200 h 400"/>
                <a:gd name="T6" fmla="*/ 200 w 6060"/>
                <a:gd name="T7" fmla="*/ 400 h 400"/>
                <a:gd name="T8" fmla="*/ 5860 w 6060"/>
                <a:gd name="T9" fmla="*/ 400 h 400"/>
                <a:gd name="T10" fmla="*/ 6060 w 6060"/>
                <a:gd name="T11" fmla="*/ 200 h 400"/>
                <a:gd name="T12" fmla="*/ 5860 w 6060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0" h="400">
                  <a:moveTo>
                    <a:pt x="586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90" y="0"/>
                    <a:pt x="0" y="90"/>
                    <a:pt x="0" y="200"/>
                  </a:cubicBezTo>
                  <a:cubicBezTo>
                    <a:pt x="0" y="311"/>
                    <a:pt x="90" y="400"/>
                    <a:pt x="200" y="400"/>
                  </a:cubicBezTo>
                  <a:cubicBezTo>
                    <a:pt x="5860" y="400"/>
                    <a:pt x="5860" y="400"/>
                    <a:pt x="5860" y="400"/>
                  </a:cubicBezTo>
                  <a:cubicBezTo>
                    <a:pt x="5970" y="400"/>
                    <a:pt x="6060" y="311"/>
                    <a:pt x="6060" y="200"/>
                  </a:cubicBezTo>
                  <a:cubicBezTo>
                    <a:pt x="6060" y="90"/>
                    <a:pt x="5970" y="0"/>
                    <a:pt x="586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7"/>
            <p:cNvSpPr>
              <a:spLocks/>
            </p:cNvSpPr>
            <p:nvPr userDrawn="1"/>
          </p:nvSpPr>
          <p:spPr bwMode="auto">
            <a:xfrm>
              <a:off x="1719" y="1531"/>
              <a:ext cx="3489" cy="178"/>
            </a:xfrm>
            <a:custGeom>
              <a:avLst/>
              <a:gdLst>
                <a:gd name="T0" fmla="*/ 112 w 4411"/>
                <a:gd name="T1" fmla="*/ 224 h 224"/>
                <a:gd name="T2" fmla="*/ 0 w 4411"/>
                <a:gd name="T3" fmla="*/ 112 h 224"/>
                <a:gd name="T4" fmla="*/ 112 w 4411"/>
                <a:gd name="T5" fmla="*/ 0 h 224"/>
                <a:gd name="T6" fmla="*/ 4299 w 4411"/>
                <a:gd name="T7" fmla="*/ 0 h 224"/>
                <a:gd name="T8" fmla="*/ 4411 w 4411"/>
                <a:gd name="T9" fmla="*/ 112 h 224"/>
                <a:gd name="T10" fmla="*/ 4299 w 4411"/>
                <a:gd name="T11" fmla="*/ 224 h 224"/>
                <a:gd name="T12" fmla="*/ 112 w 4411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1" h="224">
                  <a:moveTo>
                    <a:pt x="112" y="224"/>
                  </a:moveTo>
                  <a:cubicBezTo>
                    <a:pt x="50" y="224"/>
                    <a:pt x="0" y="174"/>
                    <a:pt x="0" y="112"/>
                  </a:cubicBezTo>
                  <a:cubicBezTo>
                    <a:pt x="0" y="51"/>
                    <a:pt x="50" y="0"/>
                    <a:pt x="112" y="0"/>
                  </a:cubicBezTo>
                  <a:cubicBezTo>
                    <a:pt x="4299" y="0"/>
                    <a:pt x="4299" y="0"/>
                    <a:pt x="4299" y="0"/>
                  </a:cubicBezTo>
                  <a:cubicBezTo>
                    <a:pt x="4360" y="0"/>
                    <a:pt x="4411" y="51"/>
                    <a:pt x="4411" y="112"/>
                  </a:cubicBezTo>
                  <a:cubicBezTo>
                    <a:pt x="4411" y="174"/>
                    <a:pt x="4360" y="224"/>
                    <a:pt x="4299" y="224"/>
                  </a:cubicBezTo>
                  <a:lnTo>
                    <a:pt x="112" y="2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0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4067945" y="2039763"/>
            <a:ext cx="3866012" cy="4409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  <p:sp>
        <p:nvSpPr>
          <p:cNvPr id="178" name="Text Placeholder 42"/>
          <p:cNvSpPr>
            <a:spLocks noGrp="1"/>
          </p:cNvSpPr>
          <p:nvPr>
            <p:ph type="body" sz="quarter" idx="40" hasCustomPrompt="1"/>
          </p:nvPr>
        </p:nvSpPr>
        <p:spPr>
          <a:xfrm>
            <a:off x="4067945" y="3107923"/>
            <a:ext cx="3866012" cy="4409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  <p:sp>
        <p:nvSpPr>
          <p:cNvPr id="179" name="Text Placeholder 42"/>
          <p:cNvSpPr>
            <a:spLocks noGrp="1"/>
          </p:cNvSpPr>
          <p:nvPr>
            <p:ph type="body" sz="quarter" idx="41" hasCustomPrompt="1"/>
          </p:nvPr>
        </p:nvSpPr>
        <p:spPr>
          <a:xfrm>
            <a:off x="4067945" y="4148504"/>
            <a:ext cx="3866012" cy="4409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  <p:sp>
        <p:nvSpPr>
          <p:cNvPr id="180" name="Freeform 8"/>
          <p:cNvSpPr>
            <a:spLocks/>
          </p:cNvSpPr>
          <p:nvPr userDrawn="1"/>
        </p:nvSpPr>
        <p:spPr bwMode="auto">
          <a:xfrm>
            <a:off x="5010424" y="3549345"/>
            <a:ext cx="689414" cy="162463"/>
          </a:xfrm>
          <a:custGeom>
            <a:avLst/>
            <a:gdLst/>
            <a:ahLst/>
            <a:cxnLst/>
            <a:rect l="l" t="t" r="r" b="b"/>
            <a:pathLst>
              <a:path w="689414" h="146217">
                <a:moveTo>
                  <a:pt x="54582" y="0"/>
                </a:moveTo>
                <a:lnTo>
                  <a:pt x="689414" y="0"/>
                </a:lnTo>
                <a:lnTo>
                  <a:pt x="689414" y="146217"/>
                </a:lnTo>
                <a:cubicBezTo>
                  <a:pt x="54582" y="146217"/>
                  <a:pt x="54582" y="146217"/>
                  <a:pt x="54582" y="146217"/>
                </a:cubicBezTo>
                <a:cubicBezTo>
                  <a:pt x="24042" y="146217"/>
                  <a:pt x="0" y="113579"/>
                  <a:pt x="0" y="73109"/>
                </a:cubicBezTo>
                <a:cubicBezTo>
                  <a:pt x="0" y="33291"/>
                  <a:pt x="24042" y="0"/>
                  <a:pt x="54582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5" name="Freeform 8"/>
          <p:cNvSpPr>
            <a:spLocks/>
          </p:cNvSpPr>
          <p:nvPr userDrawn="1"/>
        </p:nvSpPr>
        <p:spPr bwMode="auto">
          <a:xfrm>
            <a:off x="5010424" y="4589461"/>
            <a:ext cx="2507058" cy="162463"/>
          </a:xfrm>
          <a:custGeom>
            <a:avLst/>
            <a:gdLst/>
            <a:ahLst/>
            <a:cxnLst/>
            <a:rect l="l" t="t" r="r" b="b"/>
            <a:pathLst>
              <a:path w="2507058" h="146217">
                <a:moveTo>
                  <a:pt x="54582" y="0"/>
                </a:moveTo>
                <a:lnTo>
                  <a:pt x="1128214" y="0"/>
                </a:lnTo>
                <a:lnTo>
                  <a:pt x="1433426" y="0"/>
                </a:lnTo>
                <a:lnTo>
                  <a:pt x="2507058" y="0"/>
                </a:lnTo>
                <a:cubicBezTo>
                  <a:pt x="2507058" y="146217"/>
                  <a:pt x="2507058" y="146217"/>
                  <a:pt x="2507058" y="146217"/>
                </a:cubicBezTo>
                <a:cubicBezTo>
                  <a:pt x="1962300" y="146217"/>
                  <a:pt x="1632766" y="146217"/>
                  <a:pt x="1433426" y="146217"/>
                </a:cubicBezTo>
                <a:cubicBezTo>
                  <a:pt x="1384139" y="146217"/>
                  <a:pt x="1342811" y="146217"/>
                  <a:pt x="1308157" y="146217"/>
                </a:cubicBezTo>
                <a:cubicBezTo>
                  <a:pt x="1305623" y="146217"/>
                  <a:pt x="1303094" y="146217"/>
                  <a:pt x="1300570" y="146217"/>
                </a:cubicBezTo>
                <a:cubicBezTo>
                  <a:pt x="1279025" y="146217"/>
                  <a:pt x="1260174" y="146217"/>
                  <a:pt x="1243679" y="146217"/>
                </a:cubicBezTo>
                <a:lnTo>
                  <a:pt x="1200927" y="146217"/>
                </a:lnTo>
                <a:cubicBezTo>
                  <a:pt x="1190623" y="146217"/>
                  <a:pt x="1180412" y="146217"/>
                  <a:pt x="1170293" y="146217"/>
                </a:cubicBezTo>
                <a:cubicBezTo>
                  <a:pt x="1161877" y="146217"/>
                  <a:pt x="1155145" y="146217"/>
                  <a:pt x="1149759" y="146217"/>
                </a:cubicBezTo>
                <a:lnTo>
                  <a:pt x="1137303" y="146217"/>
                </a:lnTo>
                <a:lnTo>
                  <a:pt x="1130907" y="146217"/>
                </a:lnTo>
                <a:lnTo>
                  <a:pt x="1128214" y="146217"/>
                </a:lnTo>
                <a:cubicBezTo>
                  <a:pt x="54582" y="146217"/>
                  <a:pt x="54582" y="146217"/>
                  <a:pt x="54582" y="146217"/>
                </a:cubicBezTo>
                <a:cubicBezTo>
                  <a:pt x="24042" y="146217"/>
                  <a:pt x="0" y="113580"/>
                  <a:pt x="0" y="73109"/>
                </a:cubicBezTo>
                <a:cubicBezTo>
                  <a:pt x="0" y="33291"/>
                  <a:pt x="24042" y="0"/>
                  <a:pt x="5458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6" name="Text Placeholder 59"/>
          <p:cNvSpPr>
            <a:spLocks noGrp="1"/>
          </p:cNvSpPr>
          <p:nvPr>
            <p:ph type="body" sz="quarter" idx="42" hasCustomPrompt="1"/>
          </p:nvPr>
        </p:nvSpPr>
        <p:spPr>
          <a:xfrm>
            <a:off x="4070676" y="4485458"/>
            <a:ext cx="939749" cy="37501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86%</a:t>
            </a:r>
          </a:p>
        </p:txBody>
      </p:sp>
      <p:sp>
        <p:nvSpPr>
          <p:cNvPr id="33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Notable Trends</a:t>
            </a:r>
          </a:p>
        </p:txBody>
      </p:sp>
    </p:spTree>
    <p:extLst>
      <p:ext uri="{BB962C8B-B14F-4D97-AF65-F5344CB8AC3E}">
        <p14:creationId xmlns:p14="http://schemas.microsoft.com/office/powerpoint/2010/main" val="17609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0" grpId="0" animBg="1"/>
      <p:bldP spid="335" grpId="0" animBg="1"/>
      <p:bldP spid="3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 Pyramid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3D Pyramid - 4 Items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20" name="Group 4"/>
          <p:cNvGrpSpPr>
            <a:grpSpLocks noChangeAspect="1"/>
          </p:cNvGrpSpPr>
          <p:nvPr userDrawn="1"/>
        </p:nvGrpSpPr>
        <p:grpSpPr bwMode="auto">
          <a:xfrm>
            <a:off x="3003723" y="1780858"/>
            <a:ext cx="3011662" cy="3356651"/>
            <a:chOff x="1266" y="2"/>
            <a:chExt cx="3230" cy="3240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1266" y="2473"/>
              <a:ext cx="737" cy="769"/>
            </a:xfrm>
            <a:custGeom>
              <a:avLst/>
              <a:gdLst>
                <a:gd name="T0" fmla="*/ 450 w 737"/>
                <a:gd name="T1" fmla="*/ 769 h 769"/>
                <a:gd name="T2" fmla="*/ 0 w 737"/>
                <a:gd name="T3" fmla="*/ 458 h 769"/>
                <a:gd name="T4" fmla="*/ 404 w 737"/>
                <a:gd name="T5" fmla="*/ 0 h 769"/>
                <a:gd name="T6" fmla="*/ 737 w 737"/>
                <a:gd name="T7" fmla="*/ 235 h 769"/>
                <a:gd name="T8" fmla="*/ 450 w 737"/>
                <a:gd name="T9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7" h="769">
                  <a:moveTo>
                    <a:pt x="450" y="769"/>
                  </a:moveTo>
                  <a:lnTo>
                    <a:pt x="0" y="458"/>
                  </a:lnTo>
                  <a:lnTo>
                    <a:pt x="404" y="0"/>
                  </a:lnTo>
                  <a:lnTo>
                    <a:pt x="737" y="235"/>
                  </a:lnTo>
                  <a:lnTo>
                    <a:pt x="450" y="76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716" y="2708"/>
              <a:ext cx="2780" cy="534"/>
            </a:xfrm>
            <a:custGeom>
              <a:avLst/>
              <a:gdLst>
                <a:gd name="T0" fmla="*/ 2780 w 2780"/>
                <a:gd name="T1" fmla="*/ 534 h 534"/>
                <a:gd name="T2" fmla="*/ 0 w 2780"/>
                <a:gd name="T3" fmla="*/ 534 h 534"/>
                <a:gd name="T4" fmla="*/ 287 w 2780"/>
                <a:gd name="T5" fmla="*/ 0 h 534"/>
                <a:gd name="T6" fmla="*/ 2387 w 2780"/>
                <a:gd name="T7" fmla="*/ 0 h 534"/>
                <a:gd name="T8" fmla="*/ 2780 w 2780"/>
                <a:gd name="T9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0" h="534">
                  <a:moveTo>
                    <a:pt x="2780" y="534"/>
                  </a:moveTo>
                  <a:lnTo>
                    <a:pt x="0" y="534"/>
                  </a:lnTo>
                  <a:lnTo>
                    <a:pt x="287" y="0"/>
                  </a:lnTo>
                  <a:lnTo>
                    <a:pt x="2387" y="0"/>
                  </a:lnTo>
                  <a:lnTo>
                    <a:pt x="2780" y="534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670" y="2473"/>
              <a:ext cx="2433" cy="235"/>
            </a:xfrm>
            <a:custGeom>
              <a:avLst/>
              <a:gdLst>
                <a:gd name="T0" fmla="*/ 2433 w 2433"/>
                <a:gd name="T1" fmla="*/ 235 h 235"/>
                <a:gd name="T2" fmla="*/ 333 w 2433"/>
                <a:gd name="T3" fmla="*/ 235 h 235"/>
                <a:gd name="T4" fmla="*/ 0 w 2433"/>
                <a:gd name="T5" fmla="*/ 0 h 235"/>
                <a:gd name="T6" fmla="*/ 2098 w 2433"/>
                <a:gd name="T7" fmla="*/ 0 h 235"/>
                <a:gd name="T8" fmla="*/ 2433 w 2433"/>
                <a:gd name="T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3" h="235">
                  <a:moveTo>
                    <a:pt x="2433" y="235"/>
                  </a:moveTo>
                  <a:lnTo>
                    <a:pt x="333" y="235"/>
                  </a:lnTo>
                  <a:lnTo>
                    <a:pt x="0" y="0"/>
                  </a:lnTo>
                  <a:lnTo>
                    <a:pt x="2098" y="0"/>
                  </a:lnTo>
                  <a:lnTo>
                    <a:pt x="2433" y="235"/>
                  </a:lnTo>
                  <a:close/>
                </a:path>
              </a:pathLst>
            </a:custGeom>
            <a:solidFill>
              <a:srgbClr val="79B6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666" y="1576"/>
              <a:ext cx="628" cy="697"/>
            </a:xfrm>
            <a:custGeom>
              <a:avLst/>
              <a:gdLst>
                <a:gd name="T0" fmla="*/ 335 w 628"/>
                <a:gd name="T1" fmla="*/ 697 h 697"/>
                <a:gd name="T2" fmla="*/ 0 w 628"/>
                <a:gd name="T3" fmla="*/ 462 h 697"/>
                <a:gd name="T4" fmla="*/ 407 w 628"/>
                <a:gd name="T5" fmla="*/ 0 h 697"/>
                <a:gd name="T6" fmla="*/ 628 w 628"/>
                <a:gd name="T7" fmla="*/ 158 h 697"/>
                <a:gd name="T8" fmla="*/ 335 w 628"/>
                <a:gd name="T9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8" h="697">
                  <a:moveTo>
                    <a:pt x="335" y="697"/>
                  </a:moveTo>
                  <a:lnTo>
                    <a:pt x="0" y="462"/>
                  </a:lnTo>
                  <a:lnTo>
                    <a:pt x="407" y="0"/>
                  </a:lnTo>
                  <a:lnTo>
                    <a:pt x="628" y="158"/>
                  </a:lnTo>
                  <a:lnTo>
                    <a:pt x="335" y="69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2001" y="1734"/>
              <a:ext cx="2098" cy="539"/>
            </a:xfrm>
            <a:custGeom>
              <a:avLst/>
              <a:gdLst>
                <a:gd name="T0" fmla="*/ 2098 w 2098"/>
                <a:gd name="T1" fmla="*/ 539 h 539"/>
                <a:gd name="T2" fmla="*/ 0 w 2098"/>
                <a:gd name="T3" fmla="*/ 539 h 539"/>
                <a:gd name="T4" fmla="*/ 293 w 2098"/>
                <a:gd name="T5" fmla="*/ 0 h 539"/>
                <a:gd name="T6" fmla="*/ 1702 w 2098"/>
                <a:gd name="T7" fmla="*/ 0 h 539"/>
                <a:gd name="T8" fmla="*/ 2098 w 2098"/>
                <a:gd name="T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8" h="539">
                  <a:moveTo>
                    <a:pt x="2098" y="539"/>
                  </a:moveTo>
                  <a:lnTo>
                    <a:pt x="0" y="539"/>
                  </a:lnTo>
                  <a:lnTo>
                    <a:pt x="293" y="0"/>
                  </a:lnTo>
                  <a:lnTo>
                    <a:pt x="1702" y="0"/>
                  </a:lnTo>
                  <a:lnTo>
                    <a:pt x="2098" y="539"/>
                  </a:lnTo>
                  <a:close/>
                </a:path>
              </a:pathLst>
            </a:custGeom>
            <a:solidFill>
              <a:srgbClr val="C0E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073" y="1576"/>
              <a:ext cx="1630" cy="158"/>
            </a:xfrm>
            <a:custGeom>
              <a:avLst/>
              <a:gdLst>
                <a:gd name="T0" fmla="*/ 1630 w 1630"/>
                <a:gd name="T1" fmla="*/ 158 h 158"/>
                <a:gd name="T2" fmla="*/ 221 w 1630"/>
                <a:gd name="T3" fmla="*/ 158 h 158"/>
                <a:gd name="T4" fmla="*/ 0 w 1630"/>
                <a:gd name="T5" fmla="*/ 0 h 158"/>
                <a:gd name="T6" fmla="*/ 1410 w 1630"/>
                <a:gd name="T7" fmla="*/ 0 h 158"/>
                <a:gd name="T8" fmla="*/ 1630 w 1630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58">
                  <a:moveTo>
                    <a:pt x="1630" y="158"/>
                  </a:moveTo>
                  <a:lnTo>
                    <a:pt x="221" y="158"/>
                  </a:lnTo>
                  <a:lnTo>
                    <a:pt x="0" y="0"/>
                  </a:lnTo>
                  <a:lnTo>
                    <a:pt x="1410" y="0"/>
                  </a:lnTo>
                  <a:lnTo>
                    <a:pt x="1630" y="158"/>
                  </a:lnTo>
                  <a:close/>
                </a:path>
              </a:pathLst>
            </a:custGeom>
            <a:solidFill>
              <a:srgbClr val="98C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2075" y="741"/>
              <a:ext cx="541" cy="637"/>
            </a:xfrm>
            <a:custGeom>
              <a:avLst/>
              <a:gdLst>
                <a:gd name="T0" fmla="*/ 541 w 541"/>
                <a:gd name="T1" fmla="*/ 83 h 637"/>
                <a:gd name="T2" fmla="*/ 223 w 541"/>
                <a:gd name="T3" fmla="*/ 637 h 637"/>
                <a:gd name="T4" fmla="*/ 0 w 541"/>
                <a:gd name="T5" fmla="*/ 480 h 637"/>
                <a:gd name="T6" fmla="*/ 424 w 541"/>
                <a:gd name="T7" fmla="*/ 0 h 637"/>
                <a:gd name="T8" fmla="*/ 541 w 541"/>
                <a:gd name="T9" fmla="*/ 83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37">
                  <a:moveTo>
                    <a:pt x="541" y="83"/>
                  </a:moveTo>
                  <a:lnTo>
                    <a:pt x="223" y="637"/>
                  </a:lnTo>
                  <a:lnTo>
                    <a:pt x="0" y="480"/>
                  </a:lnTo>
                  <a:lnTo>
                    <a:pt x="424" y="0"/>
                  </a:lnTo>
                  <a:lnTo>
                    <a:pt x="541" y="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2298" y="824"/>
              <a:ext cx="1409" cy="554"/>
            </a:xfrm>
            <a:custGeom>
              <a:avLst/>
              <a:gdLst>
                <a:gd name="T0" fmla="*/ 1409 w 1409"/>
                <a:gd name="T1" fmla="*/ 554 h 554"/>
                <a:gd name="T2" fmla="*/ 0 w 1409"/>
                <a:gd name="T3" fmla="*/ 554 h 554"/>
                <a:gd name="T4" fmla="*/ 318 w 1409"/>
                <a:gd name="T5" fmla="*/ 0 h 554"/>
                <a:gd name="T6" fmla="*/ 1001 w 1409"/>
                <a:gd name="T7" fmla="*/ 0 h 554"/>
                <a:gd name="T8" fmla="*/ 1409 w 1409"/>
                <a:gd name="T9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9" h="554">
                  <a:moveTo>
                    <a:pt x="1409" y="554"/>
                  </a:moveTo>
                  <a:lnTo>
                    <a:pt x="0" y="554"/>
                  </a:lnTo>
                  <a:lnTo>
                    <a:pt x="318" y="0"/>
                  </a:lnTo>
                  <a:lnTo>
                    <a:pt x="1001" y="0"/>
                  </a:lnTo>
                  <a:lnTo>
                    <a:pt x="1409" y="55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 userDrawn="1"/>
          </p:nvSpPr>
          <p:spPr bwMode="auto">
            <a:xfrm>
              <a:off x="2499" y="741"/>
              <a:ext cx="800" cy="83"/>
            </a:xfrm>
            <a:custGeom>
              <a:avLst/>
              <a:gdLst>
                <a:gd name="T0" fmla="*/ 800 w 800"/>
                <a:gd name="T1" fmla="*/ 83 h 83"/>
                <a:gd name="T2" fmla="*/ 117 w 800"/>
                <a:gd name="T3" fmla="*/ 83 h 83"/>
                <a:gd name="T4" fmla="*/ 110 w 800"/>
                <a:gd name="T5" fmla="*/ 78 h 83"/>
                <a:gd name="T6" fmla="*/ 0 w 800"/>
                <a:gd name="T7" fmla="*/ 0 h 83"/>
                <a:gd name="T8" fmla="*/ 684 w 800"/>
                <a:gd name="T9" fmla="*/ 0 h 83"/>
                <a:gd name="T10" fmla="*/ 793 w 800"/>
                <a:gd name="T11" fmla="*/ 78 h 83"/>
                <a:gd name="T12" fmla="*/ 800 w 800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0" h="83">
                  <a:moveTo>
                    <a:pt x="800" y="83"/>
                  </a:moveTo>
                  <a:lnTo>
                    <a:pt x="117" y="83"/>
                  </a:lnTo>
                  <a:lnTo>
                    <a:pt x="110" y="78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793" y="78"/>
                  </a:lnTo>
                  <a:lnTo>
                    <a:pt x="800" y="83"/>
                  </a:lnTo>
                  <a:close/>
                </a:path>
              </a:pathLst>
            </a:custGeom>
            <a:solidFill>
              <a:srgbClr val="6DA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4"/>
            <p:cNvSpPr>
              <a:spLocks/>
            </p:cNvSpPr>
            <p:nvPr userDrawn="1"/>
          </p:nvSpPr>
          <p:spPr bwMode="auto">
            <a:xfrm>
              <a:off x="2499" y="2"/>
              <a:ext cx="404" cy="539"/>
            </a:xfrm>
            <a:custGeom>
              <a:avLst/>
              <a:gdLst>
                <a:gd name="T0" fmla="*/ 404 w 404"/>
                <a:gd name="T1" fmla="*/ 0 h 539"/>
                <a:gd name="T2" fmla="*/ 117 w 404"/>
                <a:gd name="T3" fmla="*/ 539 h 539"/>
                <a:gd name="T4" fmla="*/ 0 w 404"/>
                <a:gd name="T5" fmla="*/ 457 h 539"/>
                <a:gd name="T6" fmla="*/ 404 w 404"/>
                <a:gd name="T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4" h="539">
                  <a:moveTo>
                    <a:pt x="404" y="0"/>
                  </a:moveTo>
                  <a:lnTo>
                    <a:pt x="117" y="539"/>
                  </a:lnTo>
                  <a:lnTo>
                    <a:pt x="0" y="457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5A8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5"/>
            <p:cNvSpPr>
              <a:spLocks/>
            </p:cNvSpPr>
            <p:nvPr userDrawn="1"/>
          </p:nvSpPr>
          <p:spPr bwMode="auto">
            <a:xfrm>
              <a:off x="2616" y="2"/>
              <a:ext cx="683" cy="539"/>
            </a:xfrm>
            <a:custGeom>
              <a:avLst/>
              <a:gdLst>
                <a:gd name="T0" fmla="*/ 683 w 683"/>
                <a:gd name="T1" fmla="*/ 539 h 539"/>
                <a:gd name="T2" fmla="*/ 0 w 683"/>
                <a:gd name="T3" fmla="*/ 539 h 539"/>
                <a:gd name="T4" fmla="*/ 0 w 683"/>
                <a:gd name="T5" fmla="*/ 539 h 539"/>
                <a:gd name="T6" fmla="*/ 287 w 683"/>
                <a:gd name="T7" fmla="*/ 0 h 539"/>
                <a:gd name="T8" fmla="*/ 683 w 683"/>
                <a:gd name="T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3" h="539">
                  <a:moveTo>
                    <a:pt x="683" y="539"/>
                  </a:moveTo>
                  <a:lnTo>
                    <a:pt x="0" y="539"/>
                  </a:lnTo>
                  <a:lnTo>
                    <a:pt x="0" y="539"/>
                  </a:lnTo>
                  <a:lnTo>
                    <a:pt x="287" y="0"/>
                  </a:lnTo>
                  <a:lnTo>
                    <a:pt x="683" y="53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418694" y="1839582"/>
            <a:ext cx="3599667" cy="440956"/>
          </a:xfrm>
        </p:spPr>
        <p:txBody>
          <a:bodyPr>
            <a:noAutofit/>
          </a:bodyPr>
          <a:lstStyle>
            <a:lvl1pPr marL="0" indent="0" algn="r">
              <a:buNone/>
              <a:defRPr sz="220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5364088" y="2666139"/>
            <a:ext cx="3384376" cy="440956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5" hasCustomPrompt="1"/>
          </p:nvPr>
        </p:nvSpPr>
        <p:spPr>
          <a:xfrm>
            <a:off x="395536" y="3413462"/>
            <a:ext cx="2880320" cy="440956"/>
          </a:xfrm>
        </p:spPr>
        <p:txBody>
          <a:bodyPr>
            <a:noAutofit/>
          </a:bodyPr>
          <a:lstStyle>
            <a:lvl1pPr marL="0" indent="0" algn="r">
              <a:buNone/>
              <a:defRPr sz="220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44" name="Text Placeholder 42"/>
          <p:cNvSpPr>
            <a:spLocks noGrp="1"/>
          </p:cNvSpPr>
          <p:nvPr>
            <p:ph type="body" sz="quarter" idx="26" hasCustomPrompt="1"/>
          </p:nvPr>
        </p:nvSpPr>
        <p:spPr>
          <a:xfrm>
            <a:off x="5940726" y="4455225"/>
            <a:ext cx="2735731" cy="440956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</p:spTree>
    <p:extLst>
      <p:ext uri="{BB962C8B-B14F-4D97-AF65-F5344CB8AC3E}">
        <p14:creationId xmlns:p14="http://schemas.microsoft.com/office/powerpoint/2010/main" val="2064531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2 Columns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65150" y="1977402"/>
            <a:ext cx="3693990" cy="479584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65150" y="2457456"/>
            <a:ext cx="3693990" cy="2720302"/>
          </a:xfrm>
        </p:spPr>
        <p:txBody>
          <a:bodyPr>
            <a:noAutofit/>
          </a:bodyPr>
          <a:lstStyle>
            <a:lvl1pPr marL="0" indent="0" algn="just">
              <a:buNone/>
              <a:defRPr sz="18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884861" y="1977402"/>
            <a:ext cx="3693990" cy="479584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84861" y="2457456"/>
            <a:ext cx="3693990" cy="2720302"/>
          </a:xfrm>
        </p:spPr>
        <p:txBody>
          <a:bodyPr>
            <a:noAutofit/>
          </a:bodyPr>
          <a:lstStyle>
            <a:lvl1pPr marL="0" indent="0" algn="just">
              <a:buNone/>
              <a:defRPr sz="18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932040" y="2457456"/>
            <a:ext cx="36004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11560" y="2457456"/>
            <a:ext cx="36004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320953"/>
      </p:ext>
    </p:extLst>
  </p:cSld>
  <p:clrMapOvr>
    <a:masterClrMapping/>
  </p:clrMapOvr>
  <p:transition spd="slow">
    <p:push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3 Columns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4" y="1977402"/>
            <a:ext cx="2375495" cy="479584"/>
          </a:xfrm>
        </p:spPr>
        <p:txBody>
          <a:bodyPr>
            <a:no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4" y="2457456"/>
            <a:ext cx="2375495" cy="272030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3347865" y="1977402"/>
            <a:ext cx="2375495" cy="479584"/>
          </a:xfrm>
        </p:spPr>
        <p:txBody>
          <a:bodyPr>
            <a:no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7865" y="2457456"/>
            <a:ext cx="2375495" cy="272030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28185" y="1977402"/>
            <a:ext cx="2375495" cy="479584"/>
          </a:xfrm>
        </p:spPr>
        <p:txBody>
          <a:bodyPr>
            <a:no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28185" y="2457456"/>
            <a:ext cx="2375495" cy="272030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67544" y="2457456"/>
            <a:ext cx="237626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3347864" y="2457456"/>
            <a:ext cx="237626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228184" y="2457456"/>
            <a:ext cx="237626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612169"/>
      </p:ext>
    </p:extLst>
  </p:cSld>
  <p:clrMapOvr>
    <a:masterClrMapping/>
  </p:clrMapOvr>
  <p:transition spd="slow">
    <p:push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41"/>
          <p:cNvSpPr>
            <a:spLocks noChangeArrowheads="1"/>
          </p:cNvSpPr>
          <p:nvPr userDrawn="1"/>
        </p:nvSpPr>
        <p:spPr bwMode="auto">
          <a:xfrm>
            <a:off x="6139640" y="1500848"/>
            <a:ext cx="3004356" cy="20767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7" name="Rectangle 41"/>
          <p:cNvSpPr>
            <a:spLocks noChangeArrowheads="1"/>
          </p:cNvSpPr>
          <p:nvPr userDrawn="1"/>
        </p:nvSpPr>
        <p:spPr bwMode="auto">
          <a:xfrm>
            <a:off x="3051565" y="1500848"/>
            <a:ext cx="3040873" cy="20767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9" name="Rectangle 41"/>
          <p:cNvSpPr>
            <a:spLocks noChangeArrowheads="1"/>
          </p:cNvSpPr>
          <p:nvPr userDrawn="1"/>
        </p:nvSpPr>
        <p:spPr bwMode="auto">
          <a:xfrm>
            <a:off x="0" y="1500848"/>
            <a:ext cx="3004362" cy="20767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6" name="Picture Placeholder 7"/>
          <p:cNvSpPr>
            <a:spLocks noGrp="1"/>
          </p:cNvSpPr>
          <p:nvPr>
            <p:ph type="pic" sz="quarter" idx="35"/>
          </p:nvPr>
        </p:nvSpPr>
        <p:spPr>
          <a:xfrm>
            <a:off x="6140028" y="1500545"/>
            <a:ext cx="3003973" cy="207786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78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3051565" y="1500848"/>
            <a:ext cx="3040873" cy="207786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80" name="Picture Placeholder 7"/>
          <p:cNvSpPr>
            <a:spLocks noGrp="1"/>
          </p:cNvSpPr>
          <p:nvPr>
            <p:ph type="pic" sz="quarter" idx="33"/>
          </p:nvPr>
        </p:nvSpPr>
        <p:spPr>
          <a:xfrm>
            <a:off x="0" y="1500545"/>
            <a:ext cx="3004362" cy="207786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Pictures Portfolio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27964" y="3577580"/>
            <a:ext cx="2748432" cy="1363651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This is a sample text. Insert your text here.</a:t>
            </a:r>
          </a:p>
        </p:txBody>
      </p:sp>
      <p:sp>
        <p:nvSpPr>
          <p:cNvPr id="82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3170393" y="3577580"/>
            <a:ext cx="2781834" cy="1363651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This is a sample text. Insert your text here.</a:t>
            </a:r>
          </a:p>
        </p:txBody>
      </p:sp>
      <p:sp>
        <p:nvSpPr>
          <p:cNvPr id="83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257364" y="3577580"/>
            <a:ext cx="2758090" cy="1363651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This is a sample text. 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1570495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9" grpId="0" animBg="1"/>
      <p:bldP spid="76" grpId="0"/>
      <p:bldP spid="78" grpId="0"/>
      <p:bldP spid="80" grpId="0"/>
      <p:bldP spid="8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"/>
          <p:cNvSpPr>
            <a:spLocks noGrp="1"/>
          </p:cNvSpPr>
          <p:nvPr>
            <p:ph type="pic" sz="quarter" idx="33"/>
          </p:nvPr>
        </p:nvSpPr>
        <p:spPr>
          <a:xfrm>
            <a:off x="0" y="1497349"/>
            <a:ext cx="4543200" cy="3200660"/>
          </a:xfrm>
          <a:solidFill>
            <a:schemeClr val="accent5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2 Pictures Portfolio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4600800" y="1497349"/>
            <a:ext cx="4543200" cy="3200660"/>
          </a:xfrm>
          <a:solidFill>
            <a:schemeClr val="accent5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3020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21" grpId="0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720000" y="2058833"/>
            <a:ext cx="3757800" cy="15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894713" y="1030959"/>
            <a:ext cx="862500" cy="935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720000" y="3649528"/>
            <a:ext cx="3757800" cy="452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5093275" y="4626406"/>
            <a:ext cx="4113640" cy="1088594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2408685" y="4120409"/>
            <a:ext cx="3544138" cy="2017918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34400" y="3244778"/>
            <a:ext cx="7499003" cy="2809720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1251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543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4994863"/>
            <a:ext cx="9144000" cy="640322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720000" y="1350836"/>
            <a:ext cx="7704000" cy="3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5072583"/>
            <a:ext cx="9144000" cy="985931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0453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346889"/>
            <a:ext cx="25056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346889"/>
            <a:ext cx="25056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888691"/>
            <a:ext cx="2505600" cy="11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888691"/>
            <a:ext cx="2505600" cy="11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1" y="1220519"/>
            <a:ext cx="1322035" cy="70278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68070"/>
            <a:ext cx="1389414" cy="1007780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9" y="-335865"/>
            <a:ext cx="1674219" cy="89000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596749"/>
            <a:ext cx="9144000" cy="1122977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3055028"/>
            <a:ext cx="1006460" cy="2675487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8" y="4677254"/>
            <a:ext cx="7677721" cy="1070832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3058028"/>
            <a:ext cx="1006460" cy="2675487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677252"/>
            <a:ext cx="809260" cy="28458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2082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4656197"/>
            <a:ext cx="9144000" cy="640322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4733917"/>
            <a:ext cx="9144000" cy="985931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964" y="4500536"/>
            <a:ext cx="1737748" cy="1384410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7406486" y="4500536"/>
            <a:ext cx="1737748" cy="1384410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324832" y="266039"/>
            <a:ext cx="949730" cy="333968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5928574" y="-271611"/>
            <a:ext cx="1278407" cy="591811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8404369" y="728552"/>
            <a:ext cx="1674219" cy="89000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080007" y="1338524"/>
            <a:ext cx="1674219" cy="89000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7645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4656197"/>
            <a:ext cx="9144000" cy="640322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4766076" y="902645"/>
            <a:ext cx="3515100" cy="819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6377175" y="90487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653958" y="2328472"/>
            <a:ext cx="1410167" cy="637618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16351" y="90492"/>
            <a:ext cx="1322035" cy="70278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8425498" y="1978227"/>
            <a:ext cx="820558" cy="28854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4733917"/>
            <a:ext cx="9144000" cy="985931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4766076" y="1638451"/>
            <a:ext cx="3515100" cy="23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4949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8063668" y="90497"/>
            <a:ext cx="1252529" cy="4946331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302850" y="362011"/>
            <a:ext cx="1260396" cy="3788294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391863" y="1392695"/>
            <a:ext cx="4360200" cy="935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2391888" y="2443972"/>
            <a:ext cx="4360200" cy="1285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2599875" y="4593417"/>
            <a:ext cx="4251846" cy="1152660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6103210" y="4342675"/>
            <a:ext cx="3052177" cy="1372339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1379" y="4119222"/>
            <a:ext cx="3811359" cy="1626871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4664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3894197"/>
            <a:ext cx="9144000" cy="640322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3971917"/>
            <a:ext cx="9144000" cy="985931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6249" y="4902528"/>
            <a:ext cx="9144000" cy="812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720000" y="4523558"/>
            <a:ext cx="7704000" cy="705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80627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8272772" y="2576912"/>
            <a:ext cx="343811" cy="1315977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329332"/>
            <a:ext cx="9144000" cy="2376778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8634836" y="1826233"/>
            <a:ext cx="414648" cy="2159318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7751065" y="2187031"/>
            <a:ext cx="343802" cy="1790261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542993" y="2685328"/>
            <a:ext cx="343811" cy="1315977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10090" y="1934650"/>
            <a:ext cx="414648" cy="2159318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064706" y="2295447"/>
            <a:ext cx="343802" cy="1790261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257325" y="642714"/>
            <a:ext cx="1322035" cy="70278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8310793" y="600000"/>
            <a:ext cx="1410167" cy="637618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3249976" y="-102786"/>
            <a:ext cx="1322035" cy="70278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392925" y="992556"/>
            <a:ext cx="6358200" cy="2509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284000" y="4559277"/>
            <a:ext cx="6576000" cy="552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4490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9139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1743350" y="1734833"/>
            <a:ext cx="2646600" cy="4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743338" y="2154028"/>
            <a:ext cx="2305500" cy="53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5514050" y="1734833"/>
            <a:ext cx="2646600" cy="4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5514057" y="2154028"/>
            <a:ext cx="2305500" cy="53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1743350" y="3412167"/>
            <a:ext cx="2646600" cy="4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1743338" y="3831361"/>
            <a:ext cx="2305500" cy="53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5514050" y="3412167"/>
            <a:ext cx="2646600" cy="4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5514057" y="3831361"/>
            <a:ext cx="2305500" cy="53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874225" y="1883167"/>
            <a:ext cx="796500" cy="657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750" y="1883167"/>
            <a:ext cx="796500" cy="657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225" y="3568194"/>
            <a:ext cx="796500" cy="657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750" y="3568194"/>
            <a:ext cx="796500" cy="657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4733917"/>
            <a:ext cx="9144000" cy="985937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21123" y="885866"/>
            <a:ext cx="820558" cy="28854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672042" y="105681"/>
            <a:ext cx="1104514" cy="511311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6836927" y="178440"/>
            <a:ext cx="1046287" cy="36581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7819547" y="705389"/>
            <a:ext cx="1382854" cy="559820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718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1903" y="4326362"/>
            <a:ext cx="9199029" cy="1409063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1800" y="4639756"/>
            <a:ext cx="9199259" cy="1095661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720000" y="1326348"/>
            <a:ext cx="4520400" cy="218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720000" y="3340611"/>
            <a:ext cx="45204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706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547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2391888" y="3075209"/>
            <a:ext cx="43602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320150" y="1432555"/>
            <a:ext cx="6503700" cy="164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2673847" y="4410895"/>
            <a:ext cx="2723882" cy="1440303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7675255" y="3015126"/>
            <a:ext cx="1475677" cy="2732860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473603" y="4879959"/>
            <a:ext cx="2374935" cy="943710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4656128" y="4879959"/>
            <a:ext cx="2374935" cy="943710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6326635" y="4757986"/>
            <a:ext cx="2024485" cy="1070483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7569650" y="3018473"/>
            <a:ext cx="2150584" cy="2814167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608589" y="2175042"/>
            <a:ext cx="2196841" cy="3610831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4048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324832" y="266039"/>
            <a:ext cx="949730" cy="333968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5928574" y="-271611"/>
            <a:ext cx="1278407" cy="591811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8404369" y="728552"/>
            <a:ext cx="1674219" cy="89000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080007" y="1338524"/>
            <a:ext cx="1674219" cy="89000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1658447" y="-58893"/>
            <a:ext cx="949835" cy="50492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7694964" y="149124"/>
            <a:ext cx="1202884" cy="63944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18800" y="4798916"/>
            <a:ext cx="2483235" cy="931780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6549072" y="4744976"/>
            <a:ext cx="2626994" cy="985722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3138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7724018" y="266039"/>
            <a:ext cx="949730" cy="333968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8625525" y="3220000"/>
            <a:ext cx="1278407" cy="591811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080007" y="1651608"/>
            <a:ext cx="1674219" cy="89000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8274344" y="1836191"/>
            <a:ext cx="1674219" cy="89000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430114" y="4251413"/>
            <a:ext cx="949835" cy="50492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15994" y="149124"/>
            <a:ext cx="1202884" cy="63944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9857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4740863"/>
            <a:ext cx="9144000" cy="640322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720000" y="1516333"/>
            <a:ext cx="3464700" cy="1919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720000" y="3465834"/>
            <a:ext cx="3464700" cy="82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7595832" y="3453501"/>
            <a:ext cx="704394" cy="2009402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8139689" y="1270412"/>
            <a:ext cx="1013546" cy="4002571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4768666"/>
            <a:ext cx="9144000" cy="985931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6403825" y="191000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240977" y="237527"/>
            <a:ext cx="1147005" cy="609742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471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4649250"/>
            <a:ext cx="9144000" cy="985931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355975" y="1373653"/>
            <a:ext cx="1823700" cy="1235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357475" y="2903792"/>
            <a:ext cx="2575500" cy="1200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4733917"/>
            <a:ext cx="9144000" cy="985931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30584" y="3696376"/>
            <a:ext cx="2453207" cy="1582819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155726" y="5061768"/>
            <a:ext cx="2374162" cy="636202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6403825" y="191000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28477" y="1813832"/>
            <a:ext cx="1147005" cy="609742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7845563" y="1963292"/>
            <a:ext cx="1389414" cy="1007780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309723" y="280005"/>
            <a:ext cx="820558" cy="28854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869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3623" y="4370279"/>
            <a:ext cx="9199029" cy="1409063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198488" y="3441695"/>
            <a:ext cx="21753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198500" y="4044500"/>
            <a:ext cx="2175300" cy="63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4745208" y="3441695"/>
            <a:ext cx="21753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4745209" y="4044500"/>
            <a:ext cx="2175300" cy="63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8272772" y="3931578"/>
            <a:ext cx="343811" cy="1315977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8634836" y="3180900"/>
            <a:ext cx="414648" cy="2159318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7751065" y="3541697"/>
            <a:ext cx="343802" cy="1790261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542993" y="4039995"/>
            <a:ext cx="343811" cy="1315977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10090" y="3289317"/>
            <a:ext cx="414648" cy="2159318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064706" y="3650114"/>
            <a:ext cx="343802" cy="1790261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1903" y="4495695"/>
            <a:ext cx="9199029" cy="1409063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365837" y="1706153"/>
            <a:ext cx="1389414" cy="1007780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7485963" y="1435515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780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718500" y="1773110"/>
            <a:ext cx="3834600" cy="316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4590900" y="1775617"/>
            <a:ext cx="3834600" cy="3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917"/>
            <a:ext cx="718500" cy="79833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337738" y="600000"/>
            <a:ext cx="1601159" cy="559820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8515377" y="912"/>
            <a:ext cx="1046287" cy="36581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7819547" y="705389"/>
            <a:ext cx="1382854" cy="559820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60130" y="4944663"/>
            <a:ext cx="1192228" cy="798370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8126115" y="4786697"/>
            <a:ext cx="1324698" cy="718533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9255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4740863"/>
            <a:ext cx="9144000" cy="640322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937700" y="2964181"/>
            <a:ext cx="21753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937700" y="3402153"/>
            <a:ext cx="2175300" cy="9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3484419" y="2964181"/>
            <a:ext cx="21753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3484421" y="3402153"/>
            <a:ext cx="2175300" cy="9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6031146" y="2964181"/>
            <a:ext cx="21753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6031149" y="3402153"/>
            <a:ext cx="2175300" cy="9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4733917"/>
            <a:ext cx="9144000" cy="985931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7649772" y="4648992"/>
            <a:ext cx="773843" cy="1100723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8170382" y="4564071"/>
            <a:ext cx="642193" cy="1231889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813407" y="4695256"/>
            <a:ext cx="773843" cy="1100723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430697" y="4499016"/>
            <a:ext cx="642193" cy="1231889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8449030" y="2073889"/>
            <a:ext cx="829600" cy="2940306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8053030" y="4751862"/>
            <a:ext cx="1124100" cy="946694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170295" y="2263639"/>
            <a:ext cx="829600" cy="2940306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68795" y="4772279"/>
            <a:ext cx="1124100" cy="946694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279151" y="62312"/>
            <a:ext cx="1322035" cy="70278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7427625" y="461237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261125" y="398472"/>
            <a:ext cx="1389414" cy="1007780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5851043" y="-276556"/>
            <a:ext cx="1410167" cy="637618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312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1903" y="4227317"/>
            <a:ext cx="9199029" cy="1409063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3630744" y="1631695"/>
            <a:ext cx="4578600" cy="59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076525" y="1631695"/>
            <a:ext cx="1506600" cy="59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3630759" y="2658407"/>
            <a:ext cx="4578600" cy="59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076525" y="2658421"/>
            <a:ext cx="1506600" cy="59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3630759" y="3685118"/>
            <a:ext cx="4578600" cy="59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076525" y="3685125"/>
            <a:ext cx="1506600" cy="59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1903" y="4326362"/>
            <a:ext cx="9199029" cy="1409063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381239" y="3764337"/>
            <a:ext cx="1337223" cy="3052478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31096" y="4422507"/>
            <a:ext cx="1811924" cy="982811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8129441" y="2952026"/>
            <a:ext cx="1045108" cy="2778226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7885619" y="97399"/>
            <a:ext cx="1674219" cy="89000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512675" y="191000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8544319" y="1247789"/>
            <a:ext cx="949730" cy="333968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65647" y="1387940"/>
            <a:ext cx="949835" cy="50492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998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321432" y="3453501"/>
            <a:ext cx="704394" cy="2009402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7983564" y="1270412"/>
            <a:ext cx="1013546" cy="4002571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2424850" y="1628722"/>
            <a:ext cx="19782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2424850" y="2141847"/>
            <a:ext cx="19782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5560833" y="1628722"/>
            <a:ext cx="19782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5560827" y="2141847"/>
            <a:ext cx="19782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2424850" y="3221389"/>
            <a:ext cx="19782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2424850" y="3734514"/>
            <a:ext cx="19782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5560833" y="3221389"/>
            <a:ext cx="19782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5560827" y="3734514"/>
            <a:ext cx="1978200" cy="586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4825530"/>
            <a:ext cx="9144000" cy="640322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2727" y="-25721"/>
            <a:ext cx="752954" cy="1394514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392150" y="1809353"/>
            <a:ext cx="1322035" cy="70278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8024950" y="438820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6585868" y="-15222"/>
            <a:ext cx="1410167" cy="637618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4903250"/>
            <a:ext cx="9144000" cy="985931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196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373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913213" y="3469425"/>
            <a:ext cx="1713600" cy="45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913213" y="3018472"/>
            <a:ext cx="1713600" cy="331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2784338" y="3469425"/>
            <a:ext cx="1713600" cy="45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2784338" y="3018472"/>
            <a:ext cx="1713600" cy="331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4652104" y="3469425"/>
            <a:ext cx="1713600" cy="45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4652100" y="3018472"/>
            <a:ext cx="1713600" cy="331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6518887" y="3469425"/>
            <a:ext cx="1713600" cy="45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6518888" y="3018472"/>
            <a:ext cx="1713600" cy="331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4746220"/>
            <a:ext cx="9144000" cy="985931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6447987" y="2972354"/>
            <a:ext cx="1729898" cy="4117883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40034" y="4149949"/>
            <a:ext cx="4246446" cy="159340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27228" y="5097342"/>
            <a:ext cx="2146401" cy="642474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679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2940" y="4650848"/>
            <a:ext cx="9144000" cy="985931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101175" y="2006858"/>
            <a:ext cx="19860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101175" y="2414691"/>
            <a:ext cx="1986000" cy="53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3569173" y="2006858"/>
            <a:ext cx="19860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3569173" y="2414691"/>
            <a:ext cx="1986000" cy="53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101175" y="3839609"/>
            <a:ext cx="19860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101175" y="4247470"/>
            <a:ext cx="1986000" cy="53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3569173" y="3839609"/>
            <a:ext cx="19860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3569173" y="4247470"/>
            <a:ext cx="1986000" cy="53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6056726" y="2006858"/>
            <a:ext cx="19860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6056726" y="2414691"/>
            <a:ext cx="1986000" cy="53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6056726" y="3839609"/>
            <a:ext cx="19860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6056726" y="4247470"/>
            <a:ext cx="1986000" cy="53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4733917"/>
            <a:ext cx="9144000" cy="985931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194145" y="3839726"/>
            <a:ext cx="1061252" cy="1772961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292153" y="4939589"/>
            <a:ext cx="1133840" cy="1306406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5664" y="4587197"/>
            <a:ext cx="846183" cy="1314980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7197010" y="4695763"/>
            <a:ext cx="2024485" cy="1070483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3806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872900" y="2166840"/>
            <a:ext cx="2305500" cy="854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872900" y="3566417"/>
            <a:ext cx="2305500" cy="665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4612471"/>
            <a:ext cx="9144000" cy="985931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3419250" y="2166840"/>
            <a:ext cx="2305500" cy="854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3419250" y="3566417"/>
            <a:ext cx="2305500" cy="665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5965600" y="2166840"/>
            <a:ext cx="2305500" cy="854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6040300" y="3566417"/>
            <a:ext cx="2156100" cy="665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720000" y="494472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4733917"/>
            <a:ext cx="9144000" cy="985931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559126" y="169339"/>
            <a:ext cx="1322035" cy="70278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7645850" y="800695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520575" y="1015598"/>
            <a:ext cx="1389414" cy="1007780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6571169" y="-366615"/>
            <a:ext cx="1674219" cy="89000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18795" y="4490612"/>
            <a:ext cx="3304811" cy="1240059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5871196" y="4490612"/>
            <a:ext cx="3304811" cy="1240059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16554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4706836"/>
            <a:ext cx="5441550" cy="640322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4784556"/>
            <a:ext cx="5413727" cy="985931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718500" y="600000"/>
            <a:ext cx="3853500" cy="1470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927900" y="2164334"/>
            <a:ext cx="3434700" cy="1387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719250" y="3581667"/>
            <a:ext cx="3852000" cy="5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4196658" y="4303518"/>
            <a:ext cx="5894265" cy="1870277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6283554" y="4414147"/>
            <a:ext cx="2870878" cy="132224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8787117" y="3076820"/>
            <a:ext cx="1104514" cy="511311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615449" y="1508107"/>
            <a:ext cx="1046287" cy="36581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2771847" y="178444"/>
            <a:ext cx="1382854" cy="559820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6339051" y="288611"/>
            <a:ext cx="1382861" cy="483473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7909665" y="317174"/>
            <a:ext cx="1178129" cy="4765790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6649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4825530"/>
            <a:ext cx="9144000" cy="640322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392150" y="1474269"/>
            <a:ext cx="1322035" cy="70278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8024950" y="862154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7456393" y="-15222"/>
            <a:ext cx="1410167" cy="637618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4903250"/>
            <a:ext cx="9144000" cy="985931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755875" y="337459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3681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4740863"/>
            <a:ext cx="9144000" cy="640322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4733917"/>
            <a:ext cx="9144000" cy="985931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7649772" y="4648992"/>
            <a:ext cx="773843" cy="1100723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8170382" y="4564071"/>
            <a:ext cx="642193" cy="1231889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813407" y="4695256"/>
            <a:ext cx="773843" cy="1100723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430697" y="4499016"/>
            <a:ext cx="642193" cy="1231889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8449030" y="2073889"/>
            <a:ext cx="829600" cy="2940306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8053030" y="4751862"/>
            <a:ext cx="1124100" cy="946694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170295" y="2263639"/>
            <a:ext cx="829600" cy="2940306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68795" y="4772279"/>
            <a:ext cx="1124100" cy="946694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279151" y="62312"/>
            <a:ext cx="1322035" cy="70278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7427625" y="461237"/>
            <a:ext cx="2374888" cy="702806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261125" y="398472"/>
            <a:ext cx="1389414" cy="1007780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5851043" y="-276556"/>
            <a:ext cx="1410167" cy="637618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497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6CCD8-C698-49FB-A2D7-0B8823CF2E7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CBF0F1"/>
                </a:solidFill>
                <a:effectLst/>
                <a:uLnTx/>
                <a:uFillTx/>
                <a:latin typeface="Bebas Neue"/>
                <a:sym typeface="Bebas Neue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CBF0F1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2319339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94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79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96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7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84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70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62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17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17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74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86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1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F4CD3-0ED4-4421-827C-26CF44D1A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3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4DFAB-7B48-4DBC-BCE5-8645EF0E9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3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10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9E07-4319-4C71-89A4-35216CCE3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56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D10B8-E362-4BD3-8918-B92D12924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99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89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95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3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23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21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9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13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84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4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4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76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18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9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80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51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68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3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71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893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0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93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324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06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4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34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82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66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42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33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2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40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199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94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83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868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672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04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1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02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949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464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20B4-E55B-44EB-B1E3-A9C36BC61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60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753C9-96EB-429D-B41D-6F282CF7E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154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47986-D878-4E11-8A0A-47DE95320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71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DBB88-5695-45DD-8FB1-E5AB7593F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108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550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228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18492" r="5573" b="14366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7507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39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010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7578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944166" y="1804281"/>
            <a:ext cx="990600" cy="1100667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944166" y="3455281"/>
            <a:ext cx="990600" cy="1100667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任意多边形: 形状 12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4675585" y="1804281"/>
            <a:ext cx="990600" cy="1100667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>
            <a:extLst/>
          </p:cNvPr>
          <p:cNvSpPr>
            <a:spLocks noGrp="1"/>
          </p:cNvSpPr>
          <p:nvPr>
            <p:ph type="pic" sz="quarter" idx="13"/>
          </p:nvPr>
        </p:nvSpPr>
        <p:spPr>
          <a:xfrm>
            <a:off x="4675585" y="3455281"/>
            <a:ext cx="990600" cy="1100667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744985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4138050" y="2676279"/>
            <a:ext cx="860937" cy="956597"/>
          </a:xfrm>
          <a:custGeom>
            <a:avLst/>
            <a:gdLst>
              <a:gd name="connsiteX0" fmla="*/ 573958 w 1147916"/>
              <a:gd name="connsiteY0" fmla="*/ 0 h 1147916"/>
              <a:gd name="connsiteX1" fmla="*/ 1147916 w 1147916"/>
              <a:gd name="connsiteY1" fmla="*/ 573958 h 1147916"/>
              <a:gd name="connsiteX2" fmla="*/ 573958 w 1147916"/>
              <a:gd name="connsiteY2" fmla="*/ 1147916 h 1147916"/>
              <a:gd name="connsiteX3" fmla="*/ 0 w 1147916"/>
              <a:gd name="connsiteY3" fmla="*/ 573958 h 1147916"/>
              <a:gd name="connsiteX4" fmla="*/ 573958 w 1147916"/>
              <a:gd name="connsiteY4" fmla="*/ 0 h 114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916" h="1147916">
                <a:moveTo>
                  <a:pt x="573958" y="0"/>
                </a:moveTo>
                <a:cubicBezTo>
                  <a:pt x="890946" y="0"/>
                  <a:pt x="1147916" y="256970"/>
                  <a:pt x="1147916" y="573958"/>
                </a:cubicBezTo>
                <a:cubicBezTo>
                  <a:pt x="1147916" y="890946"/>
                  <a:pt x="890946" y="1147916"/>
                  <a:pt x="573958" y="1147916"/>
                </a:cubicBezTo>
                <a:cubicBezTo>
                  <a:pt x="256970" y="1147916"/>
                  <a:pt x="0" y="890946"/>
                  <a:pt x="0" y="573958"/>
                </a:cubicBezTo>
                <a:cubicBezTo>
                  <a:pt x="0" y="256970"/>
                  <a:pt x="256970" y="0"/>
                  <a:pt x="57395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innerShdw blurRad="635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 lang="zh-CN" altLang="en-US" sz="1500">
                <a:solidFill>
                  <a:srgbClr val="FFFFFF"/>
                </a:solidFill>
              </a:defRPr>
            </a:lvl1pPr>
          </a:lstStyle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870427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5142310" y="1343691"/>
            <a:ext cx="2982516" cy="1445329"/>
          </a:xfrm>
          <a:custGeom>
            <a:avLst/>
            <a:gdLst>
              <a:gd name="connsiteX0" fmla="*/ 112857 w 3976688"/>
              <a:gd name="connsiteY0" fmla="*/ 0 h 1734395"/>
              <a:gd name="connsiteX1" fmla="*/ 3863831 w 3976688"/>
              <a:gd name="connsiteY1" fmla="*/ 0 h 1734395"/>
              <a:gd name="connsiteX2" fmla="*/ 3976688 w 3976688"/>
              <a:gd name="connsiteY2" fmla="*/ 112857 h 1734395"/>
              <a:gd name="connsiteX3" fmla="*/ 3976688 w 3976688"/>
              <a:gd name="connsiteY3" fmla="*/ 1621538 h 1734395"/>
              <a:gd name="connsiteX4" fmla="*/ 3863831 w 3976688"/>
              <a:gd name="connsiteY4" fmla="*/ 1734395 h 1734395"/>
              <a:gd name="connsiteX5" fmla="*/ 112857 w 3976688"/>
              <a:gd name="connsiteY5" fmla="*/ 1734395 h 1734395"/>
              <a:gd name="connsiteX6" fmla="*/ 0 w 3976688"/>
              <a:gd name="connsiteY6" fmla="*/ 1621538 h 1734395"/>
              <a:gd name="connsiteX7" fmla="*/ 0 w 3976688"/>
              <a:gd name="connsiteY7" fmla="*/ 112857 h 1734395"/>
              <a:gd name="connsiteX8" fmla="*/ 112857 w 3976688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6688" h="1734395">
                <a:moveTo>
                  <a:pt x="112857" y="0"/>
                </a:moveTo>
                <a:lnTo>
                  <a:pt x="3863831" y="0"/>
                </a:lnTo>
                <a:cubicBezTo>
                  <a:pt x="3926160" y="0"/>
                  <a:pt x="3976688" y="50528"/>
                  <a:pt x="3976688" y="112857"/>
                </a:cubicBezTo>
                <a:lnTo>
                  <a:pt x="3976688" y="1621538"/>
                </a:lnTo>
                <a:cubicBezTo>
                  <a:pt x="3976688" y="1683867"/>
                  <a:pt x="3926160" y="1734395"/>
                  <a:pt x="3863831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任意多边形: 形状 8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5142310" y="3338338"/>
            <a:ext cx="2982516" cy="1445329"/>
          </a:xfrm>
          <a:custGeom>
            <a:avLst/>
            <a:gdLst>
              <a:gd name="connsiteX0" fmla="*/ 112857 w 3976688"/>
              <a:gd name="connsiteY0" fmla="*/ 0 h 1734395"/>
              <a:gd name="connsiteX1" fmla="*/ 3863831 w 3976688"/>
              <a:gd name="connsiteY1" fmla="*/ 0 h 1734395"/>
              <a:gd name="connsiteX2" fmla="*/ 3976688 w 3976688"/>
              <a:gd name="connsiteY2" fmla="*/ 112857 h 1734395"/>
              <a:gd name="connsiteX3" fmla="*/ 3976688 w 3976688"/>
              <a:gd name="connsiteY3" fmla="*/ 1621538 h 1734395"/>
              <a:gd name="connsiteX4" fmla="*/ 3863831 w 3976688"/>
              <a:gd name="connsiteY4" fmla="*/ 1734395 h 1734395"/>
              <a:gd name="connsiteX5" fmla="*/ 112857 w 3976688"/>
              <a:gd name="connsiteY5" fmla="*/ 1734395 h 1734395"/>
              <a:gd name="connsiteX6" fmla="*/ 0 w 3976688"/>
              <a:gd name="connsiteY6" fmla="*/ 1621538 h 1734395"/>
              <a:gd name="connsiteX7" fmla="*/ 0 w 3976688"/>
              <a:gd name="connsiteY7" fmla="*/ 112857 h 1734395"/>
              <a:gd name="connsiteX8" fmla="*/ 112857 w 3976688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6688" h="1734395">
                <a:moveTo>
                  <a:pt x="112857" y="0"/>
                </a:moveTo>
                <a:lnTo>
                  <a:pt x="3863831" y="0"/>
                </a:lnTo>
                <a:cubicBezTo>
                  <a:pt x="3926160" y="0"/>
                  <a:pt x="3976688" y="50528"/>
                  <a:pt x="3976688" y="112857"/>
                </a:cubicBezTo>
                <a:lnTo>
                  <a:pt x="3976688" y="1621538"/>
                </a:lnTo>
                <a:cubicBezTo>
                  <a:pt x="3976688" y="1683867"/>
                  <a:pt x="3926160" y="1734395"/>
                  <a:pt x="3863831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901320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2393329" y="2226173"/>
            <a:ext cx="1563412" cy="1274364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983274" y="3348807"/>
            <a:ext cx="1563412" cy="1274364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8" name="任意多边形: 形状 17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3790295" y="3389127"/>
            <a:ext cx="1563412" cy="1274364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>
            <a:extLst/>
          </p:cNvPr>
          <p:cNvSpPr>
            <a:spLocks noGrp="1"/>
          </p:cNvSpPr>
          <p:nvPr>
            <p:ph type="pic" sz="quarter" idx="13"/>
          </p:nvPr>
        </p:nvSpPr>
        <p:spPr>
          <a:xfrm>
            <a:off x="5208948" y="2226173"/>
            <a:ext cx="1563412" cy="1274364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7" name="任意多边形: 形状 16">
            <a:extLst/>
          </p:cNvPr>
          <p:cNvSpPr>
            <a:spLocks noGrp="1"/>
          </p:cNvSpPr>
          <p:nvPr>
            <p:ph type="pic" sz="quarter" idx="14"/>
          </p:nvPr>
        </p:nvSpPr>
        <p:spPr>
          <a:xfrm>
            <a:off x="6597316" y="3389127"/>
            <a:ext cx="1563412" cy="1274364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172076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2756059" y="1510110"/>
            <a:ext cx="1081299" cy="1201442"/>
          </a:xfrm>
          <a:custGeom>
            <a:avLst/>
            <a:gdLst>
              <a:gd name="connsiteX0" fmla="*/ 720866 w 1441732"/>
              <a:gd name="connsiteY0" fmla="*/ 0 h 1441730"/>
              <a:gd name="connsiteX1" fmla="*/ 1441732 w 1441732"/>
              <a:gd name="connsiteY1" fmla="*/ 720865 h 1441730"/>
              <a:gd name="connsiteX2" fmla="*/ 720866 w 1441732"/>
              <a:gd name="connsiteY2" fmla="*/ 1441730 h 1441730"/>
              <a:gd name="connsiteX3" fmla="*/ 0 w 1441732"/>
              <a:gd name="connsiteY3" fmla="*/ 720865 h 1441730"/>
              <a:gd name="connsiteX4" fmla="*/ 720866 w 1441732"/>
              <a:gd name="connsiteY4" fmla="*/ 0 h 14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732" h="1441730">
                <a:moveTo>
                  <a:pt x="720866" y="0"/>
                </a:moveTo>
                <a:cubicBezTo>
                  <a:pt x="1118989" y="0"/>
                  <a:pt x="1441732" y="322742"/>
                  <a:pt x="1441732" y="720865"/>
                </a:cubicBezTo>
                <a:cubicBezTo>
                  <a:pt x="1441732" y="1118988"/>
                  <a:pt x="1118989" y="1441730"/>
                  <a:pt x="720866" y="1441730"/>
                </a:cubicBezTo>
                <a:cubicBezTo>
                  <a:pt x="322743" y="1441730"/>
                  <a:pt x="0" y="1118988"/>
                  <a:pt x="0" y="720865"/>
                </a:cubicBezTo>
                <a:cubicBezTo>
                  <a:pt x="0" y="322742"/>
                  <a:pt x="322743" y="0"/>
                  <a:pt x="720866" y="0"/>
                </a:cubicBez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3">
                <a:lumMod val="60000"/>
                <a:lumOff val="40000"/>
                <a:alpha val="40000"/>
              </a:schemeClr>
            </a:outerShdw>
          </a:effectLst>
        </p:spPr>
        <p:txBody>
          <a:bodyPr lIns="0" tIns="0" rIns="0" bIns="0" anchor="ctr">
            <a:normAutofit/>
          </a:bodyPr>
          <a:lstStyle>
            <a:lvl1pPr>
              <a:defRPr lang="zh-CN" altLang="en-US" sz="1200" kern="0">
                <a:solidFill>
                  <a:srgbClr val="F9F9F9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14" name="任意多边形: 形状 13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1214438" y="2210379"/>
            <a:ext cx="1623492" cy="1803880"/>
          </a:xfrm>
          <a:custGeom>
            <a:avLst/>
            <a:gdLst>
              <a:gd name="connsiteX0" fmla="*/ 1082328 w 2164656"/>
              <a:gd name="connsiteY0" fmla="*/ 0 h 2164656"/>
              <a:gd name="connsiteX1" fmla="*/ 2164656 w 2164656"/>
              <a:gd name="connsiteY1" fmla="*/ 1082328 h 2164656"/>
              <a:gd name="connsiteX2" fmla="*/ 1082328 w 2164656"/>
              <a:gd name="connsiteY2" fmla="*/ 2164656 h 2164656"/>
              <a:gd name="connsiteX3" fmla="*/ 0 w 2164656"/>
              <a:gd name="connsiteY3" fmla="*/ 1082328 h 2164656"/>
              <a:gd name="connsiteX4" fmla="*/ 1082328 w 2164656"/>
              <a:gd name="connsiteY4" fmla="*/ 0 h 216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656" h="2164656">
                <a:moveTo>
                  <a:pt x="1082328" y="0"/>
                </a:moveTo>
                <a:cubicBezTo>
                  <a:pt x="1680081" y="0"/>
                  <a:pt x="2164656" y="484575"/>
                  <a:pt x="2164656" y="1082328"/>
                </a:cubicBezTo>
                <a:cubicBezTo>
                  <a:pt x="2164656" y="1680081"/>
                  <a:pt x="1680081" y="2164656"/>
                  <a:pt x="1082328" y="2164656"/>
                </a:cubicBezTo>
                <a:cubicBezTo>
                  <a:pt x="484575" y="2164656"/>
                  <a:pt x="0" y="1680081"/>
                  <a:pt x="0" y="1082328"/>
                </a:cubicBezTo>
                <a:cubicBezTo>
                  <a:pt x="0" y="484575"/>
                  <a:pt x="484575" y="0"/>
                  <a:pt x="1082328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  <p:txBody>
          <a:bodyPr lIns="0" tIns="0" rIns="216000" bIns="0" anchor="ctr">
            <a:normAutofit/>
          </a:bodyPr>
          <a:lstStyle>
            <a:lvl1pPr>
              <a:defRPr lang="zh-CN" altLang="en-US" sz="1350" kern="0">
                <a:solidFill>
                  <a:srgbClr val="F9F9F9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15" name="任意多边形: 形状 14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2518173" y="2213167"/>
            <a:ext cx="2195036" cy="2438928"/>
          </a:xfrm>
          <a:custGeom>
            <a:avLst/>
            <a:gdLst>
              <a:gd name="connsiteX0" fmla="*/ 1463357 w 2926714"/>
              <a:gd name="connsiteY0" fmla="*/ 0 h 2926714"/>
              <a:gd name="connsiteX1" fmla="*/ 2926714 w 2926714"/>
              <a:gd name="connsiteY1" fmla="*/ 1463357 h 2926714"/>
              <a:gd name="connsiteX2" fmla="*/ 1463357 w 2926714"/>
              <a:gd name="connsiteY2" fmla="*/ 2926714 h 2926714"/>
              <a:gd name="connsiteX3" fmla="*/ 0 w 2926714"/>
              <a:gd name="connsiteY3" fmla="*/ 1463357 h 2926714"/>
              <a:gd name="connsiteX4" fmla="*/ 1463357 w 2926714"/>
              <a:gd name="connsiteY4" fmla="*/ 0 h 292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714" h="2926714">
                <a:moveTo>
                  <a:pt x="1463357" y="0"/>
                </a:moveTo>
                <a:cubicBezTo>
                  <a:pt x="2271547" y="0"/>
                  <a:pt x="2926714" y="655167"/>
                  <a:pt x="2926714" y="1463357"/>
                </a:cubicBezTo>
                <a:cubicBezTo>
                  <a:pt x="2926714" y="2271547"/>
                  <a:pt x="2271547" y="2926714"/>
                  <a:pt x="1463357" y="2926714"/>
                </a:cubicBezTo>
                <a:cubicBezTo>
                  <a:pt x="655167" y="2926714"/>
                  <a:pt x="0" y="2271547"/>
                  <a:pt x="0" y="1463357"/>
                </a:cubicBezTo>
                <a:cubicBezTo>
                  <a:pt x="0" y="655167"/>
                  <a:pt x="655167" y="0"/>
                  <a:pt x="1463357" y="0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lIns="0" tIns="180000" rIns="0" bIns="0" anchor="ctr">
            <a:normAutofit/>
          </a:bodyPr>
          <a:lstStyle>
            <a:lvl1pPr>
              <a:defRPr lang="zh-CN" altLang="en-US" sz="1350" kern="0">
                <a:solidFill>
                  <a:srgbClr val="F9F9F9"/>
                </a:solidFill>
              </a:defRPr>
            </a:lvl1pPr>
          </a:lstStyle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640405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3186114" y="1696317"/>
            <a:ext cx="847814" cy="9405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5124362" y="1696317"/>
            <a:ext cx="847814" cy="9405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5124362" y="3678789"/>
            <a:ext cx="847814" cy="9405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>
            <a:extLst/>
          </p:cNvPr>
          <p:cNvSpPr>
            <a:spLocks noGrp="1"/>
          </p:cNvSpPr>
          <p:nvPr>
            <p:ph type="pic" sz="quarter" idx="13"/>
          </p:nvPr>
        </p:nvSpPr>
        <p:spPr>
          <a:xfrm>
            <a:off x="3186114" y="3678789"/>
            <a:ext cx="847814" cy="9405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120648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1242152" y="2017228"/>
            <a:ext cx="1778012" cy="1980876"/>
          </a:xfrm>
          <a:custGeom>
            <a:avLst/>
            <a:gdLst>
              <a:gd name="connsiteX0" fmla="*/ 1081685 w 2370682"/>
              <a:gd name="connsiteY0" fmla="*/ 321 h 2377051"/>
              <a:gd name="connsiteX1" fmla="*/ 1252147 w 2370682"/>
              <a:gd name="connsiteY1" fmla="*/ 61218 h 2377051"/>
              <a:gd name="connsiteX2" fmla="*/ 2245839 w 2370682"/>
              <a:gd name="connsiteY2" fmla="*/ 800414 h 2377051"/>
              <a:gd name="connsiteX3" fmla="*/ 2309465 w 2370682"/>
              <a:gd name="connsiteY3" fmla="*/ 1233648 h 2377051"/>
              <a:gd name="connsiteX4" fmla="*/ 1551771 w 2370682"/>
              <a:gd name="connsiteY4" fmla="*/ 2252208 h 2377051"/>
              <a:gd name="connsiteX5" fmla="*/ 1118537 w 2370682"/>
              <a:gd name="connsiteY5" fmla="*/ 2315834 h 2377051"/>
              <a:gd name="connsiteX6" fmla="*/ 124844 w 2370682"/>
              <a:gd name="connsiteY6" fmla="*/ 1576638 h 2377051"/>
              <a:gd name="connsiteX7" fmla="*/ 61218 w 2370682"/>
              <a:gd name="connsiteY7" fmla="*/ 1143404 h 2377051"/>
              <a:gd name="connsiteX8" fmla="*/ 818912 w 2370682"/>
              <a:gd name="connsiteY8" fmla="*/ 124844 h 2377051"/>
              <a:gd name="connsiteX9" fmla="*/ 1081685 w 2370682"/>
              <a:gd name="connsiteY9" fmla="*/ 321 h 237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0682" h="2377051">
                <a:moveTo>
                  <a:pt x="1081685" y="321"/>
                </a:moveTo>
                <a:cubicBezTo>
                  <a:pt x="1141262" y="3029"/>
                  <a:pt x="1200695" y="22944"/>
                  <a:pt x="1252147" y="61218"/>
                </a:cubicBezTo>
                <a:lnTo>
                  <a:pt x="2245839" y="800414"/>
                </a:lnTo>
                <a:cubicBezTo>
                  <a:pt x="2383043" y="902478"/>
                  <a:pt x="2411529" y="1096445"/>
                  <a:pt x="2309465" y="1233648"/>
                </a:cubicBezTo>
                <a:lnTo>
                  <a:pt x="1551771" y="2252208"/>
                </a:lnTo>
                <a:cubicBezTo>
                  <a:pt x="1449707" y="2389412"/>
                  <a:pt x="1255740" y="2417898"/>
                  <a:pt x="1118537" y="2315834"/>
                </a:cubicBezTo>
                <a:lnTo>
                  <a:pt x="124844" y="1576638"/>
                </a:lnTo>
                <a:cubicBezTo>
                  <a:pt x="-12360" y="1474574"/>
                  <a:pt x="-40846" y="1280608"/>
                  <a:pt x="61218" y="1143404"/>
                </a:cubicBezTo>
                <a:lnTo>
                  <a:pt x="818912" y="124844"/>
                </a:lnTo>
                <a:cubicBezTo>
                  <a:pt x="882703" y="39092"/>
                  <a:pt x="982392" y="-4193"/>
                  <a:pt x="1081685" y="3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3574073" y="2995388"/>
            <a:ext cx="1516973" cy="1707505"/>
          </a:xfrm>
          <a:custGeom>
            <a:avLst/>
            <a:gdLst>
              <a:gd name="connsiteX0" fmla="*/ 467047 w 2022631"/>
              <a:gd name="connsiteY0" fmla="*/ 594 h 2049006"/>
              <a:gd name="connsiteX1" fmla="*/ 529715 w 2022631"/>
              <a:gd name="connsiteY1" fmla="*/ 3060 h 2049006"/>
              <a:gd name="connsiteX2" fmla="*/ 1756111 w 2022631"/>
              <a:gd name="connsiteY2" fmla="*/ 175642 h 2049006"/>
              <a:gd name="connsiteX3" fmla="*/ 2019572 w 2022631"/>
              <a:gd name="connsiteY3" fmla="*/ 525397 h 2049006"/>
              <a:gd name="connsiteX4" fmla="*/ 1842671 w 2022631"/>
              <a:gd name="connsiteY4" fmla="*/ 1782486 h 2049006"/>
              <a:gd name="connsiteX5" fmla="*/ 1492916 w 2022631"/>
              <a:gd name="connsiteY5" fmla="*/ 2045947 h 2049006"/>
              <a:gd name="connsiteX6" fmla="*/ 266521 w 2022631"/>
              <a:gd name="connsiteY6" fmla="*/ 1873365 h 2049006"/>
              <a:gd name="connsiteX7" fmla="*/ 3060 w 2022631"/>
              <a:gd name="connsiteY7" fmla="*/ 1523611 h 2049006"/>
              <a:gd name="connsiteX8" fmla="*/ 179960 w 2022631"/>
              <a:gd name="connsiteY8" fmla="*/ 266522 h 2049006"/>
              <a:gd name="connsiteX9" fmla="*/ 467047 w 2022631"/>
              <a:gd name="connsiteY9" fmla="*/ 594 h 204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2631" h="2049006">
                <a:moveTo>
                  <a:pt x="467047" y="594"/>
                </a:moveTo>
                <a:cubicBezTo>
                  <a:pt x="487581" y="-682"/>
                  <a:pt x="508548" y="82"/>
                  <a:pt x="529715" y="3060"/>
                </a:cubicBezTo>
                <a:lnTo>
                  <a:pt x="1756111" y="175642"/>
                </a:lnTo>
                <a:cubicBezTo>
                  <a:pt x="1925445" y="199471"/>
                  <a:pt x="2043401" y="356062"/>
                  <a:pt x="2019572" y="525397"/>
                </a:cubicBezTo>
                <a:lnTo>
                  <a:pt x="1842671" y="1782486"/>
                </a:lnTo>
                <a:cubicBezTo>
                  <a:pt x="1818842" y="1951820"/>
                  <a:pt x="1662251" y="2069776"/>
                  <a:pt x="1492916" y="2045947"/>
                </a:cubicBezTo>
                <a:lnTo>
                  <a:pt x="266521" y="1873365"/>
                </a:lnTo>
                <a:cubicBezTo>
                  <a:pt x="97186" y="1849536"/>
                  <a:pt x="-20770" y="1692945"/>
                  <a:pt x="3060" y="1523611"/>
                </a:cubicBezTo>
                <a:lnTo>
                  <a:pt x="179960" y="266522"/>
                </a:lnTo>
                <a:cubicBezTo>
                  <a:pt x="200811" y="118354"/>
                  <a:pt x="323307" y="9523"/>
                  <a:pt x="467047" y="59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6084812" y="2839120"/>
            <a:ext cx="1671809" cy="1872491"/>
          </a:xfrm>
          <a:custGeom>
            <a:avLst/>
            <a:gdLst>
              <a:gd name="connsiteX0" fmla="*/ 1477732 w 2229078"/>
              <a:gd name="connsiteY0" fmla="*/ 196 h 2246989"/>
              <a:gd name="connsiteX1" fmla="*/ 1756117 w 2229078"/>
              <a:gd name="connsiteY1" fmla="*/ 199338 h 2246989"/>
              <a:gd name="connsiteX2" fmla="*/ 2208654 w 2229078"/>
              <a:gd name="connsiteY2" fmla="*/ 1385414 h 2246989"/>
              <a:gd name="connsiteX3" fmla="*/ 2029742 w 2229078"/>
              <a:gd name="connsiteY3" fmla="*/ 1785077 h 2246989"/>
              <a:gd name="connsiteX4" fmla="*/ 872625 w 2229078"/>
              <a:gd name="connsiteY4" fmla="*/ 2226565 h 2246989"/>
              <a:gd name="connsiteX5" fmla="*/ 472962 w 2229078"/>
              <a:gd name="connsiteY5" fmla="*/ 2047652 h 2246989"/>
              <a:gd name="connsiteX6" fmla="*/ 20425 w 2229078"/>
              <a:gd name="connsiteY6" fmla="*/ 861577 h 2246989"/>
              <a:gd name="connsiteX7" fmla="*/ 199338 w 2229078"/>
              <a:gd name="connsiteY7" fmla="*/ 461914 h 2246989"/>
              <a:gd name="connsiteX8" fmla="*/ 1356454 w 2229078"/>
              <a:gd name="connsiteY8" fmla="*/ 20426 h 2246989"/>
              <a:gd name="connsiteX9" fmla="*/ 1477732 w 2229078"/>
              <a:gd name="connsiteY9" fmla="*/ 196 h 224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9078" h="2246989">
                <a:moveTo>
                  <a:pt x="1477732" y="196"/>
                </a:moveTo>
                <a:cubicBezTo>
                  <a:pt x="1598317" y="4497"/>
                  <a:pt x="1710399" y="79512"/>
                  <a:pt x="1756117" y="199338"/>
                </a:cubicBezTo>
                <a:lnTo>
                  <a:pt x="2208654" y="1385414"/>
                </a:lnTo>
                <a:cubicBezTo>
                  <a:pt x="2269612" y="1545182"/>
                  <a:pt x="2189510" y="1724118"/>
                  <a:pt x="2029742" y="1785077"/>
                </a:cubicBezTo>
                <a:lnTo>
                  <a:pt x="872625" y="2226565"/>
                </a:lnTo>
                <a:cubicBezTo>
                  <a:pt x="712856" y="2287523"/>
                  <a:pt x="533920" y="2207421"/>
                  <a:pt x="472962" y="2047652"/>
                </a:cubicBezTo>
                <a:lnTo>
                  <a:pt x="20425" y="861577"/>
                </a:lnTo>
                <a:cubicBezTo>
                  <a:pt x="-40533" y="701808"/>
                  <a:pt x="39569" y="522872"/>
                  <a:pt x="199338" y="461914"/>
                </a:cubicBezTo>
                <a:lnTo>
                  <a:pt x="1356454" y="20426"/>
                </a:lnTo>
                <a:cubicBezTo>
                  <a:pt x="1396396" y="5186"/>
                  <a:pt x="1437536" y="-1237"/>
                  <a:pt x="1477732" y="19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57001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2042356" y="2213210"/>
            <a:ext cx="2167403" cy="2120647"/>
          </a:xfrm>
          <a:custGeom>
            <a:avLst/>
            <a:gdLst>
              <a:gd name="connsiteX0" fmla="*/ 0 w 2889870"/>
              <a:gd name="connsiteY0" fmla="*/ 0 h 2544776"/>
              <a:gd name="connsiteX1" fmla="*/ 2889870 w 2889870"/>
              <a:gd name="connsiteY1" fmla="*/ 0 h 2544776"/>
              <a:gd name="connsiteX2" fmla="*/ 2889870 w 2889870"/>
              <a:gd name="connsiteY2" fmla="*/ 2544776 h 2544776"/>
              <a:gd name="connsiteX3" fmla="*/ 0 w 2889870"/>
              <a:gd name="connsiteY3" fmla="*/ 2544776 h 254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870" h="2544776">
                <a:moveTo>
                  <a:pt x="0" y="0"/>
                </a:moveTo>
                <a:lnTo>
                  <a:pt x="2889870" y="0"/>
                </a:lnTo>
                <a:lnTo>
                  <a:pt x="2889870" y="2544776"/>
                </a:lnTo>
                <a:lnTo>
                  <a:pt x="0" y="25447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528508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1063581" y="1434387"/>
            <a:ext cx="2385041" cy="1445329"/>
          </a:xfrm>
          <a:custGeom>
            <a:avLst/>
            <a:gdLst>
              <a:gd name="connsiteX0" fmla="*/ 112857 w 3180055"/>
              <a:gd name="connsiteY0" fmla="*/ 0 h 1734395"/>
              <a:gd name="connsiteX1" fmla="*/ 3067198 w 3180055"/>
              <a:gd name="connsiteY1" fmla="*/ 0 h 1734395"/>
              <a:gd name="connsiteX2" fmla="*/ 3180055 w 3180055"/>
              <a:gd name="connsiteY2" fmla="*/ 112857 h 1734395"/>
              <a:gd name="connsiteX3" fmla="*/ 3180055 w 3180055"/>
              <a:gd name="connsiteY3" fmla="*/ 1621538 h 1734395"/>
              <a:gd name="connsiteX4" fmla="*/ 3067198 w 3180055"/>
              <a:gd name="connsiteY4" fmla="*/ 1734395 h 1734395"/>
              <a:gd name="connsiteX5" fmla="*/ 112857 w 3180055"/>
              <a:gd name="connsiteY5" fmla="*/ 1734395 h 1734395"/>
              <a:gd name="connsiteX6" fmla="*/ 0 w 3180055"/>
              <a:gd name="connsiteY6" fmla="*/ 1621538 h 1734395"/>
              <a:gd name="connsiteX7" fmla="*/ 0 w 3180055"/>
              <a:gd name="connsiteY7" fmla="*/ 112857 h 1734395"/>
              <a:gd name="connsiteX8" fmla="*/ 112857 w 3180055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0055" h="1734395">
                <a:moveTo>
                  <a:pt x="112857" y="0"/>
                </a:moveTo>
                <a:lnTo>
                  <a:pt x="3067198" y="0"/>
                </a:lnTo>
                <a:cubicBezTo>
                  <a:pt x="3129527" y="0"/>
                  <a:pt x="3180055" y="50528"/>
                  <a:pt x="3180055" y="112857"/>
                </a:cubicBezTo>
                <a:lnTo>
                  <a:pt x="3180055" y="1621538"/>
                </a:lnTo>
                <a:cubicBezTo>
                  <a:pt x="3180055" y="1683867"/>
                  <a:pt x="3129527" y="1734395"/>
                  <a:pt x="3067198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任意多边形: 形状 8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1063581" y="3371138"/>
            <a:ext cx="2385041" cy="1445329"/>
          </a:xfrm>
          <a:custGeom>
            <a:avLst/>
            <a:gdLst>
              <a:gd name="connsiteX0" fmla="*/ 112857 w 3180055"/>
              <a:gd name="connsiteY0" fmla="*/ 0 h 1734395"/>
              <a:gd name="connsiteX1" fmla="*/ 3067198 w 3180055"/>
              <a:gd name="connsiteY1" fmla="*/ 0 h 1734395"/>
              <a:gd name="connsiteX2" fmla="*/ 3180055 w 3180055"/>
              <a:gd name="connsiteY2" fmla="*/ 112857 h 1734395"/>
              <a:gd name="connsiteX3" fmla="*/ 3180055 w 3180055"/>
              <a:gd name="connsiteY3" fmla="*/ 1621538 h 1734395"/>
              <a:gd name="connsiteX4" fmla="*/ 3067198 w 3180055"/>
              <a:gd name="connsiteY4" fmla="*/ 1734395 h 1734395"/>
              <a:gd name="connsiteX5" fmla="*/ 112857 w 3180055"/>
              <a:gd name="connsiteY5" fmla="*/ 1734395 h 1734395"/>
              <a:gd name="connsiteX6" fmla="*/ 0 w 3180055"/>
              <a:gd name="connsiteY6" fmla="*/ 1621538 h 1734395"/>
              <a:gd name="connsiteX7" fmla="*/ 0 w 3180055"/>
              <a:gd name="connsiteY7" fmla="*/ 112857 h 1734395"/>
              <a:gd name="connsiteX8" fmla="*/ 112857 w 3180055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0055" h="1734395">
                <a:moveTo>
                  <a:pt x="112857" y="0"/>
                </a:moveTo>
                <a:lnTo>
                  <a:pt x="3067198" y="0"/>
                </a:lnTo>
                <a:cubicBezTo>
                  <a:pt x="3129527" y="0"/>
                  <a:pt x="3180055" y="50528"/>
                  <a:pt x="3180055" y="112857"/>
                </a:cubicBezTo>
                <a:lnTo>
                  <a:pt x="3180055" y="1621538"/>
                </a:lnTo>
                <a:cubicBezTo>
                  <a:pt x="3180055" y="1683867"/>
                  <a:pt x="3129527" y="1734395"/>
                  <a:pt x="3067198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5352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352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fld id="{A49E9C41-E717-4BFB-9C26-0DD29307C3DC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2023/10/11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685800">
              <a:spcBef>
                <a:spcPct val="0"/>
              </a:spcBef>
              <a:defRPr/>
            </a:pPr>
            <a:fld id="{18BAB2EB-D39C-40F8-A289-B5D94BDB4D65}" type="slidenum">
              <a:rPr lang="zh-CN" altLang="en-US" sz="1350" smtClean="0">
                <a:solidFill>
                  <a:prstClr val="black"/>
                </a:solidFill>
                <a:latin typeface="Arial" panose="020B0604020202020204" pitchFamily="34" charset="0"/>
              </a:rPr>
              <a:pPr defTabSz="685800">
                <a:spcBef>
                  <a:spcPct val="0"/>
                </a:spcBef>
                <a:defRPr/>
              </a:pPr>
              <a:t>‹#›</a:t>
            </a:fld>
            <a:endParaRPr lang="en-US" altLang="zh-CN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033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45;p17"/>
          <p:cNvSpPr/>
          <p:nvPr/>
        </p:nvSpPr>
        <p:spPr>
          <a:xfrm rot="10127380" flipH="1">
            <a:off x="328613" y="-697178"/>
            <a:ext cx="8947547" cy="692414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oogle Shape;1147;p17"/>
          <p:cNvGrpSpPr>
            <a:grpSpLocks/>
          </p:cNvGrpSpPr>
          <p:nvPr/>
        </p:nvGrpSpPr>
        <p:grpSpPr bwMode="auto">
          <a:xfrm rot="18746193">
            <a:off x="6703616" y="4396053"/>
            <a:ext cx="3659188" cy="1714500"/>
            <a:chOff x="-2001175" y="4949325"/>
            <a:chExt cx="4294904" cy="2236627"/>
          </a:xfrm>
        </p:grpSpPr>
        <p:sp>
          <p:nvSpPr>
            <p:cNvPr id="5" name="Google Shape;1148;p17"/>
            <p:cNvSpPr>
              <a:spLocks/>
            </p:cNvSpPr>
            <p:nvPr/>
          </p:nvSpPr>
          <p:spPr bwMode="auto">
            <a:xfrm>
              <a:off x="-1846508" y="4947731"/>
              <a:ext cx="4016961" cy="826309"/>
            </a:xfrm>
            <a:custGeom>
              <a:avLst/>
              <a:gdLst>
                <a:gd name="T0" fmla="*/ 0 w 111705"/>
                <a:gd name="T1" fmla="*/ 2147483646 h 22990"/>
                <a:gd name="T2" fmla="*/ 2147483646 w 111705"/>
                <a:gd name="T3" fmla="*/ 2147483646 h 22990"/>
                <a:gd name="T4" fmla="*/ 2147483646 w 111705"/>
                <a:gd name="T5" fmla="*/ 2147483646 h 229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Google Shape;1149;p17"/>
            <p:cNvSpPr>
              <a:spLocks/>
            </p:cNvSpPr>
            <p:nvPr/>
          </p:nvSpPr>
          <p:spPr bwMode="auto">
            <a:xfrm>
              <a:off x="-1887713" y="5029261"/>
              <a:ext cx="4086836" cy="992504"/>
            </a:xfrm>
            <a:custGeom>
              <a:avLst/>
              <a:gdLst>
                <a:gd name="T0" fmla="*/ 2147483646 w 113627"/>
                <a:gd name="T1" fmla="*/ 2147483646 h 27604"/>
                <a:gd name="T2" fmla="*/ 2147483646 w 113627"/>
                <a:gd name="T3" fmla="*/ 2147483646 h 27604"/>
                <a:gd name="T4" fmla="*/ 2147483646 w 113627"/>
                <a:gd name="T5" fmla="*/ 2147483646 h 276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Google Shape;1150;p17"/>
            <p:cNvSpPr>
              <a:spLocks/>
            </p:cNvSpPr>
            <p:nvPr/>
          </p:nvSpPr>
          <p:spPr bwMode="auto">
            <a:xfrm>
              <a:off x="-1923346" y="5108865"/>
              <a:ext cx="4155157" cy="1267422"/>
            </a:xfrm>
            <a:custGeom>
              <a:avLst/>
              <a:gdLst>
                <a:gd name="T0" fmla="*/ 0 w 115562"/>
                <a:gd name="T1" fmla="*/ 2147483646 h 35228"/>
                <a:gd name="T2" fmla="*/ 2147483646 w 115562"/>
                <a:gd name="T3" fmla="*/ 2147483646 h 35228"/>
                <a:gd name="T4" fmla="*/ 2147483646 w 115562"/>
                <a:gd name="T5" fmla="*/ 2147483646 h 352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Google Shape;1151;p17"/>
            <p:cNvSpPr>
              <a:spLocks/>
            </p:cNvSpPr>
            <p:nvPr/>
          </p:nvSpPr>
          <p:spPr bwMode="auto">
            <a:xfrm>
              <a:off x="-1961639" y="5188113"/>
              <a:ext cx="4225030" cy="1578065"/>
            </a:xfrm>
            <a:custGeom>
              <a:avLst/>
              <a:gdLst>
                <a:gd name="T0" fmla="*/ 2147483646 w 117497"/>
                <a:gd name="T1" fmla="*/ 2147483646 h 43903"/>
                <a:gd name="T2" fmla="*/ 2147483646 w 117497"/>
                <a:gd name="T3" fmla="*/ 2147483646 h 43903"/>
                <a:gd name="T4" fmla="*/ 2147483646 w 117497"/>
                <a:gd name="T5" fmla="*/ 2147483646 h 439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Google Shape;1152;p17"/>
            <p:cNvSpPr>
              <a:spLocks/>
            </p:cNvSpPr>
            <p:nvPr/>
          </p:nvSpPr>
          <p:spPr bwMode="auto">
            <a:xfrm>
              <a:off x="-2000617" y="5268742"/>
              <a:ext cx="4294904" cy="1916665"/>
            </a:xfrm>
            <a:custGeom>
              <a:avLst/>
              <a:gdLst>
                <a:gd name="T0" fmla="*/ 0 w 119419"/>
                <a:gd name="T1" fmla="*/ 2147483646 h 53283"/>
                <a:gd name="T2" fmla="*/ 2147483646 w 119419"/>
                <a:gd name="T3" fmla="*/ 2147483646 h 53283"/>
                <a:gd name="T4" fmla="*/ 2147483646 w 119419"/>
                <a:gd name="T5" fmla="*/ 2147483646 h 532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0" name="Google Shape;1153;p17"/>
          <p:cNvGrpSpPr>
            <a:grpSpLocks/>
          </p:cNvGrpSpPr>
          <p:nvPr/>
        </p:nvGrpSpPr>
        <p:grpSpPr bwMode="auto">
          <a:xfrm rot="17454049">
            <a:off x="7242903" y="5286177"/>
            <a:ext cx="1124479" cy="651272"/>
            <a:chOff x="-30260" y="4314762"/>
            <a:chExt cx="1135405" cy="730436"/>
          </a:xfrm>
        </p:grpSpPr>
        <p:sp>
          <p:nvSpPr>
            <p:cNvPr id="11" name="Google Shape;1154;p17"/>
            <p:cNvSpPr>
              <a:spLocks/>
            </p:cNvSpPr>
            <p:nvPr/>
          </p:nvSpPr>
          <p:spPr bwMode="auto">
            <a:xfrm rot="1144483">
              <a:off x="-7316" y="4547582"/>
              <a:ext cx="197694" cy="153565"/>
            </a:xfrm>
            <a:custGeom>
              <a:avLst/>
              <a:gdLst>
                <a:gd name="T0" fmla="*/ 2147483646 w 4615"/>
                <a:gd name="T1" fmla="*/ 2147483646 h 3583"/>
                <a:gd name="T2" fmla="*/ 2147483646 w 4615"/>
                <a:gd name="T3" fmla="*/ 2147483646 h 3583"/>
                <a:gd name="T4" fmla="*/ 2147483646 w 4615"/>
                <a:gd name="T5" fmla="*/ 2147483646 h 3583"/>
                <a:gd name="T6" fmla="*/ 2147483646 w 4615"/>
                <a:gd name="T7" fmla="*/ 2147483646 h 3583"/>
                <a:gd name="T8" fmla="*/ 2147483646 w 4615"/>
                <a:gd name="T9" fmla="*/ 2147483646 h 3583"/>
                <a:gd name="T10" fmla="*/ 2147483646 w 4615"/>
                <a:gd name="T11" fmla="*/ 2147483646 h 3583"/>
                <a:gd name="T12" fmla="*/ 2147483646 w 4615"/>
                <a:gd name="T13" fmla="*/ 2147483646 h 3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Google Shape;1155;p17"/>
            <p:cNvSpPr>
              <a:spLocks/>
            </p:cNvSpPr>
            <p:nvPr/>
          </p:nvSpPr>
          <p:spPr bwMode="auto">
            <a:xfrm rot="1144483">
              <a:off x="-7555" y="4536944"/>
              <a:ext cx="197694" cy="173595"/>
            </a:xfrm>
            <a:custGeom>
              <a:avLst/>
              <a:gdLst>
                <a:gd name="T0" fmla="*/ 2147483646 w 4615"/>
                <a:gd name="T1" fmla="*/ 2147483646 h 4076"/>
                <a:gd name="T2" fmla="*/ 2147483646 w 4615"/>
                <a:gd name="T3" fmla="*/ 2147483646 h 4076"/>
                <a:gd name="T4" fmla="*/ 2147483646 w 4615"/>
                <a:gd name="T5" fmla="*/ 2147483646 h 4076"/>
                <a:gd name="T6" fmla="*/ 2147483646 w 4615"/>
                <a:gd name="T7" fmla="*/ 2147483646 h 4076"/>
                <a:gd name="T8" fmla="*/ 2147483646 w 4615"/>
                <a:gd name="T9" fmla="*/ 2147483646 h 40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Google Shape;1156;p17"/>
            <p:cNvSpPr>
              <a:spLocks/>
            </p:cNvSpPr>
            <p:nvPr/>
          </p:nvSpPr>
          <p:spPr bwMode="auto">
            <a:xfrm rot="1144483">
              <a:off x="435468" y="4773518"/>
              <a:ext cx="203037" cy="154900"/>
            </a:xfrm>
            <a:custGeom>
              <a:avLst/>
              <a:gdLst>
                <a:gd name="T0" fmla="*/ 2147483646 w 4781"/>
                <a:gd name="T1" fmla="*/ 0 h 3646"/>
                <a:gd name="T2" fmla="*/ 2147483646 w 4781"/>
                <a:gd name="T3" fmla="*/ 2147483646 h 3646"/>
                <a:gd name="T4" fmla="*/ 2147483646 w 4781"/>
                <a:gd name="T5" fmla="*/ 2147483646 h 3646"/>
                <a:gd name="T6" fmla="*/ 2147483646 w 4781"/>
                <a:gd name="T7" fmla="*/ 2147483646 h 3646"/>
                <a:gd name="T8" fmla="*/ 2147483646 w 4781"/>
                <a:gd name="T9" fmla="*/ 2147483646 h 3646"/>
                <a:gd name="T10" fmla="*/ 2147483646 w 4781"/>
                <a:gd name="T11" fmla="*/ 2147483646 h 3646"/>
                <a:gd name="T12" fmla="*/ 2147483646 w 4781"/>
                <a:gd name="T13" fmla="*/ 0 h 36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Google Shape;1157;p17"/>
            <p:cNvSpPr>
              <a:spLocks/>
            </p:cNvSpPr>
            <p:nvPr/>
          </p:nvSpPr>
          <p:spPr bwMode="auto">
            <a:xfrm rot="1144483">
              <a:off x="435468" y="4762835"/>
              <a:ext cx="203037" cy="176266"/>
            </a:xfrm>
            <a:custGeom>
              <a:avLst/>
              <a:gdLst>
                <a:gd name="T0" fmla="*/ 2147483646 w 4781"/>
                <a:gd name="T1" fmla="*/ 2147483646 h 4140"/>
                <a:gd name="T2" fmla="*/ 2147483646 w 4781"/>
                <a:gd name="T3" fmla="*/ 2147483646 h 4140"/>
                <a:gd name="T4" fmla="*/ 2147483646 w 4781"/>
                <a:gd name="T5" fmla="*/ 2147483646 h 4140"/>
                <a:gd name="T6" fmla="*/ 2147483646 w 4781"/>
                <a:gd name="T7" fmla="*/ 2147483646 h 4140"/>
                <a:gd name="T8" fmla="*/ 2147483646 w 4781"/>
                <a:gd name="T9" fmla="*/ 2147483646 h 4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Google Shape;1158;p17"/>
            <p:cNvSpPr>
              <a:spLocks/>
            </p:cNvSpPr>
            <p:nvPr/>
          </p:nvSpPr>
          <p:spPr bwMode="auto">
            <a:xfrm rot="1144483">
              <a:off x="177474" y="4444375"/>
              <a:ext cx="876266" cy="468708"/>
            </a:xfrm>
            <a:custGeom>
              <a:avLst/>
              <a:gdLst>
                <a:gd name="T0" fmla="*/ 0 w 20517"/>
                <a:gd name="T1" fmla="*/ 2147483646 h 11008"/>
                <a:gd name="T2" fmla="*/ 2147483646 w 20517"/>
                <a:gd name="T3" fmla="*/ 0 h 11008"/>
                <a:gd name="T4" fmla="*/ 2147483646 w 20517"/>
                <a:gd name="T5" fmla="*/ 2147483646 h 11008"/>
                <a:gd name="T6" fmla="*/ 2147483646 w 20517"/>
                <a:gd name="T7" fmla="*/ 2147483646 h 110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Google Shape;1159;p17"/>
            <p:cNvSpPr>
              <a:spLocks/>
            </p:cNvSpPr>
            <p:nvPr/>
          </p:nvSpPr>
          <p:spPr bwMode="auto">
            <a:xfrm rot="1144483">
              <a:off x="533479" y="4560624"/>
              <a:ext cx="483549" cy="61426"/>
            </a:xfrm>
            <a:custGeom>
              <a:avLst/>
              <a:gdLst>
                <a:gd name="T0" fmla="*/ 2147483646 w 11317"/>
                <a:gd name="T1" fmla="*/ 2147483646 h 1437"/>
                <a:gd name="T2" fmla="*/ 2147483646 w 11317"/>
                <a:gd name="T3" fmla="*/ 2147483646 h 143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Google Shape;1160;p17"/>
          <p:cNvGrpSpPr>
            <a:grpSpLocks/>
          </p:cNvGrpSpPr>
          <p:nvPr/>
        </p:nvGrpSpPr>
        <p:grpSpPr bwMode="auto">
          <a:xfrm rot="17320518">
            <a:off x="8056695" y="4779830"/>
            <a:ext cx="1160198" cy="442913"/>
            <a:chOff x="255847" y="3748111"/>
            <a:chExt cx="1370537" cy="581751"/>
          </a:xfrm>
        </p:grpSpPr>
        <p:sp>
          <p:nvSpPr>
            <p:cNvPr id="18" name="Google Shape;1161;p17"/>
            <p:cNvSpPr>
              <a:spLocks/>
            </p:cNvSpPr>
            <p:nvPr/>
          </p:nvSpPr>
          <p:spPr bwMode="auto">
            <a:xfrm>
              <a:off x="255831" y="4064170"/>
              <a:ext cx="279734" cy="148565"/>
            </a:xfrm>
            <a:custGeom>
              <a:avLst/>
              <a:gdLst>
                <a:gd name="T0" fmla="*/ 2147483646 w 4320"/>
                <a:gd name="T1" fmla="*/ 2147483646 h 2299"/>
                <a:gd name="T2" fmla="*/ 2147483646 w 4320"/>
                <a:gd name="T3" fmla="*/ 2147483646 h 2299"/>
                <a:gd name="T4" fmla="*/ 2147483646 w 4320"/>
                <a:gd name="T5" fmla="*/ 2147483646 h 2299"/>
                <a:gd name="T6" fmla="*/ 2147483646 w 4320"/>
                <a:gd name="T7" fmla="*/ 2147483646 h 2299"/>
                <a:gd name="T8" fmla="*/ 2147483646 w 4320"/>
                <a:gd name="T9" fmla="*/ 2147483646 h 2299"/>
                <a:gd name="T10" fmla="*/ 2147483646 w 4320"/>
                <a:gd name="T11" fmla="*/ 2147483646 h 2299"/>
                <a:gd name="T12" fmla="*/ 2147483646 w 4320"/>
                <a:gd name="T13" fmla="*/ 2147483646 h 22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Google Shape;1162;p17"/>
            <p:cNvSpPr>
              <a:spLocks/>
            </p:cNvSpPr>
            <p:nvPr/>
          </p:nvSpPr>
          <p:spPr bwMode="auto">
            <a:xfrm>
              <a:off x="255582" y="4054828"/>
              <a:ext cx="279734" cy="165768"/>
            </a:xfrm>
            <a:custGeom>
              <a:avLst/>
              <a:gdLst>
                <a:gd name="T0" fmla="*/ 2147483646 w 4320"/>
                <a:gd name="T1" fmla="*/ 2147483646 h 2564"/>
                <a:gd name="T2" fmla="*/ 2147483646 w 4320"/>
                <a:gd name="T3" fmla="*/ 2147483646 h 2564"/>
                <a:gd name="T4" fmla="*/ 2147483646 w 4320"/>
                <a:gd name="T5" fmla="*/ 2147483646 h 2564"/>
                <a:gd name="T6" fmla="*/ 2147483646 w 4320"/>
                <a:gd name="T7" fmla="*/ 2147483646 h 2564"/>
                <a:gd name="T8" fmla="*/ 2147483646 w 4320"/>
                <a:gd name="T9" fmla="*/ 2147483646 h 25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Google Shape;1163;p17"/>
            <p:cNvSpPr>
              <a:spLocks/>
            </p:cNvSpPr>
            <p:nvPr/>
          </p:nvSpPr>
          <p:spPr bwMode="auto">
            <a:xfrm>
              <a:off x="882668" y="4170790"/>
              <a:ext cx="279734" cy="150129"/>
            </a:xfrm>
            <a:custGeom>
              <a:avLst/>
              <a:gdLst>
                <a:gd name="T0" fmla="*/ 2147483646 w 4319"/>
                <a:gd name="T1" fmla="*/ 2147483646 h 2299"/>
                <a:gd name="T2" fmla="*/ 2147483646 w 4319"/>
                <a:gd name="T3" fmla="*/ 2147483646 h 2299"/>
                <a:gd name="T4" fmla="*/ 2147483646 w 4319"/>
                <a:gd name="T5" fmla="*/ 2147483646 h 2299"/>
                <a:gd name="T6" fmla="*/ 2147483646 w 4319"/>
                <a:gd name="T7" fmla="*/ 2147483646 h 2299"/>
                <a:gd name="T8" fmla="*/ 2147483646 w 4319"/>
                <a:gd name="T9" fmla="*/ 2147483646 h 2299"/>
                <a:gd name="T10" fmla="*/ 2147483646 w 4319"/>
                <a:gd name="T11" fmla="*/ 2147483646 h 2299"/>
                <a:gd name="T12" fmla="*/ 2147483646 w 4319"/>
                <a:gd name="T13" fmla="*/ 2147483646 h 22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Google Shape;1164;p17"/>
            <p:cNvSpPr>
              <a:spLocks/>
            </p:cNvSpPr>
            <p:nvPr/>
          </p:nvSpPr>
          <p:spPr bwMode="auto">
            <a:xfrm>
              <a:off x="882669" y="4162972"/>
              <a:ext cx="279734" cy="165768"/>
            </a:xfrm>
            <a:custGeom>
              <a:avLst/>
              <a:gdLst>
                <a:gd name="T0" fmla="*/ 2147483646 w 4319"/>
                <a:gd name="T1" fmla="*/ 2147483646 h 2564"/>
                <a:gd name="T2" fmla="*/ 2147483646 w 4319"/>
                <a:gd name="T3" fmla="*/ 2147483646 h 2564"/>
                <a:gd name="T4" fmla="*/ 2147483646 w 4319"/>
                <a:gd name="T5" fmla="*/ 2147483646 h 2564"/>
                <a:gd name="T6" fmla="*/ 2147483646 w 4319"/>
                <a:gd name="T7" fmla="*/ 2147483646 h 2564"/>
                <a:gd name="T8" fmla="*/ 2147483646 w 4319"/>
                <a:gd name="T9" fmla="*/ 2147483646 h 25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Google Shape;1165;p17"/>
            <p:cNvSpPr>
              <a:spLocks/>
            </p:cNvSpPr>
            <p:nvPr/>
          </p:nvSpPr>
          <p:spPr bwMode="auto">
            <a:xfrm>
              <a:off x="506520" y="3747010"/>
              <a:ext cx="1120496" cy="527017"/>
            </a:xfrm>
            <a:custGeom>
              <a:avLst/>
              <a:gdLst>
                <a:gd name="T0" fmla="*/ 2147483646 w 17326"/>
                <a:gd name="T1" fmla="*/ 2147483646 h 8151"/>
                <a:gd name="T2" fmla="*/ 2147483646 w 17326"/>
                <a:gd name="T3" fmla="*/ 2147483646 h 8151"/>
                <a:gd name="T4" fmla="*/ 2147483646 w 17326"/>
                <a:gd name="T5" fmla="*/ 2147483646 h 8151"/>
                <a:gd name="T6" fmla="*/ 2147483646 w 17326"/>
                <a:gd name="T7" fmla="*/ 2147483646 h 8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Google Shape;1166;p17"/>
            <p:cNvSpPr>
              <a:spLocks/>
            </p:cNvSpPr>
            <p:nvPr/>
          </p:nvSpPr>
          <p:spPr bwMode="auto">
            <a:xfrm>
              <a:off x="930179" y="3847291"/>
              <a:ext cx="576656" cy="101650"/>
            </a:xfrm>
            <a:custGeom>
              <a:avLst/>
              <a:gdLst>
                <a:gd name="T0" fmla="*/ 2147483646 w 8933"/>
                <a:gd name="T1" fmla="*/ 0 h 1577"/>
                <a:gd name="T2" fmla="*/ 2147483646 w 8933"/>
                <a:gd name="T3" fmla="*/ 2147483646 h 157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Google Shape;1167;p17"/>
          <p:cNvGrpSpPr>
            <a:grpSpLocks/>
          </p:cNvGrpSpPr>
          <p:nvPr/>
        </p:nvGrpSpPr>
        <p:grpSpPr bwMode="auto">
          <a:xfrm rot="15507729">
            <a:off x="8472488" y="3941366"/>
            <a:ext cx="1012031" cy="614363"/>
            <a:chOff x="192771" y="3915943"/>
            <a:chExt cx="674372" cy="454968"/>
          </a:xfrm>
        </p:grpSpPr>
        <p:sp>
          <p:nvSpPr>
            <p:cNvPr id="25" name="Google Shape;1168;p17"/>
            <p:cNvSpPr>
              <a:spLocks/>
            </p:cNvSpPr>
            <p:nvPr/>
          </p:nvSpPr>
          <p:spPr bwMode="auto">
            <a:xfrm rot="1144478">
              <a:off x="212583" y="4105495"/>
              <a:ext cx="222146" cy="144602"/>
            </a:xfrm>
            <a:custGeom>
              <a:avLst/>
              <a:gdLst>
                <a:gd name="T0" fmla="*/ 2147483646 w 5742"/>
                <a:gd name="T1" fmla="*/ 2147483646 h 3759"/>
                <a:gd name="T2" fmla="*/ 2147483646 w 5742"/>
                <a:gd name="T3" fmla="*/ 2147483646 h 3759"/>
                <a:gd name="T4" fmla="*/ 2147483646 w 5742"/>
                <a:gd name="T5" fmla="*/ 2147483646 h 3759"/>
                <a:gd name="T6" fmla="*/ 2147483646 w 5742"/>
                <a:gd name="T7" fmla="*/ 2147483646 h 3759"/>
                <a:gd name="T8" fmla="*/ 2147483646 w 5742"/>
                <a:gd name="T9" fmla="*/ 2147483646 h 3759"/>
                <a:gd name="T10" fmla="*/ 2147483646 w 5742"/>
                <a:gd name="T11" fmla="*/ 2147483646 h 3759"/>
                <a:gd name="T12" fmla="*/ 2147483646 w 5742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Google Shape;1169;p17"/>
            <p:cNvSpPr>
              <a:spLocks/>
            </p:cNvSpPr>
            <p:nvPr/>
          </p:nvSpPr>
          <p:spPr bwMode="auto">
            <a:xfrm rot="1144478">
              <a:off x="214408" y="4095187"/>
              <a:ext cx="221265" cy="164882"/>
            </a:xfrm>
            <a:custGeom>
              <a:avLst/>
              <a:gdLst>
                <a:gd name="T0" fmla="*/ 2147483646 w 5742"/>
                <a:gd name="T1" fmla="*/ 2147483646 h 4256"/>
                <a:gd name="T2" fmla="*/ 2147483646 w 5742"/>
                <a:gd name="T3" fmla="*/ 2147483646 h 4256"/>
                <a:gd name="T4" fmla="*/ 2147483646 w 5742"/>
                <a:gd name="T5" fmla="*/ 2147483646 h 4256"/>
                <a:gd name="T6" fmla="*/ 2147483646 w 5742"/>
                <a:gd name="T7" fmla="*/ 2147483646 h 4256"/>
                <a:gd name="T8" fmla="*/ 2147483646 w 5742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Google Shape;1170;p17"/>
            <p:cNvSpPr>
              <a:spLocks/>
            </p:cNvSpPr>
            <p:nvPr/>
          </p:nvSpPr>
          <p:spPr bwMode="auto">
            <a:xfrm rot="1144478">
              <a:off x="439042" y="3968464"/>
              <a:ext cx="380822" cy="349161"/>
            </a:xfrm>
            <a:custGeom>
              <a:avLst/>
              <a:gdLst>
                <a:gd name="T0" fmla="*/ 0 w 9842"/>
                <a:gd name="T1" fmla="*/ 2147483646 h 9048"/>
                <a:gd name="T2" fmla="*/ 2147483646 w 9842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" name="Google Shape;1171;p17"/>
          <p:cNvGrpSpPr>
            <a:grpSpLocks/>
          </p:cNvGrpSpPr>
          <p:nvPr/>
        </p:nvGrpSpPr>
        <p:grpSpPr bwMode="auto">
          <a:xfrm rot="10604155" flipH="1">
            <a:off x="-728663" y="-714375"/>
            <a:ext cx="3692129" cy="2628636"/>
            <a:chOff x="5734826" y="-804276"/>
            <a:chExt cx="4389388" cy="2812835"/>
          </a:xfrm>
        </p:grpSpPr>
        <p:sp>
          <p:nvSpPr>
            <p:cNvPr id="29" name="Google Shape;1172;p17"/>
            <p:cNvSpPr>
              <a:spLocks/>
            </p:cNvSpPr>
            <p:nvPr/>
          </p:nvSpPr>
          <p:spPr bwMode="auto">
            <a:xfrm rot="17241418" flipH="1">
              <a:off x="7249245" y="-1223798"/>
              <a:ext cx="1241498" cy="3851508"/>
            </a:xfrm>
            <a:custGeom>
              <a:avLst/>
              <a:gdLst>
                <a:gd name="T0" fmla="*/ 2147483646 w 42828"/>
                <a:gd name="T1" fmla="*/ 594465631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Google Shape;1173;p17"/>
            <p:cNvSpPr>
              <a:spLocks/>
            </p:cNvSpPr>
            <p:nvPr/>
          </p:nvSpPr>
          <p:spPr bwMode="auto">
            <a:xfrm rot="17241418" flipH="1">
              <a:off x="7327204" y="-1335299"/>
              <a:ext cx="1241497" cy="3850092"/>
            </a:xfrm>
            <a:custGeom>
              <a:avLst/>
              <a:gdLst>
                <a:gd name="T0" fmla="*/ 2147483646 w 42829"/>
                <a:gd name="T1" fmla="*/ 0 h 132829"/>
                <a:gd name="T2" fmla="*/ 2147483646 w 42829"/>
                <a:gd name="T3" fmla="*/ 2147483646 h 132829"/>
                <a:gd name="T4" fmla="*/ 2147483646 w 42829"/>
                <a:gd name="T5" fmla="*/ 2147483646 h 132829"/>
                <a:gd name="T6" fmla="*/ 2147483646 w 42829"/>
                <a:gd name="T7" fmla="*/ 2147483646 h 132829"/>
                <a:gd name="T8" fmla="*/ 2147483646 w 42829"/>
                <a:gd name="T9" fmla="*/ 2147483646 h 132829"/>
                <a:gd name="T10" fmla="*/ 2147483646 w 42829"/>
                <a:gd name="T11" fmla="*/ 2147483646 h 1328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Google Shape;1174;p17"/>
            <p:cNvSpPr>
              <a:spLocks/>
            </p:cNvSpPr>
            <p:nvPr/>
          </p:nvSpPr>
          <p:spPr bwMode="auto">
            <a:xfrm rot="17241418" flipH="1">
              <a:off x="7402256" y="-1449467"/>
              <a:ext cx="1241498" cy="3851508"/>
            </a:xfrm>
            <a:custGeom>
              <a:avLst/>
              <a:gdLst>
                <a:gd name="T0" fmla="*/ 2147483646 w 42828"/>
                <a:gd name="T1" fmla="*/ 594465631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Google Shape;1175;p17"/>
            <p:cNvSpPr>
              <a:spLocks/>
            </p:cNvSpPr>
            <p:nvPr/>
          </p:nvSpPr>
          <p:spPr bwMode="auto">
            <a:xfrm rot="17241418" flipH="1">
              <a:off x="7478760" y="-1562342"/>
              <a:ext cx="1242913" cy="3851508"/>
            </a:xfrm>
            <a:custGeom>
              <a:avLst/>
              <a:gdLst>
                <a:gd name="T0" fmla="*/ 2147483646 w 42859"/>
                <a:gd name="T1" fmla="*/ 594465631 h 132830"/>
                <a:gd name="T2" fmla="*/ 2147483646 w 42859"/>
                <a:gd name="T3" fmla="*/ 2147483646 h 132830"/>
                <a:gd name="T4" fmla="*/ 2147483646 w 42859"/>
                <a:gd name="T5" fmla="*/ 2147483646 h 132830"/>
                <a:gd name="T6" fmla="*/ 2147483646 w 42859"/>
                <a:gd name="T7" fmla="*/ 2147483646 h 132830"/>
                <a:gd name="T8" fmla="*/ 2147483646 w 42859"/>
                <a:gd name="T9" fmla="*/ 2147483646 h 132830"/>
                <a:gd name="T10" fmla="*/ 2147483646 w 42859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Google Shape;1176;p17"/>
            <p:cNvSpPr>
              <a:spLocks/>
            </p:cNvSpPr>
            <p:nvPr/>
          </p:nvSpPr>
          <p:spPr bwMode="auto">
            <a:xfrm rot="17241418" flipH="1">
              <a:off x="7136700" y="-1084095"/>
              <a:ext cx="1241498" cy="3851508"/>
            </a:xfrm>
            <a:custGeom>
              <a:avLst/>
              <a:gdLst>
                <a:gd name="T0" fmla="*/ 2147483646 w 42828"/>
                <a:gd name="T1" fmla="*/ 594465631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4" name="Google Shape;1177;p17"/>
          <p:cNvGrpSpPr>
            <a:grpSpLocks/>
          </p:cNvGrpSpPr>
          <p:nvPr/>
        </p:nvGrpSpPr>
        <p:grpSpPr bwMode="auto">
          <a:xfrm rot="17635690">
            <a:off x="403423" y="-29567"/>
            <a:ext cx="1218407" cy="706041"/>
            <a:chOff x="-30260" y="4314762"/>
            <a:chExt cx="1135405" cy="730436"/>
          </a:xfrm>
        </p:grpSpPr>
        <p:sp>
          <p:nvSpPr>
            <p:cNvPr id="35" name="Google Shape;1178;p17"/>
            <p:cNvSpPr>
              <a:spLocks/>
            </p:cNvSpPr>
            <p:nvPr/>
          </p:nvSpPr>
          <p:spPr bwMode="auto">
            <a:xfrm rot="1144483">
              <a:off x="-5891" y="4548378"/>
              <a:ext cx="196014" cy="152739"/>
            </a:xfrm>
            <a:custGeom>
              <a:avLst/>
              <a:gdLst>
                <a:gd name="T0" fmla="*/ 2147483646 w 4615"/>
                <a:gd name="T1" fmla="*/ 2147483646 h 3583"/>
                <a:gd name="T2" fmla="*/ 2147483646 w 4615"/>
                <a:gd name="T3" fmla="*/ 2147483646 h 3583"/>
                <a:gd name="T4" fmla="*/ 2147483646 w 4615"/>
                <a:gd name="T5" fmla="*/ 2147483646 h 3583"/>
                <a:gd name="T6" fmla="*/ 2147483646 w 4615"/>
                <a:gd name="T7" fmla="*/ 2147483646 h 3583"/>
                <a:gd name="T8" fmla="*/ 2147483646 w 4615"/>
                <a:gd name="T9" fmla="*/ 2147483646 h 3583"/>
                <a:gd name="T10" fmla="*/ 2147483646 w 4615"/>
                <a:gd name="T11" fmla="*/ 2147483646 h 3583"/>
                <a:gd name="T12" fmla="*/ 2147483646 w 4615"/>
                <a:gd name="T13" fmla="*/ 2147483646 h 3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Google Shape;1179;p17"/>
            <p:cNvSpPr>
              <a:spLocks/>
            </p:cNvSpPr>
            <p:nvPr/>
          </p:nvSpPr>
          <p:spPr bwMode="auto">
            <a:xfrm rot="1144483">
              <a:off x="-7322" y="4537594"/>
              <a:ext cx="197247" cy="173679"/>
            </a:xfrm>
            <a:custGeom>
              <a:avLst/>
              <a:gdLst>
                <a:gd name="T0" fmla="*/ 2147483646 w 4615"/>
                <a:gd name="T1" fmla="*/ 2147483646 h 4076"/>
                <a:gd name="T2" fmla="*/ 2147483646 w 4615"/>
                <a:gd name="T3" fmla="*/ 2147483646 h 4076"/>
                <a:gd name="T4" fmla="*/ 2147483646 w 4615"/>
                <a:gd name="T5" fmla="*/ 2147483646 h 4076"/>
                <a:gd name="T6" fmla="*/ 2147483646 w 4615"/>
                <a:gd name="T7" fmla="*/ 2147483646 h 4076"/>
                <a:gd name="T8" fmla="*/ 2147483646 w 4615"/>
                <a:gd name="T9" fmla="*/ 2147483646 h 40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Google Shape;1180;p17"/>
            <p:cNvSpPr>
              <a:spLocks/>
            </p:cNvSpPr>
            <p:nvPr/>
          </p:nvSpPr>
          <p:spPr bwMode="auto">
            <a:xfrm rot="1144483">
              <a:off x="434758" y="4773282"/>
              <a:ext cx="203411" cy="155202"/>
            </a:xfrm>
            <a:custGeom>
              <a:avLst/>
              <a:gdLst>
                <a:gd name="T0" fmla="*/ 2147483646 w 4781"/>
                <a:gd name="T1" fmla="*/ 0 h 3646"/>
                <a:gd name="T2" fmla="*/ 2147483646 w 4781"/>
                <a:gd name="T3" fmla="*/ 2147483646 h 3646"/>
                <a:gd name="T4" fmla="*/ 2147483646 w 4781"/>
                <a:gd name="T5" fmla="*/ 2147483646 h 3646"/>
                <a:gd name="T6" fmla="*/ 2147483646 w 4781"/>
                <a:gd name="T7" fmla="*/ 2147483646 h 3646"/>
                <a:gd name="T8" fmla="*/ 2147483646 w 4781"/>
                <a:gd name="T9" fmla="*/ 2147483646 h 3646"/>
                <a:gd name="T10" fmla="*/ 2147483646 w 4781"/>
                <a:gd name="T11" fmla="*/ 2147483646 h 3646"/>
                <a:gd name="T12" fmla="*/ 2147483646 w 4781"/>
                <a:gd name="T13" fmla="*/ 0 h 36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Google Shape;1181;p17"/>
            <p:cNvSpPr>
              <a:spLocks/>
            </p:cNvSpPr>
            <p:nvPr/>
          </p:nvSpPr>
          <p:spPr bwMode="auto">
            <a:xfrm rot="1144483">
              <a:off x="434508" y="4762249"/>
              <a:ext cx="203411" cy="176142"/>
            </a:xfrm>
            <a:custGeom>
              <a:avLst/>
              <a:gdLst>
                <a:gd name="T0" fmla="*/ 2147483646 w 4781"/>
                <a:gd name="T1" fmla="*/ 2147483646 h 4140"/>
                <a:gd name="T2" fmla="*/ 2147483646 w 4781"/>
                <a:gd name="T3" fmla="*/ 2147483646 h 4140"/>
                <a:gd name="T4" fmla="*/ 2147483646 w 4781"/>
                <a:gd name="T5" fmla="*/ 2147483646 h 4140"/>
                <a:gd name="T6" fmla="*/ 2147483646 w 4781"/>
                <a:gd name="T7" fmla="*/ 2147483646 h 4140"/>
                <a:gd name="T8" fmla="*/ 2147483646 w 4781"/>
                <a:gd name="T9" fmla="*/ 2147483646 h 4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Google Shape;1182;p17"/>
            <p:cNvSpPr>
              <a:spLocks/>
            </p:cNvSpPr>
            <p:nvPr/>
          </p:nvSpPr>
          <p:spPr bwMode="auto">
            <a:xfrm rot="1144483">
              <a:off x="175967" y="4445250"/>
              <a:ext cx="875286" cy="469301"/>
            </a:xfrm>
            <a:custGeom>
              <a:avLst/>
              <a:gdLst>
                <a:gd name="T0" fmla="*/ 0 w 20517"/>
                <a:gd name="T1" fmla="*/ 2147483646 h 11008"/>
                <a:gd name="T2" fmla="*/ 2147483646 w 20517"/>
                <a:gd name="T3" fmla="*/ 0 h 11008"/>
                <a:gd name="T4" fmla="*/ 2147483646 w 20517"/>
                <a:gd name="T5" fmla="*/ 2147483646 h 11008"/>
                <a:gd name="T6" fmla="*/ 2147483646 w 20517"/>
                <a:gd name="T7" fmla="*/ 2147483646 h 110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Google Shape;1183;p17"/>
            <p:cNvSpPr>
              <a:spLocks/>
            </p:cNvSpPr>
            <p:nvPr/>
          </p:nvSpPr>
          <p:spPr bwMode="auto">
            <a:xfrm rot="1144483">
              <a:off x="532505" y="4561093"/>
              <a:ext cx="483256" cy="61588"/>
            </a:xfrm>
            <a:custGeom>
              <a:avLst/>
              <a:gdLst>
                <a:gd name="T0" fmla="*/ 2147483646 w 11317"/>
                <a:gd name="T1" fmla="*/ 2147483646 h 1437"/>
                <a:gd name="T2" fmla="*/ 2147483646 w 11317"/>
                <a:gd name="T3" fmla="*/ 2147483646 h 143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1" name="Google Shape;1184;p17"/>
          <p:cNvGrpSpPr>
            <a:grpSpLocks/>
          </p:cNvGrpSpPr>
          <p:nvPr/>
        </p:nvGrpSpPr>
        <p:grpSpPr bwMode="auto">
          <a:xfrm rot="16599525">
            <a:off x="-76597" y="435637"/>
            <a:ext cx="853281" cy="519113"/>
            <a:chOff x="192771" y="3915943"/>
            <a:chExt cx="674372" cy="454968"/>
          </a:xfrm>
        </p:grpSpPr>
        <p:sp>
          <p:nvSpPr>
            <p:cNvPr id="42" name="Google Shape;1185;p17"/>
            <p:cNvSpPr>
              <a:spLocks/>
            </p:cNvSpPr>
            <p:nvPr/>
          </p:nvSpPr>
          <p:spPr bwMode="auto">
            <a:xfrm rot="1144478">
              <a:off x="213104" y="4104890"/>
              <a:ext cx="221654" cy="145047"/>
            </a:xfrm>
            <a:custGeom>
              <a:avLst/>
              <a:gdLst>
                <a:gd name="T0" fmla="*/ 2147483646 w 5742"/>
                <a:gd name="T1" fmla="*/ 2147483646 h 3759"/>
                <a:gd name="T2" fmla="*/ 2147483646 w 5742"/>
                <a:gd name="T3" fmla="*/ 2147483646 h 3759"/>
                <a:gd name="T4" fmla="*/ 2147483646 w 5742"/>
                <a:gd name="T5" fmla="*/ 2147483646 h 3759"/>
                <a:gd name="T6" fmla="*/ 2147483646 w 5742"/>
                <a:gd name="T7" fmla="*/ 2147483646 h 3759"/>
                <a:gd name="T8" fmla="*/ 2147483646 w 5742"/>
                <a:gd name="T9" fmla="*/ 2147483646 h 3759"/>
                <a:gd name="T10" fmla="*/ 2147483646 w 5742"/>
                <a:gd name="T11" fmla="*/ 2147483646 h 3759"/>
                <a:gd name="T12" fmla="*/ 2147483646 w 5742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Google Shape;1186;p17"/>
            <p:cNvSpPr>
              <a:spLocks/>
            </p:cNvSpPr>
            <p:nvPr/>
          </p:nvSpPr>
          <p:spPr bwMode="auto">
            <a:xfrm rot="1144478">
              <a:off x="213104" y="4095499"/>
              <a:ext cx="221654" cy="163830"/>
            </a:xfrm>
            <a:custGeom>
              <a:avLst/>
              <a:gdLst>
                <a:gd name="T0" fmla="*/ 2147483646 w 5742"/>
                <a:gd name="T1" fmla="*/ 2147483646 h 4256"/>
                <a:gd name="T2" fmla="*/ 2147483646 w 5742"/>
                <a:gd name="T3" fmla="*/ 2147483646 h 4256"/>
                <a:gd name="T4" fmla="*/ 2147483646 w 5742"/>
                <a:gd name="T5" fmla="*/ 2147483646 h 4256"/>
                <a:gd name="T6" fmla="*/ 2147483646 w 5742"/>
                <a:gd name="T7" fmla="*/ 2147483646 h 4256"/>
                <a:gd name="T8" fmla="*/ 2147483646 w 5742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Google Shape;1187;p17"/>
            <p:cNvSpPr>
              <a:spLocks/>
            </p:cNvSpPr>
            <p:nvPr/>
          </p:nvSpPr>
          <p:spPr bwMode="auto">
            <a:xfrm rot="1144478">
              <a:off x="439140" y="3968085"/>
              <a:ext cx="380576" cy="350618"/>
            </a:xfrm>
            <a:custGeom>
              <a:avLst/>
              <a:gdLst>
                <a:gd name="T0" fmla="*/ 0 w 9842"/>
                <a:gd name="T1" fmla="*/ 2147483646 h 9048"/>
                <a:gd name="T2" fmla="*/ 2147483646 w 9842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5" name="Google Shape;1188;p17"/>
          <p:cNvGrpSpPr>
            <a:grpSpLocks/>
          </p:cNvGrpSpPr>
          <p:nvPr/>
        </p:nvGrpSpPr>
        <p:grpSpPr bwMode="auto">
          <a:xfrm rot="2306266" flipH="1">
            <a:off x="1413272" y="-148166"/>
            <a:ext cx="584597" cy="437886"/>
            <a:chOff x="897994" y="4240309"/>
            <a:chExt cx="967900" cy="652165"/>
          </a:xfrm>
        </p:grpSpPr>
        <p:sp>
          <p:nvSpPr>
            <p:cNvPr id="46" name="Google Shape;1189;p17"/>
            <p:cNvSpPr>
              <a:spLocks/>
            </p:cNvSpPr>
            <p:nvPr/>
          </p:nvSpPr>
          <p:spPr bwMode="auto">
            <a:xfrm>
              <a:off x="899209" y="4634381"/>
              <a:ext cx="370601" cy="242344"/>
            </a:xfrm>
            <a:custGeom>
              <a:avLst/>
              <a:gdLst>
                <a:gd name="T0" fmla="*/ 2147483646 w 5729"/>
                <a:gd name="T1" fmla="*/ 2147483646 h 3759"/>
                <a:gd name="T2" fmla="*/ 2147483646 w 5729"/>
                <a:gd name="T3" fmla="*/ 2147483646 h 3759"/>
                <a:gd name="T4" fmla="*/ 2147483646 w 5729"/>
                <a:gd name="T5" fmla="*/ 2147483646 h 3759"/>
                <a:gd name="T6" fmla="*/ 2147483646 w 5729"/>
                <a:gd name="T7" fmla="*/ 2147483646 h 3759"/>
                <a:gd name="T8" fmla="*/ 2147483646 w 5729"/>
                <a:gd name="T9" fmla="*/ 2147483646 h 3759"/>
                <a:gd name="T10" fmla="*/ 2147483646 w 5729"/>
                <a:gd name="T11" fmla="*/ 2147483646 h 3759"/>
                <a:gd name="T12" fmla="*/ 2147483646 w 5729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Google Shape;1190;p17"/>
            <p:cNvSpPr>
              <a:spLocks/>
            </p:cNvSpPr>
            <p:nvPr/>
          </p:nvSpPr>
          <p:spPr bwMode="auto">
            <a:xfrm>
              <a:off x="898278" y="4615637"/>
              <a:ext cx="370601" cy="275840"/>
            </a:xfrm>
            <a:custGeom>
              <a:avLst/>
              <a:gdLst>
                <a:gd name="T0" fmla="*/ 2147483646 w 5729"/>
                <a:gd name="T1" fmla="*/ 2147483646 h 4256"/>
                <a:gd name="T2" fmla="*/ 2147483646 w 5729"/>
                <a:gd name="T3" fmla="*/ 2147483646 h 4256"/>
                <a:gd name="T4" fmla="*/ 2147483646 w 5729"/>
                <a:gd name="T5" fmla="*/ 2147483646 h 4256"/>
                <a:gd name="T6" fmla="*/ 2147483646 w 5729"/>
                <a:gd name="T7" fmla="*/ 2147483646 h 4256"/>
                <a:gd name="T8" fmla="*/ 2147483646 w 5729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Google Shape;1191;p17"/>
            <p:cNvSpPr>
              <a:spLocks/>
            </p:cNvSpPr>
            <p:nvPr/>
          </p:nvSpPr>
          <p:spPr bwMode="auto">
            <a:xfrm>
              <a:off x="1110496" y="4704224"/>
              <a:ext cx="70966" cy="49258"/>
            </a:xfrm>
            <a:custGeom>
              <a:avLst/>
              <a:gdLst>
                <a:gd name="T0" fmla="*/ 0 w 1103"/>
                <a:gd name="T1" fmla="*/ 0 h 770"/>
                <a:gd name="T2" fmla="*/ 2147483646 w 1103"/>
                <a:gd name="T3" fmla="*/ 2147483646 h 77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Google Shape;1192;p17"/>
            <p:cNvSpPr>
              <a:spLocks/>
            </p:cNvSpPr>
            <p:nvPr/>
          </p:nvSpPr>
          <p:spPr bwMode="auto">
            <a:xfrm>
              <a:off x="994693" y="4698999"/>
              <a:ext cx="65053" cy="19703"/>
            </a:xfrm>
            <a:custGeom>
              <a:avLst/>
              <a:gdLst>
                <a:gd name="T0" fmla="*/ 0 w 1013"/>
                <a:gd name="T1" fmla="*/ 2147483646 h 309"/>
                <a:gd name="T2" fmla="*/ 2147483646 w 1013"/>
                <a:gd name="T3" fmla="*/ 2147483646 h 30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Google Shape;1193;p17"/>
            <p:cNvSpPr>
              <a:spLocks/>
            </p:cNvSpPr>
            <p:nvPr/>
          </p:nvSpPr>
          <p:spPr bwMode="auto">
            <a:xfrm>
              <a:off x="1230932" y="4240538"/>
              <a:ext cx="636724" cy="585175"/>
            </a:xfrm>
            <a:custGeom>
              <a:avLst/>
              <a:gdLst>
                <a:gd name="T0" fmla="*/ 2147483646 w 9856"/>
                <a:gd name="T1" fmla="*/ 2147483646 h 9048"/>
                <a:gd name="T2" fmla="*/ 2147483646 w 9856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1" name="Google Shape;1194;p17"/>
          <p:cNvGrpSpPr>
            <a:grpSpLocks/>
          </p:cNvGrpSpPr>
          <p:nvPr/>
        </p:nvGrpSpPr>
        <p:grpSpPr bwMode="auto">
          <a:xfrm rot="20563863">
            <a:off x="152400" y="1305719"/>
            <a:ext cx="309563" cy="644260"/>
            <a:chOff x="5906877" y="4080403"/>
            <a:chExt cx="570948" cy="1069743"/>
          </a:xfrm>
        </p:grpSpPr>
        <p:sp>
          <p:nvSpPr>
            <p:cNvPr id="52" name="Google Shape;1195;p17"/>
            <p:cNvSpPr>
              <a:spLocks/>
            </p:cNvSpPr>
            <p:nvPr/>
          </p:nvSpPr>
          <p:spPr bwMode="auto">
            <a:xfrm>
              <a:off x="5941641" y="4812708"/>
              <a:ext cx="281082" cy="314114"/>
            </a:xfrm>
            <a:custGeom>
              <a:avLst/>
              <a:gdLst>
                <a:gd name="T0" fmla="*/ 2147483646 w 4345"/>
                <a:gd name="T1" fmla="*/ 2147483646 h 4875"/>
                <a:gd name="T2" fmla="*/ 2147483646 w 4345"/>
                <a:gd name="T3" fmla="*/ 2147483646 h 4875"/>
                <a:gd name="T4" fmla="*/ 2147483646 w 4345"/>
                <a:gd name="T5" fmla="*/ 2147483646 h 4875"/>
                <a:gd name="T6" fmla="*/ 2147483646 w 4345"/>
                <a:gd name="T7" fmla="*/ 2147483646 h 4875"/>
                <a:gd name="T8" fmla="*/ 2147483646 w 4345"/>
                <a:gd name="T9" fmla="*/ 2147483646 h 4875"/>
                <a:gd name="T10" fmla="*/ 2147483646 w 4345"/>
                <a:gd name="T11" fmla="*/ 2147483646 h 4875"/>
                <a:gd name="T12" fmla="*/ 2147483646 w 4345"/>
                <a:gd name="T13" fmla="*/ 2147483646 h 4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Google Shape;1196;p17"/>
            <p:cNvSpPr>
              <a:spLocks/>
            </p:cNvSpPr>
            <p:nvPr/>
          </p:nvSpPr>
          <p:spPr bwMode="auto">
            <a:xfrm>
              <a:off x="5941641" y="4790742"/>
              <a:ext cx="281082" cy="358046"/>
            </a:xfrm>
            <a:custGeom>
              <a:avLst/>
              <a:gdLst>
                <a:gd name="T0" fmla="*/ 2147483646 w 4345"/>
                <a:gd name="T1" fmla="*/ 2147483646 h 5550"/>
                <a:gd name="T2" fmla="*/ 2147483646 w 4345"/>
                <a:gd name="T3" fmla="*/ 2147483646 h 5550"/>
                <a:gd name="T4" fmla="*/ 2147483646 w 4345"/>
                <a:gd name="T5" fmla="*/ 2147483646 h 5550"/>
                <a:gd name="T6" fmla="*/ 2147483646 w 4345"/>
                <a:gd name="T7" fmla="*/ 2147483646 h 5550"/>
                <a:gd name="T8" fmla="*/ 2147483646 w 4345"/>
                <a:gd name="T9" fmla="*/ 2147483646 h 5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tx2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Google Shape;1197;p17"/>
            <p:cNvSpPr>
              <a:spLocks/>
            </p:cNvSpPr>
            <p:nvPr/>
          </p:nvSpPr>
          <p:spPr bwMode="auto">
            <a:xfrm>
              <a:off x="5905680" y="4077943"/>
              <a:ext cx="570948" cy="786382"/>
            </a:xfrm>
            <a:custGeom>
              <a:avLst/>
              <a:gdLst>
                <a:gd name="T0" fmla="*/ 2147483646 w 8830"/>
                <a:gd name="T1" fmla="*/ 2147483646 h 12161"/>
                <a:gd name="T2" fmla="*/ 0 w 8830"/>
                <a:gd name="T3" fmla="*/ 0 h 12161"/>
                <a:gd name="T4" fmla="*/ 2147483646 w 8830"/>
                <a:gd name="T5" fmla="*/ 2147483646 h 121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tx2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146" name="Google Shape;1146;p17"/>
          <p:cNvSpPr txBox="1">
            <a:spLocks noGrp="1"/>
          </p:cNvSpPr>
          <p:nvPr>
            <p:ph type="title"/>
          </p:nvPr>
        </p:nvSpPr>
        <p:spPr>
          <a:xfrm>
            <a:off x="720000" y="494473"/>
            <a:ext cx="77040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378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defTabSz="685800" eaLnBrk="0" hangingPunct="0">
              <a:spcBef>
                <a:spcPct val="0"/>
              </a:spcBef>
              <a:defRPr/>
            </a:pPr>
            <a:fld id="{146C40A5-9670-46EA-A230-B24347BC5CEB}" type="datetimeFigureOut">
              <a:rPr lang="fr-FR" sz="1350" smtClean="0">
                <a:solidFill>
                  <a:prstClr val="black"/>
                </a:solidFill>
                <a:latin typeface="Arial" panose="020B0604020202020204" pitchFamily="34" charset="0"/>
              </a:rPr>
              <a:pPr defTabSz="685800" eaLnBrk="0" hangingPunct="0">
                <a:spcBef>
                  <a:spcPct val="0"/>
                </a:spcBef>
                <a:defRPr/>
              </a:pPr>
              <a:t>11/10/2023</a:t>
            </a:fld>
            <a:endParaRPr lang="fr-FR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defTabSz="685800" eaLnBrk="0" hangingPunct="0">
              <a:spcBef>
                <a:spcPct val="0"/>
              </a:spcBef>
              <a:defRPr/>
            </a:pPr>
            <a:endParaRPr lang="fr-FR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defTabSz="685800" eaLnBrk="0" hangingPunct="0">
              <a:spcBef>
                <a:spcPct val="0"/>
              </a:spcBef>
              <a:defRPr/>
            </a:pPr>
            <a:fld id="{307505C9-A1D5-4341-BDC3-4BC4398C45AD}" type="slidenum">
              <a:rPr lang="fr-FR" altLang="en-US" sz="1350" smtClean="0">
                <a:solidFill>
                  <a:prstClr val="black"/>
                </a:solidFill>
                <a:latin typeface="Arial" panose="020B0604020202020204" pitchFamily="34" charset="0"/>
              </a:rPr>
              <a:pPr defTabSz="685800" eaLnBrk="0" hangingPunct="0">
                <a:spcBef>
                  <a:spcPct val="0"/>
                </a:spcBef>
                <a:defRPr/>
              </a:pPr>
              <a:t>‹#›</a:t>
            </a:fld>
            <a:endParaRPr lang="fr-FR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781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217652"/>
            <a:ext cx="7772400" cy="842119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38678"/>
            <a:ext cx="6400800" cy="65911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68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ing Our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2641149"/>
            <a:ext cx="3744416" cy="2136564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noProof="0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467544" y="2241105"/>
            <a:ext cx="3744416" cy="400044"/>
          </a:xfrm>
        </p:spPr>
        <p:txBody>
          <a:bodyPr>
            <a:noAutofit/>
          </a:bodyPr>
          <a:lstStyle>
            <a:lvl1pPr marL="0" indent="0" algn="r">
              <a:buNone/>
              <a:defRPr sz="2200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431404" y="1818080"/>
            <a:ext cx="3941970" cy="3119402"/>
            <a:chOff x="4431404" y="1636272"/>
            <a:chExt cx="3941970" cy="2807462"/>
          </a:xfrm>
        </p:grpSpPr>
        <p:sp>
          <p:nvSpPr>
            <p:cNvPr id="119" name="Oval 118"/>
            <p:cNvSpPr/>
            <p:nvPr userDrawn="1"/>
          </p:nvSpPr>
          <p:spPr>
            <a:xfrm>
              <a:off x="7446847" y="4251591"/>
              <a:ext cx="884632" cy="620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Oval 116"/>
            <p:cNvSpPr/>
            <p:nvPr userDrawn="1"/>
          </p:nvSpPr>
          <p:spPr>
            <a:xfrm>
              <a:off x="4953573" y="4365639"/>
              <a:ext cx="1113137" cy="7809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2" name="Group 1"/>
            <p:cNvGrpSpPr/>
            <p:nvPr userDrawn="1"/>
          </p:nvGrpSpPr>
          <p:grpSpPr>
            <a:xfrm>
              <a:off x="4431404" y="1636272"/>
              <a:ext cx="3941970" cy="2760164"/>
              <a:chOff x="4272338" y="1493558"/>
              <a:chExt cx="4260102" cy="2982919"/>
            </a:xfrm>
          </p:grpSpPr>
          <p:sp>
            <p:nvSpPr>
              <p:cNvPr id="76" name="Freeform 8"/>
              <p:cNvSpPr>
                <a:spLocks/>
              </p:cNvSpPr>
              <p:nvPr userDrawn="1"/>
            </p:nvSpPr>
            <p:spPr bwMode="auto">
              <a:xfrm>
                <a:off x="7158707" y="2159888"/>
                <a:ext cx="1373733" cy="2191432"/>
              </a:xfrm>
              <a:custGeom>
                <a:avLst/>
                <a:gdLst/>
                <a:ahLst/>
                <a:cxnLst/>
                <a:rect l="l" t="t" r="r" b="b"/>
                <a:pathLst>
                  <a:path w="1373733" h="2191432">
                    <a:moveTo>
                      <a:pt x="888943" y="875583"/>
                    </a:moveTo>
                    <a:lnTo>
                      <a:pt x="888968" y="876472"/>
                    </a:lnTo>
                    <a:lnTo>
                      <a:pt x="1141124" y="1232542"/>
                    </a:lnTo>
                    <a:cubicBezTo>
                      <a:pt x="972369" y="993672"/>
                      <a:pt x="911151" y="907018"/>
                      <a:pt x="888943" y="875583"/>
                    </a:cubicBezTo>
                    <a:close/>
                    <a:moveTo>
                      <a:pt x="1172034" y="0"/>
                    </a:moveTo>
                    <a:lnTo>
                      <a:pt x="924019" y="784704"/>
                    </a:lnTo>
                    <a:cubicBezTo>
                      <a:pt x="925221" y="785537"/>
                      <a:pt x="925796" y="786711"/>
                      <a:pt x="926336" y="787911"/>
                    </a:cubicBezTo>
                    <a:cubicBezTo>
                      <a:pt x="933934" y="804796"/>
                      <a:pt x="933295" y="823512"/>
                      <a:pt x="925305" y="839065"/>
                    </a:cubicBezTo>
                    <a:cubicBezTo>
                      <a:pt x="958329" y="869221"/>
                      <a:pt x="1079653" y="882685"/>
                      <a:pt x="1079653" y="882685"/>
                    </a:cubicBezTo>
                    <a:cubicBezTo>
                      <a:pt x="1373733" y="1490437"/>
                      <a:pt x="1373733" y="1490437"/>
                      <a:pt x="1373733" y="1490437"/>
                    </a:cubicBezTo>
                    <a:lnTo>
                      <a:pt x="1348952" y="1526017"/>
                    </a:lnTo>
                    <a:lnTo>
                      <a:pt x="1349202" y="1526371"/>
                    </a:lnTo>
                    <a:lnTo>
                      <a:pt x="1334211" y="1546813"/>
                    </a:lnTo>
                    <a:lnTo>
                      <a:pt x="890200" y="919379"/>
                    </a:lnTo>
                    <a:lnTo>
                      <a:pt x="926724" y="2191432"/>
                    </a:lnTo>
                    <a:lnTo>
                      <a:pt x="873574" y="2191432"/>
                    </a:lnTo>
                    <a:lnTo>
                      <a:pt x="864034" y="2191432"/>
                    </a:lnTo>
                    <a:lnTo>
                      <a:pt x="810884" y="2191432"/>
                    </a:lnTo>
                    <a:lnTo>
                      <a:pt x="848764" y="872184"/>
                    </a:lnTo>
                    <a:cubicBezTo>
                      <a:pt x="836268" y="868224"/>
                      <a:pt x="825292" y="859917"/>
                      <a:pt x="818638" y="847761"/>
                    </a:cubicBezTo>
                    <a:cubicBezTo>
                      <a:pt x="777893" y="858812"/>
                      <a:pt x="700566" y="958070"/>
                      <a:pt x="700566" y="958070"/>
                    </a:cubicBezTo>
                    <a:cubicBezTo>
                      <a:pt x="28106" y="895618"/>
                      <a:pt x="28106" y="895618"/>
                      <a:pt x="28106" y="895618"/>
                    </a:cubicBezTo>
                    <a:lnTo>
                      <a:pt x="11175" y="857201"/>
                    </a:lnTo>
                    <a:lnTo>
                      <a:pt x="10902" y="857221"/>
                    </a:lnTo>
                    <a:lnTo>
                      <a:pt x="0" y="832690"/>
                    </a:lnTo>
                    <a:lnTo>
                      <a:pt x="822663" y="773057"/>
                    </a:lnTo>
                    <a:cubicBezTo>
                      <a:pt x="828094" y="766126"/>
                      <a:pt x="835306" y="760577"/>
                      <a:pt x="843787" y="756761"/>
                    </a:cubicBezTo>
                    <a:lnTo>
                      <a:pt x="855847" y="754041"/>
                    </a:lnTo>
                    <a:cubicBezTo>
                      <a:pt x="860134" y="710896"/>
                      <a:pt x="797256" y="604373"/>
                      <a:pt x="797256" y="604373"/>
                    </a:cubicBezTo>
                    <a:cubicBezTo>
                      <a:pt x="1103722" y="2925"/>
                      <a:pt x="1103722" y="2925"/>
                      <a:pt x="1103722" y="2925"/>
                    </a:cubicBezTo>
                    <a:lnTo>
                      <a:pt x="1147503" y="1363"/>
                    </a:lnTo>
                    <a:lnTo>
                      <a:pt x="1147503" y="13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8"/>
              <p:cNvSpPr>
                <a:spLocks/>
              </p:cNvSpPr>
              <p:nvPr userDrawn="1"/>
            </p:nvSpPr>
            <p:spPr bwMode="auto">
              <a:xfrm>
                <a:off x="4272338" y="1493558"/>
                <a:ext cx="1869889" cy="2982919"/>
              </a:xfrm>
              <a:custGeom>
                <a:avLst/>
                <a:gdLst/>
                <a:ahLst/>
                <a:cxnLst/>
                <a:rect l="l" t="t" r="r" b="b"/>
                <a:pathLst>
                  <a:path w="1869889" h="2982919">
                    <a:moveTo>
                      <a:pt x="1210005" y="1191821"/>
                    </a:moveTo>
                    <a:lnTo>
                      <a:pt x="1210040" y="1193031"/>
                    </a:lnTo>
                    <a:lnTo>
                      <a:pt x="1553172" y="1677567"/>
                    </a:lnTo>
                    <a:cubicBezTo>
                      <a:pt x="1323541" y="1352528"/>
                      <a:pt x="1240231" y="1234604"/>
                      <a:pt x="1210005" y="1191821"/>
                    </a:cubicBezTo>
                    <a:close/>
                    <a:moveTo>
                      <a:pt x="1595342" y="0"/>
                    </a:moveTo>
                    <a:lnTo>
                      <a:pt x="1257750" y="1068119"/>
                    </a:lnTo>
                    <a:cubicBezTo>
                      <a:pt x="1259386" y="1069253"/>
                      <a:pt x="1260168" y="1070851"/>
                      <a:pt x="1260903" y="1072483"/>
                    </a:cubicBezTo>
                    <a:cubicBezTo>
                      <a:pt x="1271245" y="1095467"/>
                      <a:pt x="1270376" y="1120943"/>
                      <a:pt x="1259500" y="1142112"/>
                    </a:cubicBezTo>
                    <a:cubicBezTo>
                      <a:pt x="1304452" y="1183160"/>
                      <a:pt x="1469595" y="1201487"/>
                      <a:pt x="1469595" y="1201487"/>
                    </a:cubicBezTo>
                    <a:cubicBezTo>
                      <a:pt x="1869889" y="2028743"/>
                      <a:pt x="1869889" y="2028743"/>
                      <a:pt x="1869889" y="2028743"/>
                    </a:cubicBezTo>
                    <a:lnTo>
                      <a:pt x="1836158" y="2077173"/>
                    </a:lnTo>
                    <a:lnTo>
                      <a:pt x="1836499" y="2077655"/>
                    </a:lnTo>
                    <a:lnTo>
                      <a:pt x="1816094" y="2105481"/>
                    </a:lnTo>
                    <a:lnTo>
                      <a:pt x="1211717" y="1251434"/>
                    </a:lnTo>
                    <a:lnTo>
                      <a:pt x="1261433" y="2982919"/>
                    </a:lnTo>
                    <a:lnTo>
                      <a:pt x="1189086" y="2982919"/>
                    </a:lnTo>
                    <a:lnTo>
                      <a:pt x="1176101" y="2982919"/>
                    </a:lnTo>
                    <a:lnTo>
                      <a:pt x="1103754" y="2982919"/>
                    </a:lnTo>
                    <a:lnTo>
                      <a:pt x="1155315" y="1187194"/>
                    </a:lnTo>
                    <a:cubicBezTo>
                      <a:pt x="1138305" y="1181804"/>
                      <a:pt x="1123365" y="1170497"/>
                      <a:pt x="1114308" y="1153950"/>
                    </a:cubicBezTo>
                    <a:cubicBezTo>
                      <a:pt x="1058846" y="1168993"/>
                      <a:pt x="953591" y="1304100"/>
                      <a:pt x="953591" y="1304100"/>
                    </a:cubicBezTo>
                    <a:cubicBezTo>
                      <a:pt x="38256" y="1219092"/>
                      <a:pt x="38256" y="1219092"/>
                      <a:pt x="38256" y="1219092"/>
                    </a:cubicBezTo>
                    <a:lnTo>
                      <a:pt x="15209" y="1166799"/>
                    </a:lnTo>
                    <a:lnTo>
                      <a:pt x="14841" y="1166826"/>
                    </a:lnTo>
                    <a:lnTo>
                      <a:pt x="0" y="1133435"/>
                    </a:lnTo>
                    <a:lnTo>
                      <a:pt x="1119785" y="1052264"/>
                    </a:lnTo>
                    <a:cubicBezTo>
                      <a:pt x="1127179" y="1042830"/>
                      <a:pt x="1136995" y="1035278"/>
                      <a:pt x="1148540" y="1030082"/>
                    </a:cubicBezTo>
                    <a:lnTo>
                      <a:pt x="1164956" y="1026381"/>
                    </a:lnTo>
                    <a:cubicBezTo>
                      <a:pt x="1170790" y="967652"/>
                      <a:pt x="1085203" y="822656"/>
                      <a:pt x="1085203" y="822656"/>
                    </a:cubicBezTo>
                    <a:cubicBezTo>
                      <a:pt x="1502357" y="3981"/>
                      <a:pt x="1502357" y="3981"/>
                      <a:pt x="1502357" y="3981"/>
                    </a:cubicBezTo>
                    <a:lnTo>
                      <a:pt x="1561950" y="1855"/>
                    </a:lnTo>
                    <a:lnTo>
                      <a:pt x="1561705" y="2628"/>
                    </a:lnTo>
                    <a:lnTo>
                      <a:pt x="1561951" y="18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/>
          <p:cNvGrpSpPr/>
          <p:nvPr userDrawn="1"/>
        </p:nvGrpSpPr>
        <p:grpSpPr>
          <a:xfrm>
            <a:off x="5898227" y="1075757"/>
            <a:ext cx="2259122" cy="3992027"/>
            <a:chOff x="5898227" y="968181"/>
            <a:chExt cx="2259122" cy="3592824"/>
          </a:xfrm>
        </p:grpSpPr>
        <p:sp>
          <p:nvSpPr>
            <p:cNvPr id="118" name="Oval 117"/>
            <p:cNvSpPr/>
            <p:nvPr userDrawn="1"/>
          </p:nvSpPr>
          <p:spPr>
            <a:xfrm>
              <a:off x="6200781" y="4443733"/>
              <a:ext cx="1465306" cy="1172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120" name="Group 41"/>
            <p:cNvGrpSpPr>
              <a:grpSpLocks noChangeAspect="1"/>
            </p:cNvGrpSpPr>
            <p:nvPr userDrawn="1"/>
          </p:nvGrpSpPr>
          <p:grpSpPr bwMode="auto">
            <a:xfrm>
              <a:off x="5898227" y="968181"/>
              <a:ext cx="2259122" cy="3531980"/>
              <a:chOff x="3698" y="307"/>
              <a:chExt cx="1679" cy="2625"/>
            </a:xfrm>
          </p:grpSpPr>
          <p:sp>
            <p:nvSpPr>
              <p:cNvPr id="122" name="Freeform 42"/>
              <p:cNvSpPr>
                <a:spLocks/>
              </p:cNvSpPr>
              <p:nvPr userDrawn="1"/>
            </p:nvSpPr>
            <p:spPr bwMode="auto">
              <a:xfrm>
                <a:off x="4398" y="1322"/>
                <a:ext cx="73" cy="1610"/>
              </a:xfrm>
              <a:custGeom>
                <a:avLst/>
                <a:gdLst>
                  <a:gd name="T0" fmla="*/ 73 w 73"/>
                  <a:gd name="T1" fmla="*/ 0 h 1610"/>
                  <a:gd name="T2" fmla="*/ 73 w 73"/>
                  <a:gd name="T3" fmla="*/ 1610 h 1610"/>
                  <a:gd name="T4" fmla="*/ 0 w 73"/>
                  <a:gd name="T5" fmla="*/ 1610 h 1610"/>
                  <a:gd name="T6" fmla="*/ 46 w 73"/>
                  <a:gd name="T7" fmla="*/ 0 h 1610"/>
                  <a:gd name="T8" fmla="*/ 73 w 73"/>
                  <a:gd name="T9" fmla="*/ 0 h 1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610">
                    <a:moveTo>
                      <a:pt x="73" y="0"/>
                    </a:moveTo>
                    <a:lnTo>
                      <a:pt x="73" y="1610"/>
                    </a:lnTo>
                    <a:lnTo>
                      <a:pt x="0" y="1610"/>
                    </a:lnTo>
                    <a:lnTo>
                      <a:pt x="46" y="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AED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Freeform 43"/>
              <p:cNvSpPr>
                <a:spLocks/>
              </p:cNvSpPr>
              <p:nvPr userDrawn="1"/>
            </p:nvSpPr>
            <p:spPr bwMode="auto">
              <a:xfrm>
                <a:off x="4461" y="1322"/>
                <a:ext cx="73" cy="1610"/>
              </a:xfrm>
              <a:custGeom>
                <a:avLst/>
                <a:gdLst>
                  <a:gd name="T0" fmla="*/ 73 w 73"/>
                  <a:gd name="T1" fmla="*/ 1610 h 1610"/>
                  <a:gd name="T2" fmla="*/ 0 w 73"/>
                  <a:gd name="T3" fmla="*/ 1610 h 1610"/>
                  <a:gd name="T4" fmla="*/ 0 w 73"/>
                  <a:gd name="T5" fmla="*/ 0 h 1610"/>
                  <a:gd name="T6" fmla="*/ 27 w 73"/>
                  <a:gd name="T7" fmla="*/ 0 h 1610"/>
                  <a:gd name="T8" fmla="*/ 73 w 73"/>
                  <a:gd name="T9" fmla="*/ 1610 h 1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610">
                    <a:moveTo>
                      <a:pt x="73" y="1610"/>
                    </a:moveTo>
                    <a:lnTo>
                      <a:pt x="0" y="1610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73" y="1610"/>
                    </a:lnTo>
                    <a:close/>
                  </a:path>
                </a:pathLst>
              </a:custGeom>
              <a:solidFill>
                <a:srgbClr val="72B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Freeform 44"/>
              <p:cNvSpPr>
                <a:spLocks/>
              </p:cNvSpPr>
              <p:nvPr userDrawn="1"/>
            </p:nvSpPr>
            <p:spPr bwMode="auto">
              <a:xfrm>
                <a:off x="4488" y="1362"/>
                <a:ext cx="885" cy="424"/>
              </a:xfrm>
              <a:custGeom>
                <a:avLst/>
                <a:gdLst>
                  <a:gd name="T0" fmla="*/ 882 w 885"/>
                  <a:gd name="T1" fmla="*/ 424 h 424"/>
                  <a:gd name="T2" fmla="*/ 0 w 885"/>
                  <a:gd name="T3" fmla="*/ 24 h 424"/>
                  <a:gd name="T4" fmla="*/ 13 w 885"/>
                  <a:gd name="T5" fmla="*/ 0 h 424"/>
                  <a:gd name="T6" fmla="*/ 885 w 885"/>
                  <a:gd name="T7" fmla="*/ 394 h 424"/>
                  <a:gd name="T8" fmla="*/ 882 w 885"/>
                  <a:gd name="T9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5" h="424">
                    <a:moveTo>
                      <a:pt x="882" y="424"/>
                    </a:moveTo>
                    <a:lnTo>
                      <a:pt x="0" y="24"/>
                    </a:lnTo>
                    <a:lnTo>
                      <a:pt x="13" y="0"/>
                    </a:lnTo>
                    <a:lnTo>
                      <a:pt x="885" y="394"/>
                    </a:lnTo>
                    <a:lnTo>
                      <a:pt x="882" y="424"/>
                    </a:lnTo>
                    <a:close/>
                  </a:path>
                </a:pathLst>
              </a:cu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Freeform 45"/>
              <p:cNvSpPr>
                <a:spLocks/>
              </p:cNvSpPr>
              <p:nvPr userDrawn="1"/>
            </p:nvSpPr>
            <p:spPr bwMode="auto">
              <a:xfrm>
                <a:off x="4501" y="1267"/>
                <a:ext cx="876" cy="489"/>
              </a:xfrm>
              <a:custGeom>
                <a:avLst/>
                <a:gdLst>
                  <a:gd name="T0" fmla="*/ 477 w 479"/>
                  <a:gd name="T1" fmla="*/ 268 h 268"/>
                  <a:gd name="T2" fmla="*/ 0 w 479"/>
                  <a:gd name="T3" fmla="*/ 52 h 268"/>
                  <a:gd name="T4" fmla="*/ 15 w 479"/>
                  <a:gd name="T5" fmla="*/ 25 h 268"/>
                  <a:gd name="T6" fmla="*/ 120 w 479"/>
                  <a:gd name="T7" fmla="*/ 0 h 268"/>
                  <a:gd name="T8" fmla="*/ 479 w 479"/>
                  <a:gd name="T9" fmla="*/ 240 h 268"/>
                  <a:gd name="T10" fmla="*/ 477 w 479"/>
                  <a:gd name="T11" fmla="*/ 268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9" h="268">
                    <a:moveTo>
                      <a:pt x="477" y="268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37" y="36"/>
                      <a:pt x="120" y="0"/>
                      <a:pt x="120" y="0"/>
                    </a:cubicBezTo>
                    <a:cubicBezTo>
                      <a:pt x="479" y="240"/>
                      <a:pt x="479" y="240"/>
                      <a:pt x="479" y="240"/>
                    </a:cubicBezTo>
                    <a:lnTo>
                      <a:pt x="477" y="268"/>
                    </a:lnTo>
                    <a:close/>
                  </a:path>
                </a:pathLst>
              </a:custGeom>
              <a:solidFill>
                <a:srgbClr val="AED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Freeform 46"/>
              <p:cNvSpPr>
                <a:spLocks/>
              </p:cNvSpPr>
              <p:nvPr userDrawn="1"/>
            </p:nvSpPr>
            <p:spPr bwMode="auto">
              <a:xfrm>
                <a:off x="4373" y="307"/>
                <a:ext cx="139" cy="962"/>
              </a:xfrm>
              <a:custGeom>
                <a:avLst/>
                <a:gdLst>
                  <a:gd name="T0" fmla="*/ 25 w 139"/>
                  <a:gd name="T1" fmla="*/ 0 h 962"/>
                  <a:gd name="T2" fmla="*/ 139 w 139"/>
                  <a:gd name="T3" fmla="*/ 962 h 962"/>
                  <a:gd name="T4" fmla="*/ 109 w 139"/>
                  <a:gd name="T5" fmla="*/ 962 h 962"/>
                  <a:gd name="T6" fmla="*/ 0 w 139"/>
                  <a:gd name="T7" fmla="*/ 14 h 962"/>
                  <a:gd name="T8" fmla="*/ 25 w 139"/>
                  <a:gd name="T9" fmla="*/ 0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962">
                    <a:moveTo>
                      <a:pt x="25" y="0"/>
                    </a:moveTo>
                    <a:lnTo>
                      <a:pt x="139" y="962"/>
                    </a:lnTo>
                    <a:lnTo>
                      <a:pt x="109" y="962"/>
                    </a:lnTo>
                    <a:lnTo>
                      <a:pt x="0" y="1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Freeform 47"/>
              <p:cNvSpPr>
                <a:spLocks/>
              </p:cNvSpPr>
              <p:nvPr userDrawn="1"/>
            </p:nvSpPr>
            <p:spPr bwMode="auto">
              <a:xfrm>
                <a:off x="4289" y="321"/>
                <a:ext cx="193" cy="952"/>
              </a:xfrm>
              <a:custGeom>
                <a:avLst/>
                <a:gdLst>
                  <a:gd name="T0" fmla="*/ 46 w 106"/>
                  <a:gd name="T1" fmla="*/ 0 h 521"/>
                  <a:gd name="T2" fmla="*/ 106 w 106"/>
                  <a:gd name="T3" fmla="*/ 519 h 521"/>
                  <a:gd name="T4" fmla="*/ 75 w 106"/>
                  <a:gd name="T5" fmla="*/ 521 h 521"/>
                  <a:gd name="T6" fmla="*/ 0 w 106"/>
                  <a:gd name="T7" fmla="*/ 443 h 521"/>
                  <a:gd name="T8" fmla="*/ 21 w 106"/>
                  <a:gd name="T9" fmla="*/ 12 h 521"/>
                  <a:gd name="T10" fmla="*/ 46 w 106"/>
                  <a:gd name="T11" fmla="*/ 0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" h="521">
                    <a:moveTo>
                      <a:pt x="46" y="0"/>
                    </a:moveTo>
                    <a:cubicBezTo>
                      <a:pt x="106" y="519"/>
                      <a:pt x="106" y="519"/>
                      <a:pt x="106" y="519"/>
                    </a:cubicBezTo>
                    <a:cubicBezTo>
                      <a:pt x="75" y="521"/>
                      <a:pt x="75" y="521"/>
                      <a:pt x="75" y="521"/>
                    </a:cubicBezTo>
                    <a:cubicBezTo>
                      <a:pt x="74" y="496"/>
                      <a:pt x="0" y="443"/>
                      <a:pt x="0" y="443"/>
                    </a:cubicBezTo>
                    <a:cubicBezTo>
                      <a:pt x="21" y="12"/>
                      <a:pt x="21" y="12"/>
                      <a:pt x="21" y="12"/>
                    </a:cubicBez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AED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Freeform 48"/>
              <p:cNvSpPr>
                <a:spLocks/>
              </p:cNvSpPr>
              <p:nvPr userDrawn="1"/>
            </p:nvSpPr>
            <p:spPr bwMode="auto">
              <a:xfrm>
                <a:off x="3698" y="1316"/>
                <a:ext cx="717" cy="685"/>
              </a:xfrm>
              <a:custGeom>
                <a:avLst/>
                <a:gdLst>
                  <a:gd name="T0" fmla="*/ 0 w 717"/>
                  <a:gd name="T1" fmla="*/ 671 h 685"/>
                  <a:gd name="T2" fmla="*/ 699 w 717"/>
                  <a:gd name="T3" fmla="*/ 0 h 685"/>
                  <a:gd name="T4" fmla="*/ 717 w 717"/>
                  <a:gd name="T5" fmla="*/ 22 h 685"/>
                  <a:gd name="T6" fmla="*/ 27 w 717"/>
                  <a:gd name="T7" fmla="*/ 685 h 685"/>
                  <a:gd name="T8" fmla="*/ 0 w 717"/>
                  <a:gd name="T9" fmla="*/ 671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7" h="685">
                    <a:moveTo>
                      <a:pt x="0" y="671"/>
                    </a:moveTo>
                    <a:lnTo>
                      <a:pt x="699" y="0"/>
                    </a:lnTo>
                    <a:lnTo>
                      <a:pt x="717" y="22"/>
                    </a:lnTo>
                    <a:lnTo>
                      <a:pt x="27" y="685"/>
                    </a:lnTo>
                    <a:lnTo>
                      <a:pt x="0" y="671"/>
                    </a:lnTo>
                    <a:close/>
                  </a:path>
                </a:pathLst>
              </a:cu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" name="Freeform 49"/>
              <p:cNvSpPr>
                <a:spLocks/>
              </p:cNvSpPr>
              <p:nvPr userDrawn="1"/>
            </p:nvSpPr>
            <p:spPr bwMode="auto">
              <a:xfrm>
                <a:off x="3725" y="1338"/>
                <a:ext cx="726" cy="685"/>
              </a:xfrm>
              <a:custGeom>
                <a:avLst/>
                <a:gdLst>
                  <a:gd name="T0" fmla="*/ 0 w 397"/>
                  <a:gd name="T1" fmla="*/ 363 h 375"/>
                  <a:gd name="T2" fmla="*/ 377 w 397"/>
                  <a:gd name="T3" fmla="*/ 0 h 375"/>
                  <a:gd name="T4" fmla="*/ 397 w 397"/>
                  <a:gd name="T5" fmla="*/ 24 h 375"/>
                  <a:gd name="T6" fmla="*/ 381 w 397"/>
                  <a:gd name="T7" fmla="*/ 130 h 375"/>
                  <a:gd name="T8" fmla="*/ 25 w 397"/>
                  <a:gd name="T9" fmla="*/ 375 h 375"/>
                  <a:gd name="T10" fmla="*/ 0 w 397"/>
                  <a:gd name="T11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7" h="375">
                    <a:moveTo>
                      <a:pt x="0" y="363"/>
                    </a:moveTo>
                    <a:cubicBezTo>
                      <a:pt x="377" y="0"/>
                      <a:pt x="377" y="0"/>
                      <a:pt x="377" y="0"/>
                    </a:cubicBezTo>
                    <a:cubicBezTo>
                      <a:pt x="397" y="24"/>
                      <a:pt x="397" y="24"/>
                      <a:pt x="397" y="24"/>
                    </a:cubicBezTo>
                    <a:cubicBezTo>
                      <a:pt x="378" y="40"/>
                      <a:pt x="381" y="130"/>
                      <a:pt x="381" y="130"/>
                    </a:cubicBezTo>
                    <a:cubicBezTo>
                      <a:pt x="25" y="375"/>
                      <a:pt x="25" y="375"/>
                      <a:pt x="25" y="375"/>
                    </a:cubicBez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AED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Freeform 50"/>
              <p:cNvSpPr>
                <a:spLocks/>
              </p:cNvSpPr>
              <p:nvPr userDrawn="1"/>
            </p:nvSpPr>
            <p:spPr bwMode="auto">
              <a:xfrm>
                <a:off x="4389" y="1245"/>
                <a:ext cx="154" cy="152"/>
              </a:xfrm>
              <a:custGeom>
                <a:avLst/>
                <a:gdLst>
                  <a:gd name="T0" fmla="*/ 39 w 84"/>
                  <a:gd name="T1" fmla="*/ 81 h 83"/>
                  <a:gd name="T2" fmla="*/ 2 w 84"/>
                  <a:gd name="T3" fmla="*/ 38 h 83"/>
                  <a:gd name="T4" fmla="*/ 45 w 84"/>
                  <a:gd name="T5" fmla="*/ 1 h 83"/>
                  <a:gd name="T6" fmla="*/ 82 w 84"/>
                  <a:gd name="T7" fmla="*/ 44 h 83"/>
                  <a:gd name="T8" fmla="*/ 39 w 84"/>
                  <a:gd name="T9" fmla="*/ 8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3">
                    <a:moveTo>
                      <a:pt x="39" y="81"/>
                    </a:moveTo>
                    <a:cubicBezTo>
                      <a:pt x="17" y="79"/>
                      <a:pt x="0" y="60"/>
                      <a:pt x="2" y="38"/>
                    </a:cubicBezTo>
                    <a:cubicBezTo>
                      <a:pt x="4" y="16"/>
                      <a:pt x="23" y="0"/>
                      <a:pt x="45" y="1"/>
                    </a:cubicBezTo>
                    <a:cubicBezTo>
                      <a:pt x="67" y="3"/>
                      <a:pt x="84" y="22"/>
                      <a:pt x="82" y="44"/>
                    </a:cubicBezTo>
                    <a:cubicBezTo>
                      <a:pt x="80" y="66"/>
                      <a:pt x="61" y="83"/>
                      <a:pt x="39" y="81"/>
                    </a:cubicBezTo>
                    <a:close/>
                  </a:path>
                </a:pathLst>
              </a:custGeom>
              <a:solidFill>
                <a:srgbClr val="D3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Freeform 51"/>
              <p:cNvSpPr>
                <a:spLocks/>
              </p:cNvSpPr>
              <p:nvPr userDrawn="1"/>
            </p:nvSpPr>
            <p:spPr bwMode="auto">
              <a:xfrm>
                <a:off x="4439" y="1295"/>
                <a:ext cx="54" cy="53"/>
              </a:xfrm>
              <a:custGeom>
                <a:avLst/>
                <a:gdLst>
                  <a:gd name="T0" fmla="*/ 14 w 30"/>
                  <a:gd name="T1" fmla="*/ 28 h 29"/>
                  <a:gd name="T2" fmla="*/ 1 w 30"/>
                  <a:gd name="T3" fmla="*/ 13 h 29"/>
                  <a:gd name="T4" fmla="*/ 16 w 30"/>
                  <a:gd name="T5" fmla="*/ 0 h 29"/>
                  <a:gd name="T6" fmla="*/ 29 w 30"/>
                  <a:gd name="T7" fmla="*/ 15 h 29"/>
                  <a:gd name="T8" fmla="*/ 14 w 30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9">
                    <a:moveTo>
                      <a:pt x="14" y="28"/>
                    </a:moveTo>
                    <a:cubicBezTo>
                      <a:pt x="6" y="28"/>
                      <a:pt x="0" y="21"/>
                      <a:pt x="1" y="13"/>
                    </a:cubicBezTo>
                    <a:cubicBezTo>
                      <a:pt x="2" y="5"/>
                      <a:pt x="8" y="0"/>
                      <a:pt x="16" y="0"/>
                    </a:cubicBezTo>
                    <a:cubicBezTo>
                      <a:pt x="24" y="1"/>
                      <a:pt x="30" y="8"/>
                      <a:pt x="29" y="15"/>
                    </a:cubicBezTo>
                    <a:cubicBezTo>
                      <a:pt x="29" y="23"/>
                      <a:pt x="22" y="29"/>
                      <a:pt x="14" y="28"/>
                    </a:cubicBezTo>
                    <a:close/>
                  </a:path>
                </a:pathLst>
              </a:custGeom>
              <a:solidFill>
                <a:srgbClr val="AED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noProof="0" dirty="0"/>
              <a:t>Greening Our Environment</a:t>
            </a:r>
          </a:p>
        </p:txBody>
      </p:sp>
      <p:sp>
        <p:nvSpPr>
          <p:cNvPr id="52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3146138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f Diagram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2" name="Freeform 5"/>
          <p:cNvSpPr>
            <a:spLocks/>
          </p:cNvSpPr>
          <p:nvPr userDrawn="1"/>
        </p:nvSpPr>
        <p:spPr bwMode="auto">
          <a:xfrm>
            <a:off x="3001814" y="1754685"/>
            <a:ext cx="1590675" cy="1765652"/>
          </a:xfrm>
          <a:custGeom>
            <a:avLst/>
            <a:gdLst>
              <a:gd name="T0" fmla="*/ 765 w 915"/>
              <a:gd name="T1" fmla="*/ 171 h 915"/>
              <a:gd name="T2" fmla="*/ 755 w 915"/>
              <a:gd name="T3" fmla="*/ 160 h 915"/>
              <a:gd name="T4" fmla="*/ 744 w 915"/>
              <a:gd name="T5" fmla="*/ 150 h 915"/>
              <a:gd name="T6" fmla="*/ 659 w 915"/>
              <a:gd name="T7" fmla="*/ 94 h 915"/>
              <a:gd name="T8" fmla="*/ 554 w 915"/>
              <a:gd name="T9" fmla="*/ 58 h 915"/>
              <a:gd name="T10" fmla="*/ 19 w 915"/>
              <a:gd name="T11" fmla="*/ 19 h 915"/>
              <a:gd name="T12" fmla="*/ 58 w 915"/>
              <a:gd name="T13" fmla="*/ 554 h 915"/>
              <a:gd name="T14" fmla="*/ 94 w 915"/>
              <a:gd name="T15" fmla="*/ 660 h 915"/>
              <a:gd name="T16" fmla="*/ 149 w 915"/>
              <a:gd name="T17" fmla="*/ 744 h 915"/>
              <a:gd name="T18" fmla="*/ 160 w 915"/>
              <a:gd name="T19" fmla="*/ 755 h 915"/>
              <a:gd name="T20" fmla="*/ 170 w 915"/>
              <a:gd name="T21" fmla="*/ 765 h 915"/>
              <a:gd name="T22" fmla="*/ 255 w 915"/>
              <a:gd name="T23" fmla="*/ 821 h 915"/>
              <a:gd name="T24" fmla="*/ 361 w 915"/>
              <a:gd name="T25" fmla="*/ 857 h 915"/>
              <a:gd name="T26" fmla="*/ 896 w 915"/>
              <a:gd name="T27" fmla="*/ 896 h 915"/>
              <a:gd name="T28" fmla="*/ 857 w 915"/>
              <a:gd name="T29" fmla="*/ 361 h 915"/>
              <a:gd name="T30" fmla="*/ 821 w 915"/>
              <a:gd name="T31" fmla="*/ 255 h 915"/>
              <a:gd name="T32" fmla="*/ 765 w 915"/>
              <a:gd name="T33" fmla="*/ 171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15" h="915">
                <a:moveTo>
                  <a:pt x="765" y="171"/>
                </a:moveTo>
                <a:cubicBezTo>
                  <a:pt x="762" y="167"/>
                  <a:pt x="758" y="164"/>
                  <a:pt x="755" y="160"/>
                </a:cubicBezTo>
                <a:cubicBezTo>
                  <a:pt x="751" y="157"/>
                  <a:pt x="748" y="153"/>
                  <a:pt x="744" y="150"/>
                </a:cubicBezTo>
                <a:cubicBezTo>
                  <a:pt x="722" y="128"/>
                  <a:pt x="693" y="109"/>
                  <a:pt x="659" y="94"/>
                </a:cubicBezTo>
                <a:cubicBezTo>
                  <a:pt x="626" y="77"/>
                  <a:pt x="590" y="65"/>
                  <a:pt x="554" y="58"/>
                </a:cubicBezTo>
                <a:cubicBezTo>
                  <a:pt x="328" y="0"/>
                  <a:pt x="19" y="19"/>
                  <a:pt x="19" y="19"/>
                </a:cubicBezTo>
                <a:cubicBezTo>
                  <a:pt x="19" y="19"/>
                  <a:pt x="0" y="328"/>
                  <a:pt x="58" y="554"/>
                </a:cubicBezTo>
                <a:cubicBezTo>
                  <a:pt x="65" y="591"/>
                  <a:pt x="77" y="626"/>
                  <a:pt x="94" y="660"/>
                </a:cubicBezTo>
                <a:cubicBezTo>
                  <a:pt x="109" y="693"/>
                  <a:pt x="127" y="722"/>
                  <a:pt x="149" y="744"/>
                </a:cubicBezTo>
                <a:cubicBezTo>
                  <a:pt x="153" y="748"/>
                  <a:pt x="157" y="751"/>
                  <a:pt x="160" y="755"/>
                </a:cubicBezTo>
                <a:cubicBezTo>
                  <a:pt x="164" y="758"/>
                  <a:pt x="167" y="762"/>
                  <a:pt x="170" y="765"/>
                </a:cubicBezTo>
                <a:cubicBezTo>
                  <a:pt x="192" y="787"/>
                  <a:pt x="221" y="806"/>
                  <a:pt x="255" y="821"/>
                </a:cubicBezTo>
                <a:cubicBezTo>
                  <a:pt x="289" y="838"/>
                  <a:pt x="324" y="850"/>
                  <a:pt x="361" y="857"/>
                </a:cubicBezTo>
                <a:cubicBezTo>
                  <a:pt x="587" y="915"/>
                  <a:pt x="896" y="896"/>
                  <a:pt x="896" y="896"/>
                </a:cubicBezTo>
                <a:cubicBezTo>
                  <a:pt x="896" y="896"/>
                  <a:pt x="915" y="587"/>
                  <a:pt x="857" y="361"/>
                </a:cubicBezTo>
                <a:cubicBezTo>
                  <a:pt x="850" y="324"/>
                  <a:pt x="838" y="289"/>
                  <a:pt x="821" y="255"/>
                </a:cubicBezTo>
                <a:cubicBezTo>
                  <a:pt x="806" y="222"/>
                  <a:pt x="787" y="193"/>
                  <a:pt x="765" y="171"/>
                </a:cubicBezTo>
                <a:close/>
              </a:path>
            </a:pathLst>
          </a:custGeom>
          <a:solidFill>
            <a:srgbClr val="D4D6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3" name="Freeform 6"/>
          <p:cNvSpPr>
            <a:spLocks/>
          </p:cNvSpPr>
          <p:nvPr userDrawn="1"/>
        </p:nvSpPr>
        <p:spPr bwMode="auto">
          <a:xfrm>
            <a:off x="3035730" y="1790605"/>
            <a:ext cx="1522842" cy="1692047"/>
          </a:xfrm>
          <a:custGeom>
            <a:avLst/>
            <a:gdLst>
              <a:gd name="T0" fmla="*/ 716 w 855"/>
              <a:gd name="T1" fmla="*/ 159 h 855"/>
              <a:gd name="T2" fmla="*/ 705 w 855"/>
              <a:gd name="T3" fmla="*/ 149 h 855"/>
              <a:gd name="T4" fmla="*/ 696 w 855"/>
              <a:gd name="T5" fmla="*/ 139 h 855"/>
              <a:gd name="T6" fmla="*/ 617 w 855"/>
              <a:gd name="T7" fmla="*/ 87 h 855"/>
              <a:gd name="T8" fmla="*/ 518 w 855"/>
              <a:gd name="T9" fmla="*/ 54 h 855"/>
              <a:gd name="T10" fmla="*/ 17 w 855"/>
              <a:gd name="T11" fmla="*/ 17 h 855"/>
              <a:gd name="T12" fmla="*/ 53 w 855"/>
              <a:gd name="T13" fmla="*/ 518 h 855"/>
              <a:gd name="T14" fmla="*/ 87 w 855"/>
              <a:gd name="T15" fmla="*/ 617 h 855"/>
              <a:gd name="T16" fmla="*/ 139 w 855"/>
              <a:gd name="T17" fmla="*/ 696 h 855"/>
              <a:gd name="T18" fmla="*/ 149 w 855"/>
              <a:gd name="T19" fmla="*/ 706 h 855"/>
              <a:gd name="T20" fmla="*/ 159 w 855"/>
              <a:gd name="T21" fmla="*/ 716 h 855"/>
              <a:gd name="T22" fmla="*/ 238 w 855"/>
              <a:gd name="T23" fmla="*/ 768 h 855"/>
              <a:gd name="T24" fmla="*/ 337 w 855"/>
              <a:gd name="T25" fmla="*/ 801 h 855"/>
              <a:gd name="T26" fmla="*/ 838 w 855"/>
              <a:gd name="T27" fmla="*/ 838 h 855"/>
              <a:gd name="T28" fmla="*/ 801 w 855"/>
              <a:gd name="T29" fmla="*/ 337 h 855"/>
              <a:gd name="T30" fmla="*/ 768 w 855"/>
              <a:gd name="T31" fmla="*/ 238 h 855"/>
              <a:gd name="T32" fmla="*/ 716 w 855"/>
              <a:gd name="T33" fmla="*/ 159 h 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55" h="855">
                <a:moveTo>
                  <a:pt x="716" y="159"/>
                </a:moveTo>
                <a:cubicBezTo>
                  <a:pt x="712" y="156"/>
                  <a:pt x="709" y="153"/>
                  <a:pt x="705" y="149"/>
                </a:cubicBezTo>
                <a:cubicBezTo>
                  <a:pt x="702" y="146"/>
                  <a:pt x="699" y="143"/>
                  <a:pt x="696" y="139"/>
                </a:cubicBezTo>
                <a:cubicBezTo>
                  <a:pt x="675" y="119"/>
                  <a:pt x="648" y="102"/>
                  <a:pt x="617" y="87"/>
                </a:cubicBezTo>
                <a:cubicBezTo>
                  <a:pt x="585" y="71"/>
                  <a:pt x="552" y="60"/>
                  <a:pt x="518" y="54"/>
                </a:cubicBezTo>
                <a:cubicBezTo>
                  <a:pt x="306" y="0"/>
                  <a:pt x="17" y="17"/>
                  <a:pt x="17" y="17"/>
                </a:cubicBezTo>
                <a:cubicBezTo>
                  <a:pt x="17" y="17"/>
                  <a:pt x="0" y="306"/>
                  <a:pt x="53" y="518"/>
                </a:cubicBezTo>
                <a:cubicBezTo>
                  <a:pt x="60" y="552"/>
                  <a:pt x="71" y="585"/>
                  <a:pt x="87" y="617"/>
                </a:cubicBezTo>
                <a:cubicBezTo>
                  <a:pt x="101" y="648"/>
                  <a:pt x="119" y="675"/>
                  <a:pt x="139" y="696"/>
                </a:cubicBezTo>
                <a:cubicBezTo>
                  <a:pt x="142" y="699"/>
                  <a:pt x="146" y="702"/>
                  <a:pt x="149" y="706"/>
                </a:cubicBezTo>
                <a:cubicBezTo>
                  <a:pt x="152" y="709"/>
                  <a:pt x="156" y="712"/>
                  <a:pt x="159" y="716"/>
                </a:cubicBezTo>
                <a:cubicBezTo>
                  <a:pt x="179" y="736"/>
                  <a:pt x="207" y="753"/>
                  <a:pt x="238" y="768"/>
                </a:cubicBezTo>
                <a:cubicBezTo>
                  <a:pt x="270" y="784"/>
                  <a:pt x="303" y="795"/>
                  <a:pt x="337" y="801"/>
                </a:cubicBezTo>
                <a:cubicBezTo>
                  <a:pt x="549" y="855"/>
                  <a:pt x="838" y="838"/>
                  <a:pt x="838" y="838"/>
                </a:cubicBezTo>
                <a:cubicBezTo>
                  <a:pt x="838" y="838"/>
                  <a:pt x="855" y="549"/>
                  <a:pt x="801" y="337"/>
                </a:cubicBezTo>
                <a:cubicBezTo>
                  <a:pt x="795" y="303"/>
                  <a:pt x="784" y="270"/>
                  <a:pt x="768" y="238"/>
                </a:cubicBezTo>
                <a:cubicBezTo>
                  <a:pt x="753" y="207"/>
                  <a:pt x="736" y="180"/>
                  <a:pt x="716" y="159"/>
                </a:cubicBezTo>
                <a:close/>
              </a:path>
            </a:pathLst>
          </a:custGeom>
          <a:solidFill>
            <a:srgbClr val="E9EF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4" name="Freeform 7"/>
          <p:cNvSpPr>
            <a:spLocks/>
          </p:cNvSpPr>
          <p:nvPr userDrawn="1"/>
        </p:nvSpPr>
        <p:spPr bwMode="auto">
          <a:xfrm>
            <a:off x="4576613" y="2208004"/>
            <a:ext cx="1174750" cy="1303513"/>
          </a:xfrm>
          <a:custGeom>
            <a:avLst/>
            <a:gdLst>
              <a:gd name="T0" fmla="*/ 550 w 676"/>
              <a:gd name="T1" fmla="*/ 565 h 676"/>
              <a:gd name="T2" fmla="*/ 557 w 676"/>
              <a:gd name="T3" fmla="*/ 558 h 676"/>
              <a:gd name="T4" fmla="*/ 565 w 676"/>
              <a:gd name="T5" fmla="*/ 550 h 676"/>
              <a:gd name="T6" fmla="*/ 607 w 676"/>
              <a:gd name="T7" fmla="*/ 487 h 676"/>
              <a:gd name="T8" fmla="*/ 633 w 676"/>
              <a:gd name="T9" fmla="*/ 409 h 676"/>
              <a:gd name="T10" fmla="*/ 662 w 676"/>
              <a:gd name="T11" fmla="*/ 13 h 676"/>
              <a:gd name="T12" fmla="*/ 266 w 676"/>
              <a:gd name="T13" fmla="*/ 42 h 676"/>
              <a:gd name="T14" fmla="*/ 188 w 676"/>
              <a:gd name="T15" fmla="*/ 69 h 676"/>
              <a:gd name="T16" fmla="*/ 126 w 676"/>
              <a:gd name="T17" fmla="*/ 110 h 676"/>
              <a:gd name="T18" fmla="*/ 118 w 676"/>
              <a:gd name="T19" fmla="*/ 118 h 676"/>
              <a:gd name="T20" fmla="*/ 110 w 676"/>
              <a:gd name="T21" fmla="*/ 126 h 676"/>
              <a:gd name="T22" fmla="*/ 69 w 676"/>
              <a:gd name="T23" fmla="*/ 188 h 676"/>
              <a:gd name="T24" fmla="*/ 42 w 676"/>
              <a:gd name="T25" fmla="*/ 266 h 676"/>
              <a:gd name="T26" fmla="*/ 13 w 676"/>
              <a:gd name="T27" fmla="*/ 662 h 676"/>
              <a:gd name="T28" fmla="*/ 409 w 676"/>
              <a:gd name="T29" fmla="*/ 633 h 676"/>
              <a:gd name="T30" fmla="*/ 487 w 676"/>
              <a:gd name="T31" fmla="*/ 607 h 676"/>
              <a:gd name="T32" fmla="*/ 550 w 676"/>
              <a:gd name="T33" fmla="*/ 565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76" h="676">
                <a:moveTo>
                  <a:pt x="550" y="565"/>
                </a:moveTo>
                <a:cubicBezTo>
                  <a:pt x="552" y="563"/>
                  <a:pt x="555" y="560"/>
                  <a:pt x="557" y="558"/>
                </a:cubicBezTo>
                <a:cubicBezTo>
                  <a:pt x="560" y="555"/>
                  <a:pt x="563" y="553"/>
                  <a:pt x="565" y="550"/>
                </a:cubicBezTo>
                <a:cubicBezTo>
                  <a:pt x="582" y="534"/>
                  <a:pt x="595" y="512"/>
                  <a:pt x="607" y="487"/>
                </a:cubicBezTo>
                <a:cubicBezTo>
                  <a:pt x="619" y="462"/>
                  <a:pt x="628" y="436"/>
                  <a:pt x="633" y="409"/>
                </a:cubicBezTo>
                <a:cubicBezTo>
                  <a:pt x="676" y="242"/>
                  <a:pt x="662" y="13"/>
                  <a:pt x="662" y="13"/>
                </a:cubicBezTo>
                <a:cubicBezTo>
                  <a:pt x="662" y="13"/>
                  <a:pt x="434" y="0"/>
                  <a:pt x="266" y="42"/>
                </a:cubicBezTo>
                <a:cubicBezTo>
                  <a:pt x="239" y="48"/>
                  <a:pt x="213" y="56"/>
                  <a:pt x="188" y="69"/>
                </a:cubicBezTo>
                <a:cubicBezTo>
                  <a:pt x="163" y="80"/>
                  <a:pt x="142" y="94"/>
                  <a:pt x="126" y="110"/>
                </a:cubicBezTo>
                <a:cubicBezTo>
                  <a:pt x="123" y="113"/>
                  <a:pt x="120" y="115"/>
                  <a:pt x="118" y="118"/>
                </a:cubicBezTo>
                <a:cubicBezTo>
                  <a:pt x="115" y="121"/>
                  <a:pt x="113" y="123"/>
                  <a:pt x="110" y="126"/>
                </a:cubicBezTo>
                <a:cubicBezTo>
                  <a:pt x="94" y="142"/>
                  <a:pt x="80" y="163"/>
                  <a:pt x="69" y="188"/>
                </a:cubicBezTo>
                <a:cubicBezTo>
                  <a:pt x="56" y="213"/>
                  <a:pt x="47" y="239"/>
                  <a:pt x="42" y="266"/>
                </a:cubicBezTo>
                <a:cubicBezTo>
                  <a:pt x="0" y="434"/>
                  <a:pt x="13" y="662"/>
                  <a:pt x="13" y="662"/>
                </a:cubicBezTo>
                <a:cubicBezTo>
                  <a:pt x="13" y="662"/>
                  <a:pt x="242" y="676"/>
                  <a:pt x="409" y="633"/>
                </a:cubicBezTo>
                <a:cubicBezTo>
                  <a:pt x="436" y="628"/>
                  <a:pt x="462" y="619"/>
                  <a:pt x="487" y="607"/>
                </a:cubicBezTo>
                <a:cubicBezTo>
                  <a:pt x="512" y="595"/>
                  <a:pt x="534" y="582"/>
                  <a:pt x="550" y="565"/>
                </a:cubicBezTo>
                <a:close/>
              </a:path>
            </a:pathLst>
          </a:custGeom>
          <a:solidFill>
            <a:srgbClr val="C1D1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5" name="Freeform 8"/>
          <p:cNvSpPr>
            <a:spLocks/>
          </p:cNvSpPr>
          <p:nvPr userDrawn="1"/>
        </p:nvSpPr>
        <p:spPr bwMode="auto">
          <a:xfrm>
            <a:off x="4600785" y="2236725"/>
            <a:ext cx="1124820" cy="1246073"/>
          </a:xfrm>
          <a:custGeom>
            <a:avLst/>
            <a:gdLst>
              <a:gd name="T0" fmla="*/ 499 w 613"/>
              <a:gd name="T1" fmla="*/ 512 h 612"/>
              <a:gd name="T2" fmla="*/ 506 w 613"/>
              <a:gd name="T3" fmla="*/ 505 h 612"/>
              <a:gd name="T4" fmla="*/ 513 w 613"/>
              <a:gd name="T5" fmla="*/ 498 h 612"/>
              <a:gd name="T6" fmla="*/ 550 w 613"/>
              <a:gd name="T7" fmla="*/ 441 h 612"/>
              <a:gd name="T8" fmla="*/ 574 w 613"/>
              <a:gd name="T9" fmla="*/ 371 h 612"/>
              <a:gd name="T10" fmla="*/ 601 w 613"/>
              <a:gd name="T11" fmla="*/ 12 h 612"/>
              <a:gd name="T12" fmla="*/ 242 w 613"/>
              <a:gd name="T13" fmla="*/ 38 h 612"/>
              <a:gd name="T14" fmla="*/ 171 w 613"/>
              <a:gd name="T15" fmla="*/ 62 h 612"/>
              <a:gd name="T16" fmla="*/ 115 w 613"/>
              <a:gd name="T17" fmla="*/ 100 h 612"/>
              <a:gd name="T18" fmla="*/ 108 w 613"/>
              <a:gd name="T19" fmla="*/ 107 h 612"/>
              <a:gd name="T20" fmla="*/ 100 w 613"/>
              <a:gd name="T21" fmla="*/ 114 h 612"/>
              <a:gd name="T22" fmla="*/ 63 w 613"/>
              <a:gd name="T23" fmla="*/ 170 h 612"/>
              <a:gd name="T24" fmla="*/ 39 w 613"/>
              <a:gd name="T25" fmla="*/ 241 h 612"/>
              <a:gd name="T26" fmla="*/ 13 w 613"/>
              <a:gd name="T27" fmla="*/ 600 h 612"/>
              <a:gd name="T28" fmla="*/ 372 w 613"/>
              <a:gd name="T29" fmla="*/ 573 h 612"/>
              <a:gd name="T30" fmla="*/ 442 w 613"/>
              <a:gd name="T31" fmla="*/ 549 h 612"/>
              <a:gd name="T32" fmla="*/ 499 w 613"/>
              <a:gd name="T33" fmla="*/ 512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13" h="612">
                <a:moveTo>
                  <a:pt x="499" y="512"/>
                </a:moveTo>
                <a:cubicBezTo>
                  <a:pt x="501" y="510"/>
                  <a:pt x="504" y="507"/>
                  <a:pt x="506" y="505"/>
                </a:cubicBezTo>
                <a:cubicBezTo>
                  <a:pt x="508" y="503"/>
                  <a:pt x="511" y="500"/>
                  <a:pt x="513" y="498"/>
                </a:cubicBezTo>
                <a:cubicBezTo>
                  <a:pt x="528" y="483"/>
                  <a:pt x="540" y="464"/>
                  <a:pt x="550" y="441"/>
                </a:cubicBezTo>
                <a:cubicBezTo>
                  <a:pt x="562" y="419"/>
                  <a:pt x="570" y="395"/>
                  <a:pt x="574" y="371"/>
                </a:cubicBezTo>
                <a:cubicBezTo>
                  <a:pt x="613" y="219"/>
                  <a:pt x="601" y="12"/>
                  <a:pt x="601" y="12"/>
                </a:cubicBezTo>
                <a:cubicBezTo>
                  <a:pt x="601" y="12"/>
                  <a:pt x="394" y="0"/>
                  <a:pt x="242" y="38"/>
                </a:cubicBezTo>
                <a:cubicBezTo>
                  <a:pt x="218" y="43"/>
                  <a:pt x="194" y="51"/>
                  <a:pt x="171" y="62"/>
                </a:cubicBezTo>
                <a:cubicBezTo>
                  <a:pt x="149" y="73"/>
                  <a:pt x="129" y="85"/>
                  <a:pt x="115" y="100"/>
                </a:cubicBezTo>
                <a:cubicBezTo>
                  <a:pt x="112" y="102"/>
                  <a:pt x="110" y="104"/>
                  <a:pt x="108" y="107"/>
                </a:cubicBezTo>
                <a:cubicBezTo>
                  <a:pt x="105" y="109"/>
                  <a:pt x="103" y="111"/>
                  <a:pt x="100" y="114"/>
                </a:cubicBezTo>
                <a:cubicBezTo>
                  <a:pt x="86" y="128"/>
                  <a:pt x="73" y="148"/>
                  <a:pt x="63" y="170"/>
                </a:cubicBezTo>
                <a:cubicBezTo>
                  <a:pt x="52" y="193"/>
                  <a:pt x="44" y="217"/>
                  <a:pt x="39" y="241"/>
                </a:cubicBezTo>
                <a:cubicBezTo>
                  <a:pt x="0" y="393"/>
                  <a:pt x="13" y="600"/>
                  <a:pt x="13" y="600"/>
                </a:cubicBezTo>
                <a:cubicBezTo>
                  <a:pt x="13" y="600"/>
                  <a:pt x="220" y="612"/>
                  <a:pt x="372" y="573"/>
                </a:cubicBezTo>
                <a:cubicBezTo>
                  <a:pt x="396" y="569"/>
                  <a:pt x="420" y="561"/>
                  <a:pt x="442" y="549"/>
                </a:cubicBezTo>
                <a:cubicBezTo>
                  <a:pt x="465" y="539"/>
                  <a:pt x="484" y="527"/>
                  <a:pt x="499" y="51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6" name="Freeform 9"/>
          <p:cNvSpPr>
            <a:spLocks/>
          </p:cNvSpPr>
          <p:nvPr userDrawn="1"/>
        </p:nvSpPr>
        <p:spPr bwMode="auto">
          <a:xfrm>
            <a:off x="4565502" y="3493879"/>
            <a:ext cx="1590675" cy="1763888"/>
          </a:xfrm>
          <a:custGeom>
            <a:avLst/>
            <a:gdLst>
              <a:gd name="T0" fmla="*/ 150 w 915"/>
              <a:gd name="T1" fmla="*/ 744 h 914"/>
              <a:gd name="T2" fmla="*/ 160 w 915"/>
              <a:gd name="T3" fmla="*/ 754 h 914"/>
              <a:gd name="T4" fmla="*/ 171 w 915"/>
              <a:gd name="T5" fmla="*/ 765 h 914"/>
              <a:gd name="T6" fmla="*/ 255 w 915"/>
              <a:gd name="T7" fmla="*/ 821 h 914"/>
              <a:gd name="T8" fmla="*/ 361 w 915"/>
              <a:gd name="T9" fmla="*/ 857 h 914"/>
              <a:gd name="T10" fmla="*/ 896 w 915"/>
              <a:gd name="T11" fmla="*/ 896 h 914"/>
              <a:gd name="T12" fmla="*/ 857 w 915"/>
              <a:gd name="T13" fmla="*/ 360 h 914"/>
              <a:gd name="T14" fmla="*/ 821 w 915"/>
              <a:gd name="T15" fmla="*/ 255 h 914"/>
              <a:gd name="T16" fmla="*/ 765 w 915"/>
              <a:gd name="T17" fmla="*/ 170 h 914"/>
              <a:gd name="T18" fmla="*/ 755 w 915"/>
              <a:gd name="T19" fmla="*/ 160 h 914"/>
              <a:gd name="T20" fmla="*/ 744 w 915"/>
              <a:gd name="T21" fmla="*/ 149 h 914"/>
              <a:gd name="T22" fmla="*/ 660 w 915"/>
              <a:gd name="T23" fmla="*/ 93 h 914"/>
              <a:gd name="T24" fmla="*/ 554 w 915"/>
              <a:gd name="T25" fmla="*/ 57 h 914"/>
              <a:gd name="T26" fmla="*/ 19 w 915"/>
              <a:gd name="T27" fmla="*/ 18 h 914"/>
              <a:gd name="T28" fmla="*/ 58 w 915"/>
              <a:gd name="T29" fmla="*/ 554 h 914"/>
              <a:gd name="T30" fmla="*/ 94 w 915"/>
              <a:gd name="T31" fmla="*/ 659 h 914"/>
              <a:gd name="T32" fmla="*/ 150 w 915"/>
              <a:gd name="T33" fmla="*/ 744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15" h="914">
                <a:moveTo>
                  <a:pt x="150" y="744"/>
                </a:moveTo>
                <a:cubicBezTo>
                  <a:pt x="153" y="747"/>
                  <a:pt x="157" y="751"/>
                  <a:pt x="160" y="754"/>
                </a:cubicBezTo>
                <a:cubicBezTo>
                  <a:pt x="164" y="758"/>
                  <a:pt x="167" y="761"/>
                  <a:pt x="171" y="765"/>
                </a:cubicBezTo>
                <a:cubicBezTo>
                  <a:pt x="193" y="787"/>
                  <a:pt x="222" y="805"/>
                  <a:pt x="255" y="821"/>
                </a:cubicBezTo>
                <a:cubicBezTo>
                  <a:pt x="289" y="838"/>
                  <a:pt x="325" y="850"/>
                  <a:pt x="361" y="857"/>
                </a:cubicBezTo>
                <a:cubicBezTo>
                  <a:pt x="587" y="914"/>
                  <a:pt x="896" y="896"/>
                  <a:pt x="896" y="896"/>
                </a:cubicBezTo>
                <a:cubicBezTo>
                  <a:pt x="896" y="896"/>
                  <a:pt x="915" y="587"/>
                  <a:pt x="857" y="360"/>
                </a:cubicBezTo>
                <a:cubicBezTo>
                  <a:pt x="850" y="324"/>
                  <a:pt x="838" y="289"/>
                  <a:pt x="821" y="255"/>
                </a:cubicBezTo>
                <a:cubicBezTo>
                  <a:pt x="806" y="221"/>
                  <a:pt x="787" y="192"/>
                  <a:pt x="765" y="170"/>
                </a:cubicBezTo>
                <a:cubicBezTo>
                  <a:pt x="762" y="167"/>
                  <a:pt x="758" y="163"/>
                  <a:pt x="755" y="160"/>
                </a:cubicBezTo>
                <a:cubicBezTo>
                  <a:pt x="751" y="156"/>
                  <a:pt x="748" y="153"/>
                  <a:pt x="744" y="149"/>
                </a:cubicBezTo>
                <a:cubicBezTo>
                  <a:pt x="722" y="127"/>
                  <a:pt x="693" y="109"/>
                  <a:pt x="660" y="93"/>
                </a:cubicBezTo>
                <a:cubicBezTo>
                  <a:pt x="626" y="76"/>
                  <a:pt x="591" y="64"/>
                  <a:pt x="554" y="57"/>
                </a:cubicBezTo>
                <a:cubicBezTo>
                  <a:pt x="328" y="0"/>
                  <a:pt x="19" y="18"/>
                  <a:pt x="19" y="18"/>
                </a:cubicBezTo>
                <a:cubicBezTo>
                  <a:pt x="19" y="18"/>
                  <a:pt x="0" y="327"/>
                  <a:pt x="58" y="554"/>
                </a:cubicBezTo>
                <a:cubicBezTo>
                  <a:pt x="65" y="590"/>
                  <a:pt x="77" y="625"/>
                  <a:pt x="94" y="659"/>
                </a:cubicBezTo>
                <a:cubicBezTo>
                  <a:pt x="109" y="693"/>
                  <a:pt x="128" y="722"/>
                  <a:pt x="150" y="744"/>
                </a:cubicBezTo>
                <a:close/>
              </a:path>
            </a:pathLst>
          </a:custGeom>
          <a:solidFill>
            <a:srgbClr val="5489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7" name="Freeform 10"/>
          <p:cNvSpPr>
            <a:spLocks/>
          </p:cNvSpPr>
          <p:nvPr userDrawn="1"/>
        </p:nvSpPr>
        <p:spPr bwMode="auto">
          <a:xfrm>
            <a:off x="4602672" y="3535223"/>
            <a:ext cx="1516332" cy="1681200"/>
          </a:xfrm>
          <a:custGeom>
            <a:avLst/>
            <a:gdLst>
              <a:gd name="T0" fmla="*/ 139 w 851"/>
              <a:gd name="T1" fmla="*/ 692 h 850"/>
              <a:gd name="T2" fmla="*/ 149 w 851"/>
              <a:gd name="T3" fmla="*/ 702 h 850"/>
              <a:gd name="T4" fmla="*/ 159 w 851"/>
              <a:gd name="T5" fmla="*/ 712 h 850"/>
              <a:gd name="T6" fmla="*/ 237 w 851"/>
              <a:gd name="T7" fmla="*/ 763 h 850"/>
              <a:gd name="T8" fmla="*/ 335 w 851"/>
              <a:gd name="T9" fmla="*/ 797 h 850"/>
              <a:gd name="T10" fmla="*/ 834 w 851"/>
              <a:gd name="T11" fmla="*/ 833 h 850"/>
              <a:gd name="T12" fmla="*/ 797 w 851"/>
              <a:gd name="T13" fmla="*/ 335 h 850"/>
              <a:gd name="T14" fmla="*/ 764 w 851"/>
              <a:gd name="T15" fmla="*/ 237 h 850"/>
              <a:gd name="T16" fmla="*/ 712 w 851"/>
              <a:gd name="T17" fmla="*/ 158 h 850"/>
              <a:gd name="T18" fmla="*/ 702 w 851"/>
              <a:gd name="T19" fmla="*/ 148 h 850"/>
              <a:gd name="T20" fmla="*/ 692 w 851"/>
              <a:gd name="T21" fmla="*/ 138 h 850"/>
              <a:gd name="T22" fmla="*/ 614 w 851"/>
              <a:gd name="T23" fmla="*/ 87 h 850"/>
              <a:gd name="T24" fmla="*/ 516 w 851"/>
              <a:gd name="T25" fmla="*/ 53 h 850"/>
              <a:gd name="T26" fmla="*/ 17 w 851"/>
              <a:gd name="T27" fmla="*/ 17 h 850"/>
              <a:gd name="T28" fmla="*/ 54 w 851"/>
              <a:gd name="T29" fmla="*/ 515 h 850"/>
              <a:gd name="T30" fmla="*/ 87 w 851"/>
              <a:gd name="T31" fmla="*/ 613 h 850"/>
              <a:gd name="T32" fmla="*/ 139 w 851"/>
              <a:gd name="T33" fmla="*/ 692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51" h="850">
                <a:moveTo>
                  <a:pt x="139" y="692"/>
                </a:moveTo>
                <a:cubicBezTo>
                  <a:pt x="142" y="695"/>
                  <a:pt x="146" y="698"/>
                  <a:pt x="149" y="702"/>
                </a:cubicBezTo>
                <a:cubicBezTo>
                  <a:pt x="152" y="705"/>
                  <a:pt x="155" y="708"/>
                  <a:pt x="159" y="712"/>
                </a:cubicBezTo>
                <a:cubicBezTo>
                  <a:pt x="179" y="732"/>
                  <a:pt x="206" y="749"/>
                  <a:pt x="237" y="763"/>
                </a:cubicBezTo>
                <a:cubicBezTo>
                  <a:pt x="269" y="779"/>
                  <a:pt x="302" y="790"/>
                  <a:pt x="335" y="797"/>
                </a:cubicBezTo>
                <a:cubicBezTo>
                  <a:pt x="546" y="850"/>
                  <a:pt x="834" y="833"/>
                  <a:pt x="834" y="833"/>
                </a:cubicBezTo>
                <a:cubicBezTo>
                  <a:pt x="834" y="833"/>
                  <a:pt x="851" y="546"/>
                  <a:pt x="797" y="335"/>
                </a:cubicBezTo>
                <a:cubicBezTo>
                  <a:pt x="791" y="301"/>
                  <a:pt x="780" y="268"/>
                  <a:pt x="764" y="237"/>
                </a:cubicBezTo>
                <a:cubicBezTo>
                  <a:pt x="750" y="205"/>
                  <a:pt x="732" y="178"/>
                  <a:pt x="712" y="158"/>
                </a:cubicBezTo>
                <a:cubicBezTo>
                  <a:pt x="709" y="155"/>
                  <a:pt x="705" y="152"/>
                  <a:pt x="702" y="148"/>
                </a:cubicBezTo>
                <a:cubicBezTo>
                  <a:pt x="699" y="145"/>
                  <a:pt x="696" y="142"/>
                  <a:pt x="692" y="138"/>
                </a:cubicBezTo>
                <a:cubicBezTo>
                  <a:pt x="672" y="118"/>
                  <a:pt x="645" y="101"/>
                  <a:pt x="614" y="87"/>
                </a:cubicBezTo>
                <a:cubicBezTo>
                  <a:pt x="582" y="71"/>
                  <a:pt x="549" y="60"/>
                  <a:pt x="516" y="53"/>
                </a:cubicBezTo>
                <a:cubicBezTo>
                  <a:pt x="305" y="0"/>
                  <a:pt x="17" y="17"/>
                  <a:pt x="17" y="17"/>
                </a:cubicBezTo>
                <a:cubicBezTo>
                  <a:pt x="17" y="17"/>
                  <a:pt x="0" y="304"/>
                  <a:pt x="54" y="515"/>
                </a:cubicBezTo>
                <a:cubicBezTo>
                  <a:pt x="60" y="549"/>
                  <a:pt x="71" y="582"/>
                  <a:pt x="87" y="613"/>
                </a:cubicBezTo>
                <a:cubicBezTo>
                  <a:pt x="101" y="645"/>
                  <a:pt x="119" y="672"/>
                  <a:pt x="139" y="692"/>
                </a:cubicBezTo>
                <a:close/>
              </a:path>
            </a:pathLst>
          </a:custGeom>
          <a:solidFill>
            <a:srgbClr val="66A0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3406626" y="3502698"/>
            <a:ext cx="1174750" cy="1303513"/>
          </a:xfrm>
          <a:custGeom>
            <a:avLst/>
            <a:gdLst>
              <a:gd name="T0" fmla="*/ 126 w 676"/>
              <a:gd name="T1" fmla="*/ 110 h 676"/>
              <a:gd name="T2" fmla="*/ 118 w 676"/>
              <a:gd name="T3" fmla="*/ 118 h 676"/>
              <a:gd name="T4" fmla="*/ 111 w 676"/>
              <a:gd name="T5" fmla="*/ 126 h 676"/>
              <a:gd name="T6" fmla="*/ 69 w 676"/>
              <a:gd name="T7" fmla="*/ 188 h 676"/>
              <a:gd name="T8" fmla="*/ 43 w 676"/>
              <a:gd name="T9" fmla="*/ 266 h 676"/>
              <a:gd name="T10" fmla="*/ 14 w 676"/>
              <a:gd name="T11" fmla="*/ 662 h 676"/>
              <a:gd name="T12" fmla="*/ 410 w 676"/>
              <a:gd name="T13" fmla="*/ 633 h 676"/>
              <a:gd name="T14" fmla="*/ 488 w 676"/>
              <a:gd name="T15" fmla="*/ 607 h 676"/>
              <a:gd name="T16" fmla="*/ 550 w 676"/>
              <a:gd name="T17" fmla="*/ 565 h 676"/>
              <a:gd name="T18" fmla="*/ 558 w 676"/>
              <a:gd name="T19" fmla="*/ 557 h 676"/>
              <a:gd name="T20" fmla="*/ 566 w 676"/>
              <a:gd name="T21" fmla="*/ 550 h 676"/>
              <a:gd name="T22" fmla="*/ 607 w 676"/>
              <a:gd name="T23" fmla="*/ 487 h 676"/>
              <a:gd name="T24" fmla="*/ 634 w 676"/>
              <a:gd name="T25" fmla="*/ 409 h 676"/>
              <a:gd name="T26" fmla="*/ 663 w 676"/>
              <a:gd name="T27" fmla="*/ 13 h 676"/>
              <a:gd name="T28" fmla="*/ 267 w 676"/>
              <a:gd name="T29" fmla="*/ 42 h 676"/>
              <a:gd name="T30" fmla="*/ 189 w 676"/>
              <a:gd name="T31" fmla="*/ 69 h 676"/>
              <a:gd name="T32" fmla="*/ 126 w 676"/>
              <a:gd name="T33" fmla="*/ 110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76" h="676">
                <a:moveTo>
                  <a:pt x="126" y="110"/>
                </a:moveTo>
                <a:cubicBezTo>
                  <a:pt x="123" y="113"/>
                  <a:pt x="121" y="115"/>
                  <a:pt x="118" y="118"/>
                </a:cubicBezTo>
                <a:cubicBezTo>
                  <a:pt x="116" y="120"/>
                  <a:pt x="113" y="123"/>
                  <a:pt x="111" y="126"/>
                </a:cubicBezTo>
                <a:cubicBezTo>
                  <a:pt x="94" y="142"/>
                  <a:pt x="81" y="163"/>
                  <a:pt x="69" y="188"/>
                </a:cubicBezTo>
                <a:cubicBezTo>
                  <a:pt x="57" y="213"/>
                  <a:pt x="48" y="239"/>
                  <a:pt x="43" y="266"/>
                </a:cubicBezTo>
                <a:cubicBezTo>
                  <a:pt x="0" y="434"/>
                  <a:pt x="14" y="662"/>
                  <a:pt x="14" y="662"/>
                </a:cubicBezTo>
                <a:cubicBezTo>
                  <a:pt x="14" y="662"/>
                  <a:pt x="242" y="676"/>
                  <a:pt x="410" y="633"/>
                </a:cubicBezTo>
                <a:cubicBezTo>
                  <a:pt x="437" y="628"/>
                  <a:pt x="463" y="619"/>
                  <a:pt x="488" y="607"/>
                </a:cubicBezTo>
                <a:cubicBezTo>
                  <a:pt x="513" y="595"/>
                  <a:pt x="534" y="582"/>
                  <a:pt x="550" y="565"/>
                </a:cubicBezTo>
                <a:cubicBezTo>
                  <a:pt x="553" y="563"/>
                  <a:pt x="555" y="560"/>
                  <a:pt x="558" y="557"/>
                </a:cubicBezTo>
                <a:cubicBezTo>
                  <a:pt x="561" y="555"/>
                  <a:pt x="563" y="552"/>
                  <a:pt x="566" y="550"/>
                </a:cubicBezTo>
                <a:cubicBezTo>
                  <a:pt x="582" y="534"/>
                  <a:pt x="596" y="512"/>
                  <a:pt x="607" y="487"/>
                </a:cubicBezTo>
                <a:cubicBezTo>
                  <a:pt x="620" y="462"/>
                  <a:pt x="628" y="436"/>
                  <a:pt x="634" y="409"/>
                </a:cubicBezTo>
                <a:cubicBezTo>
                  <a:pt x="676" y="242"/>
                  <a:pt x="663" y="13"/>
                  <a:pt x="663" y="13"/>
                </a:cubicBezTo>
                <a:cubicBezTo>
                  <a:pt x="663" y="13"/>
                  <a:pt x="434" y="0"/>
                  <a:pt x="267" y="42"/>
                </a:cubicBezTo>
                <a:cubicBezTo>
                  <a:pt x="240" y="47"/>
                  <a:pt x="214" y="56"/>
                  <a:pt x="189" y="69"/>
                </a:cubicBezTo>
                <a:cubicBezTo>
                  <a:pt x="164" y="80"/>
                  <a:pt x="142" y="94"/>
                  <a:pt x="126" y="110"/>
                </a:cubicBezTo>
                <a:close/>
              </a:path>
            </a:pathLst>
          </a:custGeom>
          <a:solidFill>
            <a:srgbClr val="96B7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3429033" y="3524018"/>
            <a:ext cx="1131524" cy="1259109"/>
          </a:xfrm>
          <a:custGeom>
            <a:avLst/>
            <a:gdLst>
              <a:gd name="T0" fmla="*/ 115 w 617"/>
              <a:gd name="T1" fmla="*/ 101 h 617"/>
              <a:gd name="T2" fmla="*/ 108 w 617"/>
              <a:gd name="T3" fmla="*/ 108 h 617"/>
              <a:gd name="T4" fmla="*/ 100 w 617"/>
              <a:gd name="T5" fmla="*/ 115 h 617"/>
              <a:gd name="T6" fmla="*/ 63 w 617"/>
              <a:gd name="T7" fmla="*/ 172 h 617"/>
              <a:gd name="T8" fmla="*/ 39 w 617"/>
              <a:gd name="T9" fmla="*/ 243 h 617"/>
              <a:gd name="T10" fmla="*/ 12 w 617"/>
              <a:gd name="T11" fmla="*/ 605 h 617"/>
              <a:gd name="T12" fmla="*/ 374 w 617"/>
              <a:gd name="T13" fmla="*/ 578 h 617"/>
              <a:gd name="T14" fmla="*/ 445 w 617"/>
              <a:gd name="T15" fmla="*/ 554 h 617"/>
              <a:gd name="T16" fmla="*/ 502 w 617"/>
              <a:gd name="T17" fmla="*/ 516 h 617"/>
              <a:gd name="T18" fmla="*/ 509 w 617"/>
              <a:gd name="T19" fmla="*/ 509 h 617"/>
              <a:gd name="T20" fmla="*/ 516 w 617"/>
              <a:gd name="T21" fmla="*/ 502 h 617"/>
              <a:gd name="T22" fmla="*/ 554 w 617"/>
              <a:gd name="T23" fmla="*/ 445 h 617"/>
              <a:gd name="T24" fmla="*/ 578 w 617"/>
              <a:gd name="T25" fmla="*/ 374 h 617"/>
              <a:gd name="T26" fmla="*/ 604 w 617"/>
              <a:gd name="T27" fmla="*/ 13 h 617"/>
              <a:gd name="T28" fmla="*/ 243 w 617"/>
              <a:gd name="T29" fmla="*/ 39 h 617"/>
              <a:gd name="T30" fmla="*/ 172 w 617"/>
              <a:gd name="T31" fmla="*/ 63 h 617"/>
              <a:gd name="T32" fmla="*/ 115 w 617"/>
              <a:gd name="T33" fmla="*/ 101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17" h="617">
                <a:moveTo>
                  <a:pt x="115" y="101"/>
                </a:moveTo>
                <a:cubicBezTo>
                  <a:pt x="112" y="103"/>
                  <a:pt x="110" y="106"/>
                  <a:pt x="108" y="108"/>
                </a:cubicBezTo>
                <a:cubicBezTo>
                  <a:pt x="105" y="110"/>
                  <a:pt x="103" y="113"/>
                  <a:pt x="100" y="115"/>
                </a:cubicBezTo>
                <a:cubicBezTo>
                  <a:pt x="86" y="130"/>
                  <a:pt x="73" y="149"/>
                  <a:pt x="63" y="172"/>
                </a:cubicBezTo>
                <a:cubicBezTo>
                  <a:pt x="51" y="195"/>
                  <a:pt x="43" y="219"/>
                  <a:pt x="39" y="243"/>
                </a:cubicBezTo>
                <a:cubicBezTo>
                  <a:pt x="0" y="396"/>
                  <a:pt x="12" y="605"/>
                  <a:pt x="12" y="605"/>
                </a:cubicBezTo>
                <a:cubicBezTo>
                  <a:pt x="12" y="605"/>
                  <a:pt x="221" y="617"/>
                  <a:pt x="374" y="578"/>
                </a:cubicBezTo>
                <a:cubicBezTo>
                  <a:pt x="398" y="574"/>
                  <a:pt x="422" y="566"/>
                  <a:pt x="445" y="554"/>
                </a:cubicBezTo>
                <a:cubicBezTo>
                  <a:pt x="467" y="544"/>
                  <a:pt x="487" y="531"/>
                  <a:pt x="502" y="516"/>
                </a:cubicBezTo>
                <a:cubicBezTo>
                  <a:pt x="504" y="514"/>
                  <a:pt x="506" y="512"/>
                  <a:pt x="509" y="509"/>
                </a:cubicBezTo>
                <a:cubicBezTo>
                  <a:pt x="511" y="507"/>
                  <a:pt x="514" y="505"/>
                  <a:pt x="516" y="502"/>
                </a:cubicBezTo>
                <a:cubicBezTo>
                  <a:pt x="531" y="487"/>
                  <a:pt x="543" y="468"/>
                  <a:pt x="554" y="445"/>
                </a:cubicBezTo>
                <a:cubicBezTo>
                  <a:pt x="565" y="422"/>
                  <a:pt x="573" y="398"/>
                  <a:pt x="578" y="374"/>
                </a:cubicBezTo>
                <a:cubicBezTo>
                  <a:pt x="617" y="221"/>
                  <a:pt x="604" y="13"/>
                  <a:pt x="604" y="13"/>
                </a:cubicBezTo>
                <a:cubicBezTo>
                  <a:pt x="604" y="13"/>
                  <a:pt x="396" y="0"/>
                  <a:pt x="243" y="39"/>
                </a:cubicBezTo>
                <a:cubicBezTo>
                  <a:pt x="218" y="44"/>
                  <a:pt x="195" y="52"/>
                  <a:pt x="172" y="63"/>
                </a:cubicBezTo>
                <a:cubicBezTo>
                  <a:pt x="149" y="74"/>
                  <a:pt x="129" y="86"/>
                  <a:pt x="115" y="101"/>
                </a:cubicBezTo>
                <a:close/>
              </a:path>
            </a:pathLst>
          </a:custGeom>
          <a:solidFill>
            <a:srgbClr val="AED6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9552" y="2481131"/>
            <a:ext cx="2088232" cy="715009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39552" y="4001300"/>
            <a:ext cx="2088232" cy="715009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72200" y="2481131"/>
            <a:ext cx="2088232" cy="715009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72200" y="4001300"/>
            <a:ext cx="2088232" cy="715009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244775" y="2277598"/>
            <a:ext cx="1104752" cy="721431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19635" y="2499045"/>
            <a:ext cx="916560" cy="721431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535721" y="3792857"/>
            <a:ext cx="916560" cy="721431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0" name="Text Placeholder 2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772099" y="3921291"/>
            <a:ext cx="1104752" cy="721431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1" name="Text Placeholder 20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39552" y="2081087"/>
            <a:ext cx="2088232" cy="400044"/>
          </a:xfrm>
        </p:spPr>
        <p:txBody>
          <a:bodyPr>
            <a:noAutofit/>
          </a:bodyPr>
          <a:lstStyle>
            <a:lvl1pPr marL="0" indent="0" algn="r">
              <a:buNone/>
              <a:defRPr sz="2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2" name="Text Placeholder 2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39552" y="3601256"/>
            <a:ext cx="2088232" cy="400044"/>
          </a:xfrm>
        </p:spPr>
        <p:txBody>
          <a:bodyPr>
            <a:noAutofit/>
          </a:bodyPr>
          <a:lstStyle>
            <a:lvl1pPr marL="0" indent="0" algn="r">
              <a:buNone/>
              <a:defRPr sz="2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3" name="Text Placeholder 20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372200" y="2081087"/>
            <a:ext cx="2088232" cy="400044"/>
          </a:xfrm>
        </p:spPr>
        <p:txBody>
          <a:bodyPr>
            <a:noAutofit/>
          </a:bodyPr>
          <a:lstStyle>
            <a:lvl1pPr marL="0" indent="0" algn="l">
              <a:buNone/>
              <a:defRPr sz="2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4" name="Text Placeholder 20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372200" y="3601256"/>
            <a:ext cx="2088232" cy="400044"/>
          </a:xfrm>
        </p:spPr>
        <p:txBody>
          <a:bodyPr>
            <a:noAutofit/>
          </a:bodyPr>
          <a:lstStyle>
            <a:lvl1pPr marL="0" indent="0" algn="l">
              <a:buNone/>
              <a:defRPr sz="2000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Leaf Diagram</a:t>
            </a:r>
          </a:p>
        </p:txBody>
      </p:sp>
      <p:sp>
        <p:nvSpPr>
          <p:cNvPr id="35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562772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ck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4"/>
          <p:cNvGrpSpPr>
            <a:grpSpLocks noChangeAspect="1"/>
          </p:cNvGrpSpPr>
          <p:nvPr userDrawn="1"/>
        </p:nvGrpSpPr>
        <p:grpSpPr bwMode="auto">
          <a:xfrm>
            <a:off x="335497" y="884794"/>
            <a:ext cx="5455774" cy="2008459"/>
            <a:chOff x="1390" y="1127"/>
            <a:chExt cx="2982" cy="988"/>
          </a:xfrm>
        </p:grpSpPr>
        <p:sp>
          <p:nvSpPr>
            <p:cNvPr id="104" name="Freeform 5"/>
            <p:cNvSpPr>
              <a:spLocks/>
            </p:cNvSpPr>
            <p:nvPr userDrawn="1"/>
          </p:nvSpPr>
          <p:spPr bwMode="auto">
            <a:xfrm>
              <a:off x="1390" y="1127"/>
              <a:ext cx="578" cy="988"/>
            </a:xfrm>
            <a:custGeom>
              <a:avLst/>
              <a:gdLst>
                <a:gd name="T0" fmla="*/ 122 w 244"/>
                <a:gd name="T1" fmla="*/ 0 h 415"/>
                <a:gd name="T2" fmla="*/ 0 w 244"/>
                <a:gd name="T3" fmla="*/ 122 h 415"/>
                <a:gd name="T4" fmla="*/ 27 w 244"/>
                <a:gd name="T5" fmla="*/ 198 h 415"/>
                <a:gd name="T6" fmla="*/ 244 w 244"/>
                <a:gd name="T7" fmla="*/ 415 h 415"/>
                <a:gd name="T8" fmla="*/ 244 w 244"/>
                <a:gd name="T9" fmla="*/ 122 h 415"/>
                <a:gd name="T10" fmla="*/ 122 w 244"/>
                <a:gd name="T11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415">
                  <a:moveTo>
                    <a:pt x="122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50"/>
                    <a:pt x="10" y="176"/>
                    <a:pt x="27" y="198"/>
                  </a:cubicBezTo>
                  <a:cubicBezTo>
                    <a:pt x="32" y="204"/>
                    <a:pt x="181" y="352"/>
                    <a:pt x="244" y="415"/>
                  </a:cubicBezTo>
                  <a:cubicBezTo>
                    <a:pt x="244" y="122"/>
                    <a:pt x="244" y="122"/>
                    <a:pt x="244" y="122"/>
                  </a:cubicBezTo>
                  <a:cubicBezTo>
                    <a:pt x="244" y="55"/>
                    <a:pt x="189" y="0"/>
                    <a:pt x="122" y="0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5" name="Freeform 6"/>
            <p:cNvSpPr>
              <a:spLocks/>
            </p:cNvSpPr>
            <p:nvPr userDrawn="1"/>
          </p:nvSpPr>
          <p:spPr bwMode="auto">
            <a:xfrm>
              <a:off x="1990" y="1596"/>
              <a:ext cx="2382" cy="519"/>
            </a:xfrm>
            <a:custGeom>
              <a:avLst/>
              <a:gdLst>
                <a:gd name="T0" fmla="*/ 1003 w 1006"/>
                <a:gd name="T1" fmla="*/ 108 h 218"/>
                <a:gd name="T2" fmla="*/ 1003 w 1006"/>
                <a:gd name="T3" fmla="*/ 108 h 218"/>
                <a:gd name="T4" fmla="*/ 1001 w 1006"/>
                <a:gd name="T5" fmla="*/ 107 h 218"/>
                <a:gd name="T6" fmla="*/ 898 w 1006"/>
                <a:gd name="T7" fmla="*/ 0 h 218"/>
                <a:gd name="T8" fmla="*/ 0 w 1006"/>
                <a:gd name="T9" fmla="*/ 0 h 218"/>
                <a:gd name="T10" fmla="*/ 0 w 1006"/>
                <a:gd name="T11" fmla="*/ 218 h 218"/>
                <a:gd name="T12" fmla="*/ 218 w 1006"/>
                <a:gd name="T13" fmla="*/ 218 h 218"/>
                <a:gd name="T14" fmla="*/ 898 w 1006"/>
                <a:gd name="T15" fmla="*/ 218 h 218"/>
                <a:gd name="T16" fmla="*/ 911 w 1006"/>
                <a:gd name="T17" fmla="*/ 205 h 218"/>
                <a:gd name="T18" fmla="*/ 1003 w 1006"/>
                <a:gd name="T19" fmla="*/ 117 h 218"/>
                <a:gd name="T20" fmla="*/ 1003 w 1006"/>
                <a:gd name="T21" fmla="*/ 10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6" h="218">
                  <a:moveTo>
                    <a:pt x="1003" y="108"/>
                  </a:moveTo>
                  <a:cubicBezTo>
                    <a:pt x="1003" y="108"/>
                    <a:pt x="1003" y="108"/>
                    <a:pt x="1003" y="108"/>
                  </a:cubicBezTo>
                  <a:cubicBezTo>
                    <a:pt x="1001" y="107"/>
                    <a:pt x="1001" y="107"/>
                    <a:pt x="1001" y="107"/>
                  </a:cubicBezTo>
                  <a:cubicBezTo>
                    <a:pt x="898" y="0"/>
                    <a:pt x="898" y="0"/>
                    <a:pt x="89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218" y="218"/>
                    <a:pt x="218" y="218"/>
                    <a:pt x="218" y="218"/>
                  </a:cubicBezTo>
                  <a:cubicBezTo>
                    <a:pt x="898" y="218"/>
                    <a:pt x="898" y="218"/>
                    <a:pt x="898" y="218"/>
                  </a:cubicBezTo>
                  <a:cubicBezTo>
                    <a:pt x="911" y="205"/>
                    <a:pt x="911" y="205"/>
                    <a:pt x="911" y="205"/>
                  </a:cubicBezTo>
                  <a:cubicBezTo>
                    <a:pt x="1003" y="117"/>
                    <a:pt x="1003" y="117"/>
                    <a:pt x="1003" y="117"/>
                  </a:cubicBezTo>
                  <a:cubicBezTo>
                    <a:pt x="1006" y="114"/>
                    <a:pt x="1006" y="111"/>
                    <a:pt x="1003" y="108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06" name="Freeform 7"/>
            <p:cNvSpPr>
              <a:spLocks/>
            </p:cNvSpPr>
            <p:nvPr userDrawn="1"/>
          </p:nvSpPr>
          <p:spPr bwMode="auto">
            <a:xfrm>
              <a:off x="1990" y="1596"/>
              <a:ext cx="516" cy="519"/>
            </a:xfrm>
            <a:custGeom>
              <a:avLst/>
              <a:gdLst>
                <a:gd name="T0" fmla="*/ 516 w 516"/>
                <a:gd name="T1" fmla="*/ 519 h 519"/>
                <a:gd name="T2" fmla="*/ 0 w 516"/>
                <a:gd name="T3" fmla="*/ 519 h 519"/>
                <a:gd name="T4" fmla="*/ 0 w 516"/>
                <a:gd name="T5" fmla="*/ 0 h 519"/>
                <a:gd name="T6" fmla="*/ 516 w 516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6" h="519">
                  <a:moveTo>
                    <a:pt x="516" y="519"/>
                  </a:moveTo>
                  <a:lnTo>
                    <a:pt x="0" y="519"/>
                  </a:lnTo>
                  <a:lnTo>
                    <a:pt x="0" y="0"/>
                  </a:lnTo>
                  <a:lnTo>
                    <a:pt x="516" y="5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Quick Facts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128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1637702" y="2316038"/>
            <a:ext cx="2016411" cy="462793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29" name="Text Placeholder 295"/>
          <p:cNvSpPr>
            <a:spLocks noGrp="1"/>
          </p:cNvSpPr>
          <p:nvPr>
            <p:ph type="body" sz="quarter" idx="23" hasCustomPrompt="1"/>
          </p:nvPr>
        </p:nvSpPr>
        <p:spPr>
          <a:xfrm>
            <a:off x="1133907" y="1737376"/>
            <a:ext cx="359966" cy="566208"/>
          </a:xfrm>
          <a:ln>
            <a:noFill/>
          </a:ln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CA" dirty="0"/>
              <a:t>A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5843877" y="1737376"/>
            <a:ext cx="3064314" cy="3407653"/>
            <a:chOff x="4547880" y="1529648"/>
            <a:chExt cx="3064314" cy="3066888"/>
          </a:xfrm>
        </p:grpSpPr>
        <p:sp>
          <p:nvSpPr>
            <p:cNvPr id="140" name="Freeform 95"/>
            <p:cNvSpPr>
              <a:spLocks/>
            </p:cNvSpPr>
            <p:nvPr userDrawn="1"/>
          </p:nvSpPr>
          <p:spPr bwMode="auto">
            <a:xfrm>
              <a:off x="4547880" y="1529648"/>
              <a:ext cx="3064314" cy="3066888"/>
            </a:xfrm>
            <a:custGeom>
              <a:avLst/>
              <a:gdLst>
                <a:gd name="T0" fmla="*/ 1002 w 1004"/>
                <a:gd name="T1" fmla="*/ 553 h 1005"/>
                <a:gd name="T2" fmla="*/ 994 w 1004"/>
                <a:gd name="T3" fmla="*/ 605 h 1005"/>
                <a:gd name="T4" fmla="*/ 987 w 1004"/>
                <a:gd name="T5" fmla="*/ 636 h 1005"/>
                <a:gd name="T6" fmla="*/ 960 w 1004"/>
                <a:gd name="T7" fmla="*/ 709 h 1005"/>
                <a:gd name="T8" fmla="*/ 932 w 1004"/>
                <a:gd name="T9" fmla="*/ 763 h 1005"/>
                <a:gd name="T10" fmla="*/ 901 w 1004"/>
                <a:gd name="T11" fmla="*/ 808 h 1005"/>
                <a:gd name="T12" fmla="*/ 807 w 1004"/>
                <a:gd name="T13" fmla="*/ 901 h 1005"/>
                <a:gd name="T14" fmla="*/ 731 w 1004"/>
                <a:gd name="T15" fmla="*/ 950 h 1005"/>
                <a:gd name="T16" fmla="*/ 661 w 1004"/>
                <a:gd name="T17" fmla="*/ 979 h 1005"/>
                <a:gd name="T18" fmla="*/ 531 w 1004"/>
                <a:gd name="T19" fmla="*/ 1004 h 1005"/>
                <a:gd name="T20" fmla="*/ 488 w 1004"/>
                <a:gd name="T21" fmla="*/ 1004 h 1005"/>
                <a:gd name="T22" fmla="*/ 447 w 1004"/>
                <a:gd name="T23" fmla="*/ 1001 h 1005"/>
                <a:gd name="T24" fmla="*/ 430 w 1004"/>
                <a:gd name="T25" fmla="*/ 999 h 1005"/>
                <a:gd name="T26" fmla="*/ 416 w 1004"/>
                <a:gd name="T27" fmla="*/ 997 h 1005"/>
                <a:gd name="T28" fmla="*/ 405 w 1004"/>
                <a:gd name="T29" fmla="*/ 995 h 1005"/>
                <a:gd name="T30" fmla="*/ 351 w 1004"/>
                <a:gd name="T31" fmla="*/ 981 h 1005"/>
                <a:gd name="T32" fmla="*/ 301 w 1004"/>
                <a:gd name="T33" fmla="*/ 963 h 1005"/>
                <a:gd name="T34" fmla="*/ 240 w 1004"/>
                <a:gd name="T35" fmla="*/ 931 h 1005"/>
                <a:gd name="T36" fmla="*/ 206 w 1004"/>
                <a:gd name="T37" fmla="*/ 908 h 1005"/>
                <a:gd name="T38" fmla="*/ 172 w 1004"/>
                <a:gd name="T39" fmla="*/ 881 h 1005"/>
                <a:gd name="T40" fmla="*/ 124 w 1004"/>
                <a:gd name="T41" fmla="*/ 833 h 1005"/>
                <a:gd name="T42" fmla="*/ 93 w 1004"/>
                <a:gd name="T43" fmla="*/ 793 h 1005"/>
                <a:gd name="T44" fmla="*/ 63 w 1004"/>
                <a:gd name="T45" fmla="*/ 747 h 1005"/>
                <a:gd name="T46" fmla="*/ 35 w 1004"/>
                <a:gd name="T47" fmla="*/ 689 h 1005"/>
                <a:gd name="T48" fmla="*/ 12 w 1004"/>
                <a:gd name="T49" fmla="*/ 616 h 1005"/>
                <a:gd name="T50" fmla="*/ 4 w 1004"/>
                <a:gd name="T51" fmla="*/ 569 h 1005"/>
                <a:gd name="T52" fmla="*/ 0 w 1004"/>
                <a:gd name="T53" fmla="*/ 525 h 1005"/>
                <a:gd name="T54" fmla="*/ 0 w 1004"/>
                <a:gd name="T55" fmla="*/ 479 h 1005"/>
                <a:gd name="T56" fmla="*/ 5 w 1004"/>
                <a:gd name="T57" fmla="*/ 431 h 1005"/>
                <a:gd name="T58" fmla="*/ 17 w 1004"/>
                <a:gd name="T59" fmla="*/ 369 h 1005"/>
                <a:gd name="T60" fmla="*/ 69 w 1004"/>
                <a:gd name="T61" fmla="*/ 247 h 1005"/>
                <a:gd name="T62" fmla="*/ 88 w 1004"/>
                <a:gd name="T63" fmla="*/ 217 h 1005"/>
                <a:gd name="T64" fmla="*/ 111 w 1004"/>
                <a:gd name="T65" fmla="*/ 187 h 1005"/>
                <a:gd name="T66" fmla="*/ 164 w 1004"/>
                <a:gd name="T67" fmla="*/ 130 h 1005"/>
                <a:gd name="T68" fmla="*/ 197 w 1004"/>
                <a:gd name="T69" fmla="*/ 103 h 1005"/>
                <a:gd name="T70" fmla="*/ 247 w 1004"/>
                <a:gd name="T71" fmla="*/ 69 h 1005"/>
                <a:gd name="T72" fmla="*/ 299 w 1004"/>
                <a:gd name="T73" fmla="*/ 42 h 1005"/>
                <a:gd name="T74" fmla="*/ 353 w 1004"/>
                <a:gd name="T75" fmla="*/ 22 h 1005"/>
                <a:gd name="T76" fmla="*/ 406 w 1004"/>
                <a:gd name="T77" fmla="*/ 9 h 1005"/>
                <a:gd name="T78" fmla="*/ 441 w 1004"/>
                <a:gd name="T79" fmla="*/ 3 h 1005"/>
                <a:gd name="T80" fmla="*/ 479 w 1004"/>
                <a:gd name="T81" fmla="*/ 0 h 1005"/>
                <a:gd name="T82" fmla="*/ 527 w 1004"/>
                <a:gd name="T83" fmla="*/ 0 h 1005"/>
                <a:gd name="T84" fmla="*/ 553 w 1004"/>
                <a:gd name="T85" fmla="*/ 2 h 1005"/>
                <a:gd name="T86" fmla="*/ 631 w 1004"/>
                <a:gd name="T87" fmla="*/ 16 h 1005"/>
                <a:gd name="T88" fmla="*/ 684 w 1004"/>
                <a:gd name="T89" fmla="*/ 34 h 1005"/>
                <a:gd name="T90" fmla="*/ 749 w 1004"/>
                <a:gd name="T91" fmla="*/ 65 h 1005"/>
                <a:gd name="T92" fmla="*/ 788 w 1004"/>
                <a:gd name="T93" fmla="*/ 89 h 1005"/>
                <a:gd name="T94" fmla="*/ 831 w 1004"/>
                <a:gd name="T95" fmla="*/ 122 h 1005"/>
                <a:gd name="T96" fmla="*/ 857 w 1004"/>
                <a:gd name="T97" fmla="*/ 147 h 1005"/>
                <a:gd name="T98" fmla="*/ 892 w 1004"/>
                <a:gd name="T99" fmla="*/ 185 h 1005"/>
                <a:gd name="T100" fmla="*/ 908 w 1004"/>
                <a:gd name="T101" fmla="*/ 206 h 1005"/>
                <a:gd name="T102" fmla="*/ 924 w 1004"/>
                <a:gd name="T103" fmla="*/ 229 h 1005"/>
                <a:gd name="T104" fmla="*/ 941 w 1004"/>
                <a:gd name="T105" fmla="*/ 258 h 1005"/>
                <a:gd name="T106" fmla="*/ 965 w 1004"/>
                <a:gd name="T107" fmla="*/ 307 h 1005"/>
                <a:gd name="T108" fmla="*/ 973 w 1004"/>
                <a:gd name="T109" fmla="*/ 328 h 1005"/>
                <a:gd name="T110" fmla="*/ 978 w 1004"/>
                <a:gd name="T111" fmla="*/ 339 h 1005"/>
                <a:gd name="T112" fmla="*/ 984 w 1004"/>
                <a:gd name="T113" fmla="*/ 359 h 1005"/>
                <a:gd name="T114" fmla="*/ 994 w 1004"/>
                <a:gd name="T115" fmla="*/ 398 h 1005"/>
                <a:gd name="T116" fmla="*/ 1001 w 1004"/>
                <a:gd name="T117" fmla="*/ 444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04" h="1005">
                  <a:moveTo>
                    <a:pt x="1004" y="502"/>
                  </a:moveTo>
                  <a:cubicBezTo>
                    <a:pt x="1004" y="506"/>
                    <a:pt x="1004" y="509"/>
                    <a:pt x="1004" y="513"/>
                  </a:cubicBezTo>
                  <a:cubicBezTo>
                    <a:pt x="1004" y="516"/>
                    <a:pt x="1004" y="519"/>
                    <a:pt x="1004" y="521"/>
                  </a:cubicBezTo>
                  <a:cubicBezTo>
                    <a:pt x="1004" y="524"/>
                    <a:pt x="1004" y="524"/>
                    <a:pt x="1004" y="524"/>
                  </a:cubicBezTo>
                  <a:cubicBezTo>
                    <a:pt x="1004" y="528"/>
                    <a:pt x="1004" y="531"/>
                    <a:pt x="1003" y="534"/>
                  </a:cubicBezTo>
                  <a:cubicBezTo>
                    <a:pt x="1003" y="541"/>
                    <a:pt x="1002" y="547"/>
                    <a:pt x="1002" y="553"/>
                  </a:cubicBezTo>
                  <a:cubicBezTo>
                    <a:pt x="1002" y="555"/>
                    <a:pt x="1002" y="557"/>
                    <a:pt x="1001" y="558"/>
                  </a:cubicBezTo>
                  <a:cubicBezTo>
                    <a:pt x="1001" y="563"/>
                    <a:pt x="1000" y="569"/>
                    <a:pt x="999" y="574"/>
                  </a:cubicBezTo>
                  <a:cubicBezTo>
                    <a:pt x="999" y="575"/>
                    <a:pt x="999" y="577"/>
                    <a:pt x="999" y="578"/>
                  </a:cubicBezTo>
                  <a:cubicBezTo>
                    <a:pt x="998" y="581"/>
                    <a:pt x="998" y="585"/>
                    <a:pt x="997" y="588"/>
                  </a:cubicBezTo>
                  <a:cubicBezTo>
                    <a:pt x="997" y="591"/>
                    <a:pt x="996" y="593"/>
                    <a:pt x="996" y="596"/>
                  </a:cubicBezTo>
                  <a:cubicBezTo>
                    <a:pt x="995" y="599"/>
                    <a:pt x="995" y="602"/>
                    <a:pt x="994" y="605"/>
                  </a:cubicBezTo>
                  <a:cubicBezTo>
                    <a:pt x="994" y="606"/>
                    <a:pt x="993" y="608"/>
                    <a:pt x="993" y="609"/>
                  </a:cubicBezTo>
                  <a:cubicBezTo>
                    <a:pt x="993" y="611"/>
                    <a:pt x="992" y="613"/>
                    <a:pt x="992" y="616"/>
                  </a:cubicBezTo>
                  <a:cubicBezTo>
                    <a:pt x="991" y="617"/>
                    <a:pt x="991" y="619"/>
                    <a:pt x="990" y="621"/>
                  </a:cubicBezTo>
                  <a:cubicBezTo>
                    <a:pt x="990" y="621"/>
                    <a:pt x="990" y="621"/>
                    <a:pt x="990" y="622"/>
                  </a:cubicBezTo>
                  <a:cubicBezTo>
                    <a:pt x="989" y="625"/>
                    <a:pt x="989" y="627"/>
                    <a:pt x="988" y="630"/>
                  </a:cubicBezTo>
                  <a:cubicBezTo>
                    <a:pt x="987" y="632"/>
                    <a:pt x="987" y="634"/>
                    <a:pt x="987" y="636"/>
                  </a:cubicBezTo>
                  <a:cubicBezTo>
                    <a:pt x="984" y="646"/>
                    <a:pt x="980" y="657"/>
                    <a:pt x="977" y="667"/>
                  </a:cubicBezTo>
                  <a:cubicBezTo>
                    <a:pt x="976" y="670"/>
                    <a:pt x="975" y="673"/>
                    <a:pt x="974" y="676"/>
                  </a:cubicBezTo>
                  <a:cubicBezTo>
                    <a:pt x="972" y="679"/>
                    <a:pt x="971" y="682"/>
                    <a:pt x="970" y="685"/>
                  </a:cubicBezTo>
                  <a:cubicBezTo>
                    <a:pt x="969" y="688"/>
                    <a:pt x="968" y="691"/>
                    <a:pt x="966" y="695"/>
                  </a:cubicBezTo>
                  <a:cubicBezTo>
                    <a:pt x="965" y="697"/>
                    <a:pt x="964" y="700"/>
                    <a:pt x="963" y="703"/>
                  </a:cubicBezTo>
                  <a:cubicBezTo>
                    <a:pt x="962" y="705"/>
                    <a:pt x="961" y="707"/>
                    <a:pt x="960" y="709"/>
                  </a:cubicBezTo>
                  <a:cubicBezTo>
                    <a:pt x="957" y="716"/>
                    <a:pt x="953" y="724"/>
                    <a:pt x="949" y="731"/>
                  </a:cubicBezTo>
                  <a:cubicBezTo>
                    <a:pt x="948" y="734"/>
                    <a:pt x="946" y="737"/>
                    <a:pt x="945" y="739"/>
                  </a:cubicBezTo>
                  <a:cubicBezTo>
                    <a:pt x="945" y="740"/>
                    <a:pt x="944" y="741"/>
                    <a:pt x="944" y="742"/>
                  </a:cubicBezTo>
                  <a:cubicBezTo>
                    <a:pt x="942" y="744"/>
                    <a:pt x="941" y="747"/>
                    <a:pt x="940" y="749"/>
                  </a:cubicBezTo>
                  <a:cubicBezTo>
                    <a:pt x="939" y="751"/>
                    <a:pt x="938" y="752"/>
                    <a:pt x="937" y="754"/>
                  </a:cubicBezTo>
                  <a:cubicBezTo>
                    <a:pt x="935" y="757"/>
                    <a:pt x="933" y="760"/>
                    <a:pt x="932" y="763"/>
                  </a:cubicBezTo>
                  <a:cubicBezTo>
                    <a:pt x="931" y="764"/>
                    <a:pt x="930" y="766"/>
                    <a:pt x="929" y="768"/>
                  </a:cubicBezTo>
                  <a:cubicBezTo>
                    <a:pt x="927" y="770"/>
                    <a:pt x="926" y="772"/>
                    <a:pt x="924" y="775"/>
                  </a:cubicBezTo>
                  <a:cubicBezTo>
                    <a:pt x="922" y="778"/>
                    <a:pt x="920" y="780"/>
                    <a:pt x="919" y="783"/>
                  </a:cubicBezTo>
                  <a:cubicBezTo>
                    <a:pt x="915" y="789"/>
                    <a:pt x="911" y="794"/>
                    <a:pt x="907" y="800"/>
                  </a:cubicBezTo>
                  <a:cubicBezTo>
                    <a:pt x="905" y="802"/>
                    <a:pt x="903" y="805"/>
                    <a:pt x="901" y="808"/>
                  </a:cubicBezTo>
                  <a:cubicBezTo>
                    <a:pt x="901" y="808"/>
                    <a:pt x="901" y="808"/>
                    <a:pt x="901" y="808"/>
                  </a:cubicBezTo>
                  <a:cubicBezTo>
                    <a:pt x="898" y="811"/>
                    <a:pt x="895" y="815"/>
                    <a:pt x="892" y="819"/>
                  </a:cubicBezTo>
                  <a:cubicBezTo>
                    <a:pt x="891" y="820"/>
                    <a:pt x="891" y="821"/>
                    <a:pt x="890" y="822"/>
                  </a:cubicBezTo>
                  <a:cubicBezTo>
                    <a:pt x="888" y="823"/>
                    <a:pt x="887" y="825"/>
                    <a:pt x="886" y="826"/>
                  </a:cubicBezTo>
                  <a:cubicBezTo>
                    <a:pt x="878" y="836"/>
                    <a:pt x="870" y="844"/>
                    <a:pt x="862" y="853"/>
                  </a:cubicBezTo>
                  <a:cubicBezTo>
                    <a:pt x="860" y="855"/>
                    <a:pt x="859" y="856"/>
                    <a:pt x="857" y="857"/>
                  </a:cubicBezTo>
                  <a:cubicBezTo>
                    <a:pt x="842" y="873"/>
                    <a:pt x="825" y="888"/>
                    <a:pt x="807" y="901"/>
                  </a:cubicBezTo>
                  <a:cubicBezTo>
                    <a:pt x="806" y="902"/>
                    <a:pt x="804" y="903"/>
                    <a:pt x="803" y="905"/>
                  </a:cubicBezTo>
                  <a:cubicBezTo>
                    <a:pt x="801" y="906"/>
                    <a:pt x="799" y="907"/>
                    <a:pt x="798" y="908"/>
                  </a:cubicBezTo>
                  <a:cubicBezTo>
                    <a:pt x="790" y="914"/>
                    <a:pt x="781" y="920"/>
                    <a:pt x="773" y="925"/>
                  </a:cubicBezTo>
                  <a:cubicBezTo>
                    <a:pt x="771" y="926"/>
                    <a:pt x="769" y="928"/>
                    <a:pt x="768" y="929"/>
                  </a:cubicBezTo>
                  <a:cubicBezTo>
                    <a:pt x="757" y="935"/>
                    <a:pt x="747" y="941"/>
                    <a:pt x="736" y="947"/>
                  </a:cubicBezTo>
                  <a:cubicBezTo>
                    <a:pt x="734" y="948"/>
                    <a:pt x="733" y="949"/>
                    <a:pt x="731" y="950"/>
                  </a:cubicBezTo>
                  <a:cubicBezTo>
                    <a:pt x="729" y="950"/>
                    <a:pt x="727" y="951"/>
                    <a:pt x="725" y="952"/>
                  </a:cubicBezTo>
                  <a:cubicBezTo>
                    <a:pt x="721" y="954"/>
                    <a:pt x="717" y="956"/>
                    <a:pt x="713" y="958"/>
                  </a:cubicBezTo>
                  <a:cubicBezTo>
                    <a:pt x="710" y="960"/>
                    <a:pt x="707" y="961"/>
                    <a:pt x="703" y="963"/>
                  </a:cubicBezTo>
                  <a:cubicBezTo>
                    <a:pt x="698" y="965"/>
                    <a:pt x="694" y="967"/>
                    <a:pt x="689" y="969"/>
                  </a:cubicBezTo>
                  <a:cubicBezTo>
                    <a:pt x="687" y="969"/>
                    <a:pt x="685" y="970"/>
                    <a:pt x="683" y="971"/>
                  </a:cubicBezTo>
                  <a:cubicBezTo>
                    <a:pt x="675" y="974"/>
                    <a:pt x="668" y="976"/>
                    <a:pt x="661" y="979"/>
                  </a:cubicBezTo>
                  <a:cubicBezTo>
                    <a:pt x="659" y="980"/>
                    <a:pt x="657" y="980"/>
                    <a:pt x="655" y="981"/>
                  </a:cubicBezTo>
                  <a:cubicBezTo>
                    <a:pt x="654" y="981"/>
                    <a:pt x="653" y="982"/>
                    <a:pt x="651" y="982"/>
                  </a:cubicBezTo>
                  <a:cubicBezTo>
                    <a:pt x="649" y="983"/>
                    <a:pt x="647" y="983"/>
                    <a:pt x="645" y="984"/>
                  </a:cubicBezTo>
                  <a:cubicBezTo>
                    <a:pt x="635" y="987"/>
                    <a:pt x="625" y="989"/>
                    <a:pt x="615" y="992"/>
                  </a:cubicBezTo>
                  <a:cubicBezTo>
                    <a:pt x="613" y="992"/>
                    <a:pt x="611" y="993"/>
                    <a:pt x="609" y="993"/>
                  </a:cubicBezTo>
                  <a:cubicBezTo>
                    <a:pt x="584" y="999"/>
                    <a:pt x="558" y="1002"/>
                    <a:pt x="531" y="1004"/>
                  </a:cubicBezTo>
                  <a:cubicBezTo>
                    <a:pt x="529" y="1004"/>
                    <a:pt x="527" y="1004"/>
                    <a:pt x="525" y="1004"/>
                  </a:cubicBezTo>
                  <a:cubicBezTo>
                    <a:pt x="522" y="1004"/>
                    <a:pt x="520" y="1004"/>
                    <a:pt x="517" y="1004"/>
                  </a:cubicBezTo>
                  <a:cubicBezTo>
                    <a:pt x="516" y="1004"/>
                    <a:pt x="514" y="1004"/>
                    <a:pt x="512" y="1004"/>
                  </a:cubicBezTo>
                  <a:cubicBezTo>
                    <a:pt x="511" y="1004"/>
                    <a:pt x="510" y="1004"/>
                    <a:pt x="508" y="1004"/>
                  </a:cubicBezTo>
                  <a:cubicBezTo>
                    <a:pt x="506" y="1005"/>
                    <a:pt x="504" y="1005"/>
                    <a:pt x="502" y="1005"/>
                  </a:cubicBezTo>
                  <a:cubicBezTo>
                    <a:pt x="497" y="1005"/>
                    <a:pt x="493" y="1004"/>
                    <a:pt x="488" y="1004"/>
                  </a:cubicBezTo>
                  <a:cubicBezTo>
                    <a:pt x="487" y="1004"/>
                    <a:pt x="486" y="1004"/>
                    <a:pt x="484" y="1004"/>
                  </a:cubicBezTo>
                  <a:cubicBezTo>
                    <a:pt x="483" y="1004"/>
                    <a:pt x="482" y="1004"/>
                    <a:pt x="481" y="1004"/>
                  </a:cubicBezTo>
                  <a:cubicBezTo>
                    <a:pt x="479" y="1004"/>
                    <a:pt x="476" y="1004"/>
                    <a:pt x="474" y="1004"/>
                  </a:cubicBezTo>
                  <a:cubicBezTo>
                    <a:pt x="472" y="1004"/>
                    <a:pt x="470" y="1003"/>
                    <a:pt x="467" y="1003"/>
                  </a:cubicBezTo>
                  <a:cubicBezTo>
                    <a:pt x="462" y="1003"/>
                    <a:pt x="458" y="1003"/>
                    <a:pt x="453" y="1002"/>
                  </a:cubicBezTo>
                  <a:cubicBezTo>
                    <a:pt x="451" y="1002"/>
                    <a:pt x="449" y="1002"/>
                    <a:pt x="447" y="1001"/>
                  </a:cubicBezTo>
                  <a:cubicBezTo>
                    <a:pt x="446" y="1001"/>
                    <a:pt x="446" y="1001"/>
                    <a:pt x="446" y="1001"/>
                  </a:cubicBezTo>
                  <a:cubicBezTo>
                    <a:pt x="445" y="1001"/>
                    <a:pt x="443" y="1001"/>
                    <a:pt x="442" y="1001"/>
                  </a:cubicBezTo>
                  <a:cubicBezTo>
                    <a:pt x="441" y="1001"/>
                    <a:pt x="439" y="1001"/>
                    <a:pt x="438" y="1000"/>
                  </a:cubicBezTo>
                  <a:cubicBezTo>
                    <a:pt x="437" y="1000"/>
                    <a:pt x="437" y="1000"/>
                    <a:pt x="436" y="1000"/>
                  </a:cubicBezTo>
                  <a:cubicBezTo>
                    <a:pt x="435" y="1000"/>
                    <a:pt x="433" y="1000"/>
                    <a:pt x="432" y="1000"/>
                  </a:cubicBezTo>
                  <a:cubicBezTo>
                    <a:pt x="431" y="1000"/>
                    <a:pt x="431" y="1000"/>
                    <a:pt x="430" y="999"/>
                  </a:cubicBezTo>
                  <a:cubicBezTo>
                    <a:pt x="430" y="999"/>
                    <a:pt x="429" y="999"/>
                    <a:pt x="429" y="999"/>
                  </a:cubicBezTo>
                  <a:cubicBezTo>
                    <a:pt x="429" y="999"/>
                    <a:pt x="428" y="999"/>
                    <a:pt x="428" y="999"/>
                  </a:cubicBezTo>
                  <a:cubicBezTo>
                    <a:pt x="426" y="999"/>
                    <a:pt x="423" y="998"/>
                    <a:pt x="421" y="998"/>
                  </a:cubicBezTo>
                  <a:cubicBezTo>
                    <a:pt x="421" y="998"/>
                    <a:pt x="420" y="998"/>
                    <a:pt x="420" y="998"/>
                  </a:cubicBezTo>
                  <a:cubicBezTo>
                    <a:pt x="420" y="998"/>
                    <a:pt x="420" y="998"/>
                    <a:pt x="420" y="998"/>
                  </a:cubicBezTo>
                  <a:cubicBezTo>
                    <a:pt x="419" y="998"/>
                    <a:pt x="417" y="997"/>
                    <a:pt x="416" y="997"/>
                  </a:cubicBezTo>
                  <a:cubicBezTo>
                    <a:pt x="416" y="997"/>
                    <a:pt x="415" y="997"/>
                    <a:pt x="415" y="997"/>
                  </a:cubicBezTo>
                  <a:cubicBezTo>
                    <a:pt x="412" y="997"/>
                    <a:pt x="410" y="996"/>
                    <a:pt x="407" y="996"/>
                  </a:cubicBezTo>
                  <a:cubicBezTo>
                    <a:pt x="407" y="996"/>
                    <a:pt x="407" y="996"/>
                    <a:pt x="407" y="996"/>
                  </a:cubicBezTo>
                  <a:cubicBezTo>
                    <a:pt x="407" y="995"/>
                    <a:pt x="406" y="995"/>
                    <a:pt x="406" y="995"/>
                  </a:cubicBezTo>
                  <a:cubicBezTo>
                    <a:pt x="406" y="995"/>
                    <a:pt x="405" y="995"/>
                    <a:pt x="405" y="995"/>
                  </a:cubicBezTo>
                  <a:cubicBezTo>
                    <a:pt x="405" y="995"/>
                    <a:pt x="405" y="995"/>
                    <a:pt x="405" y="995"/>
                  </a:cubicBezTo>
                  <a:cubicBezTo>
                    <a:pt x="404" y="995"/>
                    <a:pt x="404" y="995"/>
                    <a:pt x="403" y="995"/>
                  </a:cubicBezTo>
                  <a:cubicBezTo>
                    <a:pt x="403" y="995"/>
                    <a:pt x="402" y="995"/>
                    <a:pt x="401" y="994"/>
                  </a:cubicBezTo>
                  <a:cubicBezTo>
                    <a:pt x="401" y="994"/>
                    <a:pt x="400" y="994"/>
                    <a:pt x="399" y="994"/>
                  </a:cubicBezTo>
                  <a:cubicBezTo>
                    <a:pt x="393" y="993"/>
                    <a:pt x="388" y="992"/>
                    <a:pt x="382" y="990"/>
                  </a:cubicBezTo>
                  <a:cubicBezTo>
                    <a:pt x="379" y="989"/>
                    <a:pt x="376" y="989"/>
                    <a:pt x="373" y="988"/>
                  </a:cubicBezTo>
                  <a:cubicBezTo>
                    <a:pt x="365" y="986"/>
                    <a:pt x="358" y="984"/>
                    <a:pt x="351" y="981"/>
                  </a:cubicBezTo>
                  <a:cubicBezTo>
                    <a:pt x="347" y="980"/>
                    <a:pt x="344" y="979"/>
                    <a:pt x="341" y="978"/>
                  </a:cubicBezTo>
                  <a:cubicBezTo>
                    <a:pt x="341" y="978"/>
                    <a:pt x="341" y="978"/>
                    <a:pt x="340" y="978"/>
                  </a:cubicBezTo>
                  <a:cubicBezTo>
                    <a:pt x="337" y="977"/>
                    <a:pt x="334" y="976"/>
                    <a:pt x="330" y="974"/>
                  </a:cubicBezTo>
                  <a:cubicBezTo>
                    <a:pt x="327" y="973"/>
                    <a:pt x="323" y="972"/>
                    <a:pt x="320" y="970"/>
                  </a:cubicBezTo>
                  <a:cubicBezTo>
                    <a:pt x="316" y="969"/>
                    <a:pt x="313" y="968"/>
                    <a:pt x="310" y="966"/>
                  </a:cubicBezTo>
                  <a:cubicBezTo>
                    <a:pt x="307" y="965"/>
                    <a:pt x="304" y="964"/>
                    <a:pt x="301" y="963"/>
                  </a:cubicBezTo>
                  <a:cubicBezTo>
                    <a:pt x="299" y="962"/>
                    <a:pt x="297" y="961"/>
                    <a:pt x="295" y="960"/>
                  </a:cubicBezTo>
                  <a:cubicBezTo>
                    <a:pt x="289" y="958"/>
                    <a:pt x="284" y="955"/>
                    <a:pt x="278" y="952"/>
                  </a:cubicBezTo>
                  <a:cubicBezTo>
                    <a:pt x="275" y="951"/>
                    <a:pt x="273" y="949"/>
                    <a:pt x="270" y="948"/>
                  </a:cubicBezTo>
                  <a:cubicBezTo>
                    <a:pt x="267" y="946"/>
                    <a:pt x="264" y="945"/>
                    <a:pt x="261" y="943"/>
                  </a:cubicBezTo>
                  <a:cubicBezTo>
                    <a:pt x="258" y="941"/>
                    <a:pt x="255" y="940"/>
                    <a:pt x="252" y="938"/>
                  </a:cubicBezTo>
                  <a:cubicBezTo>
                    <a:pt x="248" y="936"/>
                    <a:pt x="244" y="933"/>
                    <a:pt x="240" y="931"/>
                  </a:cubicBezTo>
                  <a:cubicBezTo>
                    <a:pt x="238" y="930"/>
                    <a:pt x="235" y="928"/>
                    <a:pt x="233" y="926"/>
                  </a:cubicBezTo>
                  <a:cubicBezTo>
                    <a:pt x="232" y="926"/>
                    <a:pt x="232" y="926"/>
                    <a:pt x="231" y="925"/>
                  </a:cubicBezTo>
                  <a:cubicBezTo>
                    <a:pt x="229" y="924"/>
                    <a:pt x="226" y="922"/>
                    <a:pt x="223" y="920"/>
                  </a:cubicBezTo>
                  <a:cubicBezTo>
                    <a:pt x="221" y="919"/>
                    <a:pt x="219" y="917"/>
                    <a:pt x="216" y="915"/>
                  </a:cubicBezTo>
                  <a:cubicBezTo>
                    <a:pt x="215" y="915"/>
                    <a:pt x="215" y="914"/>
                    <a:pt x="214" y="914"/>
                  </a:cubicBezTo>
                  <a:cubicBezTo>
                    <a:pt x="211" y="912"/>
                    <a:pt x="209" y="910"/>
                    <a:pt x="206" y="908"/>
                  </a:cubicBezTo>
                  <a:cubicBezTo>
                    <a:pt x="206" y="908"/>
                    <a:pt x="206" y="908"/>
                    <a:pt x="206" y="908"/>
                  </a:cubicBezTo>
                  <a:cubicBezTo>
                    <a:pt x="203" y="906"/>
                    <a:pt x="200" y="904"/>
                    <a:pt x="197" y="902"/>
                  </a:cubicBezTo>
                  <a:cubicBezTo>
                    <a:pt x="197" y="901"/>
                    <a:pt x="197" y="901"/>
                    <a:pt x="197" y="901"/>
                  </a:cubicBezTo>
                  <a:cubicBezTo>
                    <a:pt x="194" y="899"/>
                    <a:pt x="191" y="897"/>
                    <a:pt x="189" y="895"/>
                  </a:cubicBezTo>
                  <a:cubicBezTo>
                    <a:pt x="186" y="893"/>
                    <a:pt x="183" y="890"/>
                    <a:pt x="180" y="888"/>
                  </a:cubicBezTo>
                  <a:cubicBezTo>
                    <a:pt x="177" y="886"/>
                    <a:pt x="175" y="883"/>
                    <a:pt x="172" y="881"/>
                  </a:cubicBezTo>
                  <a:cubicBezTo>
                    <a:pt x="169" y="879"/>
                    <a:pt x="167" y="876"/>
                    <a:pt x="164" y="874"/>
                  </a:cubicBezTo>
                  <a:cubicBezTo>
                    <a:pt x="164" y="874"/>
                    <a:pt x="164" y="874"/>
                    <a:pt x="164" y="874"/>
                  </a:cubicBezTo>
                  <a:cubicBezTo>
                    <a:pt x="159" y="869"/>
                    <a:pt x="154" y="864"/>
                    <a:pt x="149" y="859"/>
                  </a:cubicBezTo>
                  <a:cubicBezTo>
                    <a:pt x="148" y="859"/>
                    <a:pt x="147" y="858"/>
                    <a:pt x="147" y="857"/>
                  </a:cubicBezTo>
                  <a:cubicBezTo>
                    <a:pt x="145" y="855"/>
                    <a:pt x="143" y="853"/>
                    <a:pt x="141" y="851"/>
                  </a:cubicBezTo>
                  <a:cubicBezTo>
                    <a:pt x="135" y="845"/>
                    <a:pt x="130" y="840"/>
                    <a:pt x="124" y="833"/>
                  </a:cubicBezTo>
                  <a:cubicBezTo>
                    <a:pt x="123" y="831"/>
                    <a:pt x="121" y="829"/>
                    <a:pt x="119" y="827"/>
                  </a:cubicBezTo>
                  <a:cubicBezTo>
                    <a:pt x="117" y="825"/>
                    <a:pt x="114" y="822"/>
                    <a:pt x="112" y="819"/>
                  </a:cubicBezTo>
                  <a:cubicBezTo>
                    <a:pt x="110" y="817"/>
                    <a:pt x="109" y="815"/>
                    <a:pt x="107" y="812"/>
                  </a:cubicBezTo>
                  <a:cubicBezTo>
                    <a:pt x="105" y="811"/>
                    <a:pt x="104" y="809"/>
                    <a:pt x="103" y="808"/>
                  </a:cubicBezTo>
                  <a:cubicBezTo>
                    <a:pt x="102" y="806"/>
                    <a:pt x="100" y="804"/>
                    <a:pt x="99" y="802"/>
                  </a:cubicBezTo>
                  <a:cubicBezTo>
                    <a:pt x="97" y="799"/>
                    <a:pt x="95" y="796"/>
                    <a:pt x="93" y="793"/>
                  </a:cubicBezTo>
                  <a:cubicBezTo>
                    <a:pt x="90" y="790"/>
                    <a:pt x="88" y="786"/>
                    <a:pt x="85" y="783"/>
                  </a:cubicBezTo>
                  <a:cubicBezTo>
                    <a:pt x="84" y="780"/>
                    <a:pt x="82" y="778"/>
                    <a:pt x="80" y="775"/>
                  </a:cubicBezTo>
                  <a:cubicBezTo>
                    <a:pt x="78" y="772"/>
                    <a:pt x="76" y="769"/>
                    <a:pt x="75" y="766"/>
                  </a:cubicBezTo>
                  <a:cubicBezTo>
                    <a:pt x="72" y="763"/>
                    <a:pt x="70" y="759"/>
                    <a:pt x="68" y="755"/>
                  </a:cubicBezTo>
                  <a:cubicBezTo>
                    <a:pt x="66" y="753"/>
                    <a:pt x="65" y="750"/>
                    <a:pt x="64" y="748"/>
                  </a:cubicBezTo>
                  <a:cubicBezTo>
                    <a:pt x="63" y="747"/>
                    <a:pt x="63" y="747"/>
                    <a:pt x="63" y="747"/>
                  </a:cubicBezTo>
                  <a:cubicBezTo>
                    <a:pt x="62" y="744"/>
                    <a:pt x="60" y="741"/>
                    <a:pt x="58" y="738"/>
                  </a:cubicBezTo>
                  <a:cubicBezTo>
                    <a:pt x="57" y="736"/>
                    <a:pt x="56" y="733"/>
                    <a:pt x="55" y="731"/>
                  </a:cubicBezTo>
                  <a:cubicBezTo>
                    <a:pt x="52" y="727"/>
                    <a:pt x="50" y="722"/>
                    <a:pt x="48" y="718"/>
                  </a:cubicBezTo>
                  <a:cubicBezTo>
                    <a:pt x="47" y="716"/>
                    <a:pt x="46" y="713"/>
                    <a:pt x="45" y="711"/>
                  </a:cubicBezTo>
                  <a:cubicBezTo>
                    <a:pt x="43" y="706"/>
                    <a:pt x="41" y="702"/>
                    <a:pt x="39" y="697"/>
                  </a:cubicBezTo>
                  <a:cubicBezTo>
                    <a:pt x="35" y="689"/>
                    <a:pt x="35" y="689"/>
                    <a:pt x="35" y="689"/>
                  </a:cubicBezTo>
                  <a:cubicBezTo>
                    <a:pt x="34" y="686"/>
                    <a:pt x="33" y="683"/>
                    <a:pt x="32" y="681"/>
                  </a:cubicBezTo>
                  <a:cubicBezTo>
                    <a:pt x="32" y="680"/>
                    <a:pt x="32" y="679"/>
                    <a:pt x="31" y="678"/>
                  </a:cubicBezTo>
                  <a:cubicBezTo>
                    <a:pt x="30" y="675"/>
                    <a:pt x="29" y="672"/>
                    <a:pt x="28" y="669"/>
                  </a:cubicBezTo>
                  <a:cubicBezTo>
                    <a:pt x="24" y="658"/>
                    <a:pt x="21" y="647"/>
                    <a:pt x="17" y="635"/>
                  </a:cubicBezTo>
                  <a:cubicBezTo>
                    <a:pt x="17" y="632"/>
                    <a:pt x="16" y="629"/>
                    <a:pt x="15" y="626"/>
                  </a:cubicBezTo>
                  <a:cubicBezTo>
                    <a:pt x="14" y="622"/>
                    <a:pt x="13" y="619"/>
                    <a:pt x="12" y="616"/>
                  </a:cubicBezTo>
                  <a:cubicBezTo>
                    <a:pt x="11" y="611"/>
                    <a:pt x="11" y="607"/>
                    <a:pt x="10" y="603"/>
                  </a:cubicBezTo>
                  <a:cubicBezTo>
                    <a:pt x="9" y="600"/>
                    <a:pt x="8" y="596"/>
                    <a:pt x="8" y="593"/>
                  </a:cubicBezTo>
                  <a:cubicBezTo>
                    <a:pt x="7" y="590"/>
                    <a:pt x="7" y="588"/>
                    <a:pt x="6" y="585"/>
                  </a:cubicBezTo>
                  <a:cubicBezTo>
                    <a:pt x="6" y="585"/>
                    <a:pt x="6" y="585"/>
                    <a:pt x="6" y="585"/>
                  </a:cubicBezTo>
                  <a:cubicBezTo>
                    <a:pt x="6" y="583"/>
                    <a:pt x="6" y="581"/>
                    <a:pt x="5" y="579"/>
                  </a:cubicBezTo>
                  <a:cubicBezTo>
                    <a:pt x="5" y="576"/>
                    <a:pt x="4" y="573"/>
                    <a:pt x="4" y="569"/>
                  </a:cubicBezTo>
                  <a:cubicBezTo>
                    <a:pt x="4" y="566"/>
                    <a:pt x="3" y="563"/>
                    <a:pt x="3" y="560"/>
                  </a:cubicBezTo>
                  <a:cubicBezTo>
                    <a:pt x="3" y="560"/>
                    <a:pt x="3" y="559"/>
                    <a:pt x="3" y="559"/>
                  </a:cubicBezTo>
                  <a:cubicBezTo>
                    <a:pt x="2" y="556"/>
                    <a:pt x="2" y="553"/>
                    <a:pt x="2" y="550"/>
                  </a:cubicBezTo>
                  <a:cubicBezTo>
                    <a:pt x="1" y="545"/>
                    <a:pt x="1" y="541"/>
                    <a:pt x="1" y="536"/>
                  </a:cubicBezTo>
                  <a:cubicBezTo>
                    <a:pt x="0" y="532"/>
                    <a:pt x="0" y="529"/>
                    <a:pt x="0" y="525"/>
                  </a:cubicBezTo>
                  <a:cubicBezTo>
                    <a:pt x="0" y="525"/>
                    <a:pt x="0" y="525"/>
                    <a:pt x="0" y="525"/>
                  </a:cubicBezTo>
                  <a:cubicBezTo>
                    <a:pt x="0" y="522"/>
                    <a:pt x="0" y="518"/>
                    <a:pt x="0" y="515"/>
                  </a:cubicBezTo>
                  <a:cubicBezTo>
                    <a:pt x="0" y="514"/>
                    <a:pt x="0" y="513"/>
                    <a:pt x="0" y="512"/>
                  </a:cubicBezTo>
                  <a:cubicBezTo>
                    <a:pt x="0" y="509"/>
                    <a:pt x="0" y="505"/>
                    <a:pt x="0" y="502"/>
                  </a:cubicBezTo>
                  <a:cubicBezTo>
                    <a:pt x="0" y="498"/>
                    <a:pt x="0" y="495"/>
                    <a:pt x="0" y="491"/>
                  </a:cubicBezTo>
                  <a:cubicBezTo>
                    <a:pt x="0" y="488"/>
                    <a:pt x="0" y="486"/>
                    <a:pt x="0" y="483"/>
                  </a:cubicBezTo>
                  <a:cubicBezTo>
                    <a:pt x="0" y="482"/>
                    <a:pt x="0" y="480"/>
                    <a:pt x="0" y="479"/>
                  </a:cubicBezTo>
                  <a:cubicBezTo>
                    <a:pt x="0" y="476"/>
                    <a:pt x="0" y="473"/>
                    <a:pt x="1" y="470"/>
                  </a:cubicBezTo>
                  <a:cubicBezTo>
                    <a:pt x="1" y="467"/>
                    <a:pt x="1" y="465"/>
                    <a:pt x="1" y="463"/>
                  </a:cubicBezTo>
                  <a:cubicBezTo>
                    <a:pt x="1" y="461"/>
                    <a:pt x="1" y="459"/>
                    <a:pt x="2" y="457"/>
                  </a:cubicBezTo>
                  <a:cubicBezTo>
                    <a:pt x="2" y="454"/>
                    <a:pt x="2" y="450"/>
                    <a:pt x="3" y="447"/>
                  </a:cubicBezTo>
                  <a:cubicBezTo>
                    <a:pt x="3" y="444"/>
                    <a:pt x="3" y="441"/>
                    <a:pt x="4" y="438"/>
                  </a:cubicBezTo>
                  <a:cubicBezTo>
                    <a:pt x="4" y="436"/>
                    <a:pt x="4" y="433"/>
                    <a:pt x="5" y="431"/>
                  </a:cubicBezTo>
                  <a:cubicBezTo>
                    <a:pt x="5" y="429"/>
                    <a:pt x="5" y="427"/>
                    <a:pt x="5" y="426"/>
                  </a:cubicBezTo>
                  <a:cubicBezTo>
                    <a:pt x="6" y="422"/>
                    <a:pt x="7" y="418"/>
                    <a:pt x="7" y="414"/>
                  </a:cubicBezTo>
                  <a:cubicBezTo>
                    <a:pt x="8" y="409"/>
                    <a:pt x="9" y="405"/>
                    <a:pt x="10" y="400"/>
                  </a:cubicBezTo>
                  <a:cubicBezTo>
                    <a:pt x="11" y="396"/>
                    <a:pt x="12" y="392"/>
                    <a:pt x="12" y="389"/>
                  </a:cubicBezTo>
                  <a:cubicBezTo>
                    <a:pt x="13" y="387"/>
                    <a:pt x="13" y="385"/>
                    <a:pt x="14" y="383"/>
                  </a:cubicBezTo>
                  <a:cubicBezTo>
                    <a:pt x="15" y="378"/>
                    <a:pt x="16" y="374"/>
                    <a:pt x="17" y="369"/>
                  </a:cubicBezTo>
                  <a:cubicBezTo>
                    <a:pt x="18" y="368"/>
                    <a:pt x="18" y="366"/>
                    <a:pt x="19" y="365"/>
                  </a:cubicBezTo>
                  <a:cubicBezTo>
                    <a:pt x="22" y="353"/>
                    <a:pt x="26" y="341"/>
                    <a:pt x="30" y="329"/>
                  </a:cubicBezTo>
                  <a:cubicBezTo>
                    <a:pt x="31" y="327"/>
                    <a:pt x="31" y="325"/>
                    <a:pt x="32" y="324"/>
                  </a:cubicBezTo>
                  <a:cubicBezTo>
                    <a:pt x="37" y="310"/>
                    <a:pt x="43" y="296"/>
                    <a:pt x="50" y="283"/>
                  </a:cubicBezTo>
                  <a:cubicBezTo>
                    <a:pt x="50" y="282"/>
                    <a:pt x="51" y="280"/>
                    <a:pt x="52" y="279"/>
                  </a:cubicBezTo>
                  <a:cubicBezTo>
                    <a:pt x="57" y="268"/>
                    <a:pt x="63" y="257"/>
                    <a:pt x="69" y="247"/>
                  </a:cubicBezTo>
                  <a:cubicBezTo>
                    <a:pt x="70" y="245"/>
                    <a:pt x="71" y="243"/>
                    <a:pt x="72" y="242"/>
                  </a:cubicBezTo>
                  <a:cubicBezTo>
                    <a:pt x="74" y="238"/>
                    <a:pt x="76" y="235"/>
                    <a:pt x="78" y="232"/>
                  </a:cubicBezTo>
                  <a:cubicBezTo>
                    <a:pt x="79" y="230"/>
                    <a:pt x="81" y="228"/>
                    <a:pt x="82" y="226"/>
                  </a:cubicBezTo>
                  <a:cubicBezTo>
                    <a:pt x="83" y="225"/>
                    <a:pt x="84" y="223"/>
                    <a:pt x="85" y="221"/>
                  </a:cubicBezTo>
                  <a:cubicBezTo>
                    <a:pt x="86" y="221"/>
                    <a:pt x="86" y="220"/>
                    <a:pt x="86" y="220"/>
                  </a:cubicBezTo>
                  <a:cubicBezTo>
                    <a:pt x="87" y="219"/>
                    <a:pt x="87" y="218"/>
                    <a:pt x="88" y="217"/>
                  </a:cubicBezTo>
                  <a:cubicBezTo>
                    <a:pt x="91" y="213"/>
                    <a:pt x="93" y="210"/>
                    <a:pt x="96" y="206"/>
                  </a:cubicBezTo>
                  <a:cubicBezTo>
                    <a:pt x="97" y="205"/>
                    <a:pt x="98" y="203"/>
                    <a:pt x="99" y="202"/>
                  </a:cubicBezTo>
                  <a:cubicBezTo>
                    <a:pt x="101" y="200"/>
                    <a:pt x="102" y="198"/>
                    <a:pt x="104" y="195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106" y="192"/>
                    <a:pt x="108" y="190"/>
                    <a:pt x="110" y="187"/>
                  </a:cubicBezTo>
                  <a:cubicBezTo>
                    <a:pt x="111" y="187"/>
                    <a:pt x="111" y="187"/>
                    <a:pt x="111" y="187"/>
                  </a:cubicBezTo>
                  <a:cubicBezTo>
                    <a:pt x="113" y="184"/>
                    <a:pt x="115" y="182"/>
                    <a:pt x="117" y="179"/>
                  </a:cubicBezTo>
                  <a:cubicBezTo>
                    <a:pt x="120" y="176"/>
                    <a:pt x="122" y="173"/>
                    <a:pt x="125" y="170"/>
                  </a:cubicBezTo>
                  <a:cubicBezTo>
                    <a:pt x="127" y="168"/>
                    <a:pt x="128" y="166"/>
                    <a:pt x="130" y="164"/>
                  </a:cubicBezTo>
                  <a:cubicBezTo>
                    <a:pt x="134" y="160"/>
                    <a:pt x="137" y="157"/>
                    <a:pt x="141" y="153"/>
                  </a:cubicBezTo>
                  <a:cubicBezTo>
                    <a:pt x="143" y="151"/>
                    <a:pt x="145" y="149"/>
                    <a:pt x="147" y="147"/>
                  </a:cubicBezTo>
                  <a:cubicBezTo>
                    <a:pt x="152" y="141"/>
                    <a:pt x="158" y="136"/>
                    <a:pt x="164" y="130"/>
                  </a:cubicBezTo>
                  <a:cubicBezTo>
                    <a:pt x="164" y="130"/>
                    <a:pt x="164" y="130"/>
                    <a:pt x="164" y="130"/>
                  </a:cubicBezTo>
                  <a:cubicBezTo>
                    <a:pt x="166" y="129"/>
                    <a:pt x="168" y="127"/>
                    <a:pt x="170" y="125"/>
                  </a:cubicBezTo>
                  <a:cubicBezTo>
                    <a:pt x="172" y="123"/>
                    <a:pt x="174" y="121"/>
                    <a:pt x="177" y="119"/>
                  </a:cubicBezTo>
                  <a:cubicBezTo>
                    <a:pt x="180" y="116"/>
                    <a:pt x="184" y="113"/>
                    <a:pt x="187" y="111"/>
                  </a:cubicBezTo>
                  <a:cubicBezTo>
                    <a:pt x="189" y="109"/>
                    <a:pt x="190" y="108"/>
                    <a:pt x="192" y="107"/>
                  </a:cubicBezTo>
                  <a:cubicBezTo>
                    <a:pt x="193" y="106"/>
                    <a:pt x="195" y="104"/>
                    <a:pt x="197" y="103"/>
                  </a:cubicBezTo>
                  <a:cubicBezTo>
                    <a:pt x="198" y="102"/>
                    <a:pt x="200" y="101"/>
                    <a:pt x="201" y="99"/>
                  </a:cubicBezTo>
                  <a:cubicBezTo>
                    <a:pt x="203" y="98"/>
                    <a:pt x="205" y="97"/>
                    <a:pt x="206" y="96"/>
                  </a:cubicBezTo>
                  <a:cubicBezTo>
                    <a:pt x="208" y="95"/>
                    <a:pt x="209" y="94"/>
                    <a:pt x="211" y="92"/>
                  </a:cubicBezTo>
                  <a:cubicBezTo>
                    <a:pt x="218" y="88"/>
                    <a:pt x="224" y="83"/>
                    <a:pt x="231" y="79"/>
                  </a:cubicBezTo>
                  <a:cubicBezTo>
                    <a:pt x="235" y="77"/>
                    <a:pt x="238" y="74"/>
                    <a:pt x="241" y="72"/>
                  </a:cubicBezTo>
                  <a:cubicBezTo>
                    <a:pt x="243" y="71"/>
                    <a:pt x="245" y="70"/>
                    <a:pt x="247" y="69"/>
                  </a:cubicBezTo>
                  <a:cubicBezTo>
                    <a:pt x="252" y="66"/>
                    <a:pt x="257" y="63"/>
                    <a:pt x="263" y="60"/>
                  </a:cubicBezTo>
                  <a:cubicBezTo>
                    <a:pt x="264" y="59"/>
                    <a:pt x="266" y="58"/>
                    <a:pt x="268" y="58"/>
                  </a:cubicBezTo>
                  <a:cubicBezTo>
                    <a:pt x="274" y="54"/>
                    <a:pt x="281" y="51"/>
                    <a:pt x="287" y="48"/>
                  </a:cubicBezTo>
                  <a:cubicBezTo>
                    <a:pt x="290" y="47"/>
                    <a:pt x="292" y="46"/>
                    <a:pt x="294" y="45"/>
                  </a:cubicBezTo>
                  <a:cubicBezTo>
                    <a:pt x="294" y="44"/>
                    <a:pt x="295" y="44"/>
                    <a:pt x="295" y="44"/>
                  </a:cubicBezTo>
                  <a:cubicBezTo>
                    <a:pt x="296" y="43"/>
                    <a:pt x="298" y="43"/>
                    <a:pt x="299" y="42"/>
                  </a:cubicBezTo>
                  <a:cubicBezTo>
                    <a:pt x="302" y="41"/>
                    <a:pt x="304" y="40"/>
                    <a:pt x="307" y="39"/>
                  </a:cubicBezTo>
                  <a:cubicBezTo>
                    <a:pt x="311" y="37"/>
                    <a:pt x="314" y="36"/>
                    <a:pt x="318" y="35"/>
                  </a:cubicBezTo>
                  <a:cubicBezTo>
                    <a:pt x="322" y="33"/>
                    <a:pt x="326" y="31"/>
                    <a:pt x="330" y="30"/>
                  </a:cubicBezTo>
                  <a:cubicBezTo>
                    <a:pt x="332" y="29"/>
                    <a:pt x="335" y="28"/>
                    <a:pt x="338" y="27"/>
                  </a:cubicBezTo>
                  <a:cubicBezTo>
                    <a:pt x="341" y="26"/>
                    <a:pt x="345" y="25"/>
                    <a:pt x="348" y="24"/>
                  </a:cubicBezTo>
                  <a:cubicBezTo>
                    <a:pt x="349" y="23"/>
                    <a:pt x="351" y="23"/>
                    <a:pt x="353" y="22"/>
                  </a:cubicBezTo>
                  <a:cubicBezTo>
                    <a:pt x="355" y="22"/>
                    <a:pt x="357" y="21"/>
                    <a:pt x="359" y="20"/>
                  </a:cubicBezTo>
                  <a:cubicBezTo>
                    <a:pt x="360" y="20"/>
                    <a:pt x="362" y="19"/>
                    <a:pt x="364" y="19"/>
                  </a:cubicBezTo>
                  <a:cubicBezTo>
                    <a:pt x="368" y="18"/>
                    <a:pt x="371" y="17"/>
                    <a:pt x="374" y="16"/>
                  </a:cubicBezTo>
                  <a:cubicBezTo>
                    <a:pt x="377" y="15"/>
                    <a:pt x="380" y="15"/>
                    <a:pt x="382" y="14"/>
                  </a:cubicBezTo>
                  <a:cubicBezTo>
                    <a:pt x="387" y="13"/>
                    <a:pt x="392" y="12"/>
                    <a:pt x="397" y="11"/>
                  </a:cubicBezTo>
                  <a:cubicBezTo>
                    <a:pt x="400" y="10"/>
                    <a:pt x="403" y="9"/>
                    <a:pt x="406" y="9"/>
                  </a:cubicBezTo>
                  <a:cubicBezTo>
                    <a:pt x="407" y="9"/>
                    <a:pt x="407" y="9"/>
                    <a:pt x="408" y="8"/>
                  </a:cubicBezTo>
                  <a:cubicBezTo>
                    <a:pt x="411" y="8"/>
                    <a:pt x="414" y="7"/>
                    <a:pt x="417" y="7"/>
                  </a:cubicBezTo>
                  <a:cubicBezTo>
                    <a:pt x="420" y="6"/>
                    <a:pt x="423" y="6"/>
                    <a:pt x="426" y="5"/>
                  </a:cubicBezTo>
                  <a:cubicBezTo>
                    <a:pt x="428" y="5"/>
                    <a:pt x="430" y="5"/>
                    <a:pt x="432" y="5"/>
                  </a:cubicBezTo>
                  <a:cubicBezTo>
                    <a:pt x="432" y="4"/>
                    <a:pt x="433" y="4"/>
                    <a:pt x="434" y="4"/>
                  </a:cubicBezTo>
                  <a:cubicBezTo>
                    <a:pt x="436" y="4"/>
                    <a:pt x="438" y="4"/>
                    <a:pt x="441" y="3"/>
                  </a:cubicBezTo>
                  <a:cubicBezTo>
                    <a:pt x="445" y="3"/>
                    <a:pt x="448" y="2"/>
                    <a:pt x="452" y="2"/>
                  </a:cubicBezTo>
                  <a:cubicBezTo>
                    <a:pt x="453" y="2"/>
                    <a:pt x="455" y="2"/>
                    <a:pt x="456" y="2"/>
                  </a:cubicBezTo>
                  <a:cubicBezTo>
                    <a:pt x="459" y="1"/>
                    <a:pt x="461" y="1"/>
                    <a:pt x="463" y="1"/>
                  </a:cubicBezTo>
                  <a:cubicBezTo>
                    <a:pt x="465" y="1"/>
                    <a:pt x="466" y="1"/>
                    <a:pt x="467" y="1"/>
                  </a:cubicBezTo>
                  <a:cubicBezTo>
                    <a:pt x="470" y="1"/>
                    <a:pt x="473" y="0"/>
                    <a:pt x="476" y="0"/>
                  </a:cubicBezTo>
                  <a:cubicBezTo>
                    <a:pt x="477" y="0"/>
                    <a:pt x="478" y="0"/>
                    <a:pt x="479" y="0"/>
                  </a:cubicBezTo>
                  <a:cubicBezTo>
                    <a:pt x="483" y="0"/>
                    <a:pt x="486" y="0"/>
                    <a:pt x="490" y="0"/>
                  </a:cubicBezTo>
                  <a:cubicBezTo>
                    <a:pt x="494" y="0"/>
                    <a:pt x="498" y="0"/>
                    <a:pt x="502" y="0"/>
                  </a:cubicBezTo>
                  <a:cubicBezTo>
                    <a:pt x="503" y="0"/>
                    <a:pt x="505" y="0"/>
                    <a:pt x="506" y="0"/>
                  </a:cubicBezTo>
                  <a:cubicBezTo>
                    <a:pt x="508" y="0"/>
                    <a:pt x="509" y="0"/>
                    <a:pt x="510" y="0"/>
                  </a:cubicBezTo>
                  <a:cubicBezTo>
                    <a:pt x="513" y="0"/>
                    <a:pt x="516" y="0"/>
                    <a:pt x="519" y="0"/>
                  </a:cubicBezTo>
                  <a:cubicBezTo>
                    <a:pt x="521" y="0"/>
                    <a:pt x="524" y="0"/>
                    <a:pt x="527" y="0"/>
                  </a:cubicBezTo>
                  <a:cubicBezTo>
                    <a:pt x="527" y="0"/>
                    <a:pt x="528" y="0"/>
                    <a:pt x="528" y="0"/>
                  </a:cubicBezTo>
                  <a:cubicBezTo>
                    <a:pt x="530" y="0"/>
                    <a:pt x="533" y="1"/>
                    <a:pt x="535" y="1"/>
                  </a:cubicBezTo>
                  <a:cubicBezTo>
                    <a:pt x="537" y="1"/>
                    <a:pt x="539" y="1"/>
                    <a:pt x="541" y="1"/>
                  </a:cubicBezTo>
                  <a:cubicBezTo>
                    <a:pt x="543" y="1"/>
                    <a:pt x="545" y="1"/>
                    <a:pt x="547" y="2"/>
                  </a:cubicBezTo>
                  <a:cubicBezTo>
                    <a:pt x="547" y="2"/>
                    <a:pt x="547" y="2"/>
                    <a:pt x="547" y="2"/>
                  </a:cubicBezTo>
                  <a:cubicBezTo>
                    <a:pt x="549" y="2"/>
                    <a:pt x="551" y="2"/>
                    <a:pt x="553" y="2"/>
                  </a:cubicBezTo>
                  <a:cubicBezTo>
                    <a:pt x="558" y="3"/>
                    <a:pt x="563" y="3"/>
                    <a:pt x="568" y="4"/>
                  </a:cubicBezTo>
                  <a:cubicBezTo>
                    <a:pt x="570" y="4"/>
                    <a:pt x="573" y="5"/>
                    <a:pt x="576" y="5"/>
                  </a:cubicBezTo>
                  <a:cubicBezTo>
                    <a:pt x="584" y="6"/>
                    <a:pt x="592" y="8"/>
                    <a:pt x="600" y="9"/>
                  </a:cubicBezTo>
                  <a:cubicBezTo>
                    <a:pt x="602" y="10"/>
                    <a:pt x="604" y="10"/>
                    <a:pt x="606" y="10"/>
                  </a:cubicBezTo>
                  <a:cubicBezTo>
                    <a:pt x="612" y="12"/>
                    <a:pt x="618" y="13"/>
                    <a:pt x="624" y="15"/>
                  </a:cubicBezTo>
                  <a:cubicBezTo>
                    <a:pt x="626" y="15"/>
                    <a:pt x="629" y="16"/>
                    <a:pt x="631" y="16"/>
                  </a:cubicBezTo>
                  <a:cubicBezTo>
                    <a:pt x="633" y="17"/>
                    <a:pt x="634" y="17"/>
                    <a:pt x="636" y="18"/>
                  </a:cubicBezTo>
                  <a:cubicBezTo>
                    <a:pt x="637" y="18"/>
                    <a:pt x="638" y="18"/>
                    <a:pt x="640" y="19"/>
                  </a:cubicBezTo>
                  <a:cubicBezTo>
                    <a:pt x="645" y="20"/>
                    <a:pt x="650" y="22"/>
                    <a:pt x="655" y="23"/>
                  </a:cubicBezTo>
                  <a:cubicBezTo>
                    <a:pt x="657" y="24"/>
                    <a:pt x="659" y="25"/>
                    <a:pt x="661" y="25"/>
                  </a:cubicBezTo>
                  <a:cubicBezTo>
                    <a:pt x="666" y="27"/>
                    <a:pt x="671" y="29"/>
                    <a:pt x="676" y="31"/>
                  </a:cubicBezTo>
                  <a:cubicBezTo>
                    <a:pt x="679" y="32"/>
                    <a:pt x="681" y="33"/>
                    <a:pt x="684" y="34"/>
                  </a:cubicBezTo>
                  <a:cubicBezTo>
                    <a:pt x="688" y="35"/>
                    <a:pt x="693" y="37"/>
                    <a:pt x="698" y="39"/>
                  </a:cubicBezTo>
                  <a:cubicBezTo>
                    <a:pt x="699" y="40"/>
                    <a:pt x="701" y="41"/>
                    <a:pt x="703" y="42"/>
                  </a:cubicBezTo>
                  <a:cubicBezTo>
                    <a:pt x="705" y="42"/>
                    <a:pt x="707" y="43"/>
                    <a:pt x="709" y="44"/>
                  </a:cubicBezTo>
                  <a:cubicBezTo>
                    <a:pt x="722" y="50"/>
                    <a:pt x="735" y="57"/>
                    <a:pt x="747" y="64"/>
                  </a:cubicBezTo>
                  <a:cubicBezTo>
                    <a:pt x="748" y="64"/>
                    <a:pt x="748" y="64"/>
                    <a:pt x="748" y="64"/>
                  </a:cubicBezTo>
                  <a:cubicBezTo>
                    <a:pt x="748" y="64"/>
                    <a:pt x="749" y="64"/>
                    <a:pt x="749" y="65"/>
                  </a:cubicBezTo>
                  <a:cubicBezTo>
                    <a:pt x="751" y="66"/>
                    <a:pt x="753" y="66"/>
                    <a:pt x="754" y="67"/>
                  </a:cubicBezTo>
                  <a:cubicBezTo>
                    <a:pt x="755" y="68"/>
                    <a:pt x="756" y="68"/>
                    <a:pt x="756" y="69"/>
                  </a:cubicBezTo>
                  <a:cubicBezTo>
                    <a:pt x="759" y="70"/>
                    <a:pt x="762" y="72"/>
                    <a:pt x="765" y="74"/>
                  </a:cubicBezTo>
                  <a:cubicBezTo>
                    <a:pt x="765" y="74"/>
                    <a:pt x="765" y="74"/>
                    <a:pt x="765" y="74"/>
                  </a:cubicBezTo>
                  <a:cubicBezTo>
                    <a:pt x="769" y="76"/>
                    <a:pt x="773" y="79"/>
                    <a:pt x="776" y="81"/>
                  </a:cubicBezTo>
                  <a:cubicBezTo>
                    <a:pt x="780" y="84"/>
                    <a:pt x="784" y="86"/>
                    <a:pt x="788" y="89"/>
                  </a:cubicBezTo>
                  <a:cubicBezTo>
                    <a:pt x="788" y="89"/>
                    <a:pt x="788" y="89"/>
                    <a:pt x="788" y="89"/>
                  </a:cubicBezTo>
                  <a:cubicBezTo>
                    <a:pt x="795" y="94"/>
                    <a:pt x="803" y="99"/>
                    <a:pt x="810" y="105"/>
                  </a:cubicBezTo>
                  <a:cubicBezTo>
                    <a:pt x="812" y="107"/>
                    <a:pt x="814" y="109"/>
                    <a:pt x="817" y="110"/>
                  </a:cubicBezTo>
                  <a:cubicBezTo>
                    <a:pt x="817" y="111"/>
                    <a:pt x="817" y="111"/>
                    <a:pt x="817" y="111"/>
                  </a:cubicBezTo>
                  <a:cubicBezTo>
                    <a:pt x="819" y="112"/>
                    <a:pt x="822" y="114"/>
                    <a:pt x="824" y="116"/>
                  </a:cubicBezTo>
                  <a:cubicBezTo>
                    <a:pt x="826" y="118"/>
                    <a:pt x="828" y="120"/>
                    <a:pt x="831" y="122"/>
                  </a:cubicBezTo>
                  <a:cubicBezTo>
                    <a:pt x="831" y="122"/>
                    <a:pt x="831" y="122"/>
                    <a:pt x="831" y="122"/>
                  </a:cubicBezTo>
                  <a:cubicBezTo>
                    <a:pt x="833" y="124"/>
                    <a:pt x="835" y="126"/>
                    <a:pt x="837" y="128"/>
                  </a:cubicBezTo>
                  <a:cubicBezTo>
                    <a:pt x="840" y="130"/>
                    <a:pt x="842" y="132"/>
                    <a:pt x="844" y="134"/>
                  </a:cubicBezTo>
                  <a:cubicBezTo>
                    <a:pt x="844" y="134"/>
                    <a:pt x="844" y="134"/>
                    <a:pt x="844" y="134"/>
                  </a:cubicBezTo>
                  <a:cubicBezTo>
                    <a:pt x="846" y="136"/>
                    <a:pt x="849" y="138"/>
                    <a:pt x="851" y="140"/>
                  </a:cubicBezTo>
                  <a:cubicBezTo>
                    <a:pt x="853" y="142"/>
                    <a:pt x="855" y="145"/>
                    <a:pt x="857" y="147"/>
                  </a:cubicBezTo>
                  <a:cubicBezTo>
                    <a:pt x="857" y="147"/>
                    <a:pt x="857" y="147"/>
                    <a:pt x="857" y="147"/>
                  </a:cubicBezTo>
                  <a:cubicBezTo>
                    <a:pt x="859" y="149"/>
                    <a:pt x="861" y="151"/>
                    <a:pt x="864" y="153"/>
                  </a:cubicBezTo>
                  <a:cubicBezTo>
                    <a:pt x="868" y="158"/>
                    <a:pt x="872" y="162"/>
                    <a:pt x="876" y="166"/>
                  </a:cubicBezTo>
                  <a:cubicBezTo>
                    <a:pt x="878" y="169"/>
                    <a:pt x="880" y="171"/>
                    <a:pt x="882" y="173"/>
                  </a:cubicBezTo>
                  <a:cubicBezTo>
                    <a:pt x="883" y="174"/>
                    <a:pt x="884" y="175"/>
                    <a:pt x="884" y="176"/>
                  </a:cubicBezTo>
                  <a:cubicBezTo>
                    <a:pt x="887" y="179"/>
                    <a:pt x="889" y="182"/>
                    <a:pt x="892" y="185"/>
                  </a:cubicBezTo>
                  <a:cubicBezTo>
                    <a:pt x="894" y="188"/>
                    <a:pt x="897" y="191"/>
                    <a:pt x="899" y="194"/>
                  </a:cubicBezTo>
                  <a:cubicBezTo>
                    <a:pt x="900" y="195"/>
                    <a:pt x="900" y="196"/>
                    <a:pt x="901" y="197"/>
                  </a:cubicBezTo>
                  <a:cubicBezTo>
                    <a:pt x="903" y="199"/>
                    <a:pt x="905" y="202"/>
                    <a:pt x="907" y="205"/>
                  </a:cubicBezTo>
                  <a:cubicBezTo>
                    <a:pt x="907" y="205"/>
                    <a:pt x="907" y="205"/>
                    <a:pt x="907" y="205"/>
                  </a:cubicBezTo>
                  <a:cubicBezTo>
                    <a:pt x="907" y="205"/>
                    <a:pt x="907" y="205"/>
                    <a:pt x="907" y="205"/>
                  </a:cubicBezTo>
                  <a:cubicBezTo>
                    <a:pt x="908" y="205"/>
                    <a:pt x="908" y="206"/>
                    <a:pt x="908" y="206"/>
                  </a:cubicBezTo>
                  <a:cubicBezTo>
                    <a:pt x="908" y="206"/>
                    <a:pt x="908" y="206"/>
                    <a:pt x="908" y="206"/>
                  </a:cubicBezTo>
                  <a:cubicBezTo>
                    <a:pt x="912" y="211"/>
                    <a:pt x="915" y="216"/>
                    <a:pt x="919" y="221"/>
                  </a:cubicBezTo>
                  <a:cubicBezTo>
                    <a:pt x="919" y="221"/>
                    <a:pt x="919" y="222"/>
                    <a:pt x="919" y="222"/>
                  </a:cubicBezTo>
                  <a:cubicBezTo>
                    <a:pt x="919" y="222"/>
                    <a:pt x="920" y="223"/>
                    <a:pt x="921" y="224"/>
                  </a:cubicBezTo>
                  <a:cubicBezTo>
                    <a:pt x="922" y="226"/>
                    <a:pt x="922" y="227"/>
                    <a:pt x="923" y="228"/>
                  </a:cubicBezTo>
                  <a:cubicBezTo>
                    <a:pt x="924" y="229"/>
                    <a:pt x="924" y="229"/>
                    <a:pt x="924" y="229"/>
                  </a:cubicBezTo>
                  <a:cubicBezTo>
                    <a:pt x="924" y="229"/>
                    <a:pt x="924" y="229"/>
                    <a:pt x="924" y="229"/>
                  </a:cubicBezTo>
                  <a:cubicBezTo>
                    <a:pt x="925" y="231"/>
                    <a:pt x="926" y="233"/>
                    <a:pt x="928" y="235"/>
                  </a:cubicBezTo>
                  <a:cubicBezTo>
                    <a:pt x="929" y="237"/>
                    <a:pt x="930" y="239"/>
                    <a:pt x="931" y="241"/>
                  </a:cubicBezTo>
                  <a:cubicBezTo>
                    <a:pt x="932" y="243"/>
                    <a:pt x="934" y="245"/>
                    <a:pt x="935" y="247"/>
                  </a:cubicBezTo>
                  <a:cubicBezTo>
                    <a:pt x="936" y="249"/>
                    <a:pt x="938" y="252"/>
                    <a:pt x="939" y="254"/>
                  </a:cubicBezTo>
                  <a:cubicBezTo>
                    <a:pt x="940" y="256"/>
                    <a:pt x="941" y="257"/>
                    <a:pt x="941" y="258"/>
                  </a:cubicBezTo>
                  <a:cubicBezTo>
                    <a:pt x="943" y="260"/>
                    <a:pt x="944" y="262"/>
                    <a:pt x="945" y="264"/>
                  </a:cubicBezTo>
                  <a:cubicBezTo>
                    <a:pt x="947" y="268"/>
                    <a:pt x="949" y="272"/>
                    <a:pt x="951" y="276"/>
                  </a:cubicBezTo>
                  <a:cubicBezTo>
                    <a:pt x="952" y="278"/>
                    <a:pt x="953" y="281"/>
                    <a:pt x="954" y="283"/>
                  </a:cubicBezTo>
                  <a:cubicBezTo>
                    <a:pt x="955" y="285"/>
                    <a:pt x="956" y="287"/>
                    <a:pt x="957" y="289"/>
                  </a:cubicBezTo>
                  <a:cubicBezTo>
                    <a:pt x="958" y="291"/>
                    <a:pt x="959" y="293"/>
                    <a:pt x="960" y="295"/>
                  </a:cubicBezTo>
                  <a:cubicBezTo>
                    <a:pt x="962" y="299"/>
                    <a:pt x="964" y="303"/>
                    <a:pt x="965" y="307"/>
                  </a:cubicBezTo>
                  <a:cubicBezTo>
                    <a:pt x="966" y="309"/>
                    <a:pt x="967" y="312"/>
                    <a:pt x="968" y="314"/>
                  </a:cubicBezTo>
                  <a:cubicBezTo>
                    <a:pt x="969" y="316"/>
                    <a:pt x="970" y="318"/>
                    <a:pt x="970" y="320"/>
                  </a:cubicBezTo>
                  <a:cubicBezTo>
                    <a:pt x="971" y="322"/>
                    <a:pt x="972" y="324"/>
                    <a:pt x="973" y="326"/>
                  </a:cubicBezTo>
                  <a:cubicBezTo>
                    <a:pt x="973" y="326"/>
                    <a:pt x="973" y="326"/>
                    <a:pt x="973" y="326"/>
                  </a:cubicBezTo>
                  <a:cubicBezTo>
                    <a:pt x="973" y="327"/>
                    <a:pt x="973" y="327"/>
                    <a:pt x="973" y="328"/>
                  </a:cubicBezTo>
                  <a:cubicBezTo>
                    <a:pt x="973" y="328"/>
                    <a:pt x="973" y="328"/>
                    <a:pt x="973" y="328"/>
                  </a:cubicBezTo>
                  <a:cubicBezTo>
                    <a:pt x="974" y="329"/>
                    <a:pt x="974" y="330"/>
                    <a:pt x="974" y="330"/>
                  </a:cubicBezTo>
                  <a:cubicBezTo>
                    <a:pt x="974" y="331"/>
                    <a:pt x="974" y="331"/>
                    <a:pt x="974" y="331"/>
                  </a:cubicBezTo>
                  <a:cubicBezTo>
                    <a:pt x="974" y="331"/>
                    <a:pt x="974" y="331"/>
                    <a:pt x="974" y="331"/>
                  </a:cubicBezTo>
                  <a:cubicBezTo>
                    <a:pt x="974" y="331"/>
                    <a:pt x="975" y="331"/>
                    <a:pt x="975" y="331"/>
                  </a:cubicBezTo>
                  <a:cubicBezTo>
                    <a:pt x="975" y="332"/>
                    <a:pt x="976" y="334"/>
                    <a:pt x="976" y="336"/>
                  </a:cubicBezTo>
                  <a:cubicBezTo>
                    <a:pt x="977" y="337"/>
                    <a:pt x="977" y="338"/>
                    <a:pt x="978" y="339"/>
                  </a:cubicBezTo>
                  <a:cubicBezTo>
                    <a:pt x="978" y="341"/>
                    <a:pt x="979" y="343"/>
                    <a:pt x="979" y="345"/>
                  </a:cubicBezTo>
                  <a:cubicBezTo>
                    <a:pt x="980" y="347"/>
                    <a:pt x="981" y="349"/>
                    <a:pt x="981" y="351"/>
                  </a:cubicBezTo>
                  <a:cubicBezTo>
                    <a:pt x="981" y="351"/>
                    <a:pt x="981" y="351"/>
                    <a:pt x="981" y="352"/>
                  </a:cubicBezTo>
                  <a:cubicBezTo>
                    <a:pt x="982" y="352"/>
                    <a:pt x="982" y="353"/>
                    <a:pt x="982" y="354"/>
                  </a:cubicBezTo>
                  <a:cubicBezTo>
                    <a:pt x="983" y="355"/>
                    <a:pt x="983" y="356"/>
                    <a:pt x="983" y="358"/>
                  </a:cubicBezTo>
                  <a:cubicBezTo>
                    <a:pt x="983" y="358"/>
                    <a:pt x="984" y="358"/>
                    <a:pt x="984" y="359"/>
                  </a:cubicBezTo>
                  <a:cubicBezTo>
                    <a:pt x="985" y="362"/>
                    <a:pt x="986" y="365"/>
                    <a:pt x="987" y="369"/>
                  </a:cubicBezTo>
                  <a:cubicBezTo>
                    <a:pt x="987" y="372"/>
                    <a:pt x="988" y="375"/>
                    <a:pt x="989" y="378"/>
                  </a:cubicBezTo>
                  <a:cubicBezTo>
                    <a:pt x="989" y="380"/>
                    <a:pt x="990" y="381"/>
                    <a:pt x="990" y="383"/>
                  </a:cubicBezTo>
                  <a:cubicBezTo>
                    <a:pt x="991" y="385"/>
                    <a:pt x="991" y="387"/>
                    <a:pt x="992" y="389"/>
                  </a:cubicBezTo>
                  <a:cubicBezTo>
                    <a:pt x="992" y="391"/>
                    <a:pt x="993" y="394"/>
                    <a:pt x="993" y="397"/>
                  </a:cubicBezTo>
                  <a:cubicBezTo>
                    <a:pt x="994" y="398"/>
                    <a:pt x="994" y="398"/>
                    <a:pt x="994" y="398"/>
                  </a:cubicBezTo>
                  <a:cubicBezTo>
                    <a:pt x="994" y="399"/>
                    <a:pt x="994" y="400"/>
                    <a:pt x="994" y="401"/>
                  </a:cubicBezTo>
                  <a:cubicBezTo>
                    <a:pt x="995" y="407"/>
                    <a:pt x="997" y="413"/>
                    <a:pt x="998" y="419"/>
                  </a:cubicBezTo>
                  <a:cubicBezTo>
                    <a:pt x="998" y="421"/>
                    <a:pt x="998" y="423"/>
                    <a:pt x="999" y="426"/>
                  </a:cubicBezTo>
                  <a:cubicBezTo>
                    <a:pt x="999" y="428"/>
                    <a:pt x="999" y="430"/>
                    <a:pt x="1000" y="432"/>
                  </a:cubicBezTo>
                  <a:cubicBezTo>
                    <a:pt x="1000" y="434"/>
                    <a:pt x="1000" y="437"/>
                    <a:pt x="1001" y="439"/>
                  </a:cubicBezTo>
                  <a:cubicBezTo>
                    <a:pt x="1001" y="441"/>
                    <a:pt x="1001" y="443"/>
                    <a:pt x="1001" y="444"/>
                  </a:cubicBezTo>
                  <a:cubicBezTo>
                    <a:pt x="1002" y="451"/>
                    <a:pt x="1002" y="457"/>
                    <a:pt x="1003" y="463"/>
                  </a:cubicBezTo>
                  <a:cubicBezTo>
                    <a:pt x="1003" y="470"/>
                    <a:pt x="1004" y="476"/>
                    <a:pt x="1004" y="482"/>
                  </a:cubicBezTo>
                  <a:cubicBezTo>
                    <a:pt x="1004" y="489"/>
                    <a:pt x="1004" y="495"/>
                    <a:pt x="1004" y="50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141" name="Group 94"/>
            <p:cNvGrpSpPr>
              <a:grpSpLocks noChangeAspect="1"/>
            </p:cNvGrpSpPr>
            <p:nvPr userDrawn="1"/>
          </p:nvGrpSpPr>
          <p:grpSpPr bwMode="auto">
            <a:xfrm>
              <a:off x="4798739" y="1708476"/>
              <a:ext cx="2813247" cy="2875046"/>
              <a:chOff x="1886" y="566"/>
              <a:chExt cx="2185" cy="223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42" name="Freeform 96"/>
              <p:cNvSpPr>
                <a:spLocks noEditPoints="1"/>
              </p:cNvSpPr>
              <p:nvPr userDrawn="1"/>
            </p:nvSpPr>
            <p:spPr bwMode="auto">
              <a:xfrm>
                <a:off x="2753" y="566"/>
                <a:ext cx="751" cy="325"/>
              </a:xfrm>
              <a:custGeom>
                <a:avLst/>
                <a:gdLst>
                  <a:gd name="T0" fmla="*/ 302 w 317"/>
                  <a:gd name="T1" fmla="*/ 14 h 137"/>
                  <a:gd name="T2" fmla="*/ 57 w 317"/>
                  <a:gd name="T3" fmla="*/ 13 h 137"/>
                  <a:gd name="T4" fmla="*/ 51 w 317"/>
                  <a:gd name="T5" fmla="*/ 16 h 137"/>
                  <a:gd name="T6" fmla="*/ 75 w 317"/>
                  <a:gd name="T7" fmla="*/ 14 h 137"/>
                  <a:gd name="T8" fmla="*/ 123 w 317"/>
                  <a:gd name="T9" fmla="*/ 108 h 137"/>
                  <a:gd name="T10" fmla="*/ 123 w 317"/>
                  <a:gd name="T11" fmla="*/ 108 h 137"/>
                  <a:gd name="T12" fmla="*/ 269 w 317"/>
                  <a:gd name="T13" fmla="*/ 3 h 137"/>
                  <a:gd name="T14" fmla="*/ 265 w 317"/>
                  <a:gd name="T15" fmla="*/ 59 h 137"/>
                  <a:gd name="T16" fmla="*/ 262 w 317"/>
                  <a:gd name="T17" fmla="*/ 54 h 137"/>
                  <a:gd name="T18" fmla="*/ 277 w 317"/>
                  <a:gd name="T19" fmla="*/ 59 h 137"/>
                  <a:gd name="T20" fmla="*/ 259 w 317"/>
                  <a:gd name="T21" fmla="*/ 10 h 137"/>
                  <a:gd name="T22" fmla="*/ 259 w 317"/>
                  <a:gd name="T23" fmla="*/ 10 h 137"/>
                  <a:gd name="T24" fmla="*/ 298 w 317"/>
                  <a:gd name="T25" fmla="*/ 6 h 137"/>
                  <a:gd name="T26" fmla="*/ 298 w 317"/>
                  <a:gd name="T27" fmla="*/ 7 h 137"/>
                  <a:gd name="T28" fmla="*/ 308 w 317"/>
                  <a:gd name="T29" fmla="*/ 10 h 137"/>
                  <a:gd name="T30" fmla="*/ 304 w 317"/>
                  <a:gd name="T31" fmla="*/ 24 h 137"/>
                  <a:gd name="T32" fmla="*/ 297 w 317"/>
                  <a:gd name="T33" fmla="*/ 28 h 137"/>
                  <a:gd name="T34" fmla="*/ 302 w 317"/>
                  <a:gd name="T35" fmla="*/ 36 h 137"/>
                  <a:gd name="T36" fmla="*/ 298 w 317"/>
                  <a:gd name="T37" fmla="*/ 40 h 137"/>
                  <a:gd name="T38" fmla="*/ 277 w 317"/>
                  <a:gd name="T39" fmla="*/ 55 h 137"/>
                  <a:gd name="T40" fmla="*/ 279 w 317"/>
                  <a:gd name="T41" fmla="*/ 71 h 137"/>
                  <a:gd name="T42" fmla="*/ 249 w 317"/>
                  <a:gd name="T43" fmla="*/ 70 h 137"/>
                  <a:gd name="T44" fmla="*/ 260 w 317"/>
                  <a:gd name="T45" fmla="*/ 70 h 137"/>
                  <a:gd name="T46" fmla="*/ 261 w 317"/>
                  <a:gd name="T47" fmla="*/ 71 h 137"/>
                  <a:gd name="T48" fmla="*/ 226 w 317"/>
                  <a:gd name="T49" fmla="*/ 85 h 137"/>
                  <a:gd name="T50" fmla="*/ 194 w 317"/>
                  <a:gd name="T51" fmla="*/ 96 h 137"/>
                  <a:gd name="T52" fmla="*/ 163 w 317"/>
                  <a:gd name="T53" fmla="*/ 118 h 137"/>
                  <a:gd name="T54" fmla="*/ 129 w 317"/>
                  <a:gd name="T55" fmla="*/ 131 h 137"/>
                  <a:gd name="T56" fmla="*/ 121 w 317"/>
                  <a:gd name="T57" fmla="*/ 88 h 137"/>
                  <a:gd name="T58" fmla="*/ 130 w 317"/>
                  <a:gd name="T59" fmla="*/ 69 h 137"/>
                  <a:gd name="T60" fmla="*/ 146 w 317"/>
                  <a:gd name="T61" fmla="*/ 70 h 137"/>
                  <a:gd name="T62" fmla="*/ 140 w 317"/>
                  <a:gd name="T63" fmla="*/ 61 h 137"/>
                  <a:gd name="T64" fmla="*/ 136 w 317"/>
                  <a:gd name="T65" fmla="*/ 54 h 137"/>
                  <a:gd name="T66" fmla="*/ 91 w 317"/>
                  <a:gd name="T67" fmla="*/ 35 h 137"/>
                  <a:gd name="T68" fmla="*/ 90 w 317"/>
                  <a:gd name="T69" fmla="*/ 34 h 137"/>
                  <a:gd name="T70" fmla="*/ 105 w 317"/>
                  <a:gd name="T71" fmla="*/ 31 h 137"/>
                  <a:gd name="T72" fmla="*/ 128 w 317"/>
                  <a:gd name="T73" fmla="*/ 17 h 137"/>
                  <a:gd name="T74" fmla="*/ 151 w 317"/>
                  <a:gd name="T75" fmla="*/ 7 h 137"/>
                  <a:gd name="T76" fmla="*/ 127 w 317"/>
                  <a:gd name="T77" fmla="*/ 10 h 137"/>
                  <a:gd name="T78" fmla="*/ 76 w 317"/>
                  <a:gd name="T79" fmla="*/ 23 h 137"/>
                  <a:gd name="T80" fmla="*/ 55 w 317"/>
                  <a:gd name="T81" fmla="*/ 35 h 137"/>
                  <a:gd name="T82" fmla="*/ 33 w 317"/>
                  <a:gd name="T83" fmla="*/ 36 h 137"/>
                  <a:gd name="T84" fmla="*/ 5 w 317"/>
                  <a:gd name="T85" fmla="*/ 34 h 137"/>
                  <a:gd name="T86" fmla="*/ 20 w 317"/>
                  <a:gd name="T87" fmla="*/ 31 h 137"/>
                  <a:gd name="T88" fmla="*/ 30 w 317"/>
                  <a:gd name="T89" fmla="*/ 31 h 137"/>
                  <a:gd name="T90" fmla="*/ 44 w 317"/>
                  <a:gd name="T91" fmla="*/ 23 h 137"/>
                  <a:gd name="T92" fmla="*/ 1 w 317"/>
                  <a:gd name="T93" fmla="*/ 17 h 137"/>
                  <a:gd name="T94" fmla="*/ 39 w 317"/>
                  <a:gd name="T95" fmla="*/ 18 h 137"/>
                  <a:gd name="T96" fmla="*/ 34 w 317"/>
                  <a:gd name="T97" fmla="*/ 13 h 137"/>
                  <a:gd name="T98" fmla="*/ 32 w 317"/>
                  <a:gd name="T99" fmla="*/ 9 h 137"/>
                  <a:gd name="T100" fmla="*/ 127 w 317"/>
                  <a:gd name="T101" fmla="*/ 5 h 137"/>
                  <a:gd name="T102" fmla="*/ 195 w 317"/>
                  <a:gd name="T103" fmla="*/ 5 h 137"/>
                  <a:gd name="T104" fmla="*/ 207 w 317"/>
                  <a:gd name="T105" fmla="*/ 5 h 137"/>
                  <a:gd name="T106" fmla="*/ 231 w 317"/>
                  <a:gd name="T107" fmla="*/ 5 h 137"/>
                  <a:gd name="T108" fmla="*/ 276 w 317"/>
                  <a:gd name="T109" fmla="*/ 2 h 137"/>
                  <a:gd name="T110" fmla="*/ 284 w 317"/>
                  <a:gd name="T111" fmla="*/ 3 h 137"/>
                  <a:gd name="T112" fmla="*/ 300 w 317"/>
                  <a:gd name="T113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7" h="137">
                    <a:moveTo>
                      <a:pt x="302" y="14"/>
                    </a:moveTo>
                    <a:cubicBezTo>
                      <a:pt x="315" y="10"/>
                      <a:pt x="313" y="17"/>
                      <a:pt x="302" y="14"/>
                    </a:cubicBezTo>
                    <a:close/>
                    <a:moveTo>
                      <a:pt x="51" y="16"/>
                    </a:moveTo>
                    <a:cubicBezTo>
                      <a:pt x="52" y="14"/>
                      <a:pt x="55" y="14"/>
                      <a:pt x="57" y="13"/>
                    </a:cubicBezTo>
                    <a:cubicBezTo>
                      <a:pt x="57" y="16"/>
                      <a:pt x="58" y="17"/>
                      <a:pt x="60" y="17"/>
                    </a:cubicBezTo>
                    <a:cubicBezTo>
                      <a:pt x="58" y="22"/>
                      <a:pt x="56" y="14"/>
                      <a:pt x="51" y="16"/>
                    </a:cubicBezTo>
                    <a:close/>
                    <a:moveTo>
                      <a:pt x="62" y="14"/>
                    </a:moveTo>
                    <a:cubicBezTo>
                      <a:pt x="65" y="11"/>
                      <a:pt x="71" y="15"/>
                      <a:pt x="75" y="14"/>
                    </a:cubicBezTo>
                    <a:cubicBezTo>
                      <a:pt x="72" y="18"/>
                      <a:pt x="67" y="13"/>
                      <a:pt x="62" y="14"/>
                    </a:cubicBezTo>
                    <a:close/>
                    <a:moveTo>
                      <a:pt x="123" y="108"/>
                    </a:moveTo>
                    <a:cubicBezTo>
                      <a:pt x="124" y="106"/>
                      <a:pt x="132" y="102"/>
                      <a:pt x="131" y="107"/>
                    </a:cubicBezTo>
                    <a:cubicBezTo>
                      <a:pt x="128" y="104"/>
                      <a:pt x="128" y="109"/>
                      <a:pt x="123" y="108"/>
                    </a:cubicBezTo>
                    <a:close/>
                    <a:moveTo>
                      <a:pt x="252" y="5"/>
                    </a:moveTo>
                    <a:cubicBezTo>
                      <a:pt x="256" y="3"/>
                      <a:pt x="263" y="3"/>
                      <a:pt x="269" y="3"/>
                    </a:cubicBezTo>
                    <a:cubicBezTo>
                      <a:pt x="265" y="5"/>
                      <a:pt x="258" y="5"/>
                      <a:pt x="252" y="5"/>
                    </a:cubicBezTo>
                    <a:close/>
                    <a:moveTo>
                      <a:pt x="265" y="59"/>
                    </a:moveTo>
                    <a:cubicBezTo>
                      <a:pt x="268" y="58"/>
                      <a:pt x="270" y="58"/>
                      <a:pt x="268" y="54"/>
                    </a:cubicBezTo>
                    <a:cubicBezTo>
                      <a:pt x="264" y="53"/>
                      <a:pt x="264" y="56"/>
                      <a:pt x="262" y="54"/>
                    </a:cubicBezTo>
                    <a:cubicBezTo>
                      <a:pt x="263" y="50"/>
                      <a:pt x="279" y="55"/>
                      <a:pt x="270" y="55"/>
                    </a:cubicBezTo>
                    <a:cubicBezTo>
                      <a:pt x="270" y="59"/>
                      <a:pt x="273" y="59"/>
                      <a:pt x="277" y="59"/>
                    </a:cubicBezTo>
                    <a:cubicBezTo>
                      <a:pt x="274" y="63"/>
                      <a:pt x="270" y="58"/>
                      <a:pt x="265" y="59"/>
                    </a:cubicBezTo>
                    <a:close/>
                    <a:moveTo>
                      <a:pt x="259" y="10"/>
                    </a:moveTo>
                    <a:cubicBezTo>
                      <a:pt x="264" y="7"/>
                      <a:pt x="271" y="6"/>
                      <a:pt x="278" y="6"/>
                    </a:cubicBezTo>
                    <a:cubicBezTo>
                      <a:pt x="274" y="10"/>
                      <a:pt x="265" y="9"/>
                      <a:pt x="259" y="10"/>
                    </a:cubicBezTo>
                    <a:close/>
                    <a:moveTo>
                      <a:pt x="301" y="6"/>
                    </a:moveTo>
                    <a:cubicBezTo>
                      <a:pt x="300" y="6"/>
                      <a:pt x="300" y="7"/>
                      <a:pt x="298" y="6"/>
                    </a:cubicBezTo>
                    <a:cubicBezTo>
                      <a:pt x="287" y="6"/>
                      <a:pt x="287" y="6"/>
                      <a:pt x="287" y="6"/>
                    </a:cubicBezTo>
                    <a:cubicBezTo>
                      <a:pt x="288" y="12"/>
                      <a:pt x="295" y="7"/>
                      <a:pt x="298" y="7"/>
                    </a:cubicBezTo>
                    <a:cubicBezTo>
                      <a:pt x="301" y="8"/>
                      <a:pt x="296" y="9"/>
                      <a:pt x="297" y="11"/>
                    </a:cubicBezTo>
                    <a:cubicBezTo>
                      <a:pt x="300" y="11"/>
                      <a:pt x="304" y="10"/>
                      <a:pt x="308" y="10"/>
                    </a:cubicBezTo>
                    <a:cubicBezTo>
                      <a:pt x="311" y="11"/>
                      <a:pt x="314" y="13"/>
                      <a:pt x="317" y="15"/>
                    </a:cubicBezTo>
                    <a:cubicBezTo>
                      <a:pt x="311" y="17"/>
                      <a:pt x="306" y="20"/>
                      <a:pt x="304" y="24"/>
                    </a:cubicBezTo>
                    <a:cubicBezTo>
                      <a:pt x="302" y="18"/>
                      <a:pt x="295" y="26"/>
                      <a:pt x="293" y="28"/>
                    </a:cubicBezTo>
                    <a:cubicBezTo>
                      <a:pt x="297" y="28"/>
                      <a:pt x="297" y="28"/>
                      <a:pt x="297" y="28"/>
                    </a:cubicBezTo>
                    <a:cubicBezTo>
                      <a:pt x="297" y="29"/>
                      <a:pt x="298" y="30"/>
                      <a:pt x="299" y="31"/>
                    </a:cubicBezTo>
                    <a:cubicBezTo>
                      <a:pt x="309" y="28"/>
                      <a:pt x="305" y="35"/>
                      <a:pt x="302" y="36"/>
                    </a:cubicBezTo>
                    <a:cubicBezTo>
                      <a:pt x="303" y="36"/>
                      <a:pt x="291" y="29"/>
                      <a:pt x="290" y="36"/>
                    </a:cubicBezTo>
                    <a:cubicBezTo>
                      <a:pt x="294" y="36"/>
                      <a:pt x="298" y="36"/>
                      <a:pt x="298" y="40"/>
                    </a:cubicBezTo>
                    <a:cubicBezTo>
                      <a:pt x="291" y="43"/>
                      <a:pt x="293" y="43"/>
                      <a:pt x="298" y="47"/>
                    </a:cubicBezTo>
                    <a:cubicBezTo>
                      <a:pt x="292" y="51"/>
                      <a:pt x="284" y="52"/>
                      <a:pt x="277" y="55"/>
                    </a:cubicBezTo>
                    <a:cubicBezTo>
                      <a:pt x="279" y="55"/>
                      <a:pt x="281" y="54"/>
                      <a:pt x="282" y="56"/>
                    </a:cubicBezTo>
                    <a:cubicBezTo>
                      <a:pt x="274" y="62"/>
                      <a:pt x="280" y="62"/>
                      <a:pt x="279" y="71"/>
                    </a:cubicBezTo>
                    <a:cubicBezTo>
                      <a:pt x="273" y="70"/>
                      <a:pt x="268" y="69"/>
                      <a:pt x="263" y="64"/>
                    </a:cubicBezTo>
                    <a:cubicBezTo>
                      <a:pt x="260" y="67"/>
                      <a:pt x="250" y="64"/>
                      <a:pt x="249" y="70"/>
                    </a:cubicBezTo>
                    <a:cubicBezTo>
                      <a:pt x="254" y="69"/>
                      <a:pt x="257" y="67"/>
                      <a:pt x="262" y="66"/>
                    </a:cubicBezTo>
                    <a:cubicBezTo>
                      <a:pt x="262" y="69"/>
                      <a:pt x="260" y="69"/>
                      <a:pt x="260" y="70"/>
                    </a:cubicBezTo>
                    <a:cubicBezTo>
                      <a:pt x="253" y="70"/>
                      <a:pt x="253" y="70"/>
                      <a:pt x="253" y="70"/>
                    </a:cubicBezTo>
                    <a:cubicBezTo>
                      <a:pt x="254" y="74"/>
                      <a:pt x="257" y="71"/>
                      <a:pt x="261" y="71"/>
                    </a:cubicBezTo>
                    <a:cubicBezTo>
                      <a:pt x="265" y="72"/>
                      <a:pt x="272" y="70"/>
                      <a:pt x="274" y="72"/>
                    </a:cubicBezTo>
                    <a:cubicBezTo>
                      <a:pt x="259" y="82"/>
                      <a:pt x="240" y="81"/>
                      <a:pt x="226" y="85"/>
                    </a:cubicBezTo>
                    <a:cubicBezTo>
                      <a:pt x="215" y="88"/>
                      <a:pt x="207" y="98"/>
                      <a:pt x="194" y="100"/>
                    </a:cubicBezTo>
                    <a:cubicBezTo>
                      <a:pt x="192" y="99"/>
                      <a:pt x="194" y="98"/>
                      <a:pt x="194" y="96"/>
                    </a:cubicBezTo>
                    <a:cubicBezTo>
                      <a:pt x="190" y="101"/>
                      <a:pt x="185" y="99"/>
                      <a:pt x="180" y="102"/>
                    </a:cubicBezTo>
                    <a:cubicBezTo>
                      <a:pt x="176" y="109"/>
                      <a:pt x="172" y="116"/>
                      <a:pt x="163" y="118"/>
                    </a:cubicBezTo>
                    <a:cubicBezTo>
                      <a:pt x="160" y="127"/>
                      <a:pt x="156" y="134"/>
                      <a:pt x="148" y="137"/>
                    </a:cubicBezTo>
                    <a:cubicBezTo>
                      <a:pt x="144" y="135"/>
                      <a:pt x="139" y="129"/>
                      <a:pt x="129" y="131"/>
                    </a:cubicBezTo>
                    <a:cubicBezTo>
                      <a:pt x="127" y="122"/>
                      <a:pt x="121" y="110"/>
                      <a:pt x="119" y="95"/>
                    </a:cubicBezTo>
                    <a:cubicBezTo>
                      <a:pt x="124" y="93"/>
                      <a:pt x="123" y="94"/>
                      <a:pt x="121" y="88"/>
                    </a:cubicBezTo>
                    <a:cubicBezTo>
                      <a:pt x="127" y="83"/>
                      <a:pt x="139" y="81"/>
                      <a:pt x="143" y="77"/>
                    </a:cubicBezTo>
                    <a:cubicBezTo>
                      <a:pt x="142" y="71"/>
                      <a:pt x="136" y="71"/>
                      <a:pt x="130" y="69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4" y="70"/>
                      <a:pt x="146" y="70"/>
                      <a:pt x="146" y="70"/>
                    </a:cubicBezTo>
                    <a:cubicBezTo>
                      <a:pt x="145" y="66"/>
                      <a:pt x="143" y="63"/>
                      <a:pt x="140" y="62"/>
                    </a:cubicBezTo>
                    <a:cubicBezTo>
                      <a:pt x="140" y="61"/>
                      <a:pt x="140" y="61"/>
                      <a:pt x="140" y="61"/>
                    </a:cubicBezTo>
                    <a:cubicBezTo>
                      <a:pt x="135" y="60"/>
                      <a:pt x="133" y="64"/>
                      <a:pt x="128" y="63"/>
                    </a:cubicBezTo>
                    <a:cubicBezTo>
                      <a:pt x="133" y="59"/>
                      <a:pt x="136" y="57"/>
                      <a:pt x="136" y="54"/>
                    </a:cubicBezTo>
                    <a:cubicBezTo>
                      <a:pt x="136" y="47"/>
                      <a:pt x="131" y="45"/>
                      <a:pt x="131" y="39"/>
                    </a:cubicBezTo>
                    <a:cubicBezTo>
                      <a:pt x="116" y="34"/>
                      <a:pt x="98" y="42"/>
                      <a:pt x="91" y="35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98" y="34"/>
                      <a:pt x="91" y="34"/>
                      <a:pt x="90" y="34"/>
                    </a:cubicBezTo>
                    <a:cubicBezTo>
                      <a:pt x="92" y="31"/>
                      <a:pt x="102" y="35"/>
                      <a:pt x="105" y="32"/>
                    </a:cubicBezTo>
                    <a:cubicBezTo>
                      <a:pt x="105" y="32"/>
                      <a:pt x="106" y="31"/>
                      <a:pt x="105" y="31"/>
                    </a:cubicBezTo>
                    <a:cubicBezTo>
                      <a:pt x="95" y="32"/>
                      <a:pt x="92" y="28"/>
                      <a:pt x="85" y="26"/>
                    </a:cubicBezTo>
                    <a:cubicBezTo>
                      <a:pt x="99" y="22"/>
                      <a:pt x="117" y="23"/>
                      <a:pt x="128" y="17"/>
                    </a:cubicBezTo>
                    <a:cubicBezTo>
                      <a:pt x="125" y="16"/>
                      <a:pt x="120" y="18"/>
                      <a:pt x="119" y="16"/>
                    </a:cubicBezTo>
                    <a:cubicBezTo>
                      <a:pt x="128" y="12"/>
                      <a:pt x="146" y="16"/>
                      <a:pt x="151" y="7"/>
                    </a:cubicBezTo>
                    <a:cubicBezTo>
                      <a:pt x="148" y="7"/>
                      <a:pt x="149" y="10"/>
                      <a:pt x="145" y="9"/>
                    </a:cubicBezTo>
                    <a:cubicBezTo>
                      <a:pt x="138" y="8"/>
                      <a:pt x="133" y="10"/>
                      <a:pt x="127" y="10"/>
                    </a:cubicBezTo>
                    <a:cubicBezTo>
                      <a:pt x="126" y="13"/>
                      <a:pt x="132" y="9"/>
                      <a:pt x="131" y="12"/>
                    </a:cubicBezTo>
                    <a:cubicBezTo>
                      <a:pt x="109" y="12"/>
                      <a:pt x="96" y="20"/>
                      <a:pt x="76" y="23"/>
                    </a:cubicBezTo>
                    <a:cubicBezTo>
                      <a:pt x="89" y="24"/>
                      <a:pt x="58" y="31"/>
                      <a:pt x="53" y="31"/>
                    </a:cubicBezTo>
                    <a:cubicBezTo>
                      <a:pt x="51" y="34"/>
                      <a:pt x="59" y="33"/>
                      <a:pt x="55" y="35"/>
                    </a:cubicBezTo>
                    <a:cubicBezTo>
                      <a:pt x="49" y="36"/>
                      <a:pt x="41" y="36"/>
                      <a:pt x="34" y="36"/>
                    </a:cubicBezTo>
                    <a:cubicBezTo>
                      <a:pt x="34" y="36"/>
                      <a:pt x="33" y="36"/>
                      <a:pt x="33" y="36"/>
                    </a:cubicBezTo>
                    <a:cubicBezTo>
                      <a:pt x="32" y="36"/>
                      <a:pt x="31" y="36"/>
                      <a:pt x="30" y="36"/>
                    </a:cubicBezTo>
                    <a:cubicBezTo>
                      <a:pt x="22" y="36"/>
                      <a:pt x="13" y="36"/>
                      <a:pt x="5" y="34"/>
                    </a:cubicBezTo>
                    <a:cubicBezTo>
                      <a:pt x="4" y="34"/>
                      <a:pt x="4" y="34"/>
                      <a:pt x="3" y="34"/>
                    </a:cubicBezTo>
                    <a:cubicBezTo>
                      <a:pt x="7" y="32"/>
                      <a:pt x="14" y="33"/>
                      <a:pt x="20" y="31"/>
                    </a:cubicBezTo>
                    <a:cubicBezTo>
                      <a:pt x="17" y="31"/>
                      <a:pt x="17" y="27"/>
                      <a:pt x="20" y="28"/>
                    </a:cubicBezTo>
                    <a:cubicBezTo>
                      <a:pt x="24" y="28"/>
                      <a:pt x="29" y="28"/>
                      <a:pt x="30" y="31"/>
                    </a:cubicBezTo>
                    <a:cubicBezTo>
                      <a:pt x="34" y="26"/>
                      <a:pt x="39" y="24"/>
                      <a:pt x="48" y="25"/>
                    </a:cubicBezTo>
                    <a:cubicBezTo>
                      <a:pt x="48" y="23"/>
                      <a:pt x="46" y="22"/>
                      <a:pt x="44" y="23"/>
                    </a:cubicBezTo>
                    <a:cubicBezTo>
                      <a:pt x="32" y="18"/>
                      <a:pt x="12" y="34"/>
                      <a:pt x="3" y="21"/>
                    </a:cubicBezTo>
                    <a:cubicBezTo>
                      <a:pt x="21" y="21"/>
                      <a:pt x="0" y="21"/>
                      <a:pt x="1" y="17"/>
                    </a:cubicBezTo>
                    <a:cubicBezTo>
                      <a:pt x="13" y="15"/>
                      <a:pt x="21" y="5"/>
                      <a:pt x="32" y="14"/>
                    </a:cubicBezTo>
                    <a:cubicBezTo>
                      <a:pt x="35" y="15"/>
                      <a:pt x="41" y="13"/>
                      <a:pt x="39" y="18"/>
                    </a:cubicBezTo>
                    <a:cubicBezTo>
                      <a:pt x="41" y="17"/>
                      <a:pt x="42" y="16"/>
                      <a:pt x="44" y="14"/>
                    </a:cubicBezTo>
                    <a:cubicBezTo>
                      <a:pt x="43" y="12"/>
                      <a:pt x="37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8"/>
                      <a:pt x="28" y="10"/>
                      <a:pt x="32" y="9"/>
                    </a:cubicBezTo>
                    <a:cubicBezTo>
                      <a:pt x="66" y="7"/>
                      <a:pt x="98" y="1"/>
                      <a:pt x="128" y="3"/>
                    </a:cubicBezTo>
                    <a:cubicBezTo>
                      <a:pt x="128" y="4"/>
                      <a:pt x="127" y="4"/>
                      <a:pt x="127" y="5"/>
                    </a:cubicBezTo>
                    <a:cubicBezTo>
                      <a:pt x="130" y="5"/>
                      <a:pt x="133" y="6"/>
                      <a:pt x="135" y="4"/>
                    </a:cubicBezTo>
                    <a:cubicBezTo>
                      <a:pt x="158" y="7"/>
                      <a:pt x="184" y="10"/>
                      <a:pt x="195" y="5"/>
                    </a:cubicBezTo>
                    <a:cubicBezTo>
                      <a:pt x="200" y="5"/>
                      <a:pt x="214" y="10"/>
                      <a:pt x="210" y="7"/>
                    </a:cubicBezTo>
                    <a:cubicBezTo>
                      <a:pt x="210" y="6"/>
                      <a:pt x="207" y="7"/>
                      <a:pt x="207" y="5"/>
                    </a:cubicBezTo>
                    <a:cubicBezTo>
                      <a:pt x="214" y="5"/>
                      <a:pt x="210" y="1"/>
                      <a:pt x="222" y="3"/>
                    </a:cubicBezTo>
                    <a:cubicBezTo>
                      <a:pt x="223" y="8"/>
                      <a:pt x="228" y="3"/>
                      <a:pt x="231" y="5"/>
                    </a:cubicBezTo>
                    <a:cubicBezTo>
                      <a:pt x="237" y="5"/>
                      <a:pt x="243" y="0"/>
                      <a:pt x="255" y="2"/>
                    </a:cubicBezTo>
                    <a:cubicBezTo>
                      <a:pt x="276" y="2"/>
                      <a:pt x="276" y="2"/>
                      <a:pt x="276" y="2"/>
                    </a:cubicBezTo>
                    <a:cubicBezTo>
                      <a:pt x="276" y="3"/>
                      <a:pt x="275" y="3"/>
                      <a:pt x="275" y="4"/>
                    </a:cubicBezTo>
                    <a:cubicBezTo>
                      <a:pt x="277" y="3"/>
                      <a:pt x="283" y="5"/>
                      <a:pt x="284" y="3"/>
                    </a:cubicBezTo>
                    <a:cubicBezTo>
                      <a:pt x="289" y="2"/>
                      <a:pt x="294" y="3"/>
                      <a:pt x="299" y="5"/>
                    </a:cubicBezTo>
                    <a:cubicBezTo>
                      <a:pt x="300" y="5"/>
                      <a:pt x="300" y="5"/>
                      <a:pt x="300" y="5"/>
                    </a:cubicBezTo>
                    <a:lnTo>
                      <a:pt x="301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Freeform 97"/>
              <p:cNvSpPr>
                <a:spLocks/>
              </p:cNvSpPr>
              <p:nvPr userDrawn="1"/>
            </p:nvSpPr>
            <p:spPr bwMode="auto">
              <a:xfrm>
                <a:off x="2720" y="602"/>
                <a:ext cx="17" cy="14"/>
              </a:xfrm>
              <a:custGeom>
                <a:avLst/>
                <a:gdLst>
                  <a:gd name="T0" fmla="*/ 7 w 7"/>
                  <a:gd name="T1" fmla="*/ 1 h 6"/>
                  <a:gd name="T2" fmla="*/ 0 w 7"/>
                  <a:gd name="T3" fmla="*/ 3 h 6"/>
                  <a:gd name="T4" fmla="*/ 7 w 7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6"/>
                      <a:pt x="3" y="3"/>
                      <a:pt x="0" y="3"/>
                    </a:cubicBezTo>
                    <a:cubicBezTo>
                      <a:pt x="0" y="0"/>
                      <a:pt x="4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Freeform 98"/>
              <p:cNvSpPr>
                <a:spLocks/>
              </p:cNvSpPr>
              <p:nvPr userDrawn="1"/>
            </p:nvSpPr>
            <p:spPr bwMode="auto">
              <a:xfrm>
                <a:off x="2649" y="611"/>
                <a:ext cx="54" cy="24"/>
              </a:xfrm>
              <a:custGeom>
                <a:avLst/>
                <a:gdLst>
                  <a:gd name="T0" fmla="*/ 23 w 23"/>
                  <a:gd name="T1" fmla="*/ 4 h 10"/>
                  <a:gd name="T2" fmla="*/ 22 w 23"/>
                  <a:gd name="T3" fmla="*/ 9 h 10"/>
                  <a:gd name="T4" fmla="*/ 0 w 23"/>
                  <a:gd name="T5" fmla="*/ 7 h 10"/>
                  <a:gd name="T6" fmla="*/ 2 w 23"/>
                  <a:gd name="T7" fmla="*/ 6 h 10"/>
                  <a:gd name="T8" fmla="*/ 3 w 23"/>
                  <a:gd name="T9" fmla="*/ 1 h 10"/>
                  <a:gd name="T10" fmla="*/ 23 w 23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0">
                    <a:moveTo>
                      <a:pt x="23" y="4"/>
                    </a:moveTo>
                    <a:cubicBezTo>
                      <a:pt x="22" y="7"/>
                      <a:pt x="20" y="5"/>
                      <a:pt x="22" y="9"/>
                    </a:cubicBezTo>
                    <a:cubicBezTo>
                      <a:pt x="13" y="10"/>
                      <a:pt x="10" y="5"/>
                      <a:pt x="0" y="7"/>
                    </a:cubicBezTo>
                    <a:cubicBezTo>
                      <a:pt x="0" y="6"/>
                      <a:pt x="1" y="6"/>
                      <a:pt x="2" y="6"/>
                    </a:cubicBezTo>
                    <a:cubicBezTo>
                      <a:pt x="5" y="5"/>
                      <a:pt x="0" y="3"/>
                      <a:pt x="3" y="1"/>
                    </a:cubicBezTo>
                    <a:cubicBezTo>
                      <a:pt x="12" y="0"/>
                      <a:pt x="15" y="5"/>
                      <a:pt x="2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Freeform 99"/>
              <p:cNvSpPr>
                <a:spLocks/>
              </p:cNvSpPr>
              <p:nvPr userDrawn="1"/>
            </p:nvSpPr>
            <p:spPr bwMode="auto">
              <a:xfrm>
                <a:off x="2545" y="630"/>
                <a:ext cx="40" cy="15"/>
              </a:xfrm>
              <a:custGeom>
                <a:avLst/>
                <a:gdLst>
                  <a:gd name="T0" fmla="*/ 17 w 17"/>
                  <a:gd name="T1" fmla="*/ 1 h 6"/>
                  <a:gd name="T2" fmla="*/ 0 w 17"/>
                  <a:gd name="T3" fmla="*/ 1 h 6"/>
                  <a:gd name="T4" fmla="*/ 17 w 17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6">
                    <a:moveTo>
                      <a:pt x="17" y="1"/>
                    </a:moveTo>
                    <a:cubicBezTo>
                      <a:pt x="14" y="6"/>
                      <a:pt x="3" y="3"/>
                      <a:pt x="0" y="1"/>
                    </a:cubicBezTo>
                    <a:cubicBezTo>
                      <a:pt x="1" y="0"/>
                      <a:pt x="11" y="0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Freeform 100"/>
              <p:cNvSpPr>
                <a:spLocks/>
              </p:cNvSpPr>
              <p:nvPr userDrawn="1"/>
            </p:nvSpPr>
            <p:spPr bwMode="auto">
              <a:xfrm>
                <a:off x="3495" y="979"/>
                <a:ext cx="24" cy="14"/>
              </a:xfrm>
              <a:custGeom>
                <a:avLst/>
                <a:gdLst>
                  <a:gd name="T0" fmla="*/ 1 w 10"/>
                  <a:gd name="T1" fmla="*/ 6 h 6"/>
                  <a:gd name="T2" fmla="*/ 2 w 10"/>
                  <a:gd name="T3" fmla="*/ 0 h 6"/>
                  <a:gd name="T4" fmla="*/ 10 w 10"/>
                  <a:gd name="T5" fmla="*/ 0 h 6"/>
                  <a:gd name="T6" fmla="*/ 4 w 10"/>
                  <a:gd name="T7" fmla="*/ 1 h 6"/>
                  <a:gd name="T8" fmla="*/ 2 w 10"/>
                  <a:gd name="T9" fmla="*/ 6 h 6"/>
                  <a:gd name="T10" fmla="*/ 1 w 10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6">
                    <a:moveTo>
                      <a:pt x="1" y="6"/>
                    </a:moveTo>
                    <a:cubicBezTo>
                      <a:pt x="4" y="3"/>
                      <a:pt x="0" y="2"/>
                      <a:pt x="2" y="0"/>
                    </a:cubicBezTo>
                    <a:cubicBezTo>
                      <a:pt x="5" y="0"/>
                      <a:pt x="8" y="0"/>
                      <a:pt x="10" y="0"/>
                    </a:cubicBezTo>
                    <a:cubicBezTo>
                      <a:pt x="10" y="2"/>
                      <a:pt x="6" y="0"/>
                      <a:pt x="4" y="1"/>
                    </a:cubicBezTo>
                    <a:cubicBezTo>
                      <a:pt x="2" y="1"/>
                      <a:pt x="4" y="5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Freeform 101"/>
              <p:cNvSpPr>
                <a:spLocks/>
              </p:cNvSpPr>
              <p:nvPr userDrawn="1"/>
            </p:nvSpPr>
            <p:spPr bwMode="auto">
              <a:xfrm>
                <a:off x="2499" y="633"/>
                <a:ext cx="27" cy="14"/>
              </a:xfrm>
              <a:custGeom>
                <a:avLst/>
                <a:gdLst>
                  <a:gd name="T0" fmla="*/ 0 w 11"/>
                  <a:gd name="T1" fmla="*/ 5 h 6"/>
                  <a:gd name="T2" fmla="*/ 11 w 11"/>
                  <a:gd name="T3" fmla="*/ 1 h 6"/>
                  <a:gd name="T4" fmla="*/ 2 w 11"/>
                  <a:gd name="T5" fmla="*/ 6 h 6"/>
                  <a:gd name="T6" fmla="*/ 0 w 11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0" y="5"/>
                    </a:moveTo>
                    <a:cubicBezTo>
                      <a:pt x="3" y="3"/>
                      <a:pt x="5" y="0"/>
                      <a:pt x="11" y="1"/>
                    </a:cubicBezTo>
                    <a:cubicBezTo>
                      <a:pt x="10" y="6"/>
                      <a:pt x="4" y="3"/>
                      <a:pt x="2" y="6"/>
                    </a:cubicBezTo>
                    <a:cubicBezTo>
                      <a:pt x="2" y="5"/>
                      <a:pt x="1" y="5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Freeform 102"/>
              <p:cNvSpPr>
                <a:spLocks/>
              </p:cNvSpPr>
              <p:nvPr userDrawn="1"/>
            </p:nvSpPr>
            <p:spPr bwMode="auto">
              <a:xfrm>
                <a:off x="2763" y="635"/>
                <a:ext cx="16" cy="7"/>
              </a:xfrm>
              <a:custGeom>
                <a:avLst/>
                <a:gdLst>
                  <a:gd name="T0" fmla="*/ 7 w 7"/>
                  <a:gd name="T1" fmla="*/ 0 h 3"/>
                  <a:gd name="T2" fmla="*/ 0 w 7"/>
                  <a:gd name="T3" fmla="*/ 3 h 3"/>
                  <a:gd name="T4" fmla="*/ 7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7" y="0"/>
                    </a:moveTo>
                    <a:cubicBezTo>
                      <a:pt x="7" y="3"/>
                      <a:pt x="3" y="3"/>
                      <a:pt x="0" y="3"/>
                    </a:cubicBezTo>
                    <a:cubicBezTo>
                      <a:pt x="0" y="0"/>
                      <a:pt x="4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9" name="Freeform 103"/>
              <p:cNvSpPr>
                <a:spLocks/>
              </p:cNvSpPr>
              <p:nvPr userDrawn="1"/>
            </p:nvSpPr>
            <p:spPr bwMode="auto">
              <a:xfrm>
                <a:off x="3343" y="1259"/>
                <a:ext cx="728" cy="1083"/>
              </a:xfrm>
              <a:custGeom>
                <a:avLst/>
                <a:gdLst>
                  <a:gd name="T0" fmla="*/ 306 w 307"/>
                  <a:gd name="T1" fmla="*/ 112 h 457"/>
                  <a:gd name="T2" fmla="*/ 304 w 307"/>
                  <a:gd name="T3" fmla="*/ 88 h 457"/>
                  <a:gd name="T4" fmla="*/ 302 w 307"/>
                  <a:gd name="T5" fmla="*/ 75 h 457"/>
                  <a:gd name="T6" fmla="*/ 297 w 307"/>
                  <a:gd name="T7" fmla="*/ 50 h 457"/>
                  <a:gd name="T8" fmla="*/ 296 w 307"/>
                  <a:gd name="T9" fmla="*/ 46 h 457"/>
                  <a:gd name="T10" fmla="*/ 268 w 307"/>
                  <a:gd name="T11" fmla="*/ 44 h 457"/>
                  <a:gd name="T12" fmla="*/ 234 w 307"/>
                  <a:gd name="T13" fmla="*/ 41 h 457"/>
                  <a:gd name="T14" fmla="*/ 229 w 307"/>
                  <a:gd name="T15" fmla="*/ 53 h 457"/>
                  <a:gd name="T16" fmla="*/ 174 w 307"/>
                  <a:gd name="T17" fmla="*/ 24 h 457"/>
                  <a:gd name="T18" fmla="*/ 181 w 307"/>
                  <a:gd name="T19" fmla="*/ 3 h 457"/>
                  <a:gd name="T20" fmla="*/ 102 w 307"/>
                  <a:gd name="T21" fmla="*/ 17 h 457"/>
                  <a:gd name="T22" fmla="*/ 80 w 307"/>
                  <a:gd name="T23" fmla="*/ 12 h 457"/>
                  <a:gd name="T24" fmla="*/ 79 w 307"/>
                  <a:gd name="T25" fmla="*/ 12 h 457"/>
                  <a:gd name="T26" fmla="*/ 12 w 307"/>
                  <a:gd name="T27" fmla="*/ 100 h 457"/>
                  <a:gd name="T28" fmla="*/ 4 w 307"/>
                  <a:gd name="T29" fmla="*/ 120 h 457"/>
                  <a:gd name="T30" fmla="*/ 7 w 307"/>
                  <a:gd name="T31" fmla="*/ 175 h 457"/>
                  <a:gd name="T32" fmla="*/ 4 w 307"/>
                  <a:gd name="T33" fmla="*/ 182 h 457"/>
                  <a:gd name="T34" fmla="*/ 63 w 307"/>
                  <a:gd name="T35" fmla="*/ 240 h 457"/>
                  <a:gd name="T36" fmla="*/ 139 w 307"/>
                  <a:gd name="T37" fmla="*/ 225 h 457"/>
                  <a:gd name="T38" fmla="*/ 164 w 307"/>
                  <a:gd name="T39" fmla="*/ 237 h 457"/>
                  <a:gd name="T40" fmla="*/ 171 w 307"/>
                  <a:gd name="T41" fmla="*/ 266 h 457"/>
                  <a:gd name="T42" fmla="*/ 192 w 307"/>
                  <a:gd name="T43" fmla="*/ 337 h 457"/>
                  <a:gd name="T44" fmla="*/ 201 w 307"/>
                  <a:gd name="T45" fmla="*/ 442 h 457"/>
                  <a:gd name="T46" fmla="*/ 210 w 307"/>
                  <a:gd name="T47" fmla="*/ 449 h 457"/>
                  <a:gd name="T48" fmla="*/ 227 w 307"/>
                  <a:gd name="T49" fmla="*/ 424 h 457"/>
                  <a:gd name="T50" fmla="*/ 235 w 307"/>
                  <a:gd name="T51" fmla="*/ 412 h 457"/>
                  <a:gd name="T52" fmla="*/ 243 w 307"/>
                  <a:gd name="T53" fmla="*/ 398 h 457"/>
                  <a:gd name="T54" fmla="*/ 248 w 307"/>
                  <a:gd name="T55" fmla="*/ 388 h 457"/>
                  <a:gd name="T56" fmla="*/ 263 w 307"/>
                  <a:gd name="T57" fmla="*/ 358 h 457"/>
                  <a:gd name="T58" fmla="*/ 269 w 307"/>
                  <a:gd name="T59" fmla="*/ 344 h 457"/>
                  <a:gd name="T60" fmla="*/ 277 w 307"/>
                  <a:gd name="T61" fmla="*/ 325 h 457"/>
                  <a:gd name="T62" fmla="*/ 290 w 307"/>
                  <a:gd name="T63" fmla="*/ 285 h 457"/>
                  <a:gd name="T64" fmla="*/ 293 w 307"/>
                  <a:gd name="T65" fmla="*/ 271 h 457"/>
                  <a:gd name="T66" fmla="*/ 295 w 307"/>
                  <a:gd name="T67" fmla="*/ 265 h 457"/>
                  <a:gd name="T68" fmla="*/ 297 w 307"/>
                  <a:gd name="T69" fmla="*/ 254 h 457"/>
                  <a:gd name="T70" fmla="*/ 300 w 307"/>
                  <a:gd name="T71" fmla="*/ 237 h 457"/>
                  <a:gd name="T72" fmla="*/ 302 w 307"/>
                  <a:gd name="T73" fmla="*/ 223 h 457"/>
                  <a:gd name="T74" fmla="*/ 305 w 307"/>
                  <a:gd name="T75" fmla="*/ 202 h 457"/>
                  <a:gd name="T76" fmla="*/ 307 w 307"/>
                  <a:gd name="T77" fmla="*/ 173 h 457"/>
                  <a:gd name="T78" fmla="*/ 307 w 307"/>
                  <a:gd name="T79" fmla="*/ 162 h 457"/>
                  <a:gd name="T80" fmla="*/ 307 w 307"/>
                  <a:gd name="T81" fmla="*/ 131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7" h="457">
                    <a:moveTo>
                      <a:pt x="307" y="131"/>
                    </a:moveTo>
                    <a:cubicBezTo>
                      <a:pt x="307" y="125"/>
                      <a:pt x="306" y="119"/>
                      <a:pt x="306" y="112"/>
                    </a:cubicBezTo>
                    <a:cubicBezTo>
                      <a:pt x="305" y="106"/>
                      <a:pt x="305" y="100"/>
                      <a:pt x="304" y="93"/>
                    </a:cubicBezTo>
                    <a:cubicBezTo>
                      <a:pt x="304" y="92"/>
                      <a:pt x="304" y="90"/>
                      <a:pt x="304" y="88"/>
                    </a:cubicBezTo>
                    <a:cubicBezTo>
                      <a:pt x="303" y="86"/>
                      <a:pt x="303" y="83"/>
                      <a:pt x="303" y="81"/>
                    </a:cubicBezTo>
                    <a:cubicBezTo>
                      <a:pt x="302" y="79"/>
                      <a:pt x="302" y="77"/>
                      <a:pt x="302" y="75"/>
                    </a:cubicBezTo>
                    <a:cubicBezTo>
                      <a:pt x="301" y="72"/>
                      <a:pt x="301" y="70"/>
                      <a:pt x="301" y="68"/>
                    </a:cubicBezTo>
                    <a:cubicBezTo>
                      <a:pt x="300" y="62"/>
                      <a:pt x="298" y="56"/>
                      <a:pt x="297" y="50"/>
                    </a:cubicBezTo>
                    <a:cubicBezTo>
                      <a:pt x="297" y="49"/>
                      <a:pt x="297" y="48"/>
                      <a:pt x="297" y="47"/>
                    </a:cubicBezTo>
                    <a:cubicBezTo>
                      <a:pt x="297" y="47"/>
                      <a:pt x="297" y="47"/>
                      <a:pt x="296" y="46"/>
                    </a:cubicBezTo>
                    <a:cubicBezTo>
                      <a:pt x="295" y="47"/>
                      <a:pt x="293" y="47"/>
                      <a:pt x="291" y="47"/>
                    </a:cubicBezTo>
                    <a:cubicBezTo>
                      <a:pt x="286" y="48"/>
                      <a:pt x="275" y="46"/>
                      <a:pt x="268" y="44"/>
                    </a:cubicBezTo>
                    <a:cubicBezTo>
                      <a:pt x="262" y="42"/>
                      <a:pt x="250" y="33"/>
                      <a:pt x="246" y="33"/>
                    </a:cubicBezTo>
                    <a:cubicBezTo>
                      <a:pt x="241" y="33"/>
                      <a:pt x="235" y="35"/>
                      <a:pt x="234" y="41"/>
                    </a:cubicBezTo>
                    <a:cubicBezTo>
                      <a:pt x="235" y="43"/>
                      <a:pt x="235" y="45"/>
                      <a:pt x="235" y="48"/>
                    </a:cubicBezTo>
                    <a:cubicBezTo>
                      <a:pt x="233" y="50"/>
                      <a:pt x="232" y="53"/>
                      <a:pt x="229" y="53"/>
                    </a:cubicBezTo>
                    <a:cubicBezTo>
                      <a:pt x="223" y="45"/>
                      <a:pt x="206" y="49"/>
                      <a:pt x="205" y="37"/>
                    </a:cubicBezTo>
                    <a:cubicBezTo>
                      <a:pt x="193" y="34"/>
                      <a:pt x="178" y="34"/>
                      <a:pt x="174" y="24"/>
                    </a:cubicBezTo>
                    <a:cubicBezTo>
                      <a:pt x="178" y="23"/>
                      <a:pt x="180" y="20"/>
                      <a:pt x="181" y="16"/>
                    </a:cubicBezTo>
                    <a:cubicBezTo>
                      <a:pt x="175" y="12"/>
                      <a:pt x="178" y="7"/>
                      <a:pt x="181" y="3"/>
                    </a:cubicBezTo>
                    <a:cubicBezTo>
                      <a:pt x="175" y="4"/>
                      <a:pt x="168" y="0"/>
                      <a:pt x="162" y="6"/>
                    </a:cubicBezTo>
                    <a:cubicBezTo>
                      <a:pt x="145" y="3"/>
                      <a:pt x="116" y="7"/>
                      <a:pt x="102" y="17"/>
                    </a:cubicBezTo>
                    <a:cubicBezTo>
                      <a:pt x="95" y="16"/>
                      <a:pt x="93" y="17"/>
                      <a:pt x="86" y="17"/>
                    </a:cubicBezTo>
                    <a:cubicBezTo>
                      <a:pt x="82" y="17"/>
                      <a:pt x="84" y="12"/>
                      <a:pt x="80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4" y="31"/>
                      <a:pt x="49" y="30"/>
                      <a:pt x="52" y="56"/>
                    </a:cubicBezTo>
                    <a:cubicBezTo>
                      <a:pt x="34" y="69"/>
                      <a:pt x="21" y="80"/>
                      <a:pt x="12" y="100"/>
                    </a:cubicBezTo>
                    <a:cubicBezTo>
                      <a:pt x="12" y="100"/>
                      <a:pt x="14" y="102"/>
                      <a:pt x="13" y="104"/>
                    </a:cubicBezTo>
                    <a:cubicBezTo>
                      <a:pt x="11" y="109"/>
                      <a:pt x="2" y="113"/>
                      <a:pt x="4" y="120"/>
                    </a:cubicBezTo>
                    <a:cubicBezTo>
                      <a:pt x="14" y="123"/>
                      <a:pt x="9" y="155"/>
                      <a:pt x="0" y="165"/>
                    </a:cubicBezTo>
                    <a:cubicBezTo>
                      <a:pt x="5" y="166"/>
                      <a:pt x="5" y="172"/>
                      <a:pt x="7" y="175"/>
                    </a:cubicBezTo>
                    <a:cubicBezTo>
                      <a:pt x="6" y="175"/>
                      <a:pt x="6" y="174"/>
                      <a:pt x="4" y="174"/>
                    </a:cubicBezTo>
                    <a:cubicBezTo>
                      <a:pt x="4" y="182"/>
                      <a:pt x="4" y="182"/>
                      <a:pt x="4" y="182"/>
                    </a:cubicBezTo>
                    <a:cubicBezTo>
                      <a:pt x="15" y="189"/>
                      <a:pt x="26" y="200"/>
                      <a:pt x="27" y="214"/>
                    </a:cubicBezTo>
                    <a:cubicBezTo>
                      <a:pt x="38" y="220"/>
                      <a:pt x="47" y="235"/>
                      <a:pt x="63" y="240"/>
                    </a:cubicBezTo>
                    <a:cubicBezTo>
                      <a:pt x="75" y="227"/>
                      <a:pt x="109" y="242"/>
                      <a:pt x="119" y="226"/>
                    </a:cubicBezTo>
                    <a:cubicBezTo>
                      <a:pt x="125" y="225"/>
                      <a:pt x="132" y="225"/>
                      <a:pt x="139" y="225"/>
                    </a:cubicBezTo>
                    <a:cubicBezTo>
                      <a:pt x="142" y="230"/>
                      <a:pt x="145" y="234"/>
                      <a:pt x="147" y="240"/>
                    </a:cubicBezTo>
                    <a:cubicBezTo>
                      <a:pt x="154" y="240"/>
                      <a:pt x="158" y="237"/>
                      <a:pt x="164" y="237"/>
                    </a:cubicBezTo>
                    <a:cubicBezTo>
                      <a:pt x="170" y="239"/>
                      <a:pt x="177" y="254"/>
                      <a:pt x="169" y="263"/>
                    </a:cubicBezTo>
                    <a:cubicBezTo>
                      <a:pt x="170" y="263"/>
                      <a:pt x="172" y="264"/>
                      <a:pt x="171" y="266"/>
                    </a:cubicBezTo>
                    <a:cubicBezTo>
                      <a:pt x="167" y="267"/>
                      <a:pt x="170" y="277"/>
                      <a:pt x="166" y="278"/>
                    </a:cubicBezTo>
                    <a:cubicBezTo>
                      <a:pt x="175" y="296"/>
                      <a:pt x="197" y="313"/>
                      <a:pt x="192" y="337"/>
                    </a:cubicBezTo>
                    <a:cubicBezTo>
                      <a:pt x="206" y="360"/>
                      <a:pt x="179" y="373"/>
                      <a:pt x="185" y="403"/>
                    </a:cubicBezTo>
                    <a:cubicBezTo>
                      <a:pt x="192" y="414"/>
                      <a:pt x="200" y="426"/>
                      <a:pt x="201" y="442"/>
                    </a:cubicBezTo>
                    <a:cubicBezTo>
                      <a:pt x="202" y="447"/>
                      <a:pt x="203" y="452"/>
                      <a:pt x="204" y="457"/>
                    </a:cubicBezTo>
                    <a:cubicBezTo>
                      <a:pt x="206" y="454"/>
                      <a:pt x="208" y="451"/>
                      <a:pt x="210" y="449"/>
                    </a:cubicBezTo>
                    <a:cubicBezTo>
                      <a:pt x="214" y="443"/>
                      <a:pt x="218" y="438"/>
                      <a:pt x="222" y="432"/>
                    </a:cubicBezTo>
                    <a:cubicBezTo>
                      <a:pt x="223" y="429"/>
                      <a:pt x="225" y="427"/>
                      <a:pt x="227" y="424"/>
                    </a:cubicBezTo>
                    <a:cubicBezTo>
                      <a:pt x="229" y="421"/>
                      <a:pt x="230" y="419"/>
                      <a:pt x="232" y="417"/>
                    </a:cubicBezTo>
                    <a:cubicBezTo>
                      <a:pt x="233" y="415"/>
                      <a:pt x="234" y="413"/>
                      <a:pt x="235" y="412"/>
                    </a:cubicBezTo>
                    <a:cubicBezTo>
                      <a:pt x="236" y="409"/>
                      <a:pt x="238" y="406"/>
                      <a:pt x="240" y="403"/>
                    </a:cubicBezTo>
                    <a:cubicBezTo>
                      <a:pt x="241" y="401"/>
                      <a:pt x="242" y="400"/>
                      <a:pt x="243" y="398"/>
                    </a:cubicBezTo>
                    <a:cubicBezTo>
                      <a:pt x="244" y="396"/>
                      <a:pt x="245" y="393"/>
                      <a:pt x="247" y="391"/>
                    </a:cubicBezTo>
                    <a:cubicBezTo>
                      <a:pt x="247" y="390"/>
                      <a:pt x="248" y="389"/>
                      <a:pt x="248" y="388"/>
                    </a:cubicBezTo>
                    <a:cubicBezTo>
                      <a:pt x="249" y="386"/>
                      <a:pt x="251" y="383"/>
                      <a:pt x="252" y="380"/>
                    </a:cubicBezTo>
                    <a:cubicBezTo>
                      <a:pt x="256" y="373"/>
                      <a:pt x="260" y="365"/>
                      <a:pt x="263" y="358"/>
                    </a:cubicBezTo>
                    <a:cubicBezTo>
                      <a:pt x="264" y="356"/>
                      <a:pt x="265" y="354"/>
                      <a:pt x="266" y="352"/>
                    </a:cubicBezTo>
                    <a:cubicBezTo>
                      <a:pt x="267" y="349"/>
                      <a:pt x="268" y="346"/>
                      <a:pt x="269" y="344"/>
                    </a:cubicBezTo>
                    <a:cubicBezTo>
                      <a:pt x="271" y="340"/>
                      <a:pt x="272" y="337"/>
                      <a:pt x="273" y="334"/>
                    </a:cubicBezTo>
                    <a:cubicBezTo>
                      <a:pt x="274" y="331"/>
                      <a:pt x="275" y="328"/>
                      <a:pt x="277" y="325"/>
                    </a:cubicBezTo>
                    <a:cubicBezTo>
                      <a:pt x="278" y="322"/>
                      <a:pt x="279" y="319"/>
                      <a:pt x="280" y="316"/>
                    </a:cubicBezTo>
                    <a:cubicBezTo>
                      <a:pt x="283" y="306"/>
                      <a:pt x="287" y="295"/>
                      <a:pt x="290" y="285"/>
                    </a:cubicBezTo>
                    <a:cubicBezTo>
                      <a:pt x="290" y="283"/>
                      <a:pt x="290" y="281"/>
                      <a:pt x="291" y="279"/>
                    </a:cubicBezTo>
                    <a:cubicBezTo>
                      <a:pt x="292" y="276"/>
                      <a:pt x="292" y="274"/>
                      <a:pt x="293" y="271"/>
                    </a:cubicBezTo>
                    <a:cubicBezTo>
                      <a:pt x="293" y="270"/>
                      <a:pt x="293" y="270"/>
                      <a:pt x="293" y="270"/>
                    </a:cubicBezTo>
                    <a:cubicBezTo>
                      <a:pt x="294" y="268"/>
                      <a:pt x="294" y="266"/>
                      <a:pt x="295" y="265"/>
                    </a:cubicBezTo>
                    <a:cubicBezTo>
                      <a:pt x="295" y="262"/>
                      <a:pt x="296" y="260"/>
                      <a:pt x="296" y="258"/>
                    </a:cubicBezTo>
                    <a:cubicBezTo>
                      <a:pt x="296" y="257"/>
                      <a:pt x="297" y="255"/>
                      <a:pt x="297" y="254"/>
                    </a:cubicBezTo>
                    <a:cubicBezTo>
                      <a:pt x="298" y="251"/>
                      <a:pt x="298" y="248"/>
                      <a:pt x="299" y="245"/>
                    </a:cubicBezTo>
                    <a:cubicBezTo>
                      <a:pt x="299" y="242"/>
                      <a:pt x="300" y="240"/>
                      <a:pt x="300" y="237"/>
                    </a:cubicBezTo>
                    <a:cubicBezTo>
                      <a:pt x="301" y="234"/>
                      <a:pt x="301" y="230"/>
                      <a:pt x="302" y="227"/>
                    </a:cubicBezTo>
                    <a:cubicBezTo>
                      <a:pt x="302" y="226"/>
                      <a:pt x="302" y="224"/>
                      <a:pt x="302" y="223"/>
                    </a:cubicBezTo>
                    <a:cubicBezTo>
                      <a:pt x="303" y="218"/>
                      <a:pt x="304" y="212"/>
                      <a:pt x="304" y="207"/>
                    </a:cubicBezTo>
                    <a:cubicBezTo>
                      <a:pt x="305" y="206"/>
                      <a:pt x="305" y="204"/>
                      <a:pt x="305" y="202"/>
                    </a:cubicBezTo>
                    <a:cubicBezTo>
                      <a:pt x="305" y="196"/>
                      <a:pt x="306" y="190"/>
                      <a:pt x="306" y="183"/>
                    </a:cubicBezTo>
                    <a:cubicBezTo>
                      <a:pt x="307" y="180"/>
                      <a:pt x="307" y="177"/>
                      <a:pt x="307" y="173"/>
                    </a:cubicBezTo>
                    <a:cubicBezTo>
                      <a:pt x="307" y="170"/>
                      <a:pt x="307" y="170"/>
                      <a:pt x="307" y="170"/>
                    </a:cubicBezTo>
                    <a:cubicBezTo>
                      <a:pt x="307" y="168"/>
                      <a:pt x="307" y="165"/>
                      <a:pt x="307" y="162"/>
                    </a:cubicBezTo>
                    <a:cubicBezTo>
                      <a:pt x="307" y="158"/>
                      <a:pt x="307" y="155"/>
                      <a:pt x="307" y="151"/>
                    </a:cubicBezTo>
                    <a:cubicBezTo>
                      <a:pt x="307" y="144"/>
                      <a:pt x="307" y="138"/>
                      <a:pt x="307" y="1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0" name="Freeform 104"/>
              <p:cNvSpPr>
                <a:spLocks/>
              </p:cNvSpPr>
              <p:nvPr userDrawn="1"/>
            </p:nvSpPr>
            <p:spPr bwMode="auto">
              <a:xfrm>
                <a:off x="3481" y="927"/>
                <a:ext cx="542" cy="355"/>
              </a:xfrm>
              <a:custGeom>
                <a:avLst/>
                <a:gdLst>
                  <a:gd name="T0" fmla="*/ 221 w 229"/>
                  <a:gd name="T1" fmla="*/ 147 h 150"/>
                  <a:gd name="T2" fmla="*/ 215 w 229"/>
                  <a:gd name="T3" fmla="*/ 126 h 150"/>
                  <a:gd name="T4" fmla="*/ 212 w 229"/>
                  <a:gd name="T5" fmla="*/ 120 h 150"/>
                  <a:gd name="T6" fmla="*/ 197 w 229"/>
                  <a:gd name="T7" fmla="*/ 122 h 150"/>
                  <a:gd name="T8" fmla="*/ 194 w 229"/>
                  <a:gd name="T9" fmla="*/ 129 h 150"/>
                  <a:gd name="T10" fmla="*/ 201 w 229"/>
                  <a:gd name="T11" fmla="*/ 137 h 150"/>
                  <a:gd name="T12" fmla="*/ 195 w 229"/>
                  <a:gd name="T13" fmla="*/ 137 h 150"/>
                  <a:gd name="T14" fmla="*/ 181 w 229"/>
                  <a:gd name="T15" fmla="*/ 137 h 150"/>
                  <a:gd name="T16" fmla="*/ 181 w 229"/>
                  <a:gd name="T17" fmla="*/ 134 h 150"/>
                  <a:gd name="T18" fmla="*/ 181 w 229"/>
                  <a:gd name="T19" fmla="*/ 130 h 150"/>
                  <a:gd name="T20" fmla="*/ 158 w 229"/>
                  <a:gd name="T21" fmla="*/ 104 h 150"/>
                  <a:gd name="T22" fmla="*/ 136 w 229"/>
                  <a:gd name="T23" fmla="*/ 82 h 150"/>
                  <a:gd name="T24" fmla="*/ 143 w 229"/>
                  <a:gd name="T25" fmla="*/ 109 h 150"/>
                  <a:gd name="T26" fmla="*/ 165 w 229"/>
                  <a:gd name="T27" fmla="*/ 125 h 150"/>
                  <a:gd name="T28" fmla="*/ 154 w 229"/>
                  <a:gd name="T29" fmla="*/ 122 h 150"/>
                  <a:gd name="T30" fmla="*/ 146 w 229"/>
                  <a:gd name="T31" fmla="*/ 147 h 150"/>
                  <a:gd name="T32" fmla="*/ 149 w 229"/>
                  <a:gd name="T33" fmla="*/ 135 h 150"/>
                  <a:gd name="T34" fmla="*/ 110 w 229"/>
                  <a:gd name="T35" fmla="*/ 91 h 150"/>
                  <a:gd name="T36" fmla="*/ 76 w 229"/>
                  <a:gd name="T37" fmla="*/ 107 h 150"/>
                  <a:gd name="T38" fmla="*/ 21 w 229"/>
                  <a:gd name="T39" fmla="*/ 150 h 150"/>
                  <a:gd name="T40" fmla="*/ 0 w 229"/>
                  <a:gd name="T41" fmla="*/ 132 h 150"/>
                  <a:gd name="T42" fmla="*/ 46 w 229"/>
                  <a:gd name="T43" fmla="*/ 99 h 150"/>
                  <a:gd name="T44" fmla="*/ 34 w 229"/>
                  <a:gd name="T45" fmla="*/ 61 h 150"/>
                  <a:gd name="T46" fmla="*/ 50 w 229"/>
                  <a:gd name="T47" fmla="*/ 53 h 150"/>
                  <a:gd name="T48" fmla="*/ 69 w 229"/>
                  <a:gd name="T49" fmla="*/ 45 h 150"/>
                  <a:gd name="T50" fmla="*/ 106 w 229"/>
                  <a:gd name="T51" fmla="*/ 28 h 150"/>
                  <a:gd name="T52" fmla="*/ 118 w 229"/>
                  <a:gd name="T53" fmla="*/ 0 h 150"/>
                  <a:gd name="T54" fmla="*/ 116 w 229"/>
                  <a:gd name="T55" fmla="*/ 11 h 150"/>
                  <a:gd name="T56" fmla="*/ 122 w 229"/>
                  <a:gd name="T57" fmla="*/ 20 h 150"/>
                  <a:gd name="T58" fmla="*/ 123 w 229"/>
                  <a:gd name="T59" fmla="*/ 24 h 150"/>
                  <a:gd name="T60" fmla="*/ 162 w 229"/>
                  <a:gd name="T61" fmla="*/ 18 h 150"/>
                  <a:gd name="T62" fmla="*/ 169 w 229"/>
                  <a:gd name="T63" fmla="*/ 18 h 150"/>
                  <a:gd name="T64" fmla="*/ 217 w 229"/>
                  <a:gd name="T65" fmla="*/ 115 h 150"/>
                  <a:gd name="T66" fmla="*/ 218 w 229"/>
                  <a:gd name="T67" fmla="*/ 120 h 150"/>
                  <a:gd name="T68" fmla="*/ 219 w 229"/>
                  <a:gd name="T69" fmla="*/ 12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9" h="150">
                    <a:moveTo>
                      <a:pt x="229" y="148"/>
                    </a:moveTo>
                    <a:cubicBezTo>
                      <a:pt x="227" y="146"/>
                      <a:pt x="225" y="145"/>
                      <a:pt x="221" y="147"/>
                    </a:cubicBezTo>
                    <a:cubicBezTo>
                      <a:pt x="224" y="145"/>
                      <a:pt x="216" y="138"/>
                      <a:pt x="213" y="135"/>
                    </a:cubicBezTo>
                    <a:cubicBezTo>
                      <a:pt x="216" y="133"/>
                      <a:pt x="214" y="130"/>
                      <a:pt x="215" y="126"/>
                    </a:cubicBezTo>
                    <a:cubicBezTo>
                      <a:pt x="209" y="124"/>
                      <a:pt x="214" y="132"/>
                      <a:pt x="212" y="129"/>
                    </a:cubicBezTo>
                    <a:cubicBezTo>
                      <a:pt x="207" y="130"/>
                      <a:pt x="211" y="122"/>
                      <a:pt x="212" y="120"/>
                    </a:cubicBezTo>
                    <a:cubicBezTo>
                      <a:pt x="210" y="116"/>
                      <a:pt x="204" y="117"/>
                      <a:pt x="198" y="117"/>
                    </a:cubicBezTo>
                    <a:cubicBezTo>
                      <a:pt x="195" y="118"/>
                      <a:pt x="199" y="119"/>
                      <a:pt x="197" y="122"/>
                    </a:cubicBezTo>
                    <a:cubicBezTo>
                      <a:pt x="193" y="125"/>
                      <a:pt x="193" y="120"/>
                      <a:pt x="190" y="119"/>
                    </a:cubicBezTo>
                    <a:cubicBezTo>
                      <a:pt x="189" y="125"/>
                      <a:pt x="194" y="125"/>
                      <a:pt x="194" y="129"/>
                    </a:cubicBezTo>
                    <a:cubicBezTo>
                      <a:pt x="192" y="127"/>
                      <a:pt x="193" y="130"/>
                      <a:pt x="191" y="130"/>
                    </a:cubicBezTo>
                    <a:cubicBezTo>
                      <a:pt x="194" y="131"/>
                      <a:pt x="201" y="131"/>
                      <a:pt x="201" y="137"/>
                    </a:cubicBezTo>
                    <a:cubicBezTo>
                      <a:pt x="199" y="136"/>
                      <a:pt x="199" y="136"/>
                      <a:pt x="199" y="140"/>
                    </a:cubicBezTo>
                    <a:cubicBezTo>
                      <a:pt x="197" y="139"/>
                      <a:pt x="197" y="138"/>
                      <a:pt x="195" y="137"/>
                    </a:cubicBezTo>
                    <a:cubicBezTo>
                      <a:pt x="195" y="141"/>
                      <a:pt x="192" y="143"/>
                      <a:pt x="194" y="148"/>
                    </a:cubicBezTo>
                    <a:cubicBezTo>
                      <a:pt x="188" y="147"/>
                      <a:pt x="185" y="146"/>
                      <a:pt x="181" y="137"/>
                    </a:cubicBezTo>
                    <a:cubicBezTo>
                      <a:pt x="183" y="135"/>
                      <a:pt x="188" y="137"/>
                      <a:pt x="192" y="136"/>
                    </a:cubicBezTo>
                    <a:cubicBezTo>
                      <a:pt x="191" y="132"/>
                      <a:pt x="185" y="134"/>
                      <a:pt x="181" y="134"/>
                    </a:cubicBezTo>
                    <a:cubicBezTo>
                      <a:pt x="181" y="133"/>
                      <a:pt x="180" y="132"/>
                      <a:pt x="179" y="132"/>
                    </a:cubicBezTo>
                    <a:cubicBezTo>
                      <a:pt x="179" y="131"/>
                      <a:pt x="181" y="131"/>
                      <a:pt x="181" y="130"/>
                    </a:cubicBezTo>
                    <a:cubicBezTo>
                      <a:pt x="172" y="127"/>
                      <a:pt x="169" y="123"/>
                      <a:pt x="171" y="111"/>
                    </a:cubicBezTo>
                    <a:cubicBezTo>
                      <a:pt x="168" y="106"/>
                      <a:pt x="165" y="107"/>
                      <a:pt x="158" y="104"/>
                    </a:cubicBezTo>
                    <a:cubicBezTo>
                      <a:pt x="148" y="100"/>
                      <a:pt x="141" y="80"/>
                      <a:pt x="139" y="89"/>
                    </a:cubicBezTo>
                    <a:cubicBezTo>
                      <a:pt x="137" y="88"/>
                      <a:pt x="136" y="85"/>
                      <a:pt x="136" y="82"/>
                    </a:cubicBezTo>
                    <a:cubicBezTo>
                      <a:pt x="132" y="81"/>
                      <a:pt x="133" y="85"/>
                      <a:pt x="128" y="84"/>
                    </a:cubicBezTo>
                    <a:cubicBezTo>
                      <a:pt x="128" y="95"/>
                      <a:pt x="140" y="99"/>
                      <a:pt x="143" y="109"/>
                    </a:cubicBezTo>
                    <a:cubicBezTo>
                      <a:pt x="151" y="109"/>
                      <a:pt x="151" y="109"/>
                      <a:pt x="151" y="109"/>
                    </a:cubicBezTo>
                    <a:cubicBezTo>
                      <a:pt x="148" y="118"/>
                      <a:pt x="167" y="114"/>
                      <a:pt x="165" y="125"/>
                    </a:cubicBezTo>
                    <a:cubicBezTo>
                      <a:pt x="162" y="124"/>
                      <a:pt x="161" y="120"/>
                      <a:pt x="157" y="120"/>
                    </a:cubicBezTo>
                    <a:cubicBezTo>
                      <a:pt x="156" y="121"/>
                      <a:pt x="155" y="122"/>
                      <a:pt x="154" y="122"/>
                    </a:cubicBezTo>
                    <a:cubicBezTo>
                      <a:pt x="158" y="127"/>
                      <a:pt x="157" y="131"/>
                      <a:pt x="154" y="136"/>
                    </a:cubicBezTo>
                    <a:cubicBezTo>
                      <a:pt x="146" y="135"/>
                      <a:pt x="145" y="140"/>
                      <a:pt x="146" y="147"/>
                    </a:cubicBezTo>
                    <a:cubicBezTo>
                      <a:pt x="140" y="144"/>
                      <a:pt x="134" y="142"/>
                      <a:pt x="131" y="137"/>
                    </a:cubicBezTo>
                    <a:cubicBezTo>
                      <a:pt x="135" y="135"/>
                      <a:pt x="144" y="137"/>
                      <a:pt x="149" y="135"/>
                    </a:cubicBezTo>
                    <a:cubicBezTo>
                      <a:pt x="156" y="113"/>
                      <a:pt x="120" y="115"/>
                      <a:pt x="117" y="96"/>
                    </a:cubicBezTo>
                    <a:cubicBezTo>
                      <a:pt x="115" y="93"/>
                      <a:pt x="112" y="93"/>
                      <a:pt x="110" y="91"/>
                    </a:cubicBezTo>
                    <a:cubicBezTo>
                      <a:pt x="104" y="95"/>
                      <a:pt x="98" y="98"/>
                      <a:pt x="93" y="102"/>
                    </a:cubicBezTo>
                    <a:cubicBezTo>
                      <a:pt x="88" y="96"/>
                      <a:pt x="70" y="97"/>
                      <a:pt x="76" y="107"/>
                    </a:cubicBezTo>
                    <a:cubicBezTo>
                      <a:pt x="71" y="115"/>
                      <a:pt x="51" y="119"/>
                      <a:pt x="58" y="130"/>
                    </a:cubicBezTo>
                    <a:cubicBezTo>
                      <a:pt x="52" y="144"/>
                      <a:pt x="36" y="146"/>
                      <a:pt x="21" y="150"/>
                    </a:cubicBezTo>
                    <a:cubicBezTo>
                      <a:pt x="19" y="142"/>
                      <a:pt x="11" y="143"/>
                      <a:pt x="2" y="144"/>
                    </a:cubicBezTo>
                    <a:cubicBezTo>
                      <a:pt x="5" y="141"/>
                      <a:pt x="5" y="134"/>
                      <a:pt x="0" y="132"/>
                    </a:cubicBezTo>
                    <a:cubicBezTo>
                      <a:pt x="5" y="123"/>
                      <a:pt x="9" y="111"/>
                      <a:pt x="5" y="100"/>
                    </a:cubicBezTo>
                    <a:cubicBezTo>
                      <a:pt x="13" y="93"/>
                      <a:pt x="32" y="99"/>
                      <a:pt x="46" y="99"/>
                    </a:cubicBezTo>
                    <a:cubicBezTo>
                      <a:pt x="54" y="98"/>
                      <a:pt x="49" y="81"/>
                      <a:pt x="53" y="80"/>
                    </a:cubicBezTo>
                    <a:cubicBezTo>
                      <a:pt x="49" y="70"/>
                      <a:pt x="38" y="72"/>
                      <a:pt x="34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58"/>
                      <a:pt x="49" y="57"/>
                      <a:pt x="50" y="53"/>
                    </a:cubicBezTo>
                    <a:cubicBezTo>
                      <a:pt x="56" y="60"/>
                      <a:pt x="63" y="53"/>
                      <a:pt x="69" y="51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79" y="44"/>
                      <a:pt x="85" y="40"/>
                      <a:pt x="87" y="31"/>
                    </a:cubicBezTo>
                    <a:cubicBezTo>
                      <a:pt x="91" y="32"/>
                      <a:pt x="99" y="24"/>
                      <a:pt x="106" y="28"/>
                    </a:cubicBezTo>
                    <a:cubicBezTo>
                      <a:pt x="115" y="21"/>
                      <a:pt x="103" y="16"/>
                      <a:pt x="106" y="5"/>
                    </a:cubicBezTo>
                    <a:cubicBezTo>
                      <a:pt x="111" y="4"/>
                      <a:pt x="113" y="0"/>
                      <a:pt x="118" y="0"/>
                    </a:cubicBezTo>
                    <a:cubicBezTo>
                      <a:pt x="118" y="4"/>
                      <a:pt x="118" y="7"/>
                      <a:pt x="120" y="8"/>
                    </a:cubicBezTo>
                    <a:cubicBezTo>
                      <a:pt x="120" y="13"/>
                      <a:pt x="117" y="7"/>
                      <a:pt x="116" y="11"/>
                    </a:cubicBezTo>
                    <a:cubicBezTo>
                      <a:pt x="119" y="14"/>
                      <a:pt x="120" y="17"/>
                      <a:pt x="123" y="18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19" y="19"/>
                      <a:pt x="116" y="15"/>
                      <a:pt x="113" y="17"/>
                    </a:cubicBezTo>
                    <a:cubicBezTo>
                      <a:pt x="117" y="19"/>
                      <a:pt x="118" y="23"/>
                      <a:pt x="123" y="24"/>
                    </a:cubicBezTo>
                    <a:cubicBezTo>
                      <a:pt x="125" y="23"/>
                      <a:pt x="128" y="22"/>
                      <a:pt x="131" y="21"/>
                    </a:cubicBezTo>
                    <a:cubicBezTo>
                      <a:pt x="140" y="30"/>
                      <a:pt x="150" y="18"/>
                      <a:pt x="162" y="18"/>
                    </a:cubicBezTo>
                    <a:cubicBezTo>
                      <a:pt x="162" y="23"/>
                      <a:pt x="162" y="23"/>
                      <a:pt x="162" y="23"/>
                    </a:cubicBezTo>
                    <a:cubicBezTo>
                      <a:pt x="166" y="23"/>
                      <a:pt x="167" y="20"/>
                      <a:pt x="169" y="18"/>
                    </a:cubicBezTo>
                    <a:cubicBezTo>
                      <a:pt x="189" y="49"/>
                      <a:pt x="205" y="81"/>
                      <a:pt x="218" y="115"/>
                    </a:cubicBezTo>
                    <a:cubicBezTo>
                      <a:pt x="217" y="115"/>
                      <a:pt x="217" y="115"/>
                      <a:pt x="217" y="115"/>
                    </a:cubicBezTo>
                    <a:cubicBezTo>
                      <a:pt x="217" y="117"/>
                      <a:pt x="217" y="118"/>
                      <a:pt x="216" y="119"/>
                    </a:cubicBezTo>
                    <a:cubicBezTo>
                      <a:pt x="217" y="119"/>
                      <a:pt x="217" y="119"/>
                      <a:pt x="218" y="120"/>
                    </a:cubicBezTo>
                    <a:cubicBezTo>
                      <a:pt x="218" y="120"/>
                      <a:pt x="219" y="120"/>
                      <a:pt x="219" y="120"/>
                    </a:cubicBezTo>
                    <a:cubicBezTo>
                      <a:pt x="219" y="120"/>
                      <a:pt x="219" y="120"/>
                      <a:pt x="219" y="120"/>
                    </a:cubicBezTo>
                    <a:cubicBezTo>
                      <a:pt x="223" y="129"/>
                      <a:pt x="226" y="138"/>
                      <a:pt x="229" y="1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1" name="Freeform 105"/>
              <p:cNvSpPr>
                <a:spLocks/>
              </p:cNvSpPr>
              <p:nvPr userDrawn="1"/>
            </p:nvSpPr>
            <p:spPr bwMode="auto">
              <a:xfrm>
                <a:off x="3696" y="879"/>
                <a:ext cx="19" cy="19"/>
              </a:xfrm>
              <a:custGeom>
                <a:avLst/>
                <a:gdLst>
                  <a:gd name="T0" fmla="*/ 5 w 8"/>
                  <a:gd name="T1" fmla="*/ 8 h 8"/>
                  <a:gd name="T2" fmla="*/ 0 w 8"/>
                  <a:gd name="T3" fmla="*/ 8 h 8"/>
                  <a:gd name="T4" fmla="*/ 4 w 8"/>
                  <a:gd name="T5" fmla="*/ 5 h 8"/>
                  <a:gd name="T6" fmla="*/ 0 w 8"/>
                  <a:gd name="T7" fmla="*/ 3 h 8"/>
                  <a:gd name="T8" fmla="*/ 3 w 8"/>
                  <a:gd name="T9" fmla="*/ 0 h 8"/>
                  <a:gd name="T10" fmla="*/ 5 w 8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8">
                    <a:moveTo>
                      <a:pt x="5" y="8"/>
                    </a:moveTo>
                    <a:cubicBezTo>
                      <a:pt x="3" y="8"/>
                      <a:pt x="2" y="8"/>
                      <a:pt x="0" y="8"/>
                    </a:cubicBezTo>
                    <a:cubicBezTo>
                      <a:pt x="0" y="6"/>
                      <a:pt x="4" y="8"/>
                      <a:pt x="4" y="5"/>
                    </a:cubicBezTo>
                    <a:cubicBezTo>
                      <a:pt x="1" y="4"/>
                      <a:pt x="4" y="4"/>
                      <a:pt x="0" y="3"/>
                    </a:cubicBezTo>
                    <a:cubicBezTo>
                      <a:pt x="1" y="1"/>
                      <a:pt x="3" y="2"/>
                      <a:pt x="3" y="0"/>
                    </a:cubicBezTo>
                    <a:cubicBezTo>
                      <a:pt x="8" y="1"/>
                      <a:pt x="3" y="7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2" name="Freeform 106"/>
              <p:cNvSpPr>
                <a:spLocks/>
              </p:cNvSpPr>
              <p:nvPr userDrawn="1"/>
            </p:nvSpPr>
            <p:spPr bwMode="auto">
              <a:xfrm>
                <a:off x="2426" y="645"/>
                <a:ext cx="78" cy="14"/>
              </a:xfrm>
              <a:custGeom>
                <a:avLst/>
                <a:gdLst>
                  <a:gd name="T0" fmla="*/ 26 w 33"/>
                  <a:gd name="T1" fmla="*/ 3 h 6"/>
                  <a:gd name="T2" fmla="*/ 0 w 33"/>
                  <a:gd name="T3" fmla="*/ 6 h 6"/>
                  <a:gd name="T4" fmla="*/ 31 w 33"/>
                  <a:gd name="T5" fmla="*/ 0 h 6"/>
                  <a:gd name="T6" fmla="*/ 33 w 33"/>
                  <a:gd name="T7" fmla="*/ 1 h 6"/>
                  <a:gd name="T8" fmla="*/ 26 w 3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6">
                    <a:moveTo>
                      <a:pt x="26" y="3"/>
                    </a:moveTo>
                    <a:cubicBezTo>
                      <a:pt x="17" y="2"/>
                      <a:pt x="10" y="6"/>
                      <a:pt x="0" y="6"/>
                    </a:cubicBezTo>
                    <a:cubicBezTo>
                      <a:pt x="8" y="1"/>
                      <a:pt x="22" y="3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29" y="0"/>
                      <a:pt x="30" y="5"/>
                      <a:pt x="2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" name="Freeform 107"/>
              <p:cNvSpPr>
                <a:spLocks noEditPoints="1"/>
              </p:cNvSpPr>
              <p:nvPr userDrawn="1"/>
            </p:nvSpPr>
            <p:spPr bwMode="auto">
              <a:xfrm>
                <a:off x="1886" y="680"/>
                <a:ext cx="1066" cy="1131"/>
              </a:xfrm>
              <a:custGeom>
                <a:avLst/>
                <a:gdLst>
                  <a:gd name="T0" fmla="*/ 425 w 450"/>
                  <a:gd name="T1" fmla="*/ 21 h 477"/>
                  <a:gd name="T2" fmla="*/ 389 w 450"/>
                  <a:gd name="T3" fmla="*/ 3 h 477"/>
                  <a:gd name="T4" fmla="*/ 339 w 450"/>
                  <a:gd name="T5" fmla="*/ 20 h 477"/>
                  <a:gd name="T6" fmla="*/ 324 w 450"/>
                  <a:gd name="T7" fmla="*/ 28 h 477"/>
                  <a:gd name="T8" fmla="*/ 302 w 450"/>
                  <a:gd name="T9" fmla="*/ 26 h 477"/>
                  <a:gd name="T10" fmla="*/ 285 w 450"/>
                  <a:gd name="T11" fmla="*/ 35 h 477"/>
                  <a:gd name="T12" fmla="*/ 234 w 450"/>
                  <a:gd name="T13" fmla="*/ 44 h 477"/>
                  <a:gd name="T14" fmla="*/ 170 w 450"/>
                  <a:gd name="T15" fmla="*/ 29 h 477"/>
                  <a:gd name="T16" fmla="*/ 113 w 450"/>
                  <a:gd name="T17" fmla="*/ 32 h 477"/>
                  <a:gd name="T18" fmla="*/ 48 w 450"/>
                  <a:gd name="T19" fmla="*/ 57 h 477"/>
                  <a:gd name="T20" fmla="*/ 22 w 450"/>
                  <a:gd name="T21" fmla="*/ 88 h 477"/>
                  <a:gd name="T22" fmla="*/ 31 w 450"/>
                  <a:gd name="T23" fmla="*/ 124 h 477"/>
                  <a:gd name="T24" fmla="*/ 34 w 450"/>
                  <a:gd name="T25" fmla="*/ 139 h 477"/>
                  <a:gd name="T26" fmla="*/ 33 w 450"/>
                  <a:gd name="T27" fmla="*/ 184 h 477"/>
                  <a:gd name="T28" fmla="*/ 34 w 450"/>
                  <a:gd name="T29" fmla="*/ 327 h 477"/>
                  <a:gd name="T30" fmla="*/ 31 w 450"/>
                  <a:gd name="T31" fmla="*/ 304 h 477"/>
                  <a:gd name="T32" fmla="*/ 66 w 450"/>
                  <a:gd name="T33" fmla="*/ 371 h 477"/>
                  <a:gd name="T34" fmla="*/ 214 w 450"/>
                  <a:gd name="T35" fmla="*/ 463 h 477"/>
                  <a:gd name="T36" fmla="*/ 205 w 450"/>
                  <a:gd name="T37" fmla="*/ 451 h 477"/>
                  <a:gd name="T38" fmla="*/ 177 w 450"/>
                  <a:gd name="T39" fmla="*/ 359 h 477"/>
                  <a:gd name="T40" fmla="*/ 122 w 450"/>
                  <a:gd name="T41" fmla="*/ 341 h 477"/>
                  <a:gd name="T42" fmla="*/ 229 w 450"/>
                  <a:gd name="T43" fmla="*/ 334 h 477"/>
                  <a:gd name="T44" fmla="*/ 279 w 450"/>
                  <a:gd name="T45" fmla="*/ 246 h 477"/>
                  <a:gd name="T46" fmla="*/ 319 w 450"/>
                  <a:gd name="T47" fmla="*/ 209 h 477"/>
                  <a:gd name="T48" fmla="*/ 369 w 450"/>
                  <a:gd name="T49" fmla="*/ 171 h 477"/>
                  <a:gd name="T50" fmla="*/ 392 w 450"/>
                  <a:gd name="T51" fmla="*/ 156 h 477"/>
                  <a:gd name="T52" fmla="*/ 411 w 450"/>
                  <a:gd name="T53" fmla="*/ 132 h 477"/>
                  <a:gd name="T54" fmla="*/ 377 w 450"/>
                  <a:gd name="T55" fmla="*/ 96 h 477"/>
                  <a:gd name="T56" fmla="*/ 339 w 450"/>
                  <a:gd name="T57" fmla="*/ 104 h 477"/>
                  <a:gd name="T58" fmla="*/ 299 w 450"/>
                  <a:gd name="T59" fmla="*/ 120 h 477"/>
                  <a:gd name="T60" fmla="*/ 293 w 450"/>
                  <a:gd name="T61" fmla="*/ 66 h 477"/>
                  <a:gd name="T62" fmla="*/ 337 w 450"/>
                  <a:gd name="T63" fmla="*/ 47 h 477"/>
                  <a:gd name="T64" fmla="*/ 384 w 450"/>
                  <a:gd name="T65" fmla="*/ 22 h 477"/>
                  <a:gd name="T66" fmla="*/ 385 w 450"/>
                  <a:gd name="T67" fmla="*/ 47 h 477"/>
                  <a:gd name="T68" fmla="*/ 410 w 450"/>
                  <a:gd name="T69" fmla="*/ 76 h 477"/>
                  <a:gd name="T70" fmla="*/ 414 w 450"/>
                  <a:gd name="T71" fmla="*/ 50 h 477"/>
                  <a:gd name="T72" fmla="*/ 450 w 450"/>
                  <a:gd name="T73" fmla="*/ 44 h 477"/>
                  <a:gd name="T74" fmla="*/ 38 w 450"/>
                  <a:gd name="T75" fmla="*/ 112 h 477"/>
                  <a:gd name="T76" fmla="*/ 38 w 450"/>
                  <a:gd name="T77" fmla="*/ 114 h 477"/>
                  <a:gd name="T78" fmla="*/ 36 w 450"/>
                  <a:gd name="T79" fmla="*/ 113 h 477"/>
                  <a:gd name="T80" fmla="*/ 36 w 450"/>
                  <a:gd name="T81" fmla="*/ 113 h 477"/>
                  <a:gd name="T82" fmla="*/ 36 w 450"/>
                  <a:gd name="T83" fmla="*/ 113 h 477"/>
                  <a:gd name="T84" fmla="*/ 37 w 450"/>
                  <a:gd name="T85" fmla="*/ 111 h 477"/>
                  <a:gd name="T86" fmla="*/ 38 w 450"/>
                  <a:gd name="T87" fmla="*/ 111 h 477"/>
                  <a:gd name="T88" fmla="*/ 38 w 450"/>
                  <a:gd name="T89" fmla="*/ 112 h 477"/>
                  <a:gd name="T90" fmla="*/ 42 w 450"/>
                  <a:gd name="T91" fmla="*/ 106 h 477"/>
                  <a:gd name="T92" fmla="*/ 46 w 450"/>
                  <a:gd name="T93" fmla="*/ 158 h 477"/>
                  <a:gd name="T94" fmla="*/ 182 w 450"/>
                  <a:gd name="T95" fmla="*/ 431 h 477"/>
                  <a:gd name="T96" fmla="*/ 160 w 450"/>
                  <a:gd name="T97" fmla="*/ 54 h 477"/>
                  <a:gd name="T98" fmla="*/ 184 w 450"/>
                  <a:gd name="T99" fmla="*/ 73 h 477"/>
                  <a:gd name="T100" fmla="*/ 200 w 450"/>
                  <a:gd name="T101" fmla="*/ 142 h 477"/>
                  <a:gd name="T102" fmla="*/ 246 w 450"/>
                  <a:gd name="T103" fmla="*/ 215 h 477"/>
                  <a:gd name="T104" fmla="*/ 276 w 450"/>
                  <a:gd name="T105" fmla="*/ 193 h 477"/>
                  <a:gd name="T106" fmla="*/ 257 w 450"/>
                  <a:gd name="T107" fmla="*/ 189 h 477"/>
                  <a:gd name="T108" fmla="*/ 257 w 450"/>
                  <a:gd name="T109" fmla="*/ 171 h 477"/>
                  <a:gd name="T110" fmla="*/ 408 w 450"/>
                  <a:gd name="T111" fmla="*/ 47 h 477"/>
                  <a:gd name="T112" fmla="*/ 403 w 450"/>
                  <a:gd name="T113" fmla="*/ 48 h 477"/>
                  <a:gd name="T114" fmla="*/ 401 w 450"/>
                  <a:gd name="T115" fmla="*/ 46 h 477"/>
                  <a:gd name="T116" fmla="*/ 415 w 450"/>
                  <a:gd name="T117" fmla="*/ 21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50" h="477">
                    <a:moveTo>
                      <a:pt x="426" y="32"/>
                    </a:moveTo>
                    <a:cubicBezTo>
                      <a:pt x="427" y="30"/>
                      <a:pt x="436" y="30"/>
                      <a:pt x="434" y="29"/>
                    </a:cubicBezTo>
                    <a:cubicBezTo>
                      <a:pt x="431" y="29"/>
                      <a:pt x="428" y="28"/>
                      <a:pt x="427" y="26"/>
                    </a:cubicBezTo>
                    <a:cubicBezTo>
                      <a:pt x="431" y="26"/>
                      <a:pt x="436" y="28"/>
                      <a:pt x="435" y="23"/>
                    </a:cubicBezTo>
                    <a:cubicBezTo>
                      <a:pt x="431" y="23"/>
                      <a:pt x="428" y="23"/>
                      <a:pt x="432" y="21"/>
                    </a:cubicBezTo>
                    <a:cubicBezTo>
                      <a:pt x="428" y="19"/>
                      <a:pt x="425" y="23"/>
                      <a:pt x="425" y="21"/>
                    </a:cubicBezTo>
                    <a:cubicBezTo>
                      <a:pt x="427" y="20"/>
                      <a:pt x="422" y="17"/>
                      <a:pt x="422" y="15"/>
                    </a:cubicBezTo>
                    <a:cubicBezTo>
                      <a:pt x="418" y="14"/>
                      <a:pt x="418" y="17"/>
                      <a:pt x="414" y="16"/>
                    </a:cubicBezTo>
                    <a:cubicBezTo>
                      <a:pt x="414" y="11"/>
                      <a:pt x="410" y="15"/>
                      <a:pt x="408" y="13"/>
                    </a:cubicBezTo>
                    <a:cubicBezTo>
                      <a:pt x="409" y="11"/>
                      <a:pt x="411" y="12"/>
                      <a:pt x="411" y="9"/>
                    </a:cubicBezTo>
                    <a:cubicBezTo>
                      <a:pt x="399" y="8"/>
                      <a:pt x="391" y="13"/>
                      <a:pt x="385" y="11"/>
                    </a:cubicBezTo>
                    <a:cubicBezTo>
                      <a:pt x="386" y="9"/>
                      <a:pt x="390" y="8"/>
                      <a:pt x="389" y="3"/>
                    </a:cubicBezTo>
                    <a:cubicBezTo>
                      <a:pt x="384" y="0"/>
                      <a:pt x="379" y="4"/>
                      <a:pt x="374" y="5"/>
                    </a:cubicBezTo>
                    <a:cubicBezTo>
                      <a:pt x="374" y="4"/>
                      <a:pt x="375" y="2"/>
                      <a:pt x="375" y="2"/>
                    </a:cubicBezTo>
                    <a:cubicBezTo>
                      <a:pt x="373" y="2"/>
                      <a:pt x="372" y="1"/>
                      <a:pt x="370" y="1"/>
                    </a:cubicBezTo>
                    <a:cubicBezTo>
                      <a:pt x="358" y="0"/>
                      <a:pt x="346" y="13"/>
                      <a:pt x="339" y="16"/>
                    </a:cubicBezTo>
                    <a:cubicBezTo>
                      <a:pt x="342" y="17"/>
                      <a:pt x="347" y="17"/>
                      <a:pt x="348" y="20"/>
                    </a:cubicBezTo>
                    <a:cubicBezTo>
                      <a:pt x="345" y="20"/>
                      <a:pt x="341" y="16"/>
                      <a:pt x="339" y="20"/>
                    </a:cubicBezTo>
                    <a:cubicBezTo>
                      <a:pt x="340" y="20"/>
                      <a:pt x="340" y="21"/>
                      <a:pt x="340" y="23"/>
                    </a:cubicBezTo>
                    <a:cubicBezTo>
                      <a:pt x="344" y="23"/>
                      <a:pt x="349" y="22"/>
                      <a:pt x="351" y="25"/>
                    </a:cubicBezTo>
                    <a:cubicBezTo>
                      <a:pt x="347" y="35"/>
                      <a:pt x="336" y="36"/>
                      <a:pt x="329" y="42"/>
                    </a:cubicBezTo>
                    <a:cubicBezTo>
                      <a:pt x="330" y="38"/>
                      <a:pt x="333" y="36"/>
                      <a:pt x="332" y="30"/>
                    </a:cubicBezTo>
                    <a:cubicBezTo>
                      <a:pt x="326" y="29"/>
                      <a:pt x="325" y="34"/>
                      <a:pt x="321" y="35"/>
                    </a:cubicBezTo>
                    <a:cubicBezTo>
                      <a:pt x="322" y="33"/>
                      <a:pt x="323" y="30"/>
                      <a:pt x="324" y="28"/>
                    </a:cubicBezTo>
                    <a:cubicBezTo>
                      <a:pt x="322" y="27"/>
                      <a:pt x="318" y="29"/>
                      <a:pt x="318" y="26"/>
                    </a:cubicBezTo>
                    <a:cubicBezTo>
                      <a:pt x="319" y="24"/>
                      <a:pt x="324" y="26"/>
                      <a:pt x="325" y="23"/>
                    </a:cubicBezTo>
                    <a:cubicBezTo>
                      <a:pt x="317" y="3"/>
                      <a:pt x="346" y="11"/>
                      <a:pt x="352" y="1"/>
                    </a:cubicBezTo>
                    <a:cubicBezTo>
                      <a:pt x="342" y="0"/>
                      <a:pt x="335" y="2"/>
                      <a:pt x="326" y="2"/>
                    </a:cubicBezTo>
                    <a:cubicBezTo>
                      <a:pt x="322" y="10"/>
                      <a:pt x="317" y="17"/>
                      <a:pt x="306" y="18"/>
                    </a:cubicBezTo>
                    <a:cubicBezTo>
                      <a:pt x="309" y="23"/>
                      <a:pt x="303" y="23"/>
                      <a:pt x="302" y="26"/>
                    </a:cubicBezTo>
                    <a:cubicBezTo>
                      <a:pt x="306" y="26"/>
                      <a:pt x="309" y="27"/>
                      <a:pt x="310" y="29"/>
                    </a:cubicBezTo>
                    <a:cubicBezTo>
                      <a:pt x="307" y="29"/>
                      <a:pt x="306" y="31"/>
                      <a:pt x="304" y="32"/>
                    </a:cubicBezTo>
                    <a:cubicBezTo>
                      <a:pt x="306" y="34"/>
                      <a:pt x="308" y="29"/>
                      <a:pt x="308" y="32"/>
                    </a:cubicBezTo>
                    <a:cubicBezTo>
                      <a:pt x="300" y="33"/>
                      <a:pt x="298" y="41"/>
                      <a:pt x="288" y="40"/>
                    </a:cubicBezTo>
                    <a:cubicBezTo>
                      <a:pt x="288" y="37"/>
                      <a:pt x="295" y="38"/>
                      <a:pt x="292" y="35"/>
                    </a:cubicBezTo>
                    <a:cubicBezTo>
                      <a:pt x="285" y="35"/>
                      <a:pt x="285" y="35"/>
                      <a:pt x="285" y="35"/>
                    </a:cubicBezTo>
                    <a:cubicBezTo>
                      <a:pt x="278" y="36"/>
                      <a:pt x="266" y="39"/>
                      <a:pt x="258" y="36"/>
                    </a:cubicBezTo>
                    <a:cubicBezTo>
                      <a:pt x="255" y="37"/>
                      <a:pt x="254" y="35"/>
                      <a:pt x="251" y="35"/>
                    </a:cubicBezTo>
                    <a:cubicBezTo>
                      <a:pt x="251" y="33"/>
                      <a:pt x="253" y="33"/>
                      <a:pt x="252" y="31"/>
                    </a:cubicBezTo>
                    <a:cubicBezTo>
                      <a:pt x="248" y="31"/>
                      <a:pt x="245" y="31"/>
                      <a:pt x="242" y="32"/>
                    </a:cubicBezTo>
                    <a:cubicBezTo>
                      <a:pt x="240" y="33"/>
                      <a:pt x="239" y="35"/>
                      <a:pt x="235" y="35"/>
                    </a:cubicBezTo>
                    <a:cubicBezTo>
                      <a:pt x="236" y="39"/>
                      <a:pt x="234" y="40"/>
                      <a:pt x="234" y="44"/>
                    </a:cubicBezTo>
                    <a:cubicBezTo>
                      <a:pt x="231" y="42"/>
                      <a:pt x="229" y="47"/>
                      <a:pt x="228" y="44"/>
                    </a:cubicBezTo>
                    <a:cubicBezTo>
                      <a:pt x="228" y="41"/>
                      <a:pt x="233" y="44"/>
                      <a:pt x="232" y="40"/>
                    </a:cubicBezTo>
                    <a:cubicBezTo>
                      <a:pt x="226" y="34"/>
                      <a:pt x="208" y="44"/>
                      <a:pt x="202" y="37"/>
                    </a:cubicBezTo>
                    <a:cubicBezTo>
                      <a:pt x="205" y="36"/>
                      <a:pt x="209" y="35"/>
                      <a:pt x="211" y="33"/>
                    </a:cubicBezTo>
                    <a:cubicBezTo>
                      <a:pt x="197" y="32"/>
                      <a:pt x="187" y="23"/>
                      <a:pt x="173" y="28"/>
                    </a:cubicBezTo>
                    <a:cubicBezTo>
                      <a:pt x="172" y="29"/>
                      <a:pt x="172" y="29"/>
                      <a:pt x="170" y="29"/>
                    </a:cubicBezTo>
                    <a:cubicBezTo>
                      <a:pt x="170" y="27"/>
                      <a:pt x="172" y="27"/>
                      <a:pt x="172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67" y="26"/>
                      <a:pt x="166" y="29"/>
                      <a:pt x="162" y="28"/>
                    </a:cubicBezTo>
                    <a:cubicBezTo>
                      <a:pt x="162" y="25"/>
                      <a:pt x="164" y="25"/>
                      <a:pt x="163" y="22"/>
                    </a:cubicBezTo>
                    <a:cubicBezTo>
                      <a:pt x="158" y="23"/>
                      <a:pt x="144" y="27"/>
                      <a:pt x="148" y="24"/>
                    </a:cubicBezTo>
                    <a:cubicBezTo>
                      <a:pt x="135" y="30"/>
                      <a:pt x="122" y="23"/>
                      <a:pt x="113" y="32"/>
                    </a:cubicBezTo>
                    <a:cubicBezTo>
                      <a:pt x="110" y="31"/>
                      <a:pt x="102" y="30"/>
                      <a:pt x="105" y="26"/>
                    </a:cubicBezTo>
                    <a:cubicBezTo>
                      <a:pt x="98" y="25"/>
                      <a:pt x="90" y="24"/>
                      <a:pt x="82" y="23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76" y="29"/>
                      <a:pt x="70" y="34"/>
                      <a:pt x="65" y="40"/>
                    </a:cubicBezTo>
                    <a:cubicBezTo>
                      <a:pt x="63" y="42"/>
                      <a:pt x="61" y="44"/>
                      <a:pt x="59" y="46"/>
                    </a:cubicBezTo>
                    <a:cubicBezTo>
                      <a:pt x="55" y="50"/>
                      <a:pt x="52" y="53"/>
                      <a:pt x="48" y="57"/>
                    </a:cubicBezTo>
                    <a:cubicBezTo>
                      <a:pt x="46" y="59"/>
                      <a:pt x="45" y="61"/>
                      <a:pt x="43" y="63"/>
                    </a:cubicBezTo>
                    <a:cubicBezTo>
                      <a:pt x="40" y="66"/>
                      <a:pt x="38" y="69"/>
                      <a:pt x="35" y="72"/>
                    </a:cubicBezTo>
                    <a:cubicBezTo>
                      <a:pt x="33" y="75"/>
                      <a:pt x="31" y="77"/>
                      <a:pt x="29" y="80"/>
                    </a:cubicBezTo>
                    <a:cubicBezTo>
                      <a:pt x="29" y="80"/>
                      <a:pt x="29" y="80"/>
                      <a:pt x="28" y="80"/>
                    </a:cubicBezTo>
                    <a:cubicBezTo>
                      <a:pt x="26" y="83"/>
                      <a:pt x="24" y="85"/>
                      <a:pt x="22" y="88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4" y="88"/>
                      <a:pt x="26" y="88"/>
                      <a:pt x="28" y="88"/>
                    </a:cubicBezTo>
                    <a:cubicBezTo>
                      <a:pt x="23" y="94"/>
                      <a:pt x="34" y="104"/>
                      <a:pt x="27" y="112"/>
                    </a:cubicBezTo>
                    <a:cubicBezTo>
                      <a:pt x="28" y="116"/>
                      <a:pt x="32" y="106"/>
                      <a:pt x="33" y="110"/>
                    </a:cubicBezTo>
                    <a:cubicBezTo>
                      <a:pt x="31" y="112"/>
                      <a:pt x="27" y="114"/>
                      <a:pt x="32" y="117"/>
                    </a:cubicBezTo>
                    <a:cubicBezTo>
                      <a:pt x="31" y="118"/>
                      <a:pt x="25" y="121"/>
                      <a:pt x="28" y="124"/>
                    </a:cubicBezTo>
                    <a:cubicBezTo>
                      <a:pt x="29" y="121"/>
                      <a:pt x="31" y="118"/>
                      <a:pt x="31" y="124"/>
                    </a:cubicBezTo>
                    <a:cubicBezTo>
                      <a:pt x="35" y="124"/>
                      <a:pt x="34" y="120"/>
                      <a:pt x="36" y="119"/>
                    </a:cubicBezTo>
                    <a:cubicBezTo>
                      <a:pt x="36" y="124"/>
                      <a:pt x="38" y="121"/>
                      <a:pt x="40" y="120"/>
                    </a:cubicBezTo>
                    <a:cubicBezTo>
                      <a:pt x="38" y="123"/>
                      <a:pt x="40" y="124"/>
                      <a:pt x="39" y="128"/>
                    </a:cubicBezTo>
                    <a:cubicBezTo>
                      <a:pt x="34" y="127"/>
                      <a:pt x="33" y="130"/>
                      <a:pt x="33" y="134"/>
                    </a:cubicBezTo>
                    <a:cubicBezTo>
                      <a:pt x="37" y="133"/>
                      <a:pt x="34" y="131"/>
                      <a:pt x="39" y="133"/>
                    </a:cubicBezTo>
                    <a:cubicBezTo>
                      <a:pt x="39" y="136"/>
                      <a:pt x="34" y="135"/>
                      <a:pt x="34" y="139"/>
                    </a:cubicBezTo>
                    <a:cubicBezTo>
                      <a:pt x="36" y="139"/>
                      <a:pt x="38" y="139"/>
                      <a:pt x="39" y="141"/>
                    </a:cubicBezTo>
                    <a:cubicBezTo>
                      <a:pt x="34" y="140"/>
                      <a:pt x="36" y="146"/>
                      <a:pt x="34" y="149"/>
                    </a:cubicBezTo>
                    <a:cubicBezTo>
                      <a:pt x="36" y="150"/>
                      <a:pt x="40" y="148"/>
                      <a:pt x="40" y="150"/>
                    </a:cubicBezTo>
                    <a:cubicBezTo>
                      <a:pt x="37" y="152"/>
                      <a:pt x="31" y="150"/>
                      <a:pt x="28" y="152"/>
                    </a:cubicBezTo>
                    <a:cubicBezTo>
                      <a:pt x="30" y="159"/>
                      <a:pt x="33" y="164"/>
                      <a:pt x="39" y="167"/>
                    </a:cubicBezTo>
                    <a:cubicBezTo>
                      <a:pt x="33" y="168"/>
                      <a:pt x="29" y="181"/>
                      <a:pt x="33" y="184"/>
                    </a:cubicBezTo>
                    <a:cubicBezTo>
                      <a:pt x="18" y="193"/>
                      <a:pt x="9" y="209"/>
                      <a:pt x="3" y="228"/>
                    </a:cubicBezTo>
                    <a:cubicBezTo>
                      <a:pt x="2" y="231"/>
                      <a:pt x="4" y="238"/>
                      <a:pt x="2" y="239"/>
                    </a:cubicBezTo>
                    <a:cubicBezTo>
                      <a:pt x="0" y="255"/>
                      <a:pt x="8" y="271"/>
                      <a:pt x="19" y="277"/>
                    </a:cubicBezTo>
                    <a:cubicBezTo>
                      <a:pt x="16" y="295"/>
                      <a:pt x="25" y="300"/>
                      <a:pt x="26" y="313"/>
                    </a:cubicBezTo>
                    <a:cubicBezTo>
                      <a:pt x="25" y="314"/>
                      <a:pt x="23" y="315"/>
                      <a:pt x="20" y="314"/>
                    </a:cubicBezTo>
                    <a:cubicBezTo>
                      <a:pt x="21" y="323"/>
                      <a:pt x="31" y="321"/>
                      <a:pt x="34" y="327"/>
                    </a:cubicBezTo>
                    <a:cubicBezTo>
                      <a:pt x="27" y="337"/>
                      <a:pt x="41" y="342"/>
                      <a:pt x="43" y="350"/>
                    </a:cubicBezTo>
                    <a:cubicBezTo>
                      <a:pt x="45" y="348"/>
                      <a:pt x="46" y="346"/>
                      <a:pt x="46" y="342"/>
                    </a:cubicBezTo>
                    <a:cubicBezTo>
                      <a:pt x="43" y="339"/>
                      <a:pt x="41" y="342"/>
                      <a:pt x="40" y="337"/>
                    </a:cubicBezTo>
                    <a:cubicBezTo>
                      <a:pt x="42" y="322"/>
                      <a:pt x="30" y="315"/>
                      <a:pt x="33" y="304"/>
                    </a:cubicBezTo>
                    <a:cubicBezTo>
                      <a:pt x="33" y="305"/>
                      <a:pt x="33" y="305"/>
                      <a:pt x="34" y="305"/>
                    </a:cubicBezTo>
                    <a:cubicBezTo>
                      <a:pt x="35" y="301"/>
                      <a:pt x="32" y="303"/>
                      <a:pt x="31" y="304"/>
                    </a:cubicBezTo>
                    <a:cubicBezTo>
                      <a:pt x="31" y="298"/>
                      <a:pt x="27" y="290"/>
                      <a:pt x="29" y="285"/>
                    </a:cubicBezTo>
                    <a:cubicBezTo>
                      <a:pt x="32" y="287"/>
                      <a:pt x="36" y="288"/>
                      <a:pt x="39" y="290"/>
                    </a:cubicBezTo>
                    <a:cubicBezTo>
                      <a:pt x="40" y="297"/>
                      <a:pt x="37" y="305"/>
                      <a:pt x="39" y="308"/>
                    </a:cubicBezTo>
                    <a:cubicBezTo>
                      <a:pt x="44" y="309"/>
                      <a:pt x="47" y="321"/>
                      <a:pt x="53" y="325"/>
                    </a:cubicBezTo>
                    <a:cubicBezTo>
                      <a:pt x="52" y="327"/>
                      <a:pt x="50" y="328"/>
                      <a:pt x="50" y="330"/>
                    </a:cubicBezTo>
                    <a:cubicBezTo>
                      <a:pt x="62" y="338"/>
                      <a:pt x="74" y="358"/>
                      <a:pt x="66" y="371"/>
                    </a:cubicBezTo>
                    <a:cubicBezTo>
                      <a:pt x="79" y="387"/>
                      <a:pt x="99" y="395"/>
                      <a:pt x="120" y="402"/>
                    </a:cubicBezTo>
                    <a:cubicBezTo>
                      <a:pt x="123" y="401"/>
                      <a:pt x="126" y="399"/>
                      <a:pt x="130" y="397"/>
                    </a:cubicBezTo>
                    <a:cubicBezTo>
                      <a:pt x="142" y="407"/>
                      <a:pt x="154" y="421"/>
                      <a:pt x="173" y="419"/>
                    </a:cubicBezTo>
                    <a:cubicBezTo>
                      <a:pt x="171" y="428"/>
                      <a:pt x="186" y="429"/>
                      <a:pt x="182" y="444"/>
                    </a:cubicBezTo>
                    <a:cubicBezTo>
                      <a:pt x="185" y="445"/>
                      <a:pt x="186" y="445"/>
                      <a:pt x="188" y="442"/>
                    </a:cubicBezTo>
                    <a:cubicBezTo>
                      <a:pt x="192" y="456"/>
                      <a:pt x="205" y="455"/>
                      <a:pt x="214" y="463"/>
                    </a:cubicBezTo>
                    <a:cubicBezTo>
                      <a:pt x="214" y="461"/>
                      <a:pt x="218" y="462"/>
                      <a:pt x="218" y="460"/>
                    </a:cubicBezTo>
                    <a:cubicBezTo>
                      <a:pt x="216" y="460"/>
                      <a:pt x="215" y="458"/>
                      <a:pt x="215" y="455"/>
                    </a:cubicBezTo>
                    <a:cubicBezTo>
                      <a:pt x="219" y="455"/>
                      <a:pt x="219" y="451"/>
                      <a:pt x="222" y="451"/>
                    </a:cubicBezTo>
                    <a:cubicBezTo>
                      <a:pt x="228" y="454"/>
                      <a:pt x="233" y="466"/>
                      <a:pt x="234" y="477"/>
                    </a:cubicBezTo>
                    <a:cubicBezTo>
                      <a:pt x="236" y="470"/>
                      <a:pt x="239" y="463"/>
                      <a:pt x="238" y="456"/>
                    </a:cubicBezTo>
                    <a:cubicBezTo>
                      <a:pt x="230" y="444"/>
                      <a:pt x="220" y="447"/>
                      <a:pt x="205" y="451"/>
                    </a:cubicBezTo>
                    <a:cubicBezTo>
                      <a:pt x="191" y="441"/>
                      <a:pt x="196" y="422"/>
                      <a:pt x="202" y="406"/>
                    </a:cubicBezTo>
                    <a:cubicBezTo>
                      <a:pt x="195" y="395"/>
                      <a:pt x="176" y="403"/>
                      <a:pt x="167" y="400"/>
                    </a:cubicBezTo>
                    <a:cubicBezTo>
                      <a:pt x="171" y="397"/>
                      <a:pt x="171" y="391"/>
                      <a:pt x="173" y="386"/>
                    </a:cubicBezTo>
                    <a:cubicBezTo>
                      <a:pt x="171" y="381"/>
                      <a:pt x="176" y="377"/>
                      <a:pt x="175" y="384"/>
                    </a:cubicBezTo>
                    <a:cubicBezTo>
                      <a:pt x="177" y="374"/>
                      <a:pt x="183" y="370"/>
                      <a:pt x="184" y="362"/>
                    </a:cubicBezTo>
                    <a:cubicBezTo>
                      <a:pt x="182" y="360"/>
                      <a:pt x="180" y="359"/>
                      <a:pt x="177" y="359"/>
                    </a:cubicBezTo>
                    <a:cubicBezTo>
                      <a:pt x="172" y="359"/>
                      <a:pt x="165" y="362"/>
                      <a:pt x="161" y="364"/>
                    </a:cubicBezTo>
                    <a:cubicBezTo>
                      <a:pt x="162" y="373"/>
                      <a:pt x="156" y="376"/>
                      <a:pt x="152" y="381"/>
                    </a:cubicBezTo>
                    <a:cubicBezTo>
                      <a:pt x="145" y="381"/>
                      <a:pt x="139" y="383"/>
                      <a:pt x="132" y="384"/>
                    </a:cubicBezTo>
                    <a:cubicBezTo>
                      <a:pt x="132" y="380"/>
                      <a:pt x="129" y="380"/>
                      <a:pt x="125" y="380"/>
                    </a:cubicBezTo>
                    <a:cubicBezTo>
                      <a:pt x="119" y="367"/>
                      <a:pt x="115" y="352"/>
                      <a:pt x="121" y="338"/>
                    </a:cubicBezTo>
                    <a:cubicBezTo>
                      <a:pt x="121" y="339"/>
                      <a:pt x="121" y="341"/>
                      <a:pt x="122" y="341"/>
                    </a:cubicBezTo>
                    <a:cubicBezTo>
                      <a:pt x="124" y="335"/>
                      <a:pt x="129" y="326"/>
                      <a:pt x="125" y="318"/>
                    </a:cubicBezTo>
                    <a:cubicBezTo>
                      <a:pt x="138" y="309"/>
                      <a:pt x="150" y="297"/>
                      <a:pt x="166" y="300"/>
                    </a:cubicBezTo>
                    <a:cubicBezTo>
                      <a:pt x="164" y="306"/>
                      <a:pt x="178" y="302"/>
                      <a:pt x="181" y="306"/>
                    </a:cubicBezTo>
                    <a:cubicBezTo>
                      <a:pt x="178" y="288"/>
                      <a:pt x="202" y="300"/>
                      <a:pt x="217" y="299"/>
                    </a:cubicBezTo>
                    <a:cubicBezTo>
                      <a:pt x="218" y="313"/>
                      <a:pt x="221" y="325"/>
                      <a:pt x="224" y="334"/>
                    </a:cubicBezTo>
                    <a:cubicBezTo>
                      <a:pt x="229" y="334"/>
                      <a:pt x="229" y="334"/>
                      <a:pt x="229" y="334"/>
                    </a:cubicBezTo>
                    <a:cubicBezTo>
                      <a:pt x="238" y="322"/>
                      <a:pt x="229" y="303"/>
                      <a:pt x="232" y="291"/>
                    </a:cubicBezTo>
                    <a:cubicBezTo>
                      <a:pt x="234" y="281"/>
                      <a:pt x="252" y="275"/>
                      <a:pt x="262" y="269"/>
                    </a:cubicBezTo>
                    <a:cubicBezTo>
                      <a:pt x="266" y="267"/>
                      <a:pt x="272" y="260"/>
                      <a:pt x="276" y="256"/>
                    </a:cubicBezTo>
                    <a:cubicBezTo>
                      <a:pt x="272" y="255"/>
                      <a:pt x="274" y="253"/>
                      <a:pt x="277" y="255"/>
                    </a:cubicBezTo>
                    <a:cubicBezTo>
                      <a:pt x="275" y="247"/>
                      <a:pt x="277" y="242"/>
                      <a:pt x="279" y="236"/>
                    </a:cubicBezTo>
                    <a:cubicBezTo>
                      <a:pt x="281" y="240"/>
                      <a:pt x="278" y="245"/>
                      <a:pt x="279" y="246"/>
                    </a:cubicBezTo>
                    <a:cubicBezTo>
                      <a:pt x="284" y="242"/>
                      <a:pt x="286" y="236"/>
                      <a:pt x="287" y="229"/>
                    </a:cubicBezTo>
                    <a:cubicBezTo>
                      <a:pt x="288" y="230"/>
                      <a:pt x="286" y="235"/>
                      <a:pt x="288" y="234"/>
                    </a:cubicBezTo>
                    <a:cubicBezTo>
                      <a:pt x="293" y="228"/>
                      <a:pt x="297" y="220"/>
                      <a:pt x="309" y="221"/>
                    </a:cubicBezTo>
                    <a:cubicBezTo>
                      <a:pt x="309" y="218"/>
                      <a:pt x="308" y="218"/>
                      <a:pt x="307" y="217"/>
                    </a:cubicBezTo>
                    <a:cubicBezTo>
                      <a:pt x="315" y="217"/>
                      <a:pt x="316" y="216"/>
                      <a:pt x="321" y="216"/>
                    </a:cubicBezTo>
                    <a:cubicBezTo>
                      <a:pt x="323" y="214"/>
                      <a:pt x="319" y="213"/>
                      <a:pt x="319" y="209"/>
                    </a:cubicBezTo>
                    <a:cubicBezTo>
                      <a:pt x="329" y="198"/>
                      <a:pt x="348" y="191"/>
                      <a:pt x="363" y="189"/>
                    </a:cubicBezTo>
                    <a:cubicBezTo>
                      <a:pt x="360" y="191"/>
                      <a:pt x="356" y="193"/>
                      <a:pt x="352" y="195"/>
                    </a:cubicBezTo>
                    <a:cubicBezTo>
                      <a:pt x="351" y="199"/>
                      <a:pt x="353" y="199"/>
                      <a:pt x="353" y="202"/>
                    </a:cubicBezTo>
                    <a:cubicBezTo>
                      <a:pt x="359" y="202"/>
                      <a:pt x="360" y="196"/>
                      <a:pt x="366" y="194"/>
                    </a:cubicBezTo>
                    <a:cubicBezTo>
                      <a:pt x="371" y="192"/>
                      <a:pt x="381" y="195"/>
                      <a:pt x="384" y="187"/>
                    </a:cubicBezTo>
                    <a:cubicBezTo>
                      <a:pt x="376" y="187"/>
                      <a:pt x="359" y="182"/>
                      <a:pt x="369" y="171"/>
                    </a:cubicBezTo>
                    <a:cubicBezTo>
                      <a:pt x="366" y="170"/>
                      <a:pt x="361" y="172"/>
                      <a:pt x="360" y="170"/>
                    </a:cubicBezTo>
                    <a:cubicBezTo>
                      <a:pt x="366" y="168"/>
                      <a:pt x="375" y="169"/>
                      <a:pt x="376" y="163"/>
                    </a:cubicBezTo>
                    <a:cubicBezTo>
                      <a:pt x="360" y="159"/>
                      <a:pt x="351" y="167"/>
                      <a:pt x="340" y="171"/>
                    </a:cubicBezTo>
                    <a:cubicBezTo>
                      <a:pt x="342" y="167"/>
                      <a:pt x="335" y="171"/>
                      <a:pt x="337" y="166"/>
                    </a:cubicBezTo>
                    <a:cubicBezTo>
                      <a:pt x="352" y="170"/>
                      <a:pt x="356" y="156"/>
                      <a:pt x="369" y="155"/>
                    </a:cubicBezTo>
                    <a:cubicBezTo>
                      <a:pt x="376" y="156"/>
                      <a:pt x="387" y="153"/>
                      <a:pt x="392" y="156"/>
                    </a:cubicBezTo>
                    <a:cubicBezTo>
                      <a:pt x="402" y="160"/>
                      <a:pt x="406" y="150"/>
                      <a:pt x="418" y="146"/>
                    </a:cubicBezTo>
                    <a:cubicBezTo>
                      <a:pt x="420" y="145"/>
                      <a:pt x="420" y="147"/>
                      <a:pt x="422" y="147"/>
                    </a:cubicBezTo>
                    <a:cubicBezTo>
                      <a:pt x="431" y="145"/>
                      <a:pt x="433" y="136"/>
                      <a:pt x="434" y="130"/>
                    </a:cubicBezTo>
                    <a:cubicBezTo>
                      <a:pt x="430" y="130"/>
                      <a:pt x="428" y="131"/>
                      <a:pt x="426" y="132"/>
                    </a:cubicBezTo>
                    <a:cubicBezTo>
                      <a:pt x="426" y="129"/>
                      <a:pt x="427" y="129"/>
                      <a:pt x="427" y="127"/>
                    </a:cubicBezTo>
                    <a:cubicBezTo>
                      <a:pt x="422" y="129"/>
                      <a:pt x="415" y="134"/>
                      <a:pt x="411" y="132"/>
                    </a:cubicBezTo>
                    <a:cubicBezTo>
                      <a:pt x="418" y="127"/>
                      <a:pt x="424" y="129"/>
                      <a:pt x="429" y="124"/>
                    </a:cubicBezTo>
                    <a:cubicBezTo>
                      <a:pt x="424" y="123"/>
                      <a:pt x="422" y="120"/>
                      <a:pt x="417" y="120"/>
                    </a:cubicBezTo>
                    <a:cubicBezTo>
                      <a:pt x="418" y="114"/>
                      <a:pt x="415" y="118"/>
                      <a:pt x="413" y="115"/>
                    </a:cubicBezTo>
                    <a:cubicBezTo>
                      <a:pt x="413" y="113"/>
                      <a:pt x="412" y="113"/>
                      <a:pt x="412" y="111"/>
                    </a:cubicBezTo>
                    <a:cubicBezTo>
                      <a:pt x="421" y="104"/>
                      <a:pt x="409" y="95"/>
                      <a:pt x="412" y="85"/>
                    </a:cubicBezTo>
                    <a:cubicBezTo>
                      <a:pt x="401" y="92"/>
                      <a:pt x="391" y="105"/>
                      <a:pt x="377" y="96"/>
                    </a:cubicBezTo>
                    <a:cubicBezTo>
                      <a:pt x="386" y="94"/>
                      <a:pt x="380" y="87"/>
                      <a:pt x="385" y="81"/>
                    </a:cubicBezTo>
                    <a:cubicBezTo>
                      <a:pt x="378" y="83"/>
                      <a:pt x="379" y="77"/>
                      <a:pt x="377" y="74"/>
                    </a:cubicBezTo>
                    <a:cubicBezTo>
                      <a:pt x="366" y="76"/>
                      <a:pt x="362" y="71"/>
                      <a:pt x="352" y="72"/>
                    </a:cubicBezTo>
                    <a:cubicBezTo>
                      <a:pt x="352" y="78"/>
                      <a:pt x="347" y="80"/>
                      <a:pt x="343" y="83"/>
                    </a:cubicBezTo>
                    <a:cubicBezTo>
                      <a:pt x="348" y="87"/>
                      <a:pt x="338" y="94"/>
                      <a:pt x="333" y="96"/>
                    </a:cubicBezTo>
                    <a:cubicBezTo>
                      <a:pt x="333" y="101"/>
                      <a:pt x="340" y="99"/>
                      <a:pt x="339" y="104"/>
                    </a:cubicBezTo>
                    <a:cubicBezTo>
                      <a:pt x="333" y="114"/>
                      <a:pt x="321" y="119"/>
                      <a:pt x="310" y="124"/>
                    </a:cubicBezTo>
                    <a:cubicBezTo>
                      <a:pt x="310" y="137"/>
                      <a:pt x="305" y="146"/>
                      <a:pt x="295" y="148"/>
                    </a:cubicBezTo>
                    <a:cubicBezTo>
                      <a:pt x="293" y="144"/>
                      <a:pt x="290" y="140"/>
                      <a:pt x="292" y="135"/>
                    </a:cubicBezTo>
                    <a:cubicBezTo>
                      <a:pt x="293" y="136"/>
                      <a:pt x="299" y="140"/>
                      <a:pt x="299" y="135"/>
                    </a:cubicBezTo>
                    <a:cubicBezTo>
                      <a:pt x="299" y="132"/>
                      <a:pt x="292" y="136"/>
                      <a:pt x="293" y="133"/>
                    </a:cubicBezTo>
                    <a:cubicBezTo>
                      <a:pt x="296" y="130"/>
                      <a:pt x="296" y="124"/>
                      <a:pt x="299" y="120"/>
                    </a:cubicBezTo>
                    <a:cubicBezTo>
                      <a:pt x="292" y="119"/>
                      <a:pt x="289" y="122"/>
                      <a:pt x="282" y="121"/>
                    </a:cubicBezTo>
                    <a:cubicBezTo>
                      <a:pt x="277" y="112"/>
                      <a:pt x="268" y="104"/>
                      <a:pt x="254" y="107"/>
                    </a:cubicBezTo>
                    <a:cubicBezTo>
                      <a:pt x="255" y="104"/>
                      <a:pt x="257" y="100"/>
                      <a:pt x="258" y="96"/>
                    </a:cubicBezTo>
                    <a:cubicBezTo>
                      <a:pt x="255" y="96"/>
                      <a:pt x="251" y="99"/>
                      <a:pt x="251" y="94"/>
                    </a:cubicBezTo>
                    <a:cubicBezTo>
                      <a:pt x="259" y="85"/>
                      <a:pt x="268" y="76"/>
                      <a:pt x="280" y="72"/>
                    </a:cubicBezTo>
                    <a:cubicBezTo>
                      <a:pt x="284" y="70"/>
                      <a:pt x="291" y="71"/>
                      <a:pt x="293" y="66"/>
                    </a:cubicBezTo>
                    <a:cubicBezTo>
                      <a:pt x="289" y="66"/>
                      <a:pt x="286" y="65"/>
                      <a:pt x="286" y="62"/>
                    </a:cubicBezTo>
                    <a:cubicBezTo>
                      <a:pt x="300" y="65"/>
                      <a:pt x="310" y="61"/>
                      <a:pt x="319" y="54"/>
                    </a:cubicBezTo>
                    <a:cubicBezTo>
                      <a:pt x="317" y="53"/>
                      <a:pt x="312" y="54"/>
                      <a:pt x="311" y="51"/>
                    </a:cubicBezTo>
                    <a:cubicBezTo>
                      <a:pt x="316" y="53"/>
                      <a:pt x="322" y="51"/>
                      <a:pt x="326" y="50"/>
                    </a:cubicBezTo>
                    <a:cubicBezTo>
                      <a:pt x="328" y="49"/>
                      <a:pt x="330" y="47"/>
                      <a:pt x="330" y="46"/>
                    </a:cubicBezTo>
                    <a:cubicBezTo>
                      <a:pt x="333" y="46"/>
                      <a:pt x="333" y="48"/>
                      <a:pt x="337" y="47"/>
                    </a:cubicBezTo>
                    <a:cubicBezTo>
                      <a:pt x="336" y="50"/>
                      <a:pt x="336" y="53"/>
                      <a:pt x="340" y="52"/>
                    </a:cubicBezTo>
                    <a:cubicBezTo>
                      <a:pt x="341" y="50"/>
                      <a:pt x="338" y="50"/>
                      <a:pt x="341" y="46"/>
                    </a:cubicBezTo>
                    <a:cubicBezTo>
                      <a:pt x="352" y="51"/>
                      <a:pt x="358" y="39"/>
                      <a:pt x="359" y="33"/>
                    </a:cubicBezTo>
                    <a:cubicBezTo>
                      <a:pt x="363" y="34"/>
                      <a:pt x="367" y="33"/>
                      <a:pt x="367" y="29"/>
                    </a:cubicBezTo>
                    <a:cubicBezTo>
                      <a:pt x="362" y="29"/>
                      <a:pt x="365" y="26"/>
                      <a:pt x="360" y="25"/>
                    </a:cubicBezTo>
                    <a:cubicBezTo>
                      <a:pt x="372" y="23"/>
                      <a:pt x="379" y="29"/>
                      <a:pt x="384" y="22"/>
                    </a:cubicBezTo>
                    <a:cubicBezTo>
                      <a:pt x="385" y="24"/>
                      <a:pt x="387" y="25"/>
                      <a:pt x="388" y="28"/>
                    </a:cubicBezTo>
                    <a:cubicBezTo>
                      <a:pt x="386" y="28"/>
                      <a:pt x="385" y="28"/>
                      <a:pt x="385" y="30"/>
                    </a:cubicBezTo>
                    <a:cubicBezTo>
                      <a:pt x="390" y="30"/>
                      <a:pt x="390" y="30"/>
                      <a:pt x="390" y="30"/>
                    </a:cubicBezTo>
                    <a:cubicBezTo>
                      <a:pt x="395" y="29"/>
                      <a:pt x="396" y="32"/>
                      <a:pt x="398" y="33"/>
                    </a:cubicBezTo>
                    <a:cubicBezTo>
                      <a:pt x="396" y="38"/>
                      <a:pt x="402" y="34"/>
                      <a:pt x="402" y="37"/>
                    </a:cubicBezTo>
                    <a:cubicBezTo>
                      <a:pt x="398" y="43"/>
                      <a:pt x="392" y="46"/>
                      <a:pt x="385" y="47"/>
                    </a:cubicBezTo>
                    <a:cubicBezTo>
                      <a:pt x="384" y="50"/>
                      <a:pt x="389" y="52"/>
                      <a:pt x="385" y="53"/>
                    </a:cubicBezTo>
                    <a:cubicBezTo>
                      <a:pt x="375" y="54"/>
                      <a:pt x="365" y="51"/>
                      <a:pt x="361" y="59"/>
                    </a:cubicBezTo>
                    <a:cubicBezTo>
                      <a:pt x="373" y="62"/>
                      <a:pt x="383" y="55"/>
                      <a:pt x="388" y="65"/>
                    </a:cubicBezTo>
                    <a:cubicBezTo>
                      <a:pt x="388" y="66"/>
                      <a:pt x="386" y="66"/>
                      <a:pt x="385" y="67"/>
                    </a:cubicBezTo>
                    <a:cubicBezTo>
                      <a:pt x="391" y="66"/>
                      <a:pt x="387" y="68"/>
                      <a:pt x="388" y="72"/>
                    </a:cubicBezTo>
                    <a:cubicBezTo>
                      <a:pt x="396" y="69"/>
                      <a:pt x="400" y="76"/>
                      <a:pt x="410" y="76"/>
                    </a:cubicBezTo>
                    <a:cubicBezTo>
                      <a:pt x="410" y="69"/>
                      <a:pt x="405" y="69"/>
                      <a:pt x="403" y="65"/>
                    </a:cubicBezTo>
                    <a:cubicBezTo>
                      <a:pt x="410" y="64"/>
                      <a:pt x="415" y="72"/>
                      <a:pt x="419" y="72"/>
                    </a:cubicBezTo>
                    <a:cubicBezTo>
                      <a:pt x="416" y="69"/>
                      <a:pt x="423" y="66"/>
                      <a:pt x="423" y="62"/>
                    </a:cubicBezTo>
                    <a:cubicBezTo>
                      <a:pt x="420" y="61"/>
                      <a:pt x="422" y="60"/>
                      <a:pt x="423" y="59"/>
                    </a:cubicBezTo>
                    <a:cubicBezTo>
                      <a:pt x="420" y="58"/>
                      <a:pt x="423" y="57"/>
                      <a:pt x="419" y="55"/>
                    </a:cubicBezTo>
                    <a:cubicBezTo>
                      <a:pt x="417" y="54"/>
                      <a:pt x="415" y="52"/>
                      <a:pt x="414" y="50"/>
                    </a:cubicBezTo>
                    <a:cubicBezTo>
                      <a:pt x="419" y="50"/>
                      <a:pt x="419" y="50"/>
                      <a:pt x="419" y="50"/>
                    </a:cubicBezTo>
                    <a:cubicBezTo>
                      <a:pt x="418" y="49"/>
                      <a:pt x="416" y="45"/>
                      <a:pt x="420" y="46"/>
                    </a:cubicBezTo>
                    <a:cubicBezTo>
                      <a:pt x="420" y="47"/>
                      <a:pt x="420" y="47"/>
                      <a:pt x="420" y="47"/>
                    </a:cubicBezTo>
                    <a:cubicBezTo>
                      <a:pt x="425" y="44"/>
                      <a:pt x="427" y="51"/>
                      <a:pt x="428" y="55"/>
                    </a:cubicBezTo>
                    <a:cubicBezTo>
                      <a:pt x="431" y="54"/>
                      <a:pt x="431" y="57"/>
                      <a:pt x="434" y="57"/>
                    </a:cubicBezTo>
                    <a:cubicBezTo>
                      <a:pt x="438" y="49"/>
                      <a:pt x="446" y="50"/>
                      <a:pt x="450" y="44"/>
                    </a:cubicBezTo>
                    <a:cubicBezTo>
                      <a:pt x="440" y="44"/>
                      <a:pt x="434" y="35"/>
                      <a:pt x="426" y="32"/>
                    </a:cubicBezTo>
                    <a:close/>
                    <a:moveTo>
                      <a:pt x="44" y="92"/>
                    </a:moveTo>
                    <a:cubicBezTo>
                      <a:pt x="48" y="94"/>
                      <a:pt x="40" y="97"/>
                      <a:pt x="46" y="98"/>
                    </a:cubicBezTo>
                    <a:cubicBezTo>
                      <a:pt x="45" y="99"/>
                      <a:pt x="43" y="99"/>
                      <a:pt x="43" y="100"/>
                    </a:cubicBezTo>
                    <a:cubicBezTo>
                      <a:pt x="38" y="99"/>
                      <a:pt x="43" y="95"/>
                      <a:pt x="44" y="92"/>
                    </a:cubicBezTo>
                    <a:close/>
                    <a:moveTo>
                      <a:pt x="38" y="112"/>
                    </a:moveTo>
                    <a:cubicBezTo>
                      <a:pt x="38" y="112"/>
                      <a:pt x="38" y="113"/>
                      <a:pt x="38" y="113"/>
                    </a:cubicBezTo>
                    <a:cubicBezTo>
                      <a:pt x="38" y="113"/>
                      <a:pt x="38" y="113"/>
                      <a:pt x="38" y="113"/>
                    </a:cubicBezTo>
                    <a:cubicBezTo>
                      <a:pt x="38" y="113"/>
                      <a:pt x="38" y="113"/>
                      <a:pt x="38" y="113"/>
                    </a:cubicBezTo>
                    <a:cubicBezTo>
                      <a:pt x="38" y="113"/>
                      <a:pt x="38" y="113"/>
                      <a:pt x="38" y="113"/>
                    </a:cubicBezTo>
                    <a:cubicBezTo>
                      <a:pt x="38" y="113"/>
                      <a:pt x="38" y="113"/>
                      <a:pt x="38" y="113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5"/>
                      <a:pt x="38" y="115"/>
                      <a:pt x="38" y="116"/>
                    </a:cubicBezTo>
                    <a:cubicBezTo>
                      <a:pt x="38" y="116"/>
                      <a:pt x="38" y="117"/>
                      <a:pt x="38" y="117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38" y="117"/>
                      <a:pt x="38" y="118"/>
                      <a:pt x="38" y="118"/>
                    </a:cubicBezTo>
                    <a:cubicBezTo>
                      <a:pt x="35" y="118"/>
                      <a:pt x="37" y="115"/>
                      <a:pt x="36" y="114"/>
                    </a:cubicBezTo>
                    <a:cubicBezTo>
                      <a:pt x="36" y="114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2"/>
                      <a:pt x="36" y="112"/>
                      <a:pt x="36" y="112"/>
                    </a:cubicBezTo>
                    <a:cubicBezTo>
                      <a:pt x="36" y="112"/>
                      <a:pt x="37" y="112"/>
                      <a:pt x="37" y="112"/>
                    </a:cubicBezTo>
                    <a:cubicBezTo>
                      <a:pt x="37" y="112"/>
                      <a:pt x="37" y="112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2"/>
                      <a:pt x="38" y="112"/>
                      <a:pt x="38" y="112"/>
                    </a:cubicBezTo>
                    <a:cubicBezTo>
                      <a:pt x="38" y="112"/>
                      <a:pt x="38" y="112"/>
                      <a:pt x="38" y="112"/>
                    </a:cubicBezTo>
                    <a:close/>
                    <a:moveTo>
                      <a:pt x="34" y="109"/>
                    </a:moveTo>
                    <a:cubicBezTo>
                      <a:pt x="36" y="107"/>
                      <a:pt x="33" y="103"/>
                      <a:pt x="38" y="103"/>
                    </a:cubicBezTo>
                    <a:cubicBezTo>
                      <a:pt x="37" y="104"/>
                      <a:pt x="36" y="105"/>
                      <a:pt x="36" y="106"/>
                    </a:cubicBezTo>
                    <a:cubicBezTo>
                      <a:pt x="37" y="105"/>
                      <a:pt x="41" y="106"/>
                      <a:pt x="40" y="103"/>
                    </a:cubicBezTo>
                    <a:cubicBezTo>
                      <a:pt x="41" y="103"/>
                      <a:pt x="41" y="104"/>
                      <a:pt x="42" y="104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39" y="106"/>
                      <a:pt x="37" y="108"/>
                      <a:pt x="34" y="109"/>
                    </a:cubicBezTo>
                    <a:close/>
                    <a:moveTo>
                      <a:pt x="47" y="172"/>
                    </a:moveTo>
                    <a:cubicBezTo>
                      <a:pt x="45" y="171"/>
                      <a:pt x="45" y="169"/>
                      <a:pt x="42" y="169"/>
                    </a:cubicBezTo>
                    <a:cubicBezTo>
                      <a:pt x="46" y="167"/>
                      <a:pt x="42" y="163"/>
                      <a:pt x="43" y="157"/>
                    </a:cubicBezTo>
                    <a:cubicBezTo>
                      <a:pt x="48" y="157"/>
                      <a:pt x="48" y="157"/>
                      <a:pt x="48" y="157"/>
                    </a:cubicBezTo>
                    <a:cubicBezTo>
                      <a:pt x="48" y="158"/>
                      <a:pt x="47" y="158"/>
                      <a:pt x="46" y="158"/>
                    </a:cubicBezTo>
                    <a:cubicBezTo>
                      <a:pt x="46" y="160"/>
                      <a:pt x="49" y="159"/>
                      <a:pt x="50" y="159"/>
                    </a:cubicBezTo>
                    <a:cubicBezTo>
                      <a:pt x="49" y="163"/>
                      <a:pt x="51" y="169"/>
                      <a:pt x="47" y="172"/>
                    </a:cubicBezTo>
                    <a:close/>
                    <a:moveTo>
                      <a:pt x="182" y="429"/>
                    </a:moveTo>
                    <a:cubicBezTo>
                      <a:pt x="186" y="429"/>
                      <a:pt x="188" y="431"/>
                      <a:pt x="188" y="434"/>
                    </a:cubicBezTo>
                    <a:cubicBezTo>
                      <a:pt x="184" y="434"/>
                      <a:pt x="184" y="434"/>
                      <a:pt x="184" y="434"/>
                    </a:cubicBezTo>
                    <a:cubicBezTo>
                      <a:pt x="183" y="431"/>
                      <a:pt x="185" y="432"/>
                      <a:pt x="182" y="431"/>
                    </a:cubicBezTo>
                    <a:lnTo>
                      <a:pt x="182" y="429"/>
                    </a:lnTo>
                    <a:close/>
                    <a:moveTo>
                      <a:pt x="159" y="46"/>
                    </a:moveTo>
                    <a:cubicBezTo>
                      <a:pt x="165" y="47"/>
                      <a:pt x="171" y="42"/>
                      <a:pt x="175" y="44"/>
                    </a:cubicBezTo>
                    <a:cubicBezTo>
                      <a:pt x="174" y="46"/>
                      <a:pt x="169" y="45"/>
                      <a:pt x="167" y="46"/>
                    </a:cubicBezTo>
                    <a:cubicBezTo>
                      <a:pt x="168" y="48"/>
                      <a:pt x="177" y="48"/>
                      <a:pt x="179" y="46"/>
                    </a:cubicBezTo>
                    <a:cubicBezTo>
                      <a:pt x="180" y="51"/>
                      <a:pt x="166" y="52"/>
                      <a:pt x="160" y="54"/>
                    </a:cubicBezTo>
                    <a:cubicBezTo>
                      <a:pt x="160" y="53"/>
                      <a:pt x="161" y="53"/>
                      <a:pt x="161" y="52"/>
                    </a:cubicBezTo>
                    <a:cubicBezTo>
                      <a:pt x="154" y="51"/>
                      <a:pt x="153" y="56"/>
                      <a:pt x="146" y="55"/>
                    </a:cubicBezTo>
                    <a:cubicBezTo>
                      <a:pt x="149" y="51"/>
                      <a:pt x="161" y="52"/>
                      <a:pt x="159" y="46"/>
                    </a:cubicBezTo>
                    <a:close/>
                    <a:moveTo>
                      <a:pt x="148" y="78"/>
                    </a:moveTo>
                    <a:cubicBezTo>
                      <a:pt x="156" y="78"/>
                      <a:pt x="169" y="80"/>
                      <a:pt x="166" y="73"/>
                    </a:cubicBezTo>
                    <a:cubicBezTo>
                      <a:pt x="184" y="73"/>
                      <a:pt x="184" y="73"/>
                      <a:pt x="184" y="73"/>
                    </a:cubicBezTo>
                    <a:cubicBezTo>
                      <a:pt x="178" y="79"/>
                      <a:pt x="158" y="87"/>
                      <a:pt x="148" y="78"/>
                    </a:cubicBezTo>
                    <a:close/>
                    <a:moveTo>
                      <a:pt x="200" y="152"/>
                    </a:moveTo>
                    <a:cubicBezTo>
                      <a:pt x="202" y="150"/>
                      <a:pt x="204" y="148"/>
                      <a:pt x="205" y="146"/>
                    </a:cubicBezTo>
                    <a:cubicBezTo>
                      <a:pt x="207" y="147"/>
                      <a:pt x="204" y="153"/>
                      <a:pt x="200" y="152"/>
                    </a:cubicBezTo>
                    <a:close/>
                    <a:moveTo>
                      <a:pt x="206" y="144"/>
                    </a:moveTo>
                    <a:cubicBezTo>
                      <a:pt x="202" y="144"/>
                      <a:pt x="205" y="139"/>
                      <a:pt x="200" y="142"/>
                    </a:cubicBezTo>
                    <a:cubicBezTo>
                      <a:pt x="198" y="137"/>
                      <a:pt x="205" y="134"/>
                      <a:pt x="200" y="134"/>
                    </a:cubicBezTo>
                    <a:cubicBezTo>
                      <a:pt x="202" y="132"/>
                      <a:pt x="203" y="130"/>
                      <a:pt x="205" y="129"/>
                    </a:cubicBezTo>
                    <a:cubicBezTo>
                      <a:pt x="211" y="130"/>
                      <a:pt x="208" y="142"/>
                      <a:pt x="206" y="144"/>
                    </a:cubicBezTo>
                    <a:close/>
                    <a:moveTo>
                      <a:pt x="246" y="215"/>
                    </a:moveTo>
                    <a:cubicBezTo>
                      <a:pt x="254" y="211"/>
                      <a:pt x="264" y="208"/>
                      <a:pt x="274" y="207"/>
                    </a:cubicBezTo>
                    <a:cubicBezTo>
                      <a:pt x="267" y="211"/>
                      <a:pt x="256" y="217"/>
                      <a:pt x="246" y="215"/>
                    </a:cubicBezTo>
                    <a:close/>
                    <a:moveTo>
                      <a:pt x="295" y="196"/>
                    </a:moveTo>
                    <a:cubicBezTo>
                      <a:pt x="291" y="203"/>
                      <a:pt x="279" y="201"/>
                      <a:pt x="272" y="204"/>
                    </a:cubicBezTo>
                    <a:cubicBezTo>
                      <a:pt x="274" y="196"/>
                      <a:pt x="289" y="201"/>
                      <a:pt x="295" y="196"/>
                    </a:cubicBezTo>
                    <a:close/>
                    <a:moveTo>
                      <a:pt x="264" y="182"/>
                    </a:moveTo>
                    <a:cubicBezTo>
                      <a:pt x="266" y="184"/>
                      <a:pt x="270" y="183"/>
                      <a:pt x="271" y="185"/>
                    </a:cubicBezTo>
                    <a:cubicBezTo>
                      <a:pt x="274" y="186"/>
                      <a:pt x="275" y="189"/>
                      <a:pt x="276" y="193"/>
                    </a:cubicBezTo>
                    <a:cubicBezTo>
                      <a:pt x="272" y="192"/>
                      <a:pt x="271" y="194"/>
                      <a:pt x="269" y="194"/>
                    </a:cubicBezTo>
                    <a:cubicBezTo>
                      <a:pt x="269" y="189"/>
                      <a:pt x="269" y="189"/>
                      <a:pt x="269" y="189"/>
                    </a:cubicBezTo>
                    <a:cubicBezTo>
                      <a:pt x="264" y="194"/>
                      <a:pt x="261" y="200"/>
                      <a:pt x="257" y="204"/>
                    </a:cubicBezTo>
                    <a:cubicBezTo>
                      <a:pt x="255" y="204"/>
                      <a:pt x="257" y="200"/>
                      <a:pt x="256" y="198"/>
                    </a:cubicBezTo>
                    <a:cubicBezTo>
                      <a:pt x="254" y="198"/>
                      <a:pt x="252" y="198"/>
                      <a:pt x="251" y="200"/>
                    </a:cubicBezTo>
                    <a:cubicBezTo>
                      <a:pt x="249" y="197"/>
                      <a:pt x="258" y="195"/>
                      <a:pt x="257" y="189"/>
                    </a:cubicBezTo>
                    <a:cubicBezTo>
                      <a:pt x="255" y="188"/>
                      <a:pt x="253" y="186"/>
                      <a:pt x="250" y="186"/>
                    </a:cubicBezTo>
                    <a:cubicBezTo>
                      <a:pt x="235" y="190"/>
                      <a:pt x="235" y="209"/>
                      <a:pt x="222" y="215"/>
                    </a:cubicBezTo>
                    <a:cubicBezTo>
                      <a:pt x="222" y="204"/>
                      <a:pt x="233" y="194"/>
                      <a:pt x="236" y="186"/>
                    </a:cubicBezTo>
                    <a:cubicBezTo>
                      <a:pt x="242" y="187"/>
                      <a:pt x="251" y="185"/>
                      <a:pt x="256" y="181"/>
                    </a:cubicBezTo>
                    <a:cubicBezTo>
                      <a:pt x="259" y="182"/>
                      <a:pt x="260" y="183"/>
                      <a:pt x="264" y="182"/>
                    </a:cubicBezTo>
                    <a:close/>
                    <a:moveTo>
                      <a:pt x="257" y="171"/>
                    </a:moveTo>
                    <a:cubicBezTo>
                      <a:pt x="256" y="173"/>
                      <a:pt x="254" y="176"/>
                      <a:pt x="255" y="180"/>
                    </a:cubicBezTo>
                    <a:cubicBezTo>
                      <a:pt x="241" y="178"/>
                      <a:pt x="225" y="178"/>
                      <a:pt x="213" y="179"/>
                    </a:cubicBezTo>
                    <a:cubicBezTo>
                      <a:pt x="226" y="172"/>
                      <a:pt x="235" y="165"/>
                      <a:pt x="251" y="164"/>
                    </a:cubicBezTo>
                    <a:cubicBezTo>
                      <a:pt x="251" y="168"/>
                      <a:pt x="254" y="170"/>
                      <a:pt x="257" y="171"/>
                    </a:cubicBezTo>
                    <a:close/>
                    <a:moveTo>
                      <a:pt x="408" y="47"/>
                    </a:moveTo>
                    <a:cubicBezTo>
                      <a:pt x="408" y="47"/>
                      <a:pt x="408" y="47"/>
                      <a:pt x="408" y="47"/>
                    </a:cubicBezTo>
                    <a:cubicBezTo>
                      <a:pt x="408" y="47"/>
                      <a:pt x="407" y="47"/>
                      <a:pt x="407" y="47"/>
                    </a:cubicBezTo>
                    <a:cubicBezTo>
                      <a:pt x="407" y="47"/>
                      <a:pt x="407" y="47"/>
                      <a:pt x="407" y="47"/>
                    </a:cubicBezTo>
                    <a:cubicBezTo>
                      <a:pt x="406" y="48"/>
                      <a:pt x="406" y="48"/>
                      <a:pt x="405" y="48"/>
                    </a:cubicBezTo>
                    <a:cubicBezTo>
                      <a:pt x="405" y="48"/>
                      <a:pt x="405" y="48"/>
                      <a:pt x="405" y="48"/>
                    </a:cubicBezTo>
                    <a:cubicBezTo>
                      <a:pt x="405" y="48"/>
                      <a:pt x="404" y="48"/>
                      <a:pt x="404" y="48"/>
                    </a:cubicBezTo>
                    <a:cubicBezTo>
                      <a:pt x="404" y="48"/>
                      <a:pt x="403" y="48"/>
                      <a:pt x="403" y="48"/>
                    </a:cubicBezTo>
                    <a:cubicBezTo>
                      <a:pt x="402" y="48"/>
                      <a:pt x="402" y="47"/>
                      <a:pt x="401" y="47"/>
                    </a:cubicBezTo>
                    <a:cubicBezTo>
                      <a:pt x="401" y="47"/>
                      <a:pt x="401" y="47"/>
                      <a:pt x="401" y="47"/>
                    </a:cubicBezTo>
                    <a:cubicBezTo>
                      <a:pt x="401" y="47"/>
                      <a:pt x="401" y="47"/>
                      <a:pt x="401" y="47"/>
                    </a:cubicBezTo>
                    <a:cubicBezTo>
                      <a:pt x="401" y="47"/>
                      <a:pt x="401" y="46"/>
                      <a:pt x="401" y="46"/>
                    </a:cubicBezTo>
                    <a:cubicBezTo>
                      <a:pt x="401" y="46"/>
                      <a:pt x="401" y="46"/>
                      <a:pt x="401" y="46"/>
                    </a:cubicBezTo>
                    <a:cubicBezTo>
                      <a:pt x="401" y="46"/>
                      <a:pt x="401" y="46"/>
                      <a:pt x="401" y="46"/>
                    </a:cubicBezTo>
                    <a:cubicBezTo>
                      <a:pt x="401" y="46"/>
                      <a:pt x="400" y="45"/>
                      <a:pt x="400" y="45"/>
                    </a:cubicBezTo>
                    <a:cubicBezTo>
                      <a:pt x="400" y="45"/>
                      <a:pt x="400" y="45"/>
                      <a:pt x="400" y="44"/>
                    </a:cubicBezTo>
                    <a:cubicBezTo>
                      <a:pt x="400" y="44"/>
                      <a:pt x="400" y="44"/>
                      <a:pt x="400" y="44"/>
                    </a:cubicBezTo>
                    <a:cubicBezTo>
                      <a:pt x="404" y="43"/>
                      <a:pt x="407" y="44"/>
                      <a:pt x="410" y="45"/>
                    </a:cubicBezTo>
                    <a:cubicBezTo>
                      <a:pt x="409" y="46"/>
                      <a:pt x="409" y="46"/>
                      <a:pt x="408" y="47"/>
                    </a:cubicBezTo>
                    <a:close/>
                    <a:moveTo>
                      <a:pt x="415" y="21"/>
                    </a:moveTo>
                    <a:cubicBezTo>
                      <a:pt x="420" y="15"/>
                      <a:pt x="426" y="25"/>
                      <a:pt x="41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" name="Freeform 108"/>
              <p:cNvSpPr>
                <a:spLocks/>
              </p:cNvSpPr>
              <p:nvPr userDrawn="1"/>
            </p:nvSpPr>
            <p:spPr bwMode="auto">
              <a:xfrm>
                <a:off x="2552" y="739"/>
                <a:ext cx="57" cy="22"/>
              </a:xfrm>
              <a:custGeom>
                <a:avLst/>
                <a:gdLst>
                  <a:gd name="T0" fmla="*/ 5 w 24"/>
                  <a:gd name="T1" fmla="*/ 7 h 9"/>
                  <a:gd name="T2" fmla="*/ 0 w 24"/>
                  <a:gd name="T3" fmla="*/ 6 h 9"/>
                  <a:gd name="T4" fmla="*/ 11 w 24"/>
                  <a:gd name="T5" fmla="*/ 0 h 9"/>
                  <a:gd name="T6" fmla="*/ 14 w 24"/>
                  <a:gd name="T7" fmla="*/ 8 h 9"/>
                  <a:gd name="T8" fmla="*/ 5 w 2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9">
                    <a:moveTo>
                      <a:pt x="5" y="7"/>
                    </a:moveTo>
                    <a:cubicBezTo>
                      <a:pt x="3" y="8"/>
                      <a:pt x="2" y="6"/>
                      <a:pt x="0" y="6"/>
                    </a:cubicBezTo>
                    <a:cubicBezTo>
                      <a:pt x="2" y="3"/>
                      <a:pt x="9" y="4"/>
                      <a:pt x="11" y="0"/>
                    </a:cubicBezTo>
                    <a:cubicBezTo>
                      <a:pt x="17" y="0"/>
                      <a:pt x="24" y="9"/>
                      <a:pt x="14" y="8"/>
                    </a:cubicBezTo>
                    <a:cubicBezTo>
                      <a:pt x="10" y="9"/>
                      <a:pt x="8" y="8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5" name="Freeform 109"/>
              <p:cNvSpPr>
                <a:spLocks/>
              </p:cNvSpPr>
              <p:nvPr userDrawn="1"/>
            </p:nvSpPr>
            <p:spPr bwMode="auto">
              <a:xfrm>
                <a:off x="3749" y="912"/>
                <a:ext cx="132" cy="86"/>
              </a:xfrm>
              <a:custGeom>
                <a:avLst/>
                <a:gdLst>
                  <a:gd name="T0" fmla="*/ 55 w 56"/>
                  <a:gd name="T1" fmla="*/ 23 h 36"/>
                  <a:gd name="T2" fmla="*/ 53 w 56"/>
                  <a:gd name="T3" fmla="*/ 19 h 36"/>
                  <a:gd name="T4" fmla="*/ 51 w 56"/>
                  <a:gd name="T5" fmla="*/ 17 h 36"/>
                  <a:gd name="T6" fmla="*/ 51 w 56"/>
                  <a:gd name="T7" fmla="*/ 16 h 36"/>
                  <a:gd name="T8" fmla="*/ 40 w 56"/>
                  <a:gd name="T9" fmla="*/ 1 h 36"/>
                  <a:gd name="T10" fmla="*/ 40 w 56"/>
                  <a:gd name="T11" fmla="*/ 1 h 36"/>
                  <a:gd name="T12" fmla="*/ 39 w 56"/>
                  <a:gd name="T13" fmla="*/ 0 h 36"/>
                  <a:gd name="T14" fmla="*/ 39 w 56"/>
                  <a:gd name="T15" fmla="*/ 0 h 36"/>
                  <a:gd name="T16" fmla="*/ 39 w 56"/>
                  <a:gd name="T17" fmla="*/ 0 h 36"/>
                  <a:gd name="T18" fmla="*/ 37 w 56"/>
                  <a:gd name="T19" fmla="*/ 0 h 36"/>
                  <a:gd name="T20" fmla="*/ 40 w 56"/>
                  <a:gd name="T21" fmla="*/ 11 h 36"/>
                  <a:gd name="T22" fmla="*/ 26 w 56"/>
                  <a:gd name="T23" fmla="*/ 16 h 36"/>
                  <a:gd name="T24" fmla="*/ 25 w 56"/>
                  <a:gd name="T25" fmla="*/ 21 h 36"/>
                  <a:gd name="T26" fmla="*/ 16 w 56"/>
                  <a:gd name="T27" fmla="*/ 19 h 36"/>
                  <a:gd name="T28" fmla="*/ 12 w 56"/>
                  <a:gd name="T29" fmla="*/ 27 h 36"/>
                  <a:gd name="T30" fmla="*/ 9 w 56"/>
                  <a:gd name="T31" fmla="*/ 26 h 36"/>
                  <a:gd name="T32" fmla="*/ 0 w 56"/>
                  <a:gd name="T33" fmla="*/ 23 h 36"/>
                  <a:gd name="T34" fmla="*/ 10 w 56"/>
                  <a:gd name="T35" fmla="*/ 30 h 36"/>
                  <a:gd name="T36" fmla="*/ 18 w 56"/>
                  <a:gd name="T37" fmla="*/ 27 h 36"/>
                  <a:gd name="T38" fmla="*/ 49 w 56"/>
                  <a:gd name="T39" fmla="*/ 24 h 36"/>
                  <a:gd name="T40" fmla="*/ 49 w 56"/>
                  <a:gd name="T41" fmla="*/ 29 h 36"/>
                  <a:gd name="T42" fmla="*/ 56 w 56"/>
                  <a:gd name="T43" fmla="*/ 24 h 36"/>
                  <a:gd name="T44" fmla="*/ 56 w 56"/>
                  <a:gd name="T45" fmla="*/ 24 h 36"/>
                  <a:gd name="T46" fmla="*/ 55 w 56"/>
                  <a:gd name="T47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" h="36">
                    <a:moveTo>
                      <a:pt x="55" y="23"/>
                    </a:moveTo>
                    <a:cubicBezTo>
                      <a:pt x="54" y="22"/>
                      <a:pt x="54" y="21"/>
                      <a:pt x="53" y="19"/>
                    </a:cubicBezTo>
                    <a:cubicBezTo>
                      <a:pt x="52" y="18"/>
                      <a:pt x="51" y="17"/>
                      <a:pt x="51" y="17"/>
                    </a:cubicBezTo>
                    <a:cubicBezTo>
                      <a:pt x="51" y="17"/>
                      <a:pt x="51" y="16"/>
                      <a:pt x="51" y="16"/>
                    </a:cubicBezTo>
                    <a:cubicBezTo>
                      <a:pt x="47" y="11"/>
                      <a:pt x="44" y="6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8" y="0"/>
                      <a:pt x="38" y="0"/>
                      <a:pt x="37" y="0"/>
                    </a:cubicBezTo>
                    <a:cubicBezTo>
                      <a:pt x="38" y="8"/>
                      <a:pt x="35" y="13"/>
                      <a:pt x="40" y="11"/>
                    </a:cubicBezTo>
                    <a:cubicBezTo>
                      <a:pt x="37" y="15"/>
                      <a:pt x="35" y="16"/>
                      <a:pt x="26" y="16"/>
                    </a:cubicBezTo>
                    <a:cubicBezTo>
                      <a:pt x="26" y="18"/>
                      <a:pt x="26" y="21"/>
                      <a:pt x="25" y="21"/>
                    </a:cubicBezTo>
                    <a:cubicBezTo>
                      <a:pt x="21" y="21"/>
                      <a:pt x="17" y="21"/>
                      <a:pt x="16" y="19"/>
                    </a:cubicBezTo>
                    <a:cubicBezTo>
                      <a:pt x="14" y="21"/>
                      <a:pt x="15" y="26"/>
                      <a:pt x="12" y="27"/>
                    </a:cubicBezTo>
                    <a:cubicBezTo>
                      <a:pt x="11" y="27"/>
                      <a:pt x="10" y="26"/>
                      <a:pt x="9" y="26"/>
                    </a:cubicBezTo>
                    <a:cubicBezTo>
                      <a:pt x="6" y="25"/>
                      <a:pt x="3" y="21"/>
                      <a:pt x="0" y="23"/>
                    </a:cubicBezTo>
                    <a:cubicBezTo>
                      <a:pt x="4" y="25"/>
                      <a:pt x="5" y="29"/>
                      <a:pt x="10" y="30"/>
                    </a:cubicBezTo>
                    <a:cubicBezTo>
                      <a:pt x="12" y="29"/>
                      <a:pt x="15" y="28"/>
                      <a:pt x="18" y="27"/>
                    </a:cubicBezTo>
                    <a:cubicBezTo>
                      <a:pt x="27" y="36"/>
                      <a:pt x="37" y="24"/>
                      <a:pt x="49" y="24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53" y="29"/>
                      <a:pt x="54" y="26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4"/>
                      <a:pt x="56" y="24"/>
                      <a:pt x="5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6" name="Freeform 110"/>
              <p:cNvSpPr>
                <a:spLocks/>
              </p:cNvSpPr>
              <p:nvPr userDrawn="1"/>
            </p:nvSpPr>
            <p:spPr bwMode="auto">
              <a:xfrm>
                <a:off x="3549" y="905"/>
                <a:ext cx="112" cy="145"/>
              </a:xfrm>
              <a:custGeom>
                <a:avLst/>
                <a:gdLst>
                  <a:gd name="T0" fmla="*/ 20 w 47"/>
                  <a:gd name="T1" fmla="*/ 2 h 61"/>
                  <a:gd name="T2" fmla="*/ 14 w 47"/>
                  <a:gd name="T3" fmla="*/ 7 h 61"/>
                  <a:gd name="T4" fmla="*/ 23 w 47"/>
                  <a:gd name="T5" fmla="*/ 8 h 61"/>
                  <a:gd name="T6" fmla="*/ 18 w 47"/>
                  <a:gd name="T7" fmla="*/ 18 h 61"/>
                  <a:gd name="T8" fmla="*/ 33 w 47"/>
                  <a:gd name="T9" fmla="*/ 41 h 61"/>
                  <a:gd name="T10" fmla="*/ 40 w 47"/>
                  <a:gd name="T11" fmla="*/ 40 h 61"/>
                  <a:gd name="T12" fmla="*/ 39 w 47"/>
                  <a:gd name="T13" fmla="*/ 52 h 61"/>
                  <a:gd name="T14" fmla="*/ 0 w 47"/>
                  <a:gd name="T15" fmla="*/ 61 h 61"/>
                  <a:gd name="T16" fmla="*/ 14 w 47"/>
                  <a:gd name="T17" fmla="*/ 53 h 61"/>
                  <a:gd name="T18" fmla="*/ 3 w 47"/>
                  <a:gd name="T19" fmla="*/ 49 h 61"/>
                  <a:gd name="T20" fmla="*/ 10 w 47"/>
                  <a:gd name="T21" fmla="*/ 42 h 61"/>
                  <a:gd name="T22" fmla="*/ 8 w 47"/>
                  <a:gd name="T23" fmla="*/ 39 h 61"/>
                  <a:gd name="T24" fmla="*/ 15 w 47"/>
                  <a:gd name="T25" fmla="*/ 38 h 61"/>
                  <a:gd name="T26" fmla="*/ 17 w 47"/>
                  <a:gd name="T27" fmla="*/ 33 h 61"/>
                  <a:gd name="T28" fmla="*/ 15 w 47"/>
                  <a:gd name="T29" fmla="*/ 27 h 61"/>
                  <a:gd name="T30" fmla="*/ 6 w 47"/>
                  <a:gd name="T31" fmla="*/ 29 h 61"/>
                  <a:gd name="T32" fmla="*/ 9 w 47"/>
                  <a:gd name="T33" fmla="*/ 22 h 61"/>
                  <a:gd name="T34" fmla="*/ 6 w 47"/>
                  <a:gd name="T35" fmla="*/ 17 h 61"/>
                  <a:gd name="T36" fmla="*/ 2 w 47"/>
                  <a:gd name="T37" fmla="*/ 17 h 61"/>
                  <a:gd name="T38" fmla="*/ 5 w 47"/>
                  <a:gd name="T39" fmla="*/ 14 h 61"/>
                  <a:gd name="T40" fmla="*/ 0 w 47"/>
                  <a:gd name="T41" fmla="*/ 10 h 61"/>
                  <a:gd name="T42" fmla="*/ 20 w 47"/>
                  <a:gd name="T43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61">
                    <a:moveTo>
                      <a:pt x="20" y="2"/>
                    </a:moveTo>
                    <a:cubicBezTo>
                      <a:pt x="18" y="4"/>
                      <a:pt x="17" y="7"/>
                      <a:pt x="14" y="7"/>
                    </a:cubicBezTo>
                    <a:cubicBezTo>
                      <a:pt x="15" y="11"/>
                      <a:pt x="18" y="6"/>
                      <a:pt x="23" y="8"/>
                    </a:cubicBezTo>
                    <a:cubicBezTo>
                      <a:pt x="24" y="14"/>
                      <a:pt x="21" y="15"/>
                      <a:pt x="18" y="18"/>
                    </a:cubicBezTo>
                    <a:cubicBezTo>
                      <a:pt x="25" y="24"/>
                      <a:pt x="33" y="29"/>
                      <a:pt x="33" y="41"/>
                    </a:cubicBezTo>
                    <a:cubicBezTo>
                      <a:pt x="37" y="42"/>
                      <a:pt x="37" y="39"/>
                      <a:pt x="40" y="40"/>
                    </a:cubicBezTo>
                    <a:cubicBezTo>
                      <a:pt x="47" y="46"/>
                      <a:pt x="32" y="49"/>
                      <a:pt x="39" y="52"/>
                    </a:cubicBezTo>
                    <a:cubicBezTo>
                      <a:pt x="29" y="59"/>
                      <a:pt x="12" y="54"/>
                      <a:pt x="0" y="61"/>
                    </a:cubicBezTo>
                    <a:cubicBezTo>
                      <a:pt x="4" y="58"/>
                      <a:pt x="6" y="52"/>
                      <a:pt x="14" y="53"/>
                    </a:cubicBezTo>
                    <a:cubicBezTo>
                      <a:pt x="12" y="50"/>
                      <a:pt x="9" y="49"/>
                      <a:pt x="3" y="49"/>
                    </a:cubicBezTo>
                    <a:cubicBezTo>
                      <a:pt x="4" y="45"/>
                      <a:pt x="10" y="47"/>
                      <a:pt x="10" y="42"/>
                    </a:cubicBezTo>
                    <a:cubicBezTo>
                      <a:pt x="8" y="41"/>
                      <a:pt x="10" y="40"/>
                      <a:pt x="8" y="39"/>
                    </a:cubicBezTo>
                    <a:cubicBezTo>
                      <a:pt x="8" y="36"/>
                      <a:pt x="13" y="38"/>
                      <a:pt x="15" y="38"/>
                    </a:cubicBezTo>
                    <a:cubicBezTo>
                      <a:pt x="17" y="38"/>
                      <a:pt x="16" y="34"/>
                      <a:pt x="17" y="33"/>
                    </a:cubicBezTo>
                    <a:cubicBezTo>
                      <a:pt x="16" y="32"/>
                      <a:pt x="14" y="31"/>
                      <a:pt x="15" y="27"/>
                    </a:cubicBezTo>
                    <a:cubicBezTo>
                      <a:pt x="11" y="27"/>
                      <a:pt x="10" y="29"/>
                      <a:pt x="6" y="29"/>
                    </a:cubicBezTo>
                    <a:cubicBezTo>
                      <a:pt x="6" y="26"/>
                      <a:pt x="7" y="23"/>
                      <a:pt x="9" y="22"/>
                    </a:cubicBezTo>
                    <a:cubicBezTo>
                      <a:pt x="8" y="20"/>
                      <a:pt x="2" y="21"/>
                      <a:pt x="6" y="17"/>
                    </a:cubicBezTo>
                    <a:cubicBezTo>
                      <a:pt x="4" y="17"/>
                      <a:pt x="3" y="19"/>
                      <a:pt x="2" y="17"/>
                    </a:cubicBezTo>
                    <a:cubicBezTo>
                      <a:pt x="0" y="15"/>
                      <a:pt x="3" y="15"/>
                      <a:pt x="5" y="14"/>
                    </a:cubicBezTo>
                    <a:cubicBezTo>
                      <a:pt x="3" y="12"/>
                      <a:pt x="2" y="11"/>
                      <a:pt x="0" y="10"/>
                    </a:cubicBezTo>
                    <a:cubicBezTo>
                      <a:pt x="6" y="10"/>
                      <a:pt x="8" y="0"/>
                      <a:pt x="2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" name="Freeform 111"/>
              <p:cNvSpPr>
                <a:spLocks/>
              </p:cNvSpPr>
              <p:nvPr userDrawn="1"/>
            </p:nvSpPr>
            <p:spPr bwMode="auto">
              <a:xfrm>
                <a:off x="2630" y="939"/>
                <a:ext cx="21" cy="18"/>
              </a:xfrm>
              <a:custGeom>
                <a:avLst/>
                <a:gdLst>
                  <a:gd name="T0" fmla="*/ 9 w 9"/>
                  <a:gd name="T1" fmla="*/ 3 h 8"/>
                  <a:gd name="T2" fmla="*/ 0 w 9"/>
                  <a:gd name="T3" fmla="*/ 8 h 8"/>
                  <a:gd name="T4" fmla="*/ 9 w 9"/>
                  <a:gd name="T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8" y="6"/>
                      <a:pt x="3" y="7"/>
                      <a:pt x="0" y="8"/>
                    </a:cubicBezTo>
                    <a:cubicBezTo>
                      <a:pt x="0" y="3"/>
                      <a:pt x="6" y="0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" name="Freeform 112"/>
              <p:cNvSpPr>
                <a:spLocks/>
              </p:cNvSpPr>
              <p:nvPr userDrawn="1"/>
            </p:nvSpPr>
            <p:spPr bwMode="auto">
              <a:xfrm>
                <a:off x="1966" y="941"/>
                <a:ext cx="14" cy="21"/>
              </a:xfrm>
              <a:custGeom>
                <a:avLst/>
                <a:gdLst>
                  <a:gd name="T0" fmla="*/ 1 w 6"/>
                  <a:gd name="T1" fmla="*/ 3 h 9"/>
                  <a:gd name="T2" fmla="*/ 4 w 6"/>
                  <a:gd name="T3" fmla="*/ 0 h 9"/>
                  <a:gd name="T4" fmla="*/ 4 w 6"/>
                  <a:gd name="T5" fmla="*/ 8 h 9"/>
                  <a:gd name="T6" fmla="*/ 1 w 6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1" y="3"/>
                    </a:moveTo>
                    <a:cubicBezTo>
                      <a:pt x="2" y="2"/>
                      <a:pt x="4" y="2"/>
                      <a:pt x="4" y="0"/>
                    </a:cubicBezTo>
                    <a:cubicBezTo>
                      <a:pt x="6" y="2"/>
                      <a:pt x="4" y="6"/>
                      <a:pt x="4" y="8"/>
                    </a:cubicBezTo>
                    <a:cubicBezTo>
                      <a:pt x="0" y="9"/>
                      <a:pt x="4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9" name="Freeform 113"/>
              <p:cNvSpPr>
                <a:spLocks/>
              </p:cNvSpPr>
              <p:nvPr userDrawn="1"/>
            </p:nvSpPr>
            <p:spPr bwMode="auto">
              <a:xfrm>
                <a:off x="1926" y="981"/>
                <a:ext cx="31" cy="33"/>
              </a:xfrm>
              <a:custGeom>
                <a:avLst/>
                <a:gdLst>
                  <a:gd name="T0" fmla="*/ 6 w 13"/>
                  <a:gd name="T1" fmla="*/ 0 h 14"/>
                  <a:gd name="T2" fmla="*/ 12 w 13"/>
                  <a:gd name="T3" fmla="*/ 0 h 14"/>
                  <a:gd name="T4" fmla="*/ 4 w 13"/>
                  <a:gd name="T5" fmla="*/ 14 h 14"/>
                  <a:gd name="T6" fmla="*/ 6 w 13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6" y="0"/>
                    </a:moveTo>
                    <a:cubicBezTo>
                      <a:pt x="8" y="0"/>
                      <a:pt x="11" y="3"/>
                      <a:pt x="12" y="0"/>
                    </a:cubicBezTo>
                    <a:cubicBezTo>
                      <a:pt x="13" y="3"/>
                      <a:pt x="3" y="6"/>
                      <a:pt x="4" y="14"/>
                    </a:cubicBezTo>
                    <a:cubicBezTo>
                      <a:pt x="0" y="10"/>
                      <a:pt x="3" y="3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0" name="Freeform 114"/>
              <p:cNvSpPr>
                <a:spLocks/>
              </p:cNvSpPr>
              <p:nvPr userDrawn="1"/>
            </p:nvSpPr>
            <p:spPr bwMode="auto">
              <a:xfrm>
                <a:off x="2831" y="1021"/>
                <a:ext cx="95" cy="86"/>
              </a:xfrm>
              <a:custGeom>
                <a:avLst/>
                <a:gdLst>
                  <a:gd name="T0" fmla="*/ 33 w 40"/>
                  <a:gd name="T1" fmla="*/ 0 h 36"/>
                  <a:gd name="T2" fmla="*/ 21 w 40"/>
                  <a:gd name="T3" fmla="*/ 12 h 36"/>
                  <a:gd name="T4" fmla="*/ 28 w 40"/>
                  <a:gd name="T5" fmla="*/ 12 h 36"/>
                  <a:gd name="T6" fmla="*/ 24 w 40"/>
                  <a:gd name="T7" fmla="*/ 14 h 36"/>
                  <a:gd name="T8" fmla="*/ 37 w 40"/>
                  <a:gd name="T9" fmla="*/ 17 h 36"/>
                  <a:gd name="T10" fmla="*/ 38 w 40"/>
                  <a:gd name="T11" fmla="*/ 21 h 36"/>
                  <a:gd name="T12" fmla="*/ 33 w 40"/>
                  <a:gd name="T13" fmla="*/ 27 h 36"/>
                  <a:gd name="T14" fmla="*/ 36 w 40"/>
                  <a:gd name="T15" fmla="*/ 25 h 36"/>
                  <a:gd name="T16" fmla="*/ 38 w 40"/>
                  <a:gd name="T17" fmla="*/ 28 h 36"/>
                  <a:gd name="T18" fmla="*/ 30 w 40"/>
                  <a:gd name="T19" fmla="*/ 36 h 36"/>
                  <a:gd name="T20" fmla="*/ 28 w 40"/>
                  <a:gd name="T21" fmla="*/ 34 h 36"/>
                  <a:gd name="T22" fmla="*/ 30 w 40"/>
                  <a:gd name="T23" fmla="*/ 29 h 36"/>
                  <a:gd name="T24" fmla="*/ 18 w 40"/>
                  <a:gd name="T25" fmla="*/ 34 h 36"/>
                  <a:gd name="T26" fmla="*/ 23 w 40"/>
                  <a:gd name="T27" fmla="*/ 30 h 36"/>
                  <a:gd name="T28" fmla="*/ 20 w 40"/>
                  <a:gd name="T29" fmla="*/ 28 h 36"/>
                  <a:gd name="T30" fmla="*/ 3 w 40"/>
                  <a:gd name="T31" fmla="*/ 30 h 36"/>
                  <a:gd name="T32" fmla="*/ 4 w 40"/>
                  <a:gd name="T33" fmla="*/ 22 h 36"/>
                  <a:gd name="T34" fmla="*/ 33 w 40"/>
                  <a:gd name="T3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36">
                    <a:moveTo>
                      <a:pt x="33" y="0"/>
                    </a:moveTo>
                    <a:cubicBezTo>
                      <a:pt x="30" y="5"/>
                      <a:pt x="24" y="7"/>
                      <a:pt x="21" y="12"/>
                    </a:cubicBezTo>
                    <a:cubicBezTo>
                      <a:pt x="21" y="14"/>
                      <a:pt x="25" y="11"/>
                      <a:pt x="28" y="12"/>
                    </a:cubicBezTo>
                    <a:cubicBezTo>
                      <a:pt x="27" y="13"/>
                      <a:pt x="26" y="14"/>
                      <a:pt x="24" y="14"/>
                    </a:cubicBezTo>
                    <a:cubicBezTo>
                      <a:pt x="29" y="17"/>
                      <a:pt x="31" y="16"/>
                      <a:pt x="37" y="17"/>
                    </a:cubicBezTo>
                    <a:cubicBezTo>
                      <a:pt x="36" y="19"/>
                      <a:pt x="32" y="23"/>
                      <a:pt x="38" y="21"/>
                    </a:cubicBezTo>
                    <a:cubicBezTo>
                      <a:pt x="38" y="25"/>
                      <a:pt x="33" y="24"/>
                      <a:pt x="33" y="27"/>
                    </a:cubicBezTo>
                    <a:cubicBezTo>
                      <a:pt x="33" y="30"/>
                      <a:pt x="36" y="26"/>
                      <a:pt x="36" y="25"/>
                    </a:cubicBezTo>
                    <a:cubicBezTo>
                      <a:pt x="40" y="25"/>
                      <a:pt x="33" y="29"/>
                      <a:pt x="38" y="28"/>
                    </a:cubicBezTo>
                    <a:cubicBezTo>
                      <a:pt x="37" y="32"/>
                      <a:pt x="34" y="35"/>
                      <a:pt x="30" y="36"/>
                    </a:cubicBezTo>
                    <a:cubicBezTo>
                      <a:pt x="31" y="34"/>
                      <a:pt x="29" y="34"/>
                      <a:pt x="28" y="34"/>
                    </a:cubicBezTo>
                    <a:cubicBezTo>
                      <a:pt x="27" y="31"/>
                      <a:pt x="30" y="32"/>
                      <a:pt x="30" y="29"/>
                    </a:cubicBezTo>
                    <a:cubicBezTo>
                      <a:pt x="27" y="29"/>
                      <a:pt x="25" y="34"/>
                      <a:pt x="18" y="34"/>
                    </a:cubicBezTo>
                    <a:cubicBezTo>
                      <a:pt x="19" y="32"/>
                      <a:pt x="22" y="32"/>
                      <a:pt x="23" y="30"/>
                    </a:cubicBezTo>
                    <a:cubicBezTo>
                      <a:pt x="24" y="28"/>
                      <a:pt x="16" y="33"/>
                      <a:pt x="20" y="28"/>
                    </a:cubicBezTo>
                    <a:cubicBezTo>
                      <a:pt x="13" y="28"/>
                      <a:pt x="9" y="31"/>
                      <a:pt x="3" y="30"/>
                    </a:cubicBezTo>
                    <a:cubicBezTo>
                      <a:pt x="0" y="25"/>
                      <a:pt x="9" y="23"/>
                      <a:pt x="4" y="22"/>
                    </a:cubicBezTo>
                    <a:cubicBezTo>
                      <a:pt x="15" y="16"/>
                      <a:pt x="18" y="3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1" name="Freeform 115"/>
              <p:cNvSpPr>
                <a:spLocks/>
              </p:cNvSpPr>
              <p:nvPr userDrawn="1"/>
            </p:nvSpPr>
            <p:spPr bwMode="auto">
              <a:xfrm>
                <a:off x="2793" y="1107"/>
                <a:ext cx="26" cy="16"/>
              </a:xfrm>
              <a:custGeom>
                <a:avLst/>
                <a:gdLst>
                  <a:gd name="T0" fmla="*/ 6 w 11"/>
                  <a:gd name="T1" fmla="*/ 0 h 7"/>
                  <a:gd name="T2" fmla="*/ 10 w 11"/>
                  <a:gd name="T3" fmla="*/ 2 h 7"/>
                  <a:gd name="T4" fmla="*/ 4 w 11"/>
                  <a:gd name="T5" fmla="*/ 7 h 7"/>
                  <a:gd name="T6" fmla="*/ 0 w 11"/>
                  <a:gd name="T7" fmla="*/ 5 h 7"/>
                  <a:gd name="T8" fmla="*/ 6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6" y="0"/>
                    </a:moveTo>
                    <a:cubicBezTo>
                      <a:pt x="8" y="1"/>
                      <a:pt x="7" y="4"/>
                      <a:pt x="10" y="2"/>
                    </a:cubicBezTo>
                    <a:cubicBezTo>
                      <a:pt x="11" y="6"/>
                      <a:pt x="3" y="3"/>
                      <a:pt x="4" y="7"/>
                    </a:cubicBezTo>
                    <a:cubicBezTo>
                      <a:pt x="2" y="6"/>
                      <a:pt x="2" y="4"/>
                      <a:pt x="0" y="5"/>
                    </a:cubicBezTo>
                    <a:cubicBezTo>
                      <a:pt x="0" y="2"/>
                      <a:pt x="5" y="3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2" name="Freeform 116"/>
              <p:cNvSpPr>
                <a:spLocks/>
              </p:cNvSpPr>
              <p:nvPr userDrawn="1"/>
            </p:nvSpPr>
            <p:spPr bwMode="auto">
              <a:xfrm>
                <a:off x="2469" y="1171"/>
                <a:ext cx="66" cy="19"/>
              </a:xfrm>
              <a:custGeom>
                <a:avLst/>
                <a:gdLst>
                  <a:gd name="T0" fmla="*/ 0 w 28"/>
                  <a:gd name="T1" fmla="*/ 8 h 8"/>
                  <a:gd name="T2" fmla="*/ 28 w 28"/>
                  <a:gd name="T3" fmla="*/ 0 h 8"/>
                  <a:gd name="T4" fmla="*/ 0 w 28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8">
                    <a:moveTo>
                      <a:pt x="0" y="8"/>
                    </a:moveTo>
                    <a:cubicBezTo>
                      <a:pt x="8" y="4"/>
                      <a:pt x="18" y="1"/>
                      <a:pt x="28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3" name="Freeform 117"/>
              <p:cNvSpPr>
                <a:spLocks/>
              </p:cNvSpPr>
              <p:nvPr userDrawn="1"/>
            </p:nvSpPr>
            <p:spPr bwMode="auto">
              <a:xfrm>
                <a:off x="3727" y="1197"/>
                <a:ext cx="24" cy="38"/>
              </a:xfrm>
              <a:custGeom>
                <a:avLst/>
                <a:gdLst>
                  <a:gd name="T0" fmla="*/ 5 w 10"/>
                  <a:gd name="T1" fmla="*/ 16 h 16"/>
                  <a:gd name="T2" fmla="*/ 1 w 10"/>
                  <a:gd name="T3" fmla="*/ 3 h 16"/>
                  <a:gd name="T4" fmla="*/ 9 w 10"/>
                  <a:gd name="T5" fmla="*/ 0 h 16"/>
                  <a:gd name="T6" fmla="*/ 5 w 10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6">
                    <a:moveTo>
                      <a:pt x="5" y="16"/>
                    </a:moveTo>
                    <a:cubicBezTo>
                      <a:pt x="0" y="15"/>
                      <a:pt x="4" y="6"/>
                      <a:pt x="1" y="3"/>
                    </a:cubicBezTo>
                    <a:cubicBezTo>
                      <a:pt x="5" y="3"/>
                      <a:pt x="5" y="0"/>
                      <a:pt x="9" y="0"/>
                    </a:cubicBezTo>
                    <a:cubicBezTo>
                      <a:pt x="10" y="8"/>
                      <a:pt x="10" y="15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" name="Freeform 118"/>
              <p:cNvSpPr>
                <a:spLocks/>
              </p:cNvSpPr>
              <p:nvPr userDrawn="1"/>
            </p:nvSpPr>
            <p:spPr bwMode="auto">
              <a:xfrm>
                <a:off x="3910" y="1240"/>
                <a:ext cx="26" cy="11"/>
              </a:xfrm>
              <a:custGeom>
                <a:avLst/>
                <a:gdLst>
                  <a:gd name="T0" fmla="*/ 0 w 11"/>
                  <a:gd name="T1" fmla="*/ 2 h 5"/>
                  <a:gd name="T2" fmla="*/ 11 w 11"/>
                  <a:gd name="T3" fmla="*/ 4 h 5"/>
                  <a:gd name="T4" fmla="*/ 0 w 11"/>
                  <a:gd name="T5" fmla="*/ 5 h 5"/>
                  <a:gd name="T6" fmla="*/ 0 w 11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">
                    <a:moveTo>
                      <a:pt x="0" y="2"/>
                    </a:moveTo>
                    <a:cubicBezTo>
                      <a:pt x="4" y="2"/>
                      <a:pt x="10" y="0"/>
                      <a:pt x="11" y="4"/>
                    </a:cubicBezTo>
                    <a:cubicBezTo>
                      <a:pt x="7" y="5"/>
                      <a:pt x="2" y="3"/>
                      <a:pt x="0" y="5"/>
                    </a:cubicBezTo>
                    <a:cubicBezTo>
                      <a:pt x="2" y="4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5" name="Freeform 119"/>
              <p:cNvSpPr>
                <a:spLocks/>
              </p:cNvSpPr>
              <p:nvPr userDrawn="1"/>
            </p:nvSpPr>
            <p:spPr bwMode="auto">
              <a:xfrm>
                <a:off x="3398" y="1403"/>
                <a:ext cx="16" cy="19"/>
              </a:xfrm>
              <a:custGeom>
                <a:avLst/>
                <a:gdLst>
                  <a:gd name="T0" fmla="*/ 7 w 7"/>
                  <a:gd name="T1" fmla="*/ 0 h 8"/>
                  <a:gd name="T2" fmla="*/ 2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cubicBezTo>
                      <a:pt x="6" y="3"/>
                      <a:pt x="3" y="5"/>
                      <a:pt x="2" y="8"/>
                    </a:cubicBezTo>
                    <a:cubicBezTo>
                      <a:pt x="0" y="6"/>
                      <a:pt x="3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6" name="Freeform 120"/>
              <p:cNvSpPr>
                <a:spLocks/>
              </p:cNvSpPr>
              <p:nvPr userDrawn="1"/>
            </p:nvSpPr>
            <p:spPr bwMode="auto">
              <a:xfrm>
                <a:off x="2521" y="1721"/>
                <a:ext cx="16" cy="23"/>
              </a:xfrm>
              <a:custGeom>
                <a:avLst/>
                <a:gdLst>
                  <a:gd name="T0" fmla="*/ 6 w 7"/>
                  <a:gd name="T1" fmla="*/ 9 h 10"/>
                  <a:gd name="T2" fmla="*/ 3 w 7"/>
                  <a:gd name="T3" fmla="*/ 10 h 10"/>
                  <a:gd name="T4" fmla="*/ 1 w 7"/>
                  <a:gd name="T5" fmla="*/ 6 h 10"/>
                  <a:gd name="T6" fmla="*/ 3 w 7"/>
                  <a:gd name="T7" fmla="*/ 0 h 10"/>
                  <a:gd name="T8" fmla="*/ 6 w 7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6" y="9"/>
                    </a:moveTo>
                    <a:cubicBezTo>
                      <a:pt x="6" y="10"/>
                      <a:pt x="5" y="10"/>
                      <a:pt x="3" y="10"/>
                    </a:cubicBezTo>
                    <a:cubicBezTo>
                      <a:pt x="2" y="9"/>
                      <a:pt x="1" y="8"/>
                      <a:pt x="1" y="6"/>
                    </a:cubicBezTo>
                    <a:cubicBezTo>
                      <a:pt x="0" y="2"/>
                      <a:pt x="4" y="4"/>
                      <a:pt x="3" y="0"/>
                    </a:cubicBezTo>
                    <a:cubicBezTo>
                      <a:pt x="6" y="1"/>
                      <a:pt x="7" y="5"/>
                      <a:pt x="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7" name="Freeform 121"/>
              <p:cNvSpPr>
                <a:spLocks/>
              </p:cNvSpPr>
              <p:nvPr userDrawn="1"/>
            </p:nvSpPr>
            <p:spPr bwMode="auto">
              <a:xfrm>
                <a:off x="2710" y="623"/>
                <a:ext cx="43" cy="17"/>
              </a:xfrm>
              <a:custGeom>
                <a:avLst/>
                <a:gdLst>
                  <a:gd name="T0" fmla="*/ 14 w 18"/>
                  <a:gd name="T1" fmla="*/ 7 h 7"/>
                  <a:gd name="T2" fmla="*/ 3 w 18"/>
                  <a:gd name="T3" fmla="*/ 7 h 7"/>
                  <a:gd name="T4" fmla="*/ 0 w 18"/>
                  <a:gd name="T5" fmla="*/ 0 h 7"/>
                  <a:gd name="T6" fmla="*/ 12 w 18"/>
                  <a:gd name="T7" fmla="*/ 0 h 7"/>
                  <a:gd name="T8" fmla="*/ 11 w 18"/>
                  <a:gd name="T9" fmla="*/ 4 h 7"/>
                  <a:gd name="T10" fmla="*/ 17 w 18"/>
                  <a:gd name="T11" fmla="*/ 5 h 7"/>
                  <a:gd name="T12" fmla="*/ 14 w 18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7">
                    <a:moveTo>
                      <a:pt x="14" y="7"/>
                    </a:moveTo>
                    <a:cubicBezTo>
                      <a:pt x="10" y="7"/>
                      <a:pt x="7" y="7"/>
                      <a:pt x="3" y="7"/>
                    </a:cubicBezTo>
                    <a:cubicBezTo>
                      <a:pt x="1" y="2"/>
                      <a:pt x="1" y="4"/>
                      <a:pt x="0" y="0"/>
                    </a:cubicBezTo>
                    <a:cubicBezTo>
                      <a:pt x="4" y="0"/>
                      <a:pt x="8" y="0"/>
                      <a:pt x="12" y="0"/>
                    </a:cubicBezTo>
                    <a:cubicBezTo>
                      <a:pt x="18" y="2"/>
                      <a:pt x="8" y="3"/>
                      <a:pt x="11" y="4"/>
                    </a:cubicBezTo>
                    <a:cubicBezTo>
                      <a:pt x="12" y="5"/>
                      <a:pt x="17" y="3"/>
                      <a:pt x="17" y="5"/>
                    </a:cubicBezTo>
                    <a:cubicBezTo>
                      <a:pt x="15" y="5"/>
                      <a:pt x="14" y="6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8" name="Freeform 122"/>
              <p:cNvSpPr>
                <a:spLocks/>
              </p:cNvSpPr>
              <p:nvPr userDrawn="1"/>
            </p:nvSpPr>
            <p:spPr bwMode="auto">
              <a:xfrm>
                <a:off x="2556" y="623"/>
                <a:ext cx="43" cy="5"/>
              </a:xfrm>
              <a:custGeom>
                <a:avLst/>
                <a:gdLst>
                  <a:gd name="T0" fmla="*/ 8 w 18"/>
                  <a:gd name="T1" fmla="*/ 1 h 2"/>
                  <a:gd name="T2" fmla="*/ 12 w 18"/>
                  <a:gd name="T3" fmla="*/ 2 h 2"/>
                  <a:gd name="T4" fmla="*/ 8 w 18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">
                    <a:moveTo>
                      <a:pt x="8" y="1"/>
                    </a:moveTo>
                    <a:cubicBezTo>
                      <a:pt x="13" y="0"/>
                      <a:pt x="18" y="2"/>
                      <a:pt x="12" y="2"/>
                    </a:cubicBezTo>
                    <a:cubicBezTo>
                      <a:pt x="10" y="2"/>
                      <a:pt x="0" y="1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9" name="Freeform 123"/>
              <p:cNvSpPr>
                <a:spLocks/>
              </p:cNvSpPr>
              <p:nvPr userDrawn="1"/>
            </p:nvSpPr>
            <p:spPr bwMode="auto">
              <a:xfrm>
                <a:off x="2613" y="647"/>
                <a:ext cx="38" cy="21"/>
              </a:xfrm>
              <a:custGeom>
                <a:avLst/>
                <a:gdLst>
                  <a:gd name="T0" fmla="*/ 14 w 16"/>
                  <a:gd name="T1" fmla="*/ 6 h 9"/>
                  <a:gd name="T2" fmla="*/ 0 w 16"/>
                  <a:gd name="T3" fmla="*/ 5 h 9"/>
                  <a:gd name="T4" fmla="*/ 2 w 16"/>
                  <a:gd name="T5" fmla="*/ 0 h 9"/>
                  <a:gd name="T6" fmla="*/ 7 w 16"/>
                  <a:gd name="T7" fmla="*/ 5 h 9"/>
                  <a:gd name="T8" fmla="*/ 14 w 16"/>
                  <a:gd name="T9" fmla="*/ 1 h 9"/>
                  <a:gd name="T10" fmla="*/ 16 w 16"/>
                  <a:gd name="T11" fmla="*/ 5 h 9"/>
                  <a:gd name="T12" fmla="*/ 14 w 16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9">
                    <a:moveTo>
                      <a:pt x="14" y="6"/>
                    </a:moveTo>
                    <a:cubicBezTo>
                      <a:pt x="8" y="5"/>
                      <a:pt x="3" y="9"/>
                      <a:pt x="0" y="5"/>
                    </a:cubicBezTo>
                    <a:cubicBezTo>
                      <a:pt x="0" y="3"/>
                      <a:pt x="1" y="2"/>
                      <a:pt x="2" y="0"/>
                    </a:cubicBezTo>
                    <a:cubicBezTo>
                      <a:pt x="6" y="0"/>
                      <a:pt x="10" y="2"/>
                      <a:pt x="7" y="5"/>
                    </a:cubicBezTo>
                    <a:cubicBezTo>
                      <a:pt x="12" y="6"/>
                      <a:pt x="9" y="0"/>
                      <a:pt x="14" y="1"/>
                    </a:cubicBezTo>
                    <a:cubicBezTo>
                      <a:pt x="14" y="3"/>
                      <a:pt x="16" y="3"/>
                      <a:pt x="16" y="5"/>
                    </a:cubicBezTo>
                    <a:cubicBezTo>
                      <a:pt x="15" y="5"/>
                      <a:pt x="14" y="5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0" name="Freeform 124"/>
              <p:cNvSpPr>
                <a:spLocks/>
              </p:cNvSpPr>
              <p:nvPr userDrawn="1"/>
            </p:nvSpPr>
            <p:spPr bwMode="auto">
              <a:xfrm>
                <a:off x="2673" y="661"/>
                <a:ext cx="33" cy="12"/>
              </a:xfrm>
              <a:custGeom>
                <a:avLst/>
                <a:gdLst>
                  <a:gd name="T0" fmla="*/ 0 w 14"/>
                  <a:gd name="T1" fmla="*/ 4 h 5"/>
                  <a:gd name="T2" fmla="*/ 14 w 14"/>
                  <a:gd name="T3" fmla="*/ 0 h 5"/>
                  <a:gd name="T4" fmla="*/ 0 w 14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5">
                    <a:moveTo>
                      <a:pt x="0" y="4"/>
                    </a:moveTo>
                    <a:cubicBezTo>
                      <a:pt x="3" y="1"/>
                      <a:pt x="8" y="0"/>
                      <a:pt x="14" y="0"/>
                    </a:cubicBezTo>
                    <a:cubicBezTo>
                      <a:pt x="13" y="5"/>
                      <a:pt x="6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1" name="Freeform 125"/>
              <p:cNvSpPr>
                <a:spLocks/>
              </p:cNvSpPr>
              <p:nvPr userDrawn="1"/>
            </p:nvSpPr>
            <p:spPr bwMode="auto">
              <a:xfrm>
                <a:off x="2319" y="671"/>
                <a:ext cx="249" cy="92"/>
              </a:xfrm>
              <a:custGeom>
                <a:avLst/>
                <a:gdLst>
                  <a:gd name="T0" fmla="*/ 59 w 105"/>
                  <a:gd name="T1" fmla="*/ 35 h 39"/>
                  <a:gd name="T2" fmla="*/ 31 w 105"/>
                  <a:gd name="T3" fmla="*/ 39 h 39"/>
                  <a:gd name="T4" fmla="*/ 34 w 105"/>
                  <a:gd name="T5" fmla="*/ 34 h 39"/>
                  <a:gd name="T6" fmla="*/ 21 w 105"/>
                  <a:gd name="T7" fmla="*/ 32 h 39"/>
                  <a:gd name="T8" fmla="*/ 51 w 105"/>
                  <a:gd name="T9" fmla="*/ 27 h 39"/>
                  <a:gd name="T10" fmla="*/ 26 w 105"/>
                  <a:gd name="T11" fmla="*/ 25 h 39"/>
                  <a:gd name="T12" fmla="*/ 38 w 105"/>
                  <a:gd name="T13" fmla="*/ 21 h 39"/>
                  <a:gd name="T14" fmla="*/ 27 w 105"/>
                  <a:gd name="T15" fmla="*/ 19 h 39"/>
                  <a:gd name="T16" fmla="*/ 35 w 105"/>
                  <a:gd name="T17" fmla="*/ 15 h 39"/>
                  <a:gd name="T18" fmla="*/ 5 w 105"/>
                  <a:gd name="T19" fmla="*/ 22 h 39"/>
                  <a:gd name="T20" fmla="*/ 0 w 105"/>
                  <a:gd name="T21" fmla="*/ 17 h 39"/>
                  <a:gd name="T22" fmla="*/ 23 w 105"/>
                  <a:gd name="T23" fmla="*/ 2 h 39"/>
                  <a:gd name="T24" fmla="*/ 56 w 105"/>
                  <a:gd name="T25" fmla="*/ 4 h 39"/>
                  <a:gd name="T26" fmla="*/ 59 w 105"/>
                  <a:gd name="T27" fmla="*/ 12 h 39"/>
                  <a:gd name="T28" fmla="*/ 78 w 105"/>
                  <a:gd name="T29" fmla="*/ 11 h 39"/>
                  <a:gd name="T30" fmla="*/ 78 w 105"/>
                  <a:gd name="T31" fmla="*/ 19 h 39"/>
                  <a:gd name="T32" fmla="*/ 89 w 105"/>
                  <a:gd name="T33" fmla="*/ 7 h 39"/>
                  <a:gd name="T34" fmla="*/ 105 w 105"/>
                  <a:gd name="T35" fmla="*/ 7 h 39"/>
                  <a:gd name="T36" fmla="*/ 90 w 105"/>
                  <a:gd name="T37" fmla="*/ 21 h 39"/>
                  <a:gd name="T38" fmla="*/ 98 w 105"/>
                  <a:gd name="T39" fmla="*/ 29 h 39"/>
                  <a:gd name="T40" fmla="*/ 84 w 105"/>
                  <a:gd name="T41" fmla="*/ 30 h 39"/>
                  <a:gd name="T42" fmla="*/ 90 w 105"/>
                  <a:gd name="T43" fmla="*/ 32 h 39"/>
                  <a:gd name="T44" fmla="*/ 87 w 105"/>
                  <a:gd name="T45" fmla="*/ 37 h 39"/>
                  <a:gd name="T46" fmla="*/ 72 w 105"/>
                  <a:gd name="T47" fmla="*/ 36 h 39"/>
                  <a:gd name="T48" fmla="*/ 59 w 105"/>
                  <a:gd name="T49" fmla="*/ 3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5" h="39">
                    <a:moveTo>
                      <a:pt x="59" y="35"/>
                    </a:moveTo>
                    <a:cubicBezTo>
                      <a:pt x="50" y="36"/>
                      <a:pt x="42" y="39"/>
                      <a:pt x="31" y="39"/>
                    </a:cubicBezTo>
                    <a:cubicBezTo>
                      <a:pt x="30" y="35"/>
                      <a:pt x="34" y="36"/>
                      <a:pt x="34" y="34"/>
                    </a:cubicBezTo>
                    <a:cubicBezTo>
                      <a:pt x="31" y="32"/>
                      <a:pt x="24" y="33"/>
                      <a:pt x="21" y="32"/>
                    </a:cubicBezTo>
                    <a:cubicBezTo>
                      <a:pt x="25" y="21"/>
                      <a:pt x="42" y="32"/>
                      <a:pt x="51" y="27"/>
                    </a:cubicBezTo>
                    <a:cubicBezTo>
                      <a:pt x="46" y="23"/>
                      <a:pt x="34" y="25"/>
                      <a:pt x="26" y="25"/>
                    </a:cubicBezTo>
                    <a:cubicBezTo>
                      <a:pt x="25" y="19"/>
                      <a:pt x="34" y="22"/>
                      <a:pt x="38" y="21"/>
                    </a:cubicBezTo>
                    <a:cubicBezTo>
                      <a:pt x="36" y="19"/>
                      <a:pt x="29" y="21"/>
                      <a:pt x="27" y="19"/>
                    </a:cubicBezTo>
                    <a:cubicBezTo>
                      <a:pt x="27" y="16"/>
                      <a:pt x="32" y="17"/>
                      <a:pt x="35" y="15"/>
                    </a:cubicBezTo>
                    <a:cubicBezTo>
                      <a:pt x="24" y="12"/>
                      <a:pt x="15" y="21"/>
                      <a:pt x="5" y="22"/>
                    </a:cubicBezTo>
                    <a:cubicBezTo>
                      <a:pt x="5" y="19"/>
                      <a:pt x="3" y="17"/>
                      <a:pt x="0" y="17"/>
                    </a:cubicBezTo>
                    <a:cubicBezTo>
                      <a:pt x="6" y="9"/>
                      <a:pt x="21" y="13"/>
                      <a:pt x="23" y="2"/>
                    </a:cubicBezTo>
                    <a:cubicBezTo>
                      <a:pt x="37" y="0"/>
                      <a:pt x="44" y="7"/>
                      <a:pt x="56" y="4"/>
                    </a:cubicBezTo>
                    <a:cubicBezTo>
                      <a:pt x="55" y="8"/>
                      <a:pt x="63" y="8"/>
                      <a:pt x="59" y="12"/>
                    </a:cubicBezTo>
                    <a:cubicBezTo>
                      <a:pt x="64" y="12"/>
                      <a:pt x="72" y="13"/>
                      <a:pt x="78" y="11"/>
                    </a:cubicBezTo>
                    <a:cubicBezTo>
                      <a:pt x="81" y="14"/>
                      <a:pt x="79" y="15"/>
                      <a:pt x="78" y="19"/>
                    </a:cubicBezTo>
                    <a:cubicBezTo>
                      <a:pt x="83" y="17"/>
                      <a:pt x="85" y="11"/>
                      <a:pt x="89" y="7"/>
                    </a:cubicBezTo>
                    <a:cubicBezTo>
                      <a:pt x="94" y="10"/>
                      <a:pt x="100" y="3"/>
                      <a:pt x="105" y="7"/>
                    </a:cubicBezTo>
                    <a:cubicBezTo>
                      <a:pt x="99" y="11"/>
                      <a:pt x="94" y="15"/>
                      <a:pt x="90" y="21"/>
                    </a:cubicBezTo>
                    <a:cubicBezTo>
                      <a:pt x="91" y="27"/>
                      <a:pt x="98" y="26"/>
                      <a:pt x="98" y="29"/>
                    </a:cubicBezTo>
                    <a:cubicBezTo>
                      <a:pt x="95" y="33"/>
                      <a:pt x="91" y="28"/>
                      <a:pt x="84" y="30"/>
                    </a:cubicBezTo>
                    <a:cubicBezTo>
                      <a:pt x="84" y="33"/>
                      <a:pt x="89" y="31"/>
                      <a:pt x="90" y="32"/>
                    </a:cubicBezTo>
                    <a:cubicBezTo>
                      <a:pt x="90" y="35"/>
                      <a:pt x="87" y="34"/>
                      <a:pt x="87" y="37"/>
                    </a:cubicBezTo>
                    <a:cubicBezTo>
                      <a:pt x="82" y="36"/>
                      <a:pt x="78" y="36"/>
                      <a:pt x="72" y="36"/>
                    </a:cubicBezTo>
                    <a:cubicBezTo>
                      <a:pt x="71" y="31"/>
                      <a:pt x="62" y="33"/>
                      <a:pt x="5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2" name="Freeform 126"/>
              <p:cNvSpPr>
                <a:spLocks/>
              </p:cNvSpPr>
              <p:nvPr userDrawn="1"/>
            </p:nvSpPr>
            <p:spPr bwMode="auto">
              <a:xfrm>
                <a:off x="2779" y="761"/>
                <a:ext cx="33" cy="19"/>
              </a:xfrm>
              <a:custGeom>
                <a:avLst/>
                <a:gdLst>
                  <a:gd name="T0" fmla="*/ 14 w 14"/>
                  <a:gd name="T1" fmla="*/ 4 h 8"/>
                  <a:gd name="T2" fmla="*/ 0 w 14"/>
                  <a:gd name="T3" fmla="*/ 8 h 8"/>
                  <a:gd name="T4" fmla="*/ 13 w 14"/>
                  <a:gd name="T5" fmla="*/ 1 h 8"/>
                  <a:gd name="T6" fmla="*/ 14 w 14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4"/>
                    </a:moveTo>
                    <a:cubicBezTo>
                      <a:pt x="11" y="7"/>
                      <a:pt x="7" y="8"/>
                      <a:pt x="0" y="8"/>
                    </a:cubicBezTo>
                    <a:cubicBezTo>
                      <a:pt x="2" y="3"/>
                      <a:pt x="6" y="0"/>
                      <a:pt x="13" y="1"/>
                    </a:cubicBezTo>
                    <a:cubicBezTo>
                      <a:pt x="13" y="2"/>
                      <a:pt x="14" y="2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3" name="Freeform 127"/>
              <p:cNvSpPr>
                <a:spLocks/>
              </p:cNvSpPr>
              <p:nvPr userDrawn="1"/>
            </p:nvSpPr>
            <p:spPr bwMode="auto">
              <a:xfrm>
                <a:off x="2684" y="851"/>
                <a:ext cx="19" cy="14"/>
              </a:xfrm>
              <a:custGeom>
                <a:avLst/>
                <a:gdLst>
                  <a:gd name="T0" fmla="*/ 8 w 8"/>
                  <a:gd name="T1" fmla="*/ 1 h 6"/>
                  <a:gd name="T2" fmla="*/ 1 w 8"/>
                  <a:gd name="T3" fmla="*/ 5 h 6"/>
                  <a:gd name="T4" fmla="*/ 8 w 8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8" y="1"/>
                    </a:moveTo>
                    <a:cubicBezTo>
                      <a:pt x="6" y="3"/>
                      <a:pt x="5" y="6"/>
                      <a:pt x="1" y="5"/>
                    </a:cubicBezTo>
                    <a:cubicBezTo>
                      <a:pt x="0" y="0"/>
                      <a:pt x="4" y="0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4" name="Freeform 128"/>
              <p:cNvSpPr>
                <a:spLocks/>
              </p:cNvSpPr>
              <p:nvPr userDrawn="1"/>
            </p:nvSpPr>
            <p:spPr bwMode="auto">
              <a:xfrm>
                <a:off x="2860" y="858"/>
                <a:ext cx="19" cy="19"/>
              </a:xfrm>
              <a:custGeom>
                <a:avLst/>
                <a:gdLst>
                  <a:gd name="T0" fmla="*/ 0 w 8"/>
                  <a:gd name="T1" fmla="*/ 1 h 8"/>
                  <a:gd name="T2" fmla="*/ 2 w 8"/>
                  <a:gd name="T3" fmla="*/ 0 h 8"/>
                  <a:gd name="T4" fmla="*/ 0 w 8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0" y="1"/>
                    </a:moveTo>
                    <a:cubicBezTo>
                      <a:pt x="1" y="1"/>
                      <a:pt x="2" y="1"/>
                      <a:pt x="2" y="0"/>
                    </a:cubicBezTo>
                    <a:cubicBezTo>
                      <a:pt x="8" y="2"/>
                      <a:pt x="0" y="8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" name="Freeform 129"/>
              <p:cNvSpPr>
                <a:spLocks/>
              </p:cNvSpPr>
              <p:nvPr userDrawn="1"/>
            </p:nvSpPr>
            <p:spPr bwMode="auto">
              <a:xfrm>
                <a:off x="3542" y="912"/>
                <a:ext cx="17" cy="12"/>
              </a:xfrm>
              <a:custGeom>
                <a:avLst/>
                <a:gdLst>
                  <a:gd name="T0" fmla="*/ 6 w 7"/>
                  <a:gd name="T1" fmla="*/ 0 h 5"/>
                  <a:gd name="T2" fmla="*/ 1 w 7"/>
                  <a:gd name="T3" fmla="*/ 5 h 5"/>
                  <a:gd name="T4" fmla="*/ 6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6" y="0"/>
                    </a:moveTo>
                    <a:cubicBezTo>
                      <a:pt x="7" y="4"/>
                      <a:pt x="3" y="4"/>
                      <a:pt x="1" y="5"/>
                    </a:cubicBezTo>
                    <a:cubicBezTo>
                      <a:pt x="0" y="1"/>
                      <a:pt x="4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6" name="Freeform 130"/>
              <p:cNvSpPr>
                <a:spLocks/>
              </p:cNvSpPr>
              <p:nvPr userDrawn="1"/>
            </p:nvSpPr>
            <p:spPr bwMode="auto">
              <a:xfrm>
                <a:off x="2782" y="1052"/>
                <a:ext cx="28" cy="15"/>
              </a:xfrm>
              <a:custGeom>
                <a:avLst/>
                <a:gdLst>
                  <a:gd name="T0" fmla="*/ 4 w 12"/>
                  <a:gd name="T1" fmla="*/ 0 h 6"/>
                  <a:gd name="T2" fmla="*/ 12 w 12"/>
                  <a:gd name="T3" fmla="*/ 6 h 6"/>
                  <a:gd name="T4" fmla="*/ 0 w 12"/>
                  <a:gd name="T5" fmla="*/ 1 h 6"/>
                  <a:gd name="T6" fmla="*/ 4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4" y="0"/>
                    </a:moveTo>
                    <a:cubicBezTo>
                      <a:pt x="8" y="1"/>
                      <a:pt x="11" y="2"/>
                      <a:pt x="12" y="6"/>
                    </a:cubicBezTo>
                    <a:cubicBezTo>
                      <a:pt x="7" y="6"/>
                      <a:pt x="4" y="3"/>
                      <a:pt x="0" y="1"/>
                    </a:cubicBezTo>
                    <a:cubicBezTo>
                      <a:pt x="1" y="0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7" name="Freeform 131"/>
              <p:cNvSpPr>
                <a:spLocks/>
              </p:cNvSpPr>
              <p:nvPr userDrawn="1"/>
            </p:nvSpPr>
            <p:spPr bwMode="auto">
              <a:xfrm>
                <a:off x="3730" y="1168"/>
                <a:ext cx="23" cy="27"/>
              </a:xfrm>
              <a:custGeom>
                <a:avLst/>
                <a:gdLst>
                  <a:gd name="T0" fmla="*/ 6 w 10"/>
                  <a:gd name="T1" fmla="*/ 11 h 11"/>
                  <a:gd name="T2" fmla="*/ 6 w 10"/>
                  <a:gd name="T3" fmla="*/ 0 h 11"/>
                  <a:gd name="T4" fmla="*/ 6 w 10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6" y="11"/>
                    </a:moveTo>
                    <a:cubicBezTo>
                      <a:pt x="0" y="10"/>
                      <a:pt x="3" y="2"/>
                      <a:pt x="6" y="0"/>
                    </a:cubicBezTo>
                    <a:cubicBezTo>
                      <a:pt x="10" y="2"/>
                      <a:pt x="8" y="8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Freeform 132"/>
              <p:cNvSpPr>
                <a:spLocks/>
              </p:cNvSpPr>
              <p:nvPr userDrawn="1"/>
            </p:nvSpPr>
            <p:spPr bwMode="auto">
              <a:xfrm>
                <a:off x="3649" y="1216"/>
                <a:ext cx="14" cy="12"/>
              </a:xfrm>
              <a:custGeom>
                <a:avLst/>
                <a:gdLst>
                  <a:gd name="T0" fmla="*/ 5 w 6"/>
                  <a:gd name="T1" fmla="*/ 5 h 5"/>
                  <a:gd name="T2" fmla="*/ 0 w 6"/>
                  <a:gd name="T3" fmla="*/ 4 h 5"/>
                  <a:gd name="T4" fmla="*/ 5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3" y="5"/>
                      <a:pt x="1" y="5"/>
                      <a:pt x="0" y="4"/>
                    </a:cubicBezTo>
                    <a:cubicBezTo>
                      <a:pt x="1" y="1"/>
                      <a:pt x="6" y="0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Freeform 133"/>
              <p:cNvSpPr>
                <a:spLocks/>
              </p:cNvSpPr>
              <p:nvPr userDrawn="1"/>
            </p:nvSpPr>
            <p:spPr bwMode="auto">
              <a:xfrm>
                <a:off x="2457" y="1439"/>
                <a:ext cx="26" cy="19"/>
              </a:xfrm>
              <a:custGeom>
                <a:avLst/>
                <a:gdLst>
                  <a:gd name="T0" fmla="*/ 8 w 11"/>
                  <a:gd name="T1" fmla="*/ 1 h 8"/>
                  <a:gd name="T2" fmla="*/ 0 w 11"/>
                  <a:gd name="T3" fmla="*/ 2 h 8"/>
                  <a:gd name="T4" fmla="*/ 8 w 11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8" y="1"/>
                    </a:moveTo>
                    <a:cubicBezTo>
                      <a:pt x="5" y="0"/>
                      <a:pt x="1" y="8"/>
                      <a:pt x="0" y="2"/>
                    </a:cubicBezTo>
                    <a:cubicBezTo>
                      <a:pt x="4" y="1"/>
                      <a:pt x="11" y="1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0" name="Freeform 134"/>
              <p:cNvSpPr>
                <a:spLocks/>
              </p:cNvSpPr>
              <p:nvPr userDrawn="1"/>
            </p:nvSpPr>
            <p:spPr bwMode="auto">
              <a:xfrm>
                <a:off x="2499" y="1555"/>
                <a:ext cx="93" cy="47"/>
              </a:xfrm>
              <a:custGeom>
                <a:avLst/>
                <a:gdLst>
                  <a:gd name="T0" fmla="*/ 39 w 39"/>
                  <a:gd name="T1" fmla="*/ 13 h 20"/>
                  <a:gd name="T2" fmla="*/ 20 w 39"/>
                  <a:gd name="T3" fmla="*/ 18 h 20"/>
                  <a:gd name="T4" fmla="*/ 0 w 39"/>
                  <a:gd name="T5" fmla="*/ 11 h 20"/>
                  <a:gd name="T6" fmla="*/ 13 w 39"/>
                  <a:gd name="T7" fmla="*/ 12 h 20"/>
                  <a:gd name="T8" fmla="*/ 7 w 39"/>
                  <a:gd name="T9" fmla="*/ 4 h 20"/>
                  <a:gd name="T10" fmla="*/ 39 w 39"/>
                  <a:gd name="T11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20">
                    <a:moveTo>
                      <a:pt x="39" y="13"/>
                    </a:moveTo>
                    <a:cubicBezTo>
                      <a:pt x="31" y="14"/>
                      <a:pt x="22" y="12"/>
                      <a:pt x="20" y="18"/>
                    </a:cubicBezTo>
                    <a:cubicBezTo>
                      <a:pt x="16" y="11"/>
                      <a:pt x="1" y="20"/>
                      <a:pt x="0" y="11"/>
                    </a:cubicBezTo>
                    <a:cubicBezTo>
                      <a:pt x="4" y="12"/>
                      <a:pt x="8" y="13"/>
                      <a:pt x="13" y="12"/>
                    </a:cubicBezTo>
                    <a:cubicBezTo>
                      <a:pt x="8" y="12"/>
                      <a:pt x="14" y="6"/>
                      <a:pt x="7" y="4"/>
                    </a:cubicBezTo>
                    <a:cubicBezTo>
                      <a:pt x="18" y="0"/>
                      <a:pt x="37" y="4"/>
                      <a:pt x="3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1" name="Freeform 135"/>
              <p:cNvSpPr>
                <a:spLocks/>
              </p:cNvSpPr>
              <p:nvPr userDrawn="1"/>
            </p:nvSpPr>
            <p:spPr bwMode="auto">
              <a:xfrm>
                <a:off x="2443" y="1583"/>
                <a:ext cx="30" cy="17"/>
              </a:xfrm>
              <a:custGeom>
                <a:avLst/>
                <a:gdLst>
                  <a:gd name="T0" fmla="*/ 13 w 13"/>
                  <a:gd name="T1" fmla="*/ 4 h 7"/>
                  <a:gd name="T2" fmla="*/ 0 w 13"/>
                  <a:gd name="T3" fmla="*/ 0 h 7"/>
                  <a:gd name="T4" fmla="*/ 13 w 13"/>
                  <a:gd name="T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">
                    <a:moveTo>
                      <a:pt x="13" y="4"/>
                    </a:moveTo>
                    <a:cubicBezTo>
                      <a:pt x="8" y="7"/>
                      <a:pt x="1" y="7"/>
                      <a:pt x="0" y="0"/>
                    </a:cubicBezTo>
                    <a:cubicBezTo>
                      <a:pt x="6" y="0"/>
                      <a:pt x="9" y="2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2" name="Freeform 136"/>
              <p:cNvSpPr>
                <a:spLocks/>
              </p:cNvSpPr>
              <p:nvPr userDrawn="1"/>
            </p:nvSpPr>
            <p:spPr bwMode="auto">
              <a:xfrm>
                <a:off x="2561" y="2162"/>
                <a:ext cx="21" cy="18"/>
              </a:xfrm>
              <a:custGeom>
                <a:avLst/>
                <a:gdLst>
                  <a:gd name="T0" fmla="*/ 9 w 9"/>
                  <a:gd name="T1" fmla="*/ 8 h 8"/>
                  <a:gd name="T2" fmla="*/ 1 w 9"/>
                  <a:gd name="T3" fmla="*/ 0 h 8"/>
                  <a:gd name="T4" fmla="*/ 9 w 9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9" y="8"/>
                    </a:moveTo>
                    <a:cubicBezTo>
                      <a:pt x="7" y="5"/>
                      <a:pt x="0" y="6"/>
                      <a:pt x="1" y="0"/>
                    </a:cubicBezTo>
                    <a:cubicBezTo>
                      <a:pt x="3" y="3"/>
                      <a:pt x="9" y="3"/>
                      <a:pt x="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3" name="Freeform 137"/>
              <p:cNvSpPr>
                <a:spLocks/>
              </p:cNvSpPr>
              <p:nvPr userDrawn="1"/>
            </p:nvSpPr>
            <p:spPr bwMode="auto">
              <a:xfrm>
                <a:off x="2841" y="2775"/>
                <a:ext cx="16" cy="17"/>
              </a:xfrm>
              <a:custGeom>
                <a:avLst/>
                <a:gdLst>
                  <a:gd name="T0" fmla="*/ 7 w 7"/>
                  <a:gd name="T1" fmla="*/ 0 h 7"/>
                  <a:gd name="T2" fmla="*/ 0 w 7"/>
                  <a:gd name="T3" fmla="*/ 5 h 7"/>
                  <a:gd name="T4" fmla="*/ 2 w 7"/>
                  <a:gd name="T5" fmla="*/ 0 h 7"/>
                  <a:gd name="T6" fmla="*/ 7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5" y="2"/>
                      <a:pt x="2" y="7"/>
                      <a:pt x="0" y="5"/>
                    </a:cubicBezTo>
                    <a:cubicBezTo>
                      <a:pt x="3" y="3"/>
                      <a:pt x="0" y="3"/>
                      <a:pt x="2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Freeform 138"/>
              <p:cNvSpPr>
                <a:spLocks/>
              </p:cNvSpPr>
              <p:nvPr userDrawn="1"/>
            </p:nvSpPr>
            <p:spPr bwMode="auto">
              <a:xfrm>
                <a:off x="2857" y="2771"/>
                <a:ext cx="24" cy="19"/>
              </a:xfrm>
              <a:custGeom>
                <a:avLst/>
                <a:gdLst>
                  <a:gd name="T0" fmla="*/ 9 w 10"/>
                  <a:gd name="T1" fmla="*/ 4 h 8"/>
                  <a:gd name="T2" fmla="*/ 0 w 10"/>
                  <a:gd name="T3" fmla="*/ 8 h 8"/>
                  <a:gd name="T4" fmla="*/ 1 w 10"/>
                  <a:gd name="T5" fmla="*/ 1 h 8"/>
                  <a:gd name="T6" fmla="*/ 9 w 10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9" y="4"/>
                    </a:moveTo>
                    <a:cubicBezTo>
                      <a:pt x="4" y="4"/>
                      <a:pt x="4" y="8"/>
                      <a:pt x="0" y="8"/>
                    </a:cubicBezTo>
                    <a:cubicBezTo>
                      <a:pt x="0" y="4"/>
                      <a:pt x="3" y="5"/>
                      <a:pt x="1" y="1"/>
                    </a:cubicBezTo>
                    <a:cubicBezTo>
                      <a:pt x="4" y="1"/>
                      <a:pt x="10" y="0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5" name="Freeform 139"/>
              <p:cNvSpPr>
                <a:spLocks noEditPoints="1"/>
              </p:cNvSpPr>
              <p:nvPr userDrawn="1"/>
            </p:nvSpPr>
            <p:spPr bwMode="auto">
              <a:xfrm>
                <a:off x="2376" y="1687"/>
                <a:ext cx="718" cy="1112"/>
              </a:xfrm>
              <a:custGeom>
                <a:avLst/>
                <a:gdLst>
                  <a:gd name="T0" fmla="*/ 263 w 303"/>
                  <a:gd name="T1" fmla="*/ 110 h 469"/>
                  <a:gd name="T2" fmla="*/ 241 w 303"/>
                  <a:gd name="T3" fmla="*/ 108 h 469"/>
                  <a:gd name="T4" fmla="*/ 235 w 303"/>
                  <a:gd name="T5" fmla="*/ 111 h 469"/>
                  <a:gd name="T6" fmla="*/ 234 w 303"/>
                  <a:gd name="T7" fmla="*/ 102 h 469"/>
                  <a:gd name="T8" fmla="*/ 204 w 303"/>
                  <a:gd name="T9" fmla="*/ 106 h 469"/>
                  <a:gd name="T10" fmla="*/ 208 w 303"/>
                  <a:gd name="T11" fmla="*/ 98 h 469"/>
                  <a:gd name="T12" fmla="*/ 199 w 303"/>
                  <a:gd name="T13" fmla="*/ 88 h 469"/>
                  <a:gd name="T14" fmla="*/ 190 w 303"/>
                  <a:gd name="T15" fmla="*/ 94 h 469"/>
                  <a:gd name="T16" fmla="*/ 192 w 303"/>
                  <a:gd name="T17" fmla="*/ 59 h 469"/>
                  <a:gd name="T18" fmla="*/ 147 w 303"/>
                  <a:gd name="T19" fmla="*/ 39 h 469"/>
                  <a:gd name="T20" fmla="*/ 132 w 303"/>
                  <a:gd name="T21" fmla="*/ 21 h 469"/>
                  <a:gd name="T22" fmla="*/ 130 w 303"/>
                  <a:gd name="T23" fmla="*/ 12 h 469"/>
                  <a:gd name="T24" fmla="*/ 121 w 303"/>
                  <a:gd name="T25" fmla="*/ 14 h 469"/>
                  <a:gd name="T26" fmla="*/ 86 w 303"/>
                  <a:gd name="T27" fmla="*/ 14 h 469"/>
                  <a:gd name="T28" fmla="*/ 64 w 303"/>
                  <a:gd name="T29" fmla="*/ 11 h 469"/>
                  <a:gd name="T30" fmla="*/ 43 w 303"/>
                  <a:gd name="T31" fmla="*/ 9 h 469"/>
                  <a:gd name="T32" fmla="*/ 31 w 303"/>
                  <a:gd name="T33" fmla="*/ 31 h 469"/>
                  <a:gd name="T34" fmla="*/ 18 w 303"/>
                  <a:gd name="T35" fmla="*/ 72 h 469"/>
                  <a:gd name="T36" fmla="*/ 10 w 303"/>
                  <a:gd name="T37" fmla="*/ 111 h 469"/>
                  <a:gd name="T38" fmla="*/ 4 w 303"/>
                  <a:gd name="T39" fmla="*/ 134 h 469"/>
                  <a:gd name="T40" fmla="*/ 37 w 303"/>
                  <a:gd name="T41" fmla="*/ 193 h 469"/>
                  <a:gd name="T42" fmla="*/ 82 w 303"/>
                  <a:gd name="T43" fmla="*/ 250 h 469"/>
                  <a:gd name="T44" fmla="*/ 92 w 303"/>
                  <a:gd name="T45" fmla="*/ 373 h 469"/>
                  <a:gd name="T46" fmla="*/ 100 w 303"/>
                  <a:gd name="T47" fmla="*/ 402 h 469"/>
                  <a:gd name="T48" fmla="*/ 104 w 303"/>
                  <a:gd name="T49" fmla="*/ 412 h 469"/>
                  <a:gd name="T50" fmla="*/ 100 w 303"/>
                  <a:gd name="T51" fmla="*/ 408 h 469"/>
                  <a:gd name="T52" fmla="*/ 104 w 303"/>
                  <a:gd name="T53" fmla="*/ 416 h 469"/>
                  <a:gd name="T54" fmla="*/ 108 w 303"/>
                  <a:gd name="T55" fmla="*/ 424 h 469"/>
                  <a:gd name="T56" fmla="*/ 102 w 303"/>
                  <a:gd name="T57" fmla="*/ 420 h 469"/>
                  <a:gd name="T58" fmla="*/ 99 w 303"/>
                  <a:gd name="T59" fmla="*/ 421 h 469"/>
                  <a:gd name="T60" fmla="*/ 102 w 303"/>
                  <a:gd name="T61" fmla="*/ 425 h 469"/>
                  <a:gd name="T62" fmla="*/ 103 w 303"/>
                  <a:gd name="T63" fmla="*/ 436 h 469"/>
                  <a:gd name="T64" fmla="*/ 108 w 303"/>
                  <a:gd name="T65" fmla="*/ 446 h 469"/>
                  <a:gd name="T66" fmla="*/ 112 w 303"/>
                  <a:gd name="T67" fmla="*/ 453 h 469"/>
                  <a:gd name="T68" fmla="*/ 117 w 303"/>
                  <a:gd name="T69" fmla="*/ 452 h 469"/>
                  <a:gd name="T70" fmla="*/ 119 w 303"/>
                  <a:gd name="T71" fmla="*/ 455 h 469"/>
                  <a:gd name="T72" fmla="*/ 131 w 303"/>
                  <a:gd name="T73" fmla="*/ 466 h 469"/>
                  <a:gd name="T74" fmla="*/ 132 w 303"/>
                  <a:gd name="T75" fmla="*/ 466 h 469"/>
                  <a:gd name="T76" fmla="*/ 140 w 303"/>
                  <a:gd name="T77" fmla="*/ 467 h 469"/>
                  <a:gd name="T78" fmla="*/ 143 w 303"/>
                  <a:gd name="T79" fmla="*/ 468 h 469"/>
                  <a:gd name="T80" fmla="*/ 149 w 303"/>
                  <a:gd name="T81" fmla="*/ 468 h 469"/>
                  <a:gd name="T82" fmla="*/ 157 w 303"/>
                  <a:gd name="T83" fmla="*/ 469 h 469"/>
                  <a:gd name="T84" fmla="*/ 156 w 303"/>
                  <a:gd name="T85" fmla="*/ 467 h 469"/>
                  <a:gd name="T86" fmla="*/ 148 w 303"/>
                  <a:gd name="T87" fmla="*/ 466 h 469"/>
                  <a:gd name="T88" fmla="*/ 146 w 303"/>
                  <a:gd name="T89" fmla="*/ 452 h 469"/>
                  <a:gd name="T90" fmla="*/ 156 w 303"/>
                  <a:gd name="T91" fmla="*/ 436 h 469"/>
                  <a:gd name="T92" fmla="*/ 151 w 303"/>
                  <a:gd name="T93" fmla="*/ 414 h 469"/>
                  <a:gd name="T94" fmla="*/ 149 w 303"/>
                  <a:gd name="T95" fmla="*/ 398 h 469"/>
                  <a:gd name="T96" fmla="*/ 153 w 303"/>
                  <a:gd name="T97" fmla="*/ 392 h 469"/>
                  <a:gd name="T98" fmla="*/ 144 w 303"/>
                  <a:gd name="T99" fmla="*/ 384 h 469"/>
                  <a:gd name="T100" fmla="*/ 155 w 303"/>
                  <a:gd name="T101" fmla="*/ 370 h 469"/>
                  <a:gd name="T102" fmla="*/ 179 w 303"/>
                  <a:gd name="T103" fmla="*/ 343 h 469"/>
                  <a:gd name="T104" fmla="*/ 193 w 303"/>
                  <a:gd name="T105" fmla="*/ 342 h 469"/>
                  <a:gd name="T106" fmla="*/ 204 w 303"/>
                  <a:gd name="T107" fmla="*/ 318 h 469"/>
                  <a:gd name="T108" fmla="*/ 211 w 303"/>
                  <a:gd name="T109" fmla="*/ 314 h 469"/>
                  <a:gd name="T110" fmla="*/ 238 w 303"/>
                  <a:gd name="T111" fmla="*/ 261 h 469"/>
                  <a:gd name="T112" fmla="*/ 264 w 303"/>
                  <a:gd name="T113" fmla="*/ 249 h 469"/>
                  <a:gd name="T114" fmla="*/ 274 w 303"/>
                  <a:gd name="T115" fmla="*/ 180 h 469"/>
                  <a:gd name="T116" fmla="*/ 282 w 303"/>
                  <a:gd name="T117" fmla="*/ 169 h 469"/>
                  <a:gd name="T118" fmla="*/ 67 w 303"/>
                  <a:gd name="T119" fmla="*/ 23 h 469"/>
                  <a:gd name="T120" fmla="*/ 62 w 303"/>
                  <a:gd name="T121" fmla="*/ 20 h 469"/>
                  <a:gd name="T122" fmla="*/ 67 w 303"/>
                  <a:gd name="T123" fmla="*/ 23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3" h="469">
                    <a:moveTo>
                      <a:pt x="292" y="127"/>
                    </a:moveTo>
                    <a:cubicBezTo>
                      <a:pt x="277" y="128"/>
                      <a:pt x="273" y="113"/>
                      <a:pt x="263" y="110"/>
                    </a:cubicBezTo>
                    <a:cubicBezTo>
                      <a:pt x="256" y="108"/>
                      <a:pt x="248" y="113"/>
                      <a:pt x="242" y="106"/>
                    </a:cubicBezTo>
                    <a:cubicBezTo>
                      <a:pt x="241" y="107"/>
                      <a:pt x="241" y="107"/>
                      <a:pt x="241" y="108"/>
                    </a:cubicBezTo>
                    <a:cubicBezTo>
                      <a:pt x="241" y="109"/>
                      <a:pt x="238" y="109"/>
                      <a:pt x="237" y="108"/>
                    </a:cubicBezTo>
                    <a:cubicBezTo>
                      <a:pt x="236" y="108"/>
                      <a:pt x="236" y="110"/>
                      <a:pt x="235" y="111"/>
                    </a:cubicBezTo>
                    <a:cubicBezTo>
                      <a:pt x="232" y="114"/>
                      <a:pt x="237" y="106"/>
                      <a:pt x="234" y="104"/>
                    </a:cubicBezTo>
                    <a:cubicBezTo>
                      <a:pt x="234" y="102"/>
                      <a:pt x="234" y="102"/>
                      <a:pt x="234" y="102"/>
                    </a:cubicBezTo>
                    <a:cubicBezTo>
                      <a:pt x="228" y="102"/>
                      <a:pt x="215" y="87"/>
                      <a:pt x="210" y="100"/>
                    </a:cubicBezTo>
                    <a:cubicBezTo>
                      <a:pt x="207" y="101"/>
                      <a:pt x="206" y="104"/>
                      <a:pt x="204" y="106"/>
                    </a:cubicBezTo>
                    <a:cubicBezTo>
                      <a:pt x="205" y="103"/>
                      <a:pt x="202" y="103"/>
                      <a:pt x="203" y="101"/>
                    </a:cubicBezTo>
                    <a:cubicBezTo>
                      <a:pt x="206" y="102"/>
                      <a:pt x="207" y="100"/>
                      <a:pt x="208" y="98"/>
                    </a:cubicBezTo>
                    <a:cubicBezTo>
                      <a:pt x="208" y="96"/>
                      <a:pt x="211" y="96"/>
                      <a:pt x="210" y="93"/>
                    </a:cubicBezTo>
                    <a:cubicBezTo>
                      <a:pt x="206" y="91"/>
                      <a:pt x="203" y="89"/>
                      <a:pt x="199" y="88"/>
                    </a:cubicBezTo>
                    <a:cubicBezTo>
                      <a:pt x="197" y="91"/>
                      <a:pt x="191" y="90"/>
                      <a:pt x="196" y="94"/>
                    </a:cubicBezTo>
                    <a:cubicBezTo>
                      <a:pt x="194" y="93"/>
                      <a:pt x="191" y="97"/>
                      <a:pt x="190" y="94"/>
                    </a:cubicBezTo>
                    <a:cubicBezTo>
                      <a:pt x="191" y="89"/>
                      <a:pt x="195" y="87"/>
                      <a:pt x="198" y="85"/>
                    </a:cubicBezTo>
                    <a:cubicBezTo>
                      <a:pt x="200" y="77"/>
                      <a:pt x="192" y="69"/>
                      <a:pt x="192" y="59"/>
                    </a:cubicBezTo>
                    <a:cubicBezTo>
                      <a:pt x="191" y="59"/>
                      <a:pt x="190" y="60"/>
                      <a:pt x="189" y="60"/>
                    </a:cubicBezTo>
                    <a:cubicBezTo>
                      <a:pt x="181" y="39"/>
                      <a:pt x="157" y="55"/>
                      <a:pt x="147" y="39"/>
                    </a:cubicBezTo>
                    <a:cubicBezTo>
                      <a:pt x="147" y="30"/>
                      <a:pt x="136" y="28"/>
                      <a:pt x="129" y="28"/>
                    </a:cubicBezTo>
                    <a:cubicBezTo>
                      <a:pt x="129" y="25"/>
                      <a:pt x="133" y="25"/>
                      <a:pt x="132" y="21"/>
                    </a:cubicBezTo>
                    <a:cubicBezTo>
                      <a:pt x="130" y="20"/>
                      <a:pt x="127" y="20"/>
                      <a:pt x="126" y="17"/>
                    </a:cubicBezTo>
                    <a:cubicBezTo>
                      <a:pt x="131" y="20"/>
                      <a:pt x="135" y="12"/>
                      <a:pt x="130" y="12"/>
                    </a:cubicBezTo>
                    <a:cubicBezTo>
                      <a:pt x="128" y="17"/>
                      <a:pt x="126" y="15"/>
                      <a:pt x="123" y="19"/>
                    </a:cubicBezTo>
                    <a:cubicBezTo>
                      <a:pt x="124" y="16"/>
                      <a:pt x="121" y="16"/>
                      <a:pt x="121" y="14"/>
                    </a:cubicBezTo>
                    <a:cubicBezTo>
                      <a:pt x="122" y="14"/>
                      <a:pt x="124" y="14"/>
                      <a:pt x="124" y="13"/>
                    </a:cubicBezTo>
                    <a:cubicBezTo>
                      <a:pt x="110" y="14"/>
                      <a:pt x="104" y="16"/>
                      <a:pt x="86" y="14"/>
                    </a:cubicBezTo>
                    <a:cubicBezTo>
                      <a:pt x="87" y="6"/>
                      <a:pt x="77" y="8"/>
                      <a:pt x="75" y="2"/>
                    </a:cubicBezTo>
                    <a:cubicBezTo>
                      <a:pt x="75" y="8"/>
                      <a:pt x="67" y="12"/>
                      <a:pt x="64" y="11"/>
                    </a:cubicBezTo>
                    <a:cubicBezTo>
                      <a:pt x="64" y="6"/>
                      <a:pt x="69" y="6"/>
                      <a:pt x="67" y="0"/>
                    </a:cubicBezTo>
                    <a:cubicBezTo>
                      <a:pt x="60" y="4"/>
                      <a:pt x="50" y="12"/>
                      <a:pt x="43" y="9"/>
                    </a:cubicBezTo>
                    <a:cubicBezTo>
                      <a:pt x="42" y="19"/>
                      <a:pt x="31" y="24"/>
                      <a:pt x="32" y="31"/>
                    </a:cubicBezTo>
                    <a:cubicBezTo>
                      <a:pt x="32" y="31"/>
                      <a:pt x="31" y="31"/>
                      <a:pt x="31" y="31"/>
                    </a:cubicBezTo>
                    <a:cubicBezTo>
                      <a:pt x="32" y="38"/>
                      <a:pt x="29" y="45"/>
                      <a:pt x="27" y="52"/>
                    </a:cubicBezTo>
                    <a:cubicBezTo>
                      <a:pt x="27" y="61"/>
                      <a:pt x="25" y="70"/>
                      <a:pt x="18" y="72"/>
                    </a:cubicBezTo>
                    <a:cubicBezTo>
                      <a:pt x="15" y="86"/>
                      <a:pt x="2" y="89"/>
                      <a:pt x="3" y="106"/>
                    </a:cubicBezTo>
                    <a:cubicBezTo>
                      <a:pt x="6" y="108"/>
                      <a:pt x="8" y="111"/>
                      <a:pt x="10" y="111"/>
                    </a:cubicBezTo>
                    <a:cubicBezTo>
                      <a:pt x="7" y="116"/>
                      <a:pt x="1" y="117"/>
                      <a:pt x="0" y="124"/>
                    </a:cubicBezTo>
                    <a:cubicBezTo>
                      <a:pt x="2" y="127"/>
                      <a:pt x="5" y="129"/>
                      <a:pt x="4" y="134"/>
                    </a:cubicBezTo>
                    <a:cubicBezTo>
                      <a:pt x="20" y="147"/>
                      <a:pt x="25" y="171"/>
                      <a:pt x="37" y="187"/>
                    </a:cubicBezTo>
                    <a:cubicBezTo>
                      <a:pt x="37" y="193"/>
                      <a:pt x="37" y="193"/>
                      <a:pt x="37" y="193"/>
                    </a:cubicBezTo>
                    <a:cubicBezTo>
                      <a:pt x="50" y="210"/>
                      <a:pt x="80" y="209"/>
                      <a:pt x="82" y="236"/>
                    </a:cubicBezTo>
                    <a:cubicBezTo>
                      <a:pt x="84" y="238"/>
                      <a:pt x="84" y="248"/>
                      <a:pt x="82" y="250"/>
                    </a:cubicBezTo>
                    <a:cubicBezTo>
                      <a:pt x="80" y="294"/>
                      <a:pt x="90" y="327"/>
                      <a:pt x="87" y="366"/>
                    </a:cubicBezTo>
                    <a:cubicBezTo>
                      <a:pt x="88" y="370"/>
                      <a:pt x="92" y="369"/>
                      <a:pt x="92" y="373"/>
                    </a:cubicBezTo>
                    <a:cubicBezTo>
                      <a:pt x="90" y="379"/>
                      <a:pt x="90" y="387"/>
                      <a:pt x="95" y="390"/>
                    </a:cubicBezTo>
                    <a:cubicBezTo>
                      <a:pt x="90" y="393"/>
                      <a:pt x="95" y="402"/>
                      <a:pt x="100" y="402"/>
                    </a:cubicBezTo>
                    <a:cubicBezTo>
                      <a:pt x="98" y="395"/>
                      <a:pt x="96" y="394"/>
                      <a:pt x="99" y="390"/>
                    </a:cubicBezTo>
                    <a:cubicBezTo>
                      <a:pt x="104" y="393"/>
                      <a:pt x="105" y="406"/>
                      <a:pt x="104" y="412"/>
                    </a:cubicBezTo>
                    <a:cubicBezTo>
                      <a:pt x="104" y="414"/>
                      <a:pt x="99" y="412"/>
                      <a:pt x="102" y="410"/>
                    </a:cubicBezTo>
                    <a:cubicBezTo>
                      <a:pt x="97" y="411"/>
                      <a:pt x="103" y="408"/>
                      <a:pt x="100" y="408"/>
                    </a:cubicBezTo>
                    <a:cubicBezTo>
                      <a:pt x="100" y="410"/>
                      <a:pt x="96" y="409"/>
                      <a:pt x="96" y="412"/>
                    </a:cubicBezTo>
                    <a:cubicBezTo>
                      <a:pt x="101" y="411"/>
                      <a:pt x="100" y="416"/>
                      <a:pt x="104" y="416"/>
                    </a:cubicBezTo>
                    <a:cubicBezTo>
                      <a:pt x="105" y="415"/>
                      <a:pt x="104" y="413"/>
                      <a:pt x="106" y="413"/>
                    </a:cubicBezTo>
                    <a:cubicBezTo>
                      <a:pt x="110" y="415"/>
                      <a:pt x="106" y="419"/>
                      <a:pt x="108" y="424"/>
                    </a:cubicBezTo>
                    <a:cubicBezTo>
                      <a:pt x="105" y="424"/>
                      <a:pt x="107" y="419"/>
                      <a:pt x="102" y="421"/>
                    </a:cubicBezTo>
                    <a:cubicBezTo>
                      <a:pt x="102" y="420"/>
                      <a:pt x="102" y="420"/>
                      <a:pt x="102" y="420"/>
                    </a:cubicBezTo>
                    <a:cubicBezTo>
                      <a:pt x="100" y="420"/>
                      <a:pt x="100" y="420"/>
                      <a:pt x="100" y="420"/>
                    </a:cubicBezTo>
                    <a:cubicBezTo>
                      <a:pt x="99" y="420"/>
                      <a:pt x="98" y="420"/>
                      <a:pt x="99" y="421"/>
                    </a:cubicBezTo>
                    <a:cubicBezTo>
                      <a:pt x="102" y="421"/>
                      <a:pt x="96" y="427"/>
                      <a:pt x="100" y="428"/>
                    </a:cubicBezTo>
                    <a:cubicBezTo>
                      <a:pt x="100" y="426"/>
                      <a:pt x="100" y="425"/>
                      <a:pt x="102" y="425"/>
                    </a:cubicBezTo>
                    <a:cubicBezTo>
                      <a:pt x="109" y="426"/>
                      <a:pt x="107" y="430"/>
                      <a:pt x="108" y="436"/>
                    </a:cubicBezTo>
                    <a:cubicBezTo>
                      <a:pt x="105" y="436"/>
                      <a:pt x="106" y="434"/>
                      <a:pt x="103" y="436"/>
                    </a:cubicBezTo>
                    <a:cubicBezTo>
                      <a:pt x="103" y="439"/>
                      <a:pt x="103" y="439"/>
                      <a:pt x="103" y="439"/>
                    </a:cubicBezTo>
                    <a:cubicBezTo>
                      <a:pt x="106" y="441"/>
                      <a:pt x="106" y="444"/>
                      <a:pt x="108" y="446"/>
                    </a:cubicBezTo>
                    <a:cubicBezTo>
                      <a:pt x="109" y="450"/>
                      <a:pt x="112" y="447"/>
                      <a:pt x="112" y="449"/>
                    </a:cubicBezTo>
                    <a:cubicBezTo>
                      <a:pt x="112" y="449"/>
                      <a:pt x="110" y="453"/>
                      <a:pt x="112" y="453"/>
                    </a:cubicBezTo>
                    <a:cubicBezTo>
                      <a:pt x="113" y="451"/>
                      <a:pt x="113" y="449"/>
                      <a:pt x="115" y="449"/>
                    </a:cubicBezTo>
                    <a:cubicBezTo>
                      <a:pt x="114" y="451"/>
                      <a:pt x="116" y="451"/>
                      <a:pt x="117" y="452"/>
                    </a:cubicBezTo>
                    <a:cubicBezTo>
                      <a:pt x="112" y="454"/>
                      <a:pt x="119" y="456"/>
                      <a:pt x="116" y="459"/>
                    </a:cubicBezTo>
                    <a:cubicBezTo>
                      <a:pt x="120" y="461"/>
                      <a:pt x="117" y="455"/>
                      <a:pt x="119" y="455"/>
                    </a:cubicBezTo>
                    <a:cubicBezTo>
                      <a:pt x="123" y="458"/>
                      <a:pt x="128" y="460"/>
                      <a:pt x="127" y="465"/>
                    </a:cubicBezTo>
                    <a:cubicBezTo>
                      <a:pt x="128" y="465"/>
                      <a:pt x="130" y="466"/>
                      <a:pt x="131" y="466"/>
                    </a:cubicBezTo>
                    <a:cubicBezTo>
                      <a:pt x="131" y="466"/>
                      <a:pt x="131" y="466"/>
                      <a:pt x="131" y="466"/>
                    </a:cubicBezTo>
                    <a:cubicBezTo>
                      <a:pt x="131" y="466"/>
                      <a:pt x="132" y="466"/>
                      <a:pt x="132" y="466"/>
                    </a:cubicBezTo>
                    <a:cubicBezTo>
                      <a:pt x="134" y="466"/>
                      <a:pt x="137" y="467"/>
                      <a:pt x="139" y="467"/>
                    </a:cubicBezTo>
                    <a:cubicBezTo>
                      <a:pt x="139" y="467"/>
                      <a:pt x="140" y="467"/>
                      <a:pt x="140" y="467"/>
                    </a:cubicBezTo>
                    <a:cubicBezTo>
                      <a:pt x="140" y="467"/>
                      <a:pt x="141" y="467"/>
                      <a:pt x="141" y="467"/>
                    </a:cubicBezTo>
                    <a:cubicBezTo>
                      <a:pt x="142" y="468"/>
                      <a:pt x="142" y="468"/>
                      <a:pt x="143" y="468"/>
                    </a:cubicBezTo>
                    <a:cubicBezTo>
                      <a:pt x="144" y="468"/>
                      <a:pt x="146" y="468"/>
                      <a:pt x="147" y="468"/>
                    </a:cubicBezTo>
                    <a:cubicBezTo>
                      <a:pt x="148" y="468"/>
                      <a:pt x="148" y="468"/>
                      <a:pt x="149" y="468"/>
                    </a:cubicBezTo>
                    <a:cubicBezTo>
                      <a:pt x="150" y="469"/>
                      <a:pt x="152" y="469"/>
                      <a:pt x="153" y="469"/>
                    </a:cubicBezTo>
                    <a:cubicBezTo>
                      <a:pt x="154" y="469"/>
                      <a:pt x="156" y="469"/>
                      <a:pt x="157" y="469"/>
                    </a:cubicBezTo>
                    <a:cubicBezTo>
                      <a:pt x="157" y="469"/>
                      <a:pt x="157" y="469"/>
                      <a:pt x="158" y="469"/>
                    </a:cubicBezTo>
                    <a:cubicBezTo>
                      <a:pt x="157" y="469"/>
                      <a:pt x="157" y="468"/>
                      <a:pt x="156" y="467"/>
                    </a:cubicBezTo>
                    <a:cubicBezTo>
                      <a:pt x="153" y="467"/>
                      <a:pt x="150" y="467"/>
                      <a:pt x="148" y="468"/>
                    </a:cubicBezTo>
                    <a:cubicBezTo>
                      <a:pt x="148" y="466"/>
                      <a:pt x="148" y="466"/>
                      <a:pt x="148" y="466"/>
                    </a:cubicBezTo>
                    <a:cubicBezTo>
                      <a:pt x="150" y="464"/>
                      <a:pt x="155" y="466"/>
                      <a:pt x="156" y="464"/>
                    </a:cubicBezTo>
                    <a:cubicBezTo>
                      <a:pt x="151" y="462"/>
                      <a:pt x="148" y="457"/>
                      <a:pt x="146" y="452"/>
                    </a:cubicBezTo>
                    <a:cubicBezTo>
                      <a:pt x="149" y="452"/>
                      <a:pt x="147" y="447"/>
                      <a:pt x="152" y="449"/>
                    </a:cubicBezTo>
                    <a:cubicBezTo>
                      <a:pt x="149" y="442"/>
                      <a:pt x="152" y="439"/>
                      <a:pt x="156" y="436"/>
                    </a:cubicBezTo>
                    <a:cubicBezTo>
                      <a:pt x="159" y="424"/>
                      <a:pt x="143" y="429"/>
                      <a:pt x="143" y="421"/>
                    </a:cubicBezTo>
                    <a:cubicBezTo>
                      <a:pt x="143" y="417"/>
                      <a:pt x="144" y="412"/>
                      <a:pt x="151" y="414"/>
                    </a:cubicBezTo>
                    <a:cubicBezTo>
                      <a:pt x="152" y="408"/>
                      <a:pt x="150" y="406"/>
                      <a:pt x="148" y="402"/>
                    </a:cubicBezTo>
                    <a:cubicBezTo>
                      <a:pt x="152" y="402"/>
                      <a:pt x="153" y="399"/>
                      <a:pt x="149" y="398"/>
                    </a:cubicBezTo>
                    <a:cubicBezTo>
                      <a:pt x="153" y="397"/>
                      <a:pt x="152" y="399"/>
                      <a:pt x="155" y="399"/>
                    </a:cubicBezTo>
                    <a:cubicBezTo>
                      <a:pt x="156" y="395"/>
                      <a:pt x="154" y="394"/>
                      <a:pt x="153" y="392"/>
                    </a:cubicBezTo>
                    <a:cubicBezTo>
                      <a:pt x="149" y="390"/>
                      <a:pt x="152" y="396"/>
                      <a:pt x="148" y="394"/>
                    </a:cubicBezTo>
                    <a:cubicBezTo>
                      <a:pt x="146" y="391"/>
                      <a:pt x="144" y="389"/>
                      <a:pt x="144" y="384"/>
                    </a:cubicBezTo>
                    <a:cubicBezTo>
                      <a:pt x="147" y="385"/>
                      <a:pt x="153" y="385"/>
                      <a:pt x="159" y="385"/>
                    </a:cubicBezTo>
                    <a:cubicBezTo>
                      <a:pt x="160" y="378"/>
                      <a:pt x="158" y="374"/>
                      <a:pt x="155" y="370"/>
                    </a:cubicBezTo>
                    <a:cubicBezTo>
                      <a:pt x="172" y="372"/>
                      <a:pt x="183" y="368"/>
                      <a:pt x="185" y="355"/>
                    </a:cubicBezTo>
                    <a:cubicBezTo>
                      <a:pt x="183" y="351"/>
                      <a:pt x="177" y="351"/>
                      <a:pt x="179" y="343"/>
                    </a:cubicBezTo>
                    <a:cubicBezTo>
                      <a:pt x="177" y="341"/>
                      <a:pt x="171" y="341"/>
                      <a:pt x="170" y="336"/>
                    </a:cubicBezTo>
                    <a:cubicBezTo>
                      <a:pt x="178" y="338"/>
                      <a:pt x="184" y="342"/>
                      <a:pt x="193" y="342"/>
                    </a:cubicBezTo>
                    <a:cubicBezTo>
                      <a:pt x="199" y="335"/>
                      <a:pt x="204" y="327"/>
                      <a:pt x="207" y="318"/>
                    </a:cubicBezTo>
                    <a:cubicBezTo>
                      <a:pt x="205" y="318"/>
                      <a:pt x="204" y="320"/>
                      <a:pt x="204" y="318"/>
                    </a:cubicBezTo>
                    <a:cubicBezTo>
                      <a:pt x="206" y="314"/>
                      <a:pt x="207" y="309"/>
                      <a:pt x="212" y="308"/>
                    </a:cubicBezTo>
                    <a:cubicBezTo>
                      <a:pt x="212" y="310"/>
                      <a:pt x="208" y="314"/>
                      <a:pt x="211" y="314"/>
                    </a:cubicBezTo>
                    <a:cubicBezTo>
                      <a:pt x="217" y="300"/>
                      <a:pt x="224" y="292"/>
                      <a:pt x="220" y="272"/>
                    </a:cubicBezTo>
                    <a:cubicBezTo>
                      <a:pt x="225" y="272"/>
                      <a:pt x="230" y="258"/>
                      <a:pt x="238" y="261"/>
                    </a:cubicBezTo>
                    <a:cubicBezTo>
                      <a:pt x="241" y="257"/>
                      <a:pt x="248" y="254"/>
                      <a:pt x="258" y="256"/>
                    </a:cubicBezTo>
                    <a:cubicBezTo>
                      <a:pt x="257" y="251"/>
                      <a:pt x="261" y="250"/>
                      <a:pt x="264" y="249"/>
                    </a:cubicBezTo>
                    <a:cubicBezTo>
                      <a:pt x="264" y="241"/>
                      <a:pt x="264" y="241"/>
                      <a:pt x="264" y="241"/>
                    </a:cubicBezTo>
                    <a:cubicBezTo>
                      <a:pt x="278" y="229"/>
                      <a:pt x="269" y="199"/>
                      <a:pt x="274" y="180"/>
                    </a:cubicBezTo>
                    <a:cubicBezTo>
                      <a:pt x="274" y="182"/>
                      <a:pt x="275" y="183"/>
                      <a:pt x="278" y="183"/>
                    </a:cubicBezTo>
                    <a:cubicBezTo>
                      <a:pt x="278" y="177"/>
                      <a:pt x="283" y="176"/>
                      <a:pt x="282" y="169"/>
                    </a:cubicBezTo>
                    <a:cubicBezTo>
                      <a:pt x="295" y="164"/>
                      <a:pt x="303" y="140"/>
                      <a:pt x="292" y="127"/>
                    </a:cubicBezTo>
                    <a:close/>
                    <a:moveTo>
                      <a:pt x="67" y="23"/>
                    </a:moveTo>
                    <a:cubicBezTo>
                      <a:pt x="67" y="24"/>
                      <a:pt x="66" y="24"/>
                      <a:pt x="64" y="24"/>
                    </a:cubicBezTo>
                    <a:cubicBezTo>
                      <a:pt x="63" y="23"/>
                      <a:pt x="62" y="22"/>
                      <a:pt x="62" y="20"/>
                    </a:cubicBezTo>
                    <a:cubicBezTo>
                      <a:pt x="61" y="16"/>
                      <a:pt x="65" y="18"/>
                      <a:pt x="64" y="14"/>
                    </a:cubicBezTo>
                    <a:cubicBezTo>
                      <a:pt x="67" y="15"/>
                      <a:pt x="68" y="19"/>
                      <a:pt x="67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6" name="Freeform 140"/>
              <p:cNvSpPr>
                <a:spLocks/>
              </p:cNvSpPr>
              <p:nvPr userDrawn="1"/>
            </p:nvSpPr>
            <p:spPr bwMode="auto">
              <a:xfrm>
                <a:off x="2691" y="645"/>
                <a:ext cx="162" cy="40"/>
              </a:xfrm>
              <a:custGeom>
                <a:avLst/>
                <a:gdLst>
                  <a:gd name="T0" fmla="*/ 30 w 68"/>
                  <a:gd name="T1" fmla="*/ 3 h 17"/>
                  <a:gd name="T2" fmla="*/ 27 w 68"/>
                  <a:gd name="T3" fmla="*/ 5 h 17"/>
                  <a:gd name="T4" fmla="*/ 68 w 68"/>
                  <a:gd name="T5" fmla="*/ 8 h 17"/>
                  <a:gd name="T6" fmla="*/ 11 w 68"/>
                  <a:gd name="T7" fmla="*/ 13 h 17"/>
                  <a:gd name="T8" fmla="*/ 14 w 68"/>
                  <a:gd name="T9" fmla="*/ 6 h 17"/>
                  <a:gd name="T10" fmla="*/ 4 w 68"/>
                  <a:gd name="T11" fmla="*/ 0 h 17"/>
                  <a:gd name="T12" fmla="*/ 30 w 68"/>
                  <a:gd name="T13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17">
                    <a:moveTo>
                      <a:pt x="30" y="3"/>
                    </a:moveTo>
                    <a:cubicBezTo>
                      <a:pt x="30" y="5"/>
                      <a:pt x="28" y="4"/>
                      <a:pt x="27" y="5"/>
                    </a:cubicBezTo>
                    <a:cubicBezTo>
                      <a:pt x="36" y="13"/>
                      <a:pt x="57" y="1"/>
                      <a:pt x="68" y="8"/>
                    </a:cubicBezTo>
                    <a:cubicBezTo>
                      <a:pt x="54" y="17"/>
                      <a:pt x="24" y="13"/>
                      <a:pt x="11" y="13"/>
                    </a:cubicBezTo>
                    <a:cubicBezTo>
                      <a:pt x="10" y="8"/>
                      <a:pt x="14" y="9"/>
                      <a:pt x="14" y="6"/>
                    </a:cubicBezTo>
                    <a:cubicBezTo>
                      <a:pt x="11" y="4"/>
                      <a:pt x="0" y="5"/>
                      <a:pt x="4" y="0"/>
                    </a:cubicBezTo>
                    <a:cubicBezTo>
                      <a:pt x="12" y="1"/>
                      <a:pt x="24" y="0"/>
                      <a:pt x="3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7" name="Freeform 141"/>
              <p:cNvSpPr>
                <a:spLocks/>
              </p:cNvSpPr>
              <p:nvPr userDrawn="1"/>
            </p:nvSpPr>
            <p:spPr bwMode="auto">
              <a:xfrm>
                <a:off x="2462" y="642"/>
                <a:ext cx="135" cy="36"/>
              </a:xfrm>
              <a:custGeom>
                <a:avLst/>
                <a:gdLst>
                  <a:gd name="T0" fmla="*/ 19 w 57"/>
                  <a:gd name="T1" fmla="*/ 3 h 15"/>
                  <a:gd name="T2" fmla="*/ 31 w 57"/>
                  <a:gd name="T3" fmla="*/ 9 h 15"/>
                  <a:gd name="T4" fmla="*/ 51 w 57"/>
                  <a:gd name="T5" fmla="*/ 1 h 15"/>
                  <a:gd name="T6" fmla="*/ 49 w 57"/>
                  <a:gd name="T7" fmla="*/ 6 h 15"/>
                  <a:gd name="T8" fmla="*/ 57 w 57"/>
                  <a:gd name="T9" fmla="*/ 7 h 15"/>
                  <a:gd name="T10" fmla="*/ 9 w 57"/>
                  <a:gd name="T11" fmla="*/ 15 h 15"/>
                  <a:gd name="T12" fmla="*/ 4 w 57"/>
                  <a:gd name="T13" fmla="*/ 11 h 15"/>
                  <a:gd name="T14" fmla="*/ 7 w 57"/>
                  <a:gd name="T15" fmla="*/ 10 h 15"/>
                  <a:gd name="T16" fmla="*/ 13 w 57"/>
                  <a:gd name="T17" fmla="*/ 9 h 15"/>
                  <a:gd name="T18" fmla="*/ 11 w 57"/>
                  <a:gd name="T19" fmla="*/ 6 h 15"/>
                  <a:gd name="T20" fmla="*/ 19 w 57"/>
                  <a:gd name="T21" fmla="*/ 6 h 15"/>
                  <a:gd name="T22" fmla="*/ 19 w 57"/>
                  <a:gd name="T2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15">
                    <a:moveTo>
                      <a:pt x="19" y="3"/>
                    </a:moveTo>
                    <a:cubicBezTo>
                      <a:pt x="24" y="4"/>
                      <a:pt x="31" y="4"/>
                      <a:pt x="31" y="9"/>
                    </a:cubicBezTo>
                    <a:cubicBezTo>
                      <a:pt x="41" y="9"/>
                      <a:pt x="41" y="0"/>
                      <a:pt x="51" y="1"/>
                    </a:cubicBezTo>
                    <a:cubicBezTo>
                      <a:pt x="52" y="5"/>
                      <a:pt x="47" y="2"/>
                      <a:pt x="49" y="6"/>
                    </a:cubicBezTo>
                    <a:cubicBezTo>
                      <a:pt x="49" y="8"/>
                      <a:pt x="54" y="6"/>
                      <a:pt x="57" y="7"/>
                    </a:cubicBezTo>
                    <a:cubicBezTo>
                      <a:pt x="47" y="15"/>
                      <a:pt x="26" y="13"/>
                      <a:pt x="9" y="15"/>
                    </a:cubicBezTo>
                    <a:cubicBezTo>
                      <a:pt x="13" y="10"/>
                      <a:pt x="9" y="12"/>
                      <a:pt x="4" y="11"/>
                    </a:cubicBezTo>
                    <a:cubicBezTo>
                      <a:pt x="0" y="10"/>
                      <a:pt x="6" y="10"/>
                      <a:pt x="7" y="10"/>
                    </a:cubicBezTo>
                    <a:cubicBezTo>
                      <a:pt x="8" y="9"/>
                      <a:pt x="10" y="9"/>
                      <a:pt x="13" y="9"/>
                    </a:cubicBezTo>
                    <a:cubicBezTo>
                      <a:pt x="13" y="7"/>
                      <a:pt x="11" y="7"/>
                      <a:pt x="11" y="6"/>
                    </a:cubicBezTo>
                    <a:cubicBezTo>
                      <a:pt x="13" y="6"/>
                      <a:pt x="16" y="6"/>
                      <a:pt x="19" y="6"/>
                    </a:cubicBezTo>
                    <a:cubicBezTo>
                      <a:pt x="19" y="5"/>
                      <a:pt x="19" y="4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8" name="Freeform 142"/>
              <p:cNvSpPr>
                <a:spLocks/>
              </p:cNvSpPr>
              <p:nvPr userDrawn="1"/>
            </p:nvSpPr>
            <p:spPr bwMode="auto">
              <a:xfrm>
                <a:off x="2635" y="647"/>
                <a:ext cx="49" cy="31"/>
              </a:xfrm>
              <a:custGeom>
                <a:avLst/>
                <a:gdLst>
                  <a:gd name="T0" fmla="*/ 7 w 21"/>
                  <a:gd name="T1" fmla="*/ 0 h 13"/>
                  <a:gd name="T2" fmla="*/ 21 w 21"/>
                  <a:gd name="T3" fmla="*/ 0 h 13"/>
                  <a:gd name="T4" fmla="*/ 0 w 21"/>
                  <a:gd name="T5" fmla="*/ 7 h 13"/>
                  <a:gd name="T6" fmla="*/ 5 w 21"/>
                  <a:gd name="T7" fmla="*/ 7 h 13"/>
                  <a:gd name="T8" fmla="*/ 9 w 21"/>
                  <a:gd name="T9" fmla="*/ 7 h 13"/>
                  <a:gd name="T10" fmla="*/ 7 w 21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3">
                    <a:moveTo>
                      <a:pt x="7" y="0"/>
                    </a:moveTo>
                    <a:cubicBezTo>
                      <a:pt x="13" y="0"/>
                      <a:pt x="16" y="2"/>
                      <a:pt x="21" y="0"/>
                    </a:cubicBezTo>
                    <a:cubicBezTo>
                      <a:pt x="19" y="6"/>
                      <a:pt x="9" y="13"/>
                      <a:pt x="0" y="7"/>
                    </a:cubicBezTo>
                    <a:cubicBezTo>
                      <a:pt x="2" y="7"/>
                      <a:pt x="3" y="7"/>
                      <a:pt x="5" y="7"/>
                    </a:cubicBezTo>
                    <a:cubicBezTo>
                      <a:pt x="6" y="7"/>
                      <a:pt x="8" y="7"/>
                      <a:pt x="9" y="7"/>
                    </a:cubicBezTo>
                    <a:cubicBezTo>
                      <a:pt x="8" y="3"/>
                      <a:pt x="9" y="3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9" name="Freeform 143"/>
              <p:cNvSpPr>
                <a:spLocks/>
              </p:cNvSpPr>
              <p:nvPr userDrawn="1"/>
            </p:nvSpPr>
            <p:spPr bwMode="auto">
              <a:xfrm>
                <a:off x="2575" y="683"/>
                <a:ext cx="67" cy="37"/>
              </a:xfrm>
              <a:custGeom>
                <a:avLst/>
                <a:gdLst>
                  <a:gd name="T0" fmla="*/ 28 w 28"/>
                  <a:gd name="T1" fmla="*/ 0 h 16"/>
                  <a:gd name="T2" fmla="*/ 28 w 28"/>
                  <a:gd name="T3" fmla="*/ 4 h 16"/>
                  <a:gd name="T4" fmla="*/ 10 w 28"/>
                  <a:gd name="T5" fmla="*/ 16 h 16"/>
                  <a:gd name="T6" fmla="*/ 0 w 28"/>
                  <a:gd name="T7" fmla="*/ 7 h 16"/>
                  <a:gd name="T8" fmla="*/ 9 w 28"/>
                  <a:gd name="T9" fmla="*/ 4 h 16"/>
                  <a:gd name="T10" fmla="*/ 28 w 2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6">
                    <a:moveTo>
                      <a:pt x="28" y="0"/>
                    </a:moveTo>
                    <a:cubicBezTo>
                      <a:pt x="27" y="2"/>
                      <a:pt x="28" y="2"/>
                      <a:pt x="28" y="4"/>
                    </a:cubicBezTo>
                    <a:cubicBezTo>
                      <a:pt x="27" y="13"/>
                      <a:pt x="17" y="13"/>
                      <a:pt x="10" y="16"/>
                    </a:cubicBezTo>
                    <a:cubicBezTo>
                      <a:pt x="6" y="14"/>
                      <a:pt x="1" y="12"/>
                      <a:pt x="0" y="7"/>
                    </a:cubicBezTo>
                    <a:cubicBezTo>
                      <a:pt x="5" y="9"/>
                      <a:pt x="15" y="7"/>
                      <a:pt x="9" y="4"/>
                    </a:cubicBezTo>
                    <a:cubicBezTo>
                      <a:pt x="15" y="0"/>
                      <a:pt x="20" y="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0" name="Freeform 144"/>
              <p:cNvSpPr>
                <a:spLocks/>
              </p:cNvSpPr>
              <p:nvPr userDrawn="1"/>
            </p:nvSpPr>
            <p:spPr bwMode="auto">
              <a:xfrm>
                <a:off x="2810" y="683"/>
                <a:ext cx="40" cy="23"/>
              </a:xfrm>
              <a:custGeom>
                <a:avLst/>
                <a:gdLst>
                  <a:gd name="T0" fmla="*/ 17 w 17"/>
                  <a:gd name="T1" fmla="*/ 5 h 10"/>
                  <a:gd name="T2" fmla="*/ 0 w 17"/>
                  <a:gd name="T3" fmla="*/ 2 h 10"/>
                  <a:gd name="T4" fmla="*/ 17 w 17"/>
                  <a:gd name="T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0">
                    <a:moveTo>
                      <a:pt x="17" y="5"/>
                    </a:moveTo>
                    <a:cubicBezTo>
                      <a:pt x="14" y="7"/>
                      <a:pt x="0" y="10"/>
                      <a:pt x="0" y="2"/>
                    </a:cubicBezTo>
                    <a:cubicBezTo>
                      <a:pt x="6" y="0"/>
                      <a:pt x="14" y="2"/>
                      <a:pt x="1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1" name="Freeform 145"/>
              <p:cNvSpPr>
                <a:spLocks/>
              </p:cNvSpPr>
              <p:nvPr userDrawn="1"/>
            </p:nvSpPr>
            <p:spPr bwMode="auto">
              <a:xfrm>
                <a:off x="3052" y="735"/>
                <a:ext cx="26" cy="21"/>
              </a:xfrm>
              <a:custGeom>
                <a:avLst/>
                <a:gdLst>
                  <a:gd name="T0" fmla="*/ 11 w 11"/>
                  <a:gd name="T1" fmla="*/ 5 h 9"/>
                  <a:gd name="T2" fmla="*/ 0 w 11"/>
                  <a:gd name="T3" fmla="*/ 5 h 9"/>
                  <a:gd name="T4" fmla="*/ 1 w 11"/>
                  <a:gd name="T5" fmla="*/ 0 h 9"/>
                  <a:gd name="T6" fmla="*/ 11 w 11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5"/>
                    </a:moveTo>
                    <a:cubicBezTo>
                      <a:pt x="7" y="5"/>
                      <a:pt x="2" y="9"/>
                      <a:pt x="0" y="5"/>
                    </a:cubicBezTo>
                    <a:cubicBezTo>
                      <a:pt x="0" y="3"/>
                      <a:pt x="1" y="2"/>
                      <a:pt x="1" y="0"/>
                    </a:cubicBezTo>
                    <a:cubicBezTo>
                      <a:pt x="6" y="0"/>
                      <a:pt x="11" y="0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2" name="Freeform 146"/>
              <p:cNvSpPr>
                <a:spLocks/>
              </p:cNvSpPr>
              <p:nvPr userDrawn="1"/>
            </p:nvSpPr>
            <p:spPr bwMode="auto">
              <a:xfrm>
                <a:off x="3369" y="789"/>
                <a:ext cx="119" cy="52"/>
              </a:xfrm>
              <a:custGeom>
                <a:avLst/>
                <a:gdLst>
                  <a:gd name="T0" fmla="*/ 2 w 50"/>
                  <a:gd name="T1" fmla="*/ 2 h 22"/>
                  <a:gd name="T2" fmla="*/ 8 w 50"/>
                  <a:gd name="T3" fmla="*/ 4 h 22"/>
                  <a:gd name="T4" fmla="*/ 5 w 50"/>
                  <a:gd name="T5" fmla="*/ 0 h 22"/>
                  <a:gd name="T6" fmla="*/ 12 w 50"/>
                  <a:gd name="T7" fmla="*/ 8 h 22"/>
                  <a:gd name="T8" fmla="*/ 17 w 50"/>
                  <a:gd name="T9" fmla="*/ 2 h 22"/>
                  <a:gd name="T10" fmla="*/ 44 w 50"/>
                  <a:gd name="T11" fmla="*/ 0 h 22"/>
                  <a:gd name="T12" fmla="*/ 49 w 50"/>
                  <a:gd name="T13" fmla="*/ 6 h 22"/>
                  <a:gd name="T14" fmla="*/ 44 w 50"/>
                  <a:gd name="T15" fmla="*/ 14 h 22"/>
                  <a:gd name="T16" fmla="*/ 3 w 50"/>
                  <a:gd name="T17" fmla="*/ 17 h 22"/>
                  <a:gd name="T18" fmla="*/ 8 w 50"/>
                  <a:gd name="T19" fmla="*/ 15 h 22"/>
                  <a:gd name="T20" fmla="*/ 0 w 50"/>
                  <a:gd name="T21" fmla="*/ 12 h 22"/>
                  <a:gd name="T22" fmla="*/ 8 w 50"/>
                  <a:gd name="T23" fmla="*/ 7 h 22"/>
                  <a:gd name="T24" fmla="*/ 3 w 50"/>
                  <a:gd name="T25" fmla="*/ 6 h 22"/>
                  <a:gd name="T26" fmla="*/ 1 w 50"/>
                  <a:gd name="T27" fmla="*/ 5 h 22"/>
                  <a:gd name="T28" fmla="*/ 2 w 50"/>
                  <a:gd name="T2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" h="22">
                    <a:moveTo>
                      <a:pt x="2" y="2"/>
                    </a:moveTo>
                    <a:cubicBezTo>
                      <a:pt x="5" y="2"/>
                      <a:pt x="5" y="5"/>
                      <a:pt x="8" y="4"/>
                    </a:cubicBezTo>
                    <a:cubicBezTo>
                      <a:pt x="7" y="2"/>
                      <a:pt x="5" y="2"/>
                      <a:pt x="5" y="0"/>
                    </a:cubicBezTo>
                    <a:cubicBezTo>
                      <a:pt x="10" y="1"/>
                      <a:pt x="13" y="2"/>
                      <a:pt x="12" y="8"/>
                    </a:cubicBezTo>
                    <a:cubicBezTo>
                      <a:pt x="15" y="7"/>
                      <a:pt x="18" y="7"/>
                      <a:pt x="17" y="2"/>
                    </a:cubicBezTo>
                    <a:cubicBezTo>
                      <a:pt x="26" y="5"/>
                      <a:pt x="33" y="1"/>
                      <a:pt x="44" y="0"/>
                    </a:cubicBezTo>
                    <a:cubicBezTo>
                      <a:pt x="44" y="5"/>
                      <a:pt x="42" y="6"/>
                      <a:pt x="49" y="6"/>
                    </a:cubicBezTo>
                    <a:cubicBezTo>
                      <a:pt x="50" y="11"/>
                      <a:pt x="43" y="9"/>
                      <a:pt x="44" y="14"/>
                    </a:cubicBezTo>
                    <a:cubicBezTo>
                      <a:pt x="29" y="17"/>
                      <a:pt x="20" y="22"/>
                      <a:pt x="3" y="17"/>
                    </a:cubicBezTo>
                    <a:cubicBezTo>
                      <a:pt x="2" y="14"/>
                      <a:pt x="6" y="15"/>
                      <a:pt x="8" y="15"/>
                    </a:cubicBezTo>
                    <a:cubicBezTo>
                      <a:pt x="7" y="12"/>
                      <a:pt x="4" y="11"/>
                      <a:pt x="0" y="12"/>
                    </a:cubicBezTo>
                    <a:cubicBezTo>
                      <a:pt x="2" y="9"/>
                      <a:pt x="7" y="10"/>
                      <a:pt x="8" y="7"/>
                    </a:cubicBezTo>
                    <a:cubicBezTo>
                      <a:pt x="7" y="6"/>
                      <a:pt x="5" y="6"/>
                      <a:pt x="3" y="6"/>
                    </a:cubicBezTo>
                    <a:cubicBezTo>
                      <a:pt x="3" y="5"/>
                      <a:pt x="2" y="5"/>
                      <a:pt x="1" y="5"/>
                    </a:cubicBezTo>
                    <a:cubicBezTo>
                      <a:pt x="1" y="4"/>
                      <a:pt x="2" y="3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3" name="Freeform 147"/>
              <p:cNvSpPr>
                <a:spLocks/>
              </p:cNvSpPr>
              <p:nvPr userDrawn="1"/>
            </p:nvSpPr>
            <p:spPr bwMode="auto">
              <a:xfrm>
                <a:off x="2623" y="799"/>
                <a:ext cx="85" cy="40"/>
              </a:xfrm>
              <a:custGeom>
                <a:avLst/>
                <a:gdLst>
                  <a:gd name="T0" fmla="*/ 20 w 36"/>
                  <a:gd name="T1" fmla="*/ 0 h 17"/>
                  <a:gd name="T2" fmla="*/ 30 w 36"/>
                  <a:gd name="T3" fmla="*/ 7 h 17"/>
                  <a:gd name="T4" fmla="*/ 36 w 36"/>
                  <a:gd name="T5" fmla="*/ 15 h 17"/>
                  <a:gd name="T6" fmla="*/ 8 w 36"/>
                  <a:gd name="T7" fmla="*/ 17 h 17"/>
                  <a:gd name="T8" fmla="*/ 0 w 36"/>
                  <a:gd name="T9" fmla="*/ 15 h 17"/>
                  <a:gd name="T10" fmla="*/ 20 w 36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7">
                    <a:moveTo>
                      <a:pt x="20" y="0"/>
                    </a:moveTo>
                    <a:cubicBezTo>
                      <a:pt x="18" y="7"/>
                      <a:pt x="29" y="3"/>
                      <a:pt x="30" y="7"/>
                    </a:cubicBezTo>
                    <a:cubicBezTo>
                      <a:pt x="26" y="14"/>
                      <a:pt x="35" y="10"/>
                      <a:pt x="36" y="15"/>
                    </a:cubicBezTo>
                    <a:cubicBezTo>
                      <a:pt x="23" y="13"/>
                      <a:pt x="18" y="12"/>
                      <a:pt x="8" y="17"/>
                    </a:cubicBezTo>
                    <a:cubicBezTo>
                      <a:pt x="6" y="16"/>
                      <a:pt x="7" y="14"/>
                      <a:pt x="0" y="15"/>
                    </a:cubicBezTo>
                    <a:cubicBezTo>
                      <a:pt x="7" y="10"/>
                      <a:pt x="12" y="3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4" name="Freeform 148"/>
              <p:cNvSpPr>
                <a:spLocks/>
              </p:cNvSpPr>
              <p:nvPr userDrawn="1"/>
            </p:nvSpPr>
            <p:spPr bwMode="auto">
              <a:xfrm>
                <a:off x="2649" y="837"/>
                <a:ext cx="31" cy="19"/>
              </a:xfrm>
              <a:custGeom>
                <a:avLst/>
                <a:gdLst>
                  <a:gd name="T0" fmla="*/ 13 w 13"/>
                  <a:gd name="T1" fmla="*/ 3 h 8"/>
                  <a:gd name="T2" fmla="*/ 0 w 13"/>
                  <a:gd name="T3" fmla="*/ 7 h 8"/>
                  <a:gd name="T4" fmla="*/ 13 w 13"/>
                  <a:gd name="T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8">
                    <a:moveTo>
                      <a:pt x="13" y="3"/>
                    </a:moveTo>
                    <a:cubicBezTo>
                      <a:pt x="12" y="8"/>
                      <a:pt x="5" y="6"/>
                      <a:pt x="0" y="7"/>
                    </a:cubicBezTo>
                    <a:cubicBezTo>
                      <a:pt x="2" y="5"/>
                      <a:pt x="9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5" name="Freeform 149"/>
              <p:cNvSpPr>
                <a:spLocks/>
              </p:cNvSpPr>
              <p:nvPr userDrawn="1"/>
            </p:nvSpPr>
            <p:spPr bwMode="auto">
              <a:xfrm>
                <a:off x="3493" y="962"/>
                <a:ext cx="68" cy="62"/>
              </a:xfrm>
              <a:custGeom>
                <a:avLst/>
                <a:gdLst>
                  <a:gd name="T0" fmla="*/ 11 w 29"/>
                  <a:gd name="T1" fmla="*/ 7 h 26"/>
                  <a:gd name="T2" fmla="*/ 18 w 29"/>
                  <a:gd name="T3" fmla="*/ 0 h 26"/>
                  <a:gd name="T4" fmla="*/ 29 w 29"/>
                  <a:gd name="T5" fmla="*/ 7 h 26"/>
                  <a:gd name="T6" fmla="*/ 24 w 29"/>
                  <a:gd name="T7" fmla="*/ 9 h 26"/>
                  <a:gd name="T8" fmla="*/ 0 w 29"/>
                  <a:gd name="T9" fmla="*/ 24 h 26"/>
                  <a:gd name="T10" fmla="*/ 7 w 29"/>
                  <a:gd name="T11" fmla="*/ 15 h 26"/>
                  <a:gd name="T12" fmla="*/ 2 w 29"/>
                  <a:gd name="T13" fmla="*/ 14 h 26"/>
                  <a:gd name="T14" fmla="*/ 2 w 29"/>
                  <a:gd name="T15" fmla="*/ 13 h 26"/>
                  <a:gd name="T16" fmla="*/ 3 w 29"/>
                  <a:gd name="T17" fmla="*/ 13 h 26"/>
                  <a:gd name="T18" fmla="*/ 5 w 29"/>
                  <a:gd name="T19" fmla="*/ 8 h 26"/>
                  <a:gd name="T20" fmla="*/ 11 w 29"/>
                  <a:gd name="T2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6">
                    <a:moveTo>
                      <a:pt x="11" y="7"/>
                    </a:moveTo>
                    <a:cubicBezTo>
                      <a:pt x="12" y="3"/>
                      <a:pt x="15" y="3"/>
                      <a:pt x="18" y="0"/>
                    </a:cubicBezTo>
                    <a:cubicBezTo>
                      <a:pt x="23" y="1"/>
                      <a:pt x="28" y="1"/>
                      <a:pt x="29" y="7"/>
                    </a:cubicBezTo>
                    <a:cubicBezTo>
                      <a:pt x="27" y="7"/>
                      <a:pt x="26" y="9"/>
                      <a:pt x="24" y="9"/>
                    </a:cubicBezTo>
                    <a:cubicBezTo>
                      <a:pt x="28" y="25"/>
                      <a:pt x="10" y="26"/>
                      <a:pt x="0" y="24"/>
                    </a:cubicBezTo>
                    <a:cubicBezTo>
                      <a:pt x="1" y="21"/>
                      <a:pt x="4" y="18"/>
                      <a:pt x="7" y="15"/>
                    </a:cubicBezTo>
                    <a:cubicBezTo>
                      <a:pt x="6" y="13"/>
                      <a:pt x="4" y="14"/>
                      <a:pt x="2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3" y="13"/>
                      <a:pt x="3" y="13"/>
                    </a:cubicBezTo>
                    <a:cubicBezTo>
                      <a:pt x="5" y="12"/>
                      <a:pt x="3" y="8"/>
                      <a:pt x="5" y="8"/>
                    </a:cubicBezTo>
                    <a:cubicBezTo>
                      <a:pt x="7" y="7"/>
                      <a:pt x="11" y="9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6" name="Freeform 150"/>
              <p:cNvSpPr>
                <a:spLocks/>
              </p:cNvSpPr>
              <p:nvPr userDrawn="1"/>
            </p:nvSpPr>
            <p:spPr bwMode="auto">
              <a:xfrm>
                <a:off x="3945" y="1294"/>
                <a:ext cx="41" cy="17"/>
              </a:xfrm>
              <a:custGeom>
                <a:avLst/>
                <a:gdLst>
                  <a:gd name="T0" fmla="*/ 17 w 17"/>
                  <a:gd name="T1" fmla="*/ 2 h 7"/>
                  <a:gd name="T2" fmla="*/ 2 w 17"/>
                  <a:gd name="T3" fmla="*/ 2 h 7"/>
                  <a:gd name="T4" fmla="*/ 17 w 17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2" y="7"/>
                      <a:pt x="8" y="2"/>
                      <a:pt x="2" y="2"/>
                    </a:cubicBezTo>
                    <a:cubicBezTo>
                      <a:pt x="0" y="0"/>
                      <a:pt x="15" y="0"/>
                      <a:pt x="1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7" name="Freeform 151"/>
              <p:cNvSpPr>
                <a:spLocks/>
              </p:cNvSpPr>
              <p:nvPr userDrawn="1"/>
            </p:nvSpPr>
            <p:spPr bwMode="auto">
              <a:xfrm>
                <a:off x="2353" y="1474"/>
                <a:ext cx="156" cy="93"/>
              </a:xfrm>
              <a:custGeom>
                <a:avLst/>
                <a:gdLst>
                  <a:gd name="T0" fmla="*/ 66 w 66"/>
                  <a:gd name="T1" fmla="*/ 34 h 39"/>
                  <a:gd name="T2" fmla="*/ 43 w 66"/>
                  <a:gd name="T3" fmla="*/ 37 h 39"/>
                  <a:gd name="T4" fmla="*/ 47 w 66"/>
                  <a:gd name="T5" fmla="*/ 32 h 39"/>
                  <a:gd name="T6" fmla="*/ 38 w 66"/>
                  <a:gd name="T7" fmla="*/ 24 h 39"/>
                  <a:gd name="T8" fmla="*/ 20 w 66"/>
                  <a:gd name="T9" fmla="*/ 16 h 39"/>
                  <a:gd name="T10" fmla="*/ 0 w 66"/>
                  <a:gd name="T11" fmla="*/ 23 h 39"/>
                  <a:gd name="T12" fmla="*/ 66 w 66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9">
                    <a:moveTo>
                      <a:pt x="66" y="34"/>
                    </a:moveTo>
                    <a:cubicBezTo>
                      <a:pt x="62" y="39"/>
                      <a:pt x="51" y="36"/>
                      <a:pt x="43" y="37"/>
                    </a:cubicBezTo>
                    <a:cubicBezTo>
                      <a:pt x="43" y="34"/>
                      <a:pt x="46" y="34"/>
                      <a:pt x="47" y="32"/>
                    </a:cubicBezTo>
                    <a:cubicBezTo>
                      <a:pt x="43" y="31"/>
                      <a:pt x="38" y="30"/>
                      <a:pt x="38" y="24"/>
                    </a:cubicBezTo>
                    <a:cubicBezTo>
                      <a:pt x="31" y="23"/>
                      <a:pt x="19" y="22"/>
                      <a:pt x="20" y="16"/>
                    </a:cubicBezTo>
                    <a:cubicBezTo>
                      <a:pt x="11" y="16"/>
                      <a:pt x="8" y="23"/>
                      <a:pt x="0" y="23"/>
                    </a:cubicBezTo>
                    <a:cubicBezTo>
                      <a:pt x="18" y="0"/>
                      <a:pt x="49" y="24"/>
                      <a:pt x="66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8" name="Freeform 152"/>
              <p:cNvSpPr>
                <a:spLocks/>
              </p:cNvSpPr>
              <p:nvPr userDrawn="1"/>
            </p:nvSpPr>
            <p:spPr bwMode="auto">
              <a:xfrm>
                <a:off x="2606" y="1576"/>
                <a:ext cx="26" cy="24"/>
              </a:xfrm>
              <a:custGeom>
                <a:avLst/>
                <a:gdLst>
                  <a:gd name="T0" fmla="*/ 0 w 11"/>
                  <a:gd name="T1" fmla="*/ 6 h 10"/>
                  <a:gd name="T2" fmla="*/ 11 w 11"/>
                  <a:gd name="T3" fmla="*/ 4 h 10"/>
                  <a:gd name="T4" fmla="*/ 0 w 11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0" y="6"/>
                    </a:moveTo>
                    <a:cubicBezTo>
                      <a:pt x="1" y="0"/>
                      <a:pt x="8" y="5"/>
                      <a:pt x="11" y="4"/>
                    </a:cubicBezTo>
                    <a:cubicBezTo>
                      <a:pt x="11" y="8"/>
                      <a:pt x="1" y="10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9" name="Freeform 153"/>
              <p:cNvSpPr>
                <a:spLocks/>
              </p:cNvSpPr>
              <p:nvPr userDrawn="1"/>
            </p:nvSpPr>
            <p:spPr bwMode="auto">
              <a:xfrm>
                <a:off x="2220" y="1896"/>
                <a:ext cx="16" cy="26"/>
              </a:xfrm>
              <a:custGeom>
                <a:avLst/>
                <a:gdLst>
                  <a:gd name="T0" fmla="*/ 7 w 7"/>
                  <a:gd name="T1" fmla="*/ 3 h 11"/>
                  <a:gd name="T2" fmla="*/ 2 w 7"/>
                  <a:gd name="T3" fmla="*/ 10 h 11"/>
                  <a:gd name="T4" fmla="*/ 1 w 7"/>
                  <a:gd name="T5" fmla="*/ 1 h 11"/>
                  <a:gd name="T6" fmla="*/ 7 w 7"/>
                  <a:gd name="T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1">
                    <a:moveTo>
                      <a:pt x="7" y="3"/>
                    </a:moveTo>
                    <a:cubicBezTo>
                      <a:pt x="4" y="4"/>
                      <a:pt x="7" y="11"/>
                      <a:pt x="2" y="10"/>
                    </a:cubicBezTo>
                    <a:cubicBezTo>
                      <a:pt x="3" y="6"/>
                      <a:pt x="0" y="5"/>
                      <a:pt x="1" y="1"/>
                    </a:cubicBezTo>
                    <a:cubicBezTo>
                      <a:pt x="5" y="0"/>
                      <a:pt x="4" y="4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0" name="Freeform 154"/>
              <p:cNvSpPr>
                <a:spLocks/>
              </p:cNvSpPr>
              <p:nvPr userDrawn="1"/>
            </p:nvSpPr>
            <p:spPr bwMode="auto">
              <a:xfrm>
                <a:off x="2834" y="782"/>
                <a:ext cx="23" cy="17"/>
              </a:xfrm>
              <a:custGeom>
                <a:avLst/>
                <a:gdLst>
                  <a:gd name="T0" fmla="*/ 10 w 10"/>
                  <a:gd name="T1" fmla="*/ 2 h 7"/>
                  <a:gd name="T2" fmla="*/ 0 w 10"/>
                  <a:gd name="T3" fmla="*/ 1 h 7"/>
                  <a:gd name="T4" fmla="*/ 10 w 10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10" y="2"/>
                    </a:moveTo>
                    <a:cubicBezTo>
                      <a:pt x="8" y="5"/>
                      <a:pt x="0" y="7"/>
                      <a:pt x="0" y="1"/>
                    </a:cubicBezTo>
                    <a:cubicBezTo>
                      <a:pt x="4" y="0"/>
                      <a:pt x="7" y="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5" name="Group 4"/>
          <p:cNvGrpSpPr>
            <a:grpSpLocks noChangeAspect="1"/>
          </p:cNvGrpSpPr>
          <p:nvPr userDrawn="1"/>
        </p:nvGrpSpPr>
        <p:grpSpPr bwMode="auto">
          <a:xfrm>
            <a:off x="365019" y="3038241"/>
            <a:ext cx="5430192" cy="1999041"/>
            <a:chOff x="1390" y="1127"/>
            <a:chExt cx="2982" cy="988"/>
          </a:xfrm>
          <a:solidFill>
            <a:schemeClr val="accent4"/>
          </a:solidFill>
        </p:grpSpPr>
        <p:sp>
          <p:nvSpPr>
            <p:cNvPr id="116" name="Freeform 5"/>
            <p:cNvSpPr>
              <a:spLocks/>
            </p:cNvSpPr>
            <p:nvPr userDrawn="1"/>
          </p:nvSpPr>
          <p:spPr bwMode="auto">
            <a:xfrm>
              <a:off x="1390" y="1127"/>
              <a:ext cx="578" cy="988"/>
            </a:xfrm>
            <a:custGeom>
              <a:avLst/>
              <a:gdLst>
                <a:gd name="T0" fmla="*/ 122 w 244"/>
                <a:gd name="T1" fmla="*/ 0 h 415"/>
                <a:gd name="T2" fmla="*/ 0 w 244"/>
                <a:gd name="T3" fmla="*/ 122 h 415"/>
                <a:gd name="T4" fmla="*/ 27 w 244"/>
                <a:gd name="T5" fmla="*/ 198 h 415"/>
                <a:gd name="T6" fmla="*/ 244 w 244"/>
                <a:gd name="T7" fmla="*/ 415 h 415"/>
                <a:gd name="T8" fmla="*/ 244 w 244"/>
                <a:gd name="T9" fmla="*/ 122 h 415"/>
                <a:gd name="T10" fmla="*/ 122 w 244"/>
                <a:gd name="T11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415">
                  <a:moveTo>
                    <a:pt x="122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50"/>
                    <a:pt x="10" y="176"/>
                    <a:pt x="27" y="198"/>
                  </a:cubicBezTo>
                  <a:cubicBezTo>
                    <a:pt x="32" y="204"/>
                    <a:pt x="181" y="352"/>
                    <a:pt x="244" y="415"/>
                  </a:cubicBezTo>
                  <a:cubicBezTo>
                    <a:pt x="244" y="122"/>
                    <a:pt x="244" y="122"/>
                    <a:pt x="244" y="122"/>
                  </a:cubicBezTo>
                  <a:cubicBezTo>
                    <a:pt x="244" y="55"/>
                    <a:pt x="189" y="0"/>
                    <a:pt x="1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7" name="Freeform 6"/>
            <p:cNvSpPr>
              <a:spLocks/>
            </p:cNvSpPr>
            <p:nvPr userDrawn="1"/>
          </p:nvSpPr>
          <p:spPr bwMode="auto">
            <a:xfrm>
              <a:off x="1990" y="1596"/>
              <a:ext cx="2382" cy="519"/>
            </a:xfrm>
            <a:custGeom>
              <a:avLst/>
              <a:gdLst>
                <a:gd name="T0" fmla="*/ 1003 w 1006"/>
                <a:gd name="T1" fmla="*/ 108 h 218"/>
                <a:gd name="T2" fmla="*/ 1003 w 1006"/>
                <a:gd name="T3" fmla="*/ 108 h 218"/>
                <a:gd name="T4" fmla="*/ 1001 w 1006"/>
                <a:gd name="T5" fmla="*/ 107 h 218"/>
                <a:gd name="T6" fmla="*/ 898 w 1006"/>
                <a:gd name="T7" fmla="*/ 0 h 218"/>
                <a:gd name="T8" fmla="*/ 0 w 1006"/>
                <a:gd name="T9" fmla="*/ 0 h 218"/>
                <a:gd name="T10" fmla="*/ 0 w 1006"/>
                <a:gd name="T11" fmla="*/ 218 h 218"/>
                <a:gd name="T12" fmla="*/ 218 w 1006"/>
                <a:gd name="T13" fmla="*/ 218 h 218"/>
                <a:gd name="T14" fmla="*/ 898 w 1006"/>
                <a:gd name="T15" fmla="*/ 218 h 218"/>
                <a:gd name="T16" fmla="*/ 911 w 1006"/>
                <a:gd name="T17" fmla="*/ 205 h 218"/>
                <a:gd name="T18" fmla="*/ 1003 w 1006"/>
                <a:gd name="T19" fmla="*/ 117 h 218"/>
                <a:gd name="T20" fmla="*/ 1003 w 1006"/>
                <a:gd name="T21" fmla="*/ 10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6" h="218">
                  <a:moveTo>
                    <a:pt x="1003" y="108"/>
                  </a:moveTo>
                  <a:cubicBezTo>
                    <a:pt x="1003" y="108"/>
                    <a:pt x="1003" y="108"/>
                    <a:pt x="1003" y="108"/>
                  </a:cubicBezTo>
                  <a:cubicBezTo>
                    <a:pt x="1001" y="107"/>
                    <a:pt x="1001" y="107"/>
                    <a:pt x="1001" y="107"/>
                  </a:cubicBezTo>
                  <a:cubicBezTo>
                    <a:pt x="898" y="0"/>
                    <a:pt x="898" y="0"/>
                    <a:pt x="89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218" y="218"/>
                    <a:pt x="218" y="218"/>
                    <a:pt x="218" y="218"/>
                  </a:cubicBezTo>
                  <a:cubicBezTo>
                    <a:pt x="898" y="218"/>
                    <a:pt x="898" y="218"/>
                    <a:pt x="898" y="218"/>
                  </a:cubicBezTo>
                  <a:cubicBezTo>
                    <a:pt x="911" y="205"/>
                    <a:pt x="911" y="205"/>
                    <a:pt x="911" y="205"/>
                  </a:cubicBezTo>
                  <a:cubicBezTo>
                    <a:pt x="1003" y="117"/>
                    <a:pt x="1003" y="117"/>
                    <a:pt x="1003" y="117"/>
                  </a:cubicBezTo>
                  <a:cubicBezTo>
                    <a:pt x="1006" y="114"/>
                    <a:pt x="1006" y="111"/>
                    <a:pt x="1003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  <p:sp>
          <p:nvSpPr>
            <p:cNvPr id="118" name="Freeform 7"/>
            <p:cNvSpPr>
              <a:spLocks/>
            </p:cNvSpPr>
            <p:nvPr userDrawn="1"/>
          </p:nvSpPr>
          <p:spPr bwMode="auto">
            <a:xfrm>
              <a:off x="1990" y="1596"/>
              <a:ext cx="516" cy="519"/>
            </a:xfrm>
            <a:custGeom>
              <a:avLst/>
              <a:gdLst>
                <a:gd name="T0" fmla="*/ 516 w 516"/>
                <a:gd name="T1" fmla="*/ 519 h 519"/>
                <a:gd name="T2" fmla="*/ 0 w 516"/>
                <a:gd name="T3" fmla="*/ 519 h 519"/>
                <a:gd name="T4" fmla="*/ 0 w 516"/>
                <a:gd name="T5" fmla="*/ 0 h 519"/>
                <a:gd name="T6" fmla="*/ 516 w 516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6" h="519">
                  <a:moveTo>
                    <a:pt x="516" y="519"/>
                  </a:moveTo>
                  <a:lnTo>
                    <a:pt x="0" y="519"/>
                  </a:lnTo>
                  <a:lnTo>
                    <a:pt x="0" y="0"/>
                  </a:lnTo>
                  <a:lnTo>
                    <a:pt x="516" y="51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endParaRPr>
            </a:p>
          </p:txBody>
        </p:sp>
      </p:grpSp>
      <p:sp>
        <p:nvSpPr>
          <p:cNvPr id="119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1637702" y="3409095"/>
            <a:ext cx="2016411" cy="462793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20" name="Text Placeholder 295"/>
          <p:cNvSpPr>
            <a:spLocks noGrp="1"/>
          </p:cNvSpPr>
          <p:nvPr>
            <p:ph type="body" sz="quarter" idx="25" hasCustomPrompt="1"/>
          </p:nvPr>
        </p:nvSpPr>
        <p:spPr>
          <a:xfrm>
            <a:off x="1133907" y="2830433"/>
            <a:ext cx="359966" cy="566208"/>
          </a:xfrm>
          <a:ln>
            <a:noFill/>
          </a:ln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CA" dirty="0"/>
              <a:t>B</a:t>
            </a:r>
            <a:endParaRPr lang="en-US" dirty="0"/>
          </a:p>
        </p:txBody>
      </p:sp>
      <p:sp>
        <p:nvSpPr>
          <p:cNvPr id="202" name="Text Placeholder 295"/>
          <p:cNvSpPr>
            <a:spLocks noGrp="1"/>
          </p:cNvSpPr>
          <p:nvPr>
            <p:ph type="body" sz="quarter" idx="27"/>
          </p:nvPr>
        </p:nvSpPr>
        <p:spPr>
          <a:xfrm>
            <a:off x="1133907" y="3899397"/>
            <a:ext cx="359966" cy="566208"/>
          </a:xfrm>
          <a:ln>
            <a:noFill/>
          </a:ln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824488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World Map Infographic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434" name="Group 4"/>
          <p:cNvGrpSpPr>
            <a:grpSpLocks noChangeAspect="1"/>
          </p:cNvGrpSpPr>
          <p:nvPr userDrawn="1"/>
        </p:nvGrpSpPr>
        <p:grpSpPr bwMode="auto">
          <a:xfrm>
            <a:off x="354130" y="1987040"/>
            <a:ext cx="5879968" cy="3110709"/>
            <a:chOff x="944" y="669"/>
            <a:chExt cx="3980" cy="1895"/>
          </a:xfrm>
          <a:solidFill>
            <a:schemeClr val="bg1">
              <a:lumMod val="75000"/>
            </a:schemeClr>
          </a:solidFill>
        </p:grpSpPr>
        <p:grpSp>
          <p:nvGrpSpPr>
            <p:cNvPr id="435" name="Group 205"/>
            <p:cNvGrpSpPr>
              <a:grpSpLocks/>
            </p:cNvGrpSpPr>
            <p:nvPr/>
          </p:nvGrpSpPr>
          <p:grpSpPr bwMode="auto">
            <a:xfrm>
              <a:off x="944" y="669"/>
              <a:ext cx="3980" cy="1880"/>
              <a:chOff x="944" y="669"/>
              <a:chExt cx="3980" cy="1880"/>
            </a:xfrm>
            <a:grpFill/>
          </p:grpSpPr>
          <p:sp>
            <p:nvSpPr>
              <p:cNvPr id="480" name="Freeform 5"/>
              <p:cNvSpPr>
                <a:spLocks/>
              </p:cNvSpPr>
              <p:nvPr/>
            </p:nvSpPr>
            <p:spPr bwMode="auto">
              <a:xfrm>
                <a:off x="2487" y="672"/>
                <a:ext cx="24" cy="2"/>
              </a:xfrm>
              <a:custGeom>
                <a:avLst/>
                <a:gdLst>
                  <a:gd name="T0" fmla="*/ 0 w 10"/>
                  <a:gd name="T1" fmla="*/ 1 h 1"/>
                  <a:gd name="T2" fmla="*/ 0 w 10"/>
                  <a:gd name="T3" fmla="*/ 0 h 1"/>
                  <a:gd name="T4" fmla="*/ 10 w 10"/>
                  <a:gd name="T5" fmla="*/ 0 h 1"/>
                  <a:gd name="T6" fmla="*/ 10 w 10"/>
                  <a:gd name="T7" fmla="*/ 1 h 1"/>
                  <a:gd name="T8" fmla="*/ 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3" y="0"/>
                      <a:pt x="6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6" y="1"/>
                      <a:pt x="3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81" name="Freeform 6"/>
              <p:cNvSpPr>
                <a:spLocks/>
              </p:cNvSpPr>
              <p:nvPr/>
            </p:nvSpPr>
            <p:spPr bwMode="auto">
              <a:xfrm>
                <a:off x="2146" y="731"/>
                <a:ext cx="45" cy="9"/>
              </a:xfrm>
              <a:custGeom>
                <a:avLst/>
                <a:gdLst>
                  <a:gd name="T0" fmla="*/ 6 w 19"/>
                  <a:gd name="T1" fmla="*/ 3 h 4"/>
                  <a:gd name="T2" fmla="*/ 4 w 19"/>
                  <a:gd name="T3" fmla="*/ 1 h 4"/>
                  <a:gd name="T4" fmla="*/ 19 w 19"/>
                  <a:gd name="T5" fmla="*/ 1 h 4"/>
                  <a:gd name="T6" fmla="*/ 7 w 19"/>
                  <a:gd name="T7" fmla="*/ 3 h 4"/>
                  <a:gd name="T8" fmla="*/ 6 w 1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6" y="3"/>
                    </a:moveTo>
                    <a:cubicBezTo>
                      <a:pt x="7" y="1"/>
                      <a:pt x="0" y="2"/>
                      <a:pt x="4" y="1"/>
                    </a:cubicBezTo>
                    <a:cubicBezTo>
                      <a:pt x="9" y="1"/>
                      <a:pt x="14" y="1"/>
                      <a:pt x="19" y="1"/>
                    </a:cubicBezTo>
                    <a:cubicBezTo>
                      <a:pt x="17" y="4"/>
                      <a:pt x="9" y="0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82" name="Freeform 7"/>
              <p:cNvSpPr>
                <a:spLocks/>
              </p:cNvSpPr>
              <p:nvPr/>
            </p:nvSpPr>
            <p:spPr bwMode="auto">
              <a:xfrm>
                <a:off x="3001" y="811"/>
                <a:ext cx="23" cy="10"/>
              </a:xfrm>
              <a:custGeom>
                <a:avLst/>
                <a:gdLst>
                  <a:gd name="T0" fmla="*/ 10 w 10"/>
                  <a:gd name="T1" fmla="*/ 2 h 4"/>
                  <a:gd name="T2" fmla="*/ 0 w 10"/>
                  <a:gd name="T3" fmla="*/ 1 h 4"/>
                  <a:gd name="T4" fmla="*/ 10 w 10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10" y="2"/>
                    </a:moveTo>
                    <a:cubicBezTo>
                      <a:pt x="7" y="2"/>
                      <a:pt x="1" y="4"/>
                      <a:pt x="0" y="1"/>
                    </a:cubicBezTo>
                    <a:cubicBezTo>
                      <a:pt x="3" y="2"/>
                      <a:pt x="8" y="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83" name="Freeform 8"/>
              <p:cNvSpPr>
                <a:spLocks/>
              </p:cNvSpPr>
              <p:nvPr/>
            </p:nvSpPr>
            <p:spPr bwMode="auto">
              <a:xfrm>
                <a:off x="3304" y="1186"/>
                <a:ext cx="9" cy="26"/>
              </a:xfrm>
              <a:custGeom>
                <a:avLst/>
                <a:gdLst>
                  <a:gd name="T0" fmla="*/ 2 w 4"/>
                  <a:gd name="T1" fmla="*/ 4 h 11"/>
                  <a:gd name="T2" fmla="*/ 3 w 4"/>
                  <a:gd name="T3" fmla="*/ 0 h 11"/>
                  <a:gd name="T4" fmla="*/ 4 w 4"/>
                  <a:gd name="T5" fmla="*/ 6 h 11"/>
                  <a:gd name="T6" fmla="*/ 3 w 4"/>
                  <a:gd name="T7" fmla="*/ 11 h 11"/>
                  <a:gd name="T8" fmla="*/ 2 w 4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2" y="4"/>
                    </a:moveTo>
                    <a:cubicBezTo>
                      <a:pt x="2" y="2"/>
                      <a:pt x="1" y="0"/>
                      <a:pt x="3" y="0"/>
                    </a:cubicBezTo>
                    <a:cubicBezTo>
                      <a:pt x="2" y="2"/>
                      <a:pt x="2" y="5"/>
                      <a:pt x="4" y="6"/>
                    </a:cubicBezTo>
                    <a:cubicBezTo>
                      <a:pt x="1" y="6"/>
                      <a:pt x="3" y="9"/>
                      <a:pt x="3" y="11"/>
                    </a:cubicBezTo>
                    <a:cubicBezTo>
                      <a:pt x="0" y="10"/>
                      <a:pt x="2" y="6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84" name="Freeform 9"/>
              <p:cNvSpPr>
                <a:spLocks/>
              </p:cNvSpPr>
              <p:nvPr/>
            </p:nvSpPr>
            <p:spPr bwMode="auto">
              <a:xfrm>
                <a:off x="1266" y="1212"/>
                <a:ext cx="10" cy="24"/>
              </a:xfrm>
              <a:custGeom>
                <a:avLst/>
                <a:gdLst>
                  <a:gd name="T0" fmla="*/ 1 w 4"/>
                  <a:gd name="T1" fmla="*/ 10 h 10"/>
                  <a:gd name="T2" fmla="*/ 2 w 4"/>
                  <a:gd name="T3" fmla="*/ 0 h 10"/>
                  <a:gd name="T4" fmla="*/ 1 w 4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1" y="10"/>
                    </a:moveTo>
                    <a:cubicBezTo>
                      <a:pt x="2" y="7"/>
                      <a:pt x="0" y="2"/>
                      <a:pt x="2" y="0"/>
                    </a:cubicBezTo>
                    <a:cubicBezTo>
                      <a:pt x="2" y="3"/>
                      <a:pt x="4" y="9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85" name="Freeform 10"/>
              <p:cNvSpPr>
                <a:spLocks/>
              </p:cNvSpPr>
              <p:nvPr/>
            </p:nvSpPr>
            <p:spPr bwMode="auto">
              <a:xfrm>
                <a:off x="3112" y="1912"/>
                <a:ext cx="7" cy="40"/>
              </a:xfrm>
              <a:custGeom>
                <a:avLst/>
                <a:gdLst>
                  <a:gd name="T0" fmla="*/ 3 w 3"/>
                  <a:gd name="T1" fmla="*/ 2 h 17"/>
                  <a:gd name="T2" fmla="*/ 2 w 3"/>
                  <a:gd name="T3" fmla="*/ 17 h 17"/>
                  <a:gd name="T4" fmla="*/ 3 w 3"/>
                  <a:gd name="T5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7">
                    <a:moveTo>
                      <a:pt x="3" y="2"/>
                    </a:moveTo>
                    <a:cubicBezTo>
                      <a:pt x="1" y="5"/>
                      <a:pt x="3" y="13"/>
                      <a:pt x="2" y="17"/>
                    </a:cubicBezTo>
                    <a:cubicBezTo>
                      <a:pt x="1" y="15"/>
                      <a:pt x="0" y="0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86" name="Freeform 11"/>
              <p:cNvSpPr>
                <a:spLocks/>
              </p:cNvSpPr>
              <p:nvPr/>
            </p:nvSpPr>
            <p:spPr bwMode="auto">
              <a:xfrm>
                <a:off x="1836" y="2066"/>
                <a:ext cx="3" cy="28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12 h 12"/>
                  <a:gd name="T4" fmla="*/ 0 w 1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2">
                    <a:moveTo>
                      <a:pt x="0" y="0"/>
                    </a:moveTo>
                    <a:cubicBezTo>
                      <a:pt x="1" y="2"/>
                      <a:pt x="1" y="10"/>
                      <a:pt x="0" y="12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87" name="Freeform 13"/>
              <p:cNvSpPr>
                <a:spLocks/>
              </p:cNvSpPr>
              <p:nvPr/>
            </p:nvSpPr>
            <p:spPr bwMode="auto">
              <a:xfrm>
                <a:off x="2130" y="1807"/>
                <a:ext cx="16" cy="19"/>
              </a:xfrm>
              <a:custGeom>
                <a:avLst/>
                <a:gdLst>
                  <a:gd name="T0" fmla="*/ 1 w 7"/>
                  <a:gd name="T1" fmla="*/ 0 h 8"/>
                  <a:gd name="T2" fmla="*/ 7 w 7"/>
                  <a:gd name="T3" fmla="*/ 3 h 8"/>
                  <a:gd name="T4" fmla="*/ 4 w 7"/>
                  <a:gd name="T5" fmla="*/ 3 h 8"/>
                  <a:gd name="T6" fmla="*/ 2 w 7"/>
                  <a:gd name="T7" fmla="*/ 6 h 8"/>
                  <a:gd name="T8" fmla="*/ 1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1" y="0"/>
                    </a:moveTo>
                    <a:cubicBezTo>
                      <a:pt x="4" y="1"/>
                      <a:pt x="3" y="4"/>
                      <a:pt x="7" y="3"/>
                    </a:cubicBezTo>
                    <a:cubicBezTo>
                      <a:pt x="7" y="4"/>
                      <a:pt x="4" y="4"/>
                      <a:pt x="4" y="3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0" y="8"/>
                      <a:pt x="4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88" name="Freeform 14"/>
              <p:cNvSpPr>
                <a:spLocks/>
              </p:cNvSpPr>
              <p:nvPr/>
            </p:nvSpPr>
            <p:spPr bwMode="auto">
              <a:xfrm>
                <a:off x="2080" y="854"/>
                <a:ext cx="12" cy="19"/>
              </a:xfrm>
              <a:custGeom>
                <a:avLst/>
                <a:gdLst>
                  <a:gd name="T0" fmla="*/ 4 w 5"/>
                  <a:gd name="T1" fmla="*/ 8 h 8"/>
                  <a:gd name="T2" fmla="*/ 0 w 5"/>
                  <a:gd name="T3" fmla="*/ 4 h 8"/>
                  <a:gd name="T4" fmla="*/ 4 w 5"/>
                  <a:gd name="T5" fmla="*/ 4 h 8"/>
                  <a:gd name="T6" fmla="*/ 5 w 5"/>
                  <a:gd name="T7" fmla="*/ 1 h 8"/>
                  <a:gd name="T8" fmla="*/ 5 w 5"/>
                  <a:gd name="T9" fmla="*/ 2 h 8"/>
                  <a:gd name="T10" fmla="*/ 5 w 5"/>
                  <a:gd name="T11" fmla="*/ 3 h 8"/>
                  <a:gd name="T12" fmla="*/ 2 w 5"/>
                  <a:gd name="T13" fmla="*/ 5 h 8"/>
                  <a:gd name="T14" fmla="*/ 4 w 5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4" y="8"/>
                    </a:moveTo>
                    <a:cubicBezTo>
                      <a:pt x="2" y="7"/>
                      <a:pt x="1" y="6"/>
                      <a:pt x="0" y="4"/>
                    </a:cubicBezTo>
                    <a:cubicBezTo>
                      <a:pt x="1" y="4"/>
                      <a:pt x="3" y="4"/>
                      <a:pt x="4" y="4"/>
                    </a:cubicBezTo>
                    <a:cubicBezTo>
                      <a:pt x="3" y="3"/>
                      <a:pt x="2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4" y="2"/>
                      <a:pt x="4" y="3"/>
                      <a:pt x="5" y="3"/>
                    </a:cubicBezTo>
                    <a:cubicBezTo>
                      <a:pt x="5" y="4"/>
                      <a:pt x="4" y="5"/>
                      <a:pt x="2" y="5"/>
                    </a:cubicBezTo>
                    <a:cubicBezTo>
                      <a:pt x="3" y="6"/>
                      <a:pt x="4" y="7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89" name="Freeform 15"/>
              <p:cNvSpPr>
                <a:spLocks/>
              </p:cNvSpPr>
              <p:nvPr/>
            </p:nvSpPr>
            <p:spPr bwMode="auto">
              <a:xfrm>
                <a:off x="1862" y="2407"/>
                <a:ext cx="19" cy="14"/>
              </a:xfrm>
              <a:custGeom>
                <a:avLst/>
                <a:gdLst>
                  <a:gd name="T0" fmla="*/ 8 w 8"/>
                  <a:gd name="T1" fmla="*/ 3 h 6"/>
                  <a:gd name="T2" fmla="*/ 7 w 8"/>
                  <a:gd name="T3" fmla="*/ 6 h 6"/>
                  <a:gd name="T4" fmla="*/ 0 w 8"/>
                  <a:gd name="T5" fmla="*/ 2 h 6"/>
                  <a:gd name="T6" fmla="*/ 3 w 8"/>
                  <a:gd name="T7" fmla="*/ 0 h 6"/>
                  <a:gd name="T8" fmla="*/ 5 w 8"/>
                  <a:gd name="T9" fmla="*/ 1 h 6"/>
                  <a:gd name="T10" fmla="*/ 7 w 8"/>
                  <a:gd name="T11" fmla="*/ 2 h 6"/>
                  <a:gd name="T12" fmla="*/ 8 w 8"/>
                  <a:gd name="T1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8" y="3"/>
                    </a:moveTo>
                    <a:cubicBezTo>
                      <a:pt x="7" y="4"/>
                      <a:pt x="7" y="5"/>
                      <a:pt x="7" y="6"/>
                    </a:cubicBezTo>
                    <a:cubicBezTo>
                      <a:pt x="3" y="6"/>
                      <a:pt x="4" y="2"/>
                      <a:pt x="0" y="2"/>
                    </a:cubicBezTo>
                    <a:cubicBezTo>
                      <a:pt x="0" y="0"/>
                      <a:pt x="3" y="1"/>
                      <a:pt x="3" y="0"/>
                    </a:cubicBezTo>
                    <a:cubicBezTo>
                      <a:pt x="6" y="0"/>
                      <a:pt x="1" y="2"/>
                      <a:pt x="5" y="1"/>
                    </a:cubicBezTo>
                    <a:cubicBezTo>
                      <a:pt x="2" y="3"/>
                      <a:pt x="6" y="5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90" name="Freeform 16"/>
              <p:cNvSpPr>
                <a:spLocks/>
              </p:cNvSpPr>
              <p:nvPr/>
            </p:nvSpPr>
            <p:spPr bwMode="auto">
              <a:xfrm>
                <a:off x="1877" y="2464"/>
                <a:ext cx="16" cy="17"/>
              </a:xfrm>
              <a:custGeom>
                <a:avLst/>
                <a:gdLst>
                  <a:gd name="T0" fmla="*/ 0 w 7"/>
                  <a:gd name="T1" fmla="*/ 0 h 7"/>
                  <a:gd name="T2" fmla="*/ 4 w 7"/>
                  <a:gd name="T3" fmla="*/ 1 h 7"/>
                  <a:gd name="T4" fmla="*/ 4 w 7"/>
                  <a:gd name="T5" fmla="*/ 7 h 7"/>
                  <a:gd name="T6" fmla="*/ 0 w 7"/>
                  <a:gd name="T7" fmla="*/ 1 h 7"/>
                  <a:gd name="T8" fmla="*/ 0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cubicBezTo>
                      <a:pt x="1" y="1"/>
                      <a:pt x="2" y="2"/>
                      <a:pt x="4" y="1"/>
                    </a:cubicBezTo>
                    <a:cubicBezTo>
                      <a:pt x="3" y="4"/>
                      <a:pt x="7" y="6"/>
                      <a:pt x="4" y="7"/>
                    </a:cubicBezTo>
                    <a:cubicBezTo>
                      <a:pt x="2" y="5"/>
                      <a:pt x="2" y="3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91" name="Freeform 17"/>
              <p:cNvSpPr>
                <a:spLocks noEditPoints="1"/>
              </p:cNvSpPr>
              <p:nvPr/>
            </p:nvSpPr>
            <p:spPr bwMode="auto">
              <a:xfrm>
                <a:off x="1986" y="669"/>
                <a:ext cx="664" cy="270"/>
              </a:xfrm>
              <a:custGeom>
                <a:avLst/>
                <a:gdLst>
                  <a:gd name="T0" fmla="*/ 212 w 281"/>
                  <a:gd name="T1" fmla="*/ 2 h 114"/>
                  <a:gd name="T2" fmla="*/ 229 w 281"/>
                  <a:gd name="T3" fmla="*/ 2 h 114"/>
                  <a:gd name="T4" fmla="*/ 236 w 281"/>
                  <a:gd name="T5" fmla="*/ 3 h 114"/>
                  <a:gd name="T6" fmla="*/ 248 w 281"/>
                  <a:gd name="T7" fmla="*/ 6 h 114"/>
                  <a:gd name="T8" fmla="*/ 248 w 281"/>
                  <a:gd name="T9" fmla="*/ 7 h 114"/>
                  <a:gd name="T10" fmla="*/ 281 w 281"/>
                  <a:gd name="T11" fmla="*/ 9 h 114"/>
                  <a:gd name="T12" fmla="*/ 244 w 281"/>
                  <a:gd name="T13" fmla="*/ 24 h 114"/>
                  <a:gd name="T14" fmla="*/ 249 w 281"/>
                  <a:gd name="T15" fmla="*/ 26 h 114"/>
                  <a:gd name="T16" fmla="*/ 241 w 281"/>
                  <a:gd name="T17" fmla="*/ 31 h 114"/>
                  <a:gd name="T18" fmla="*/ 248 w 281"/>
                  <a:gd name="T19" fmla="*/ 39 h 114"/>
                  <a:gd name="T20" fmla="*/ 234 w 281"/>
                  <a:gd name="T21" fmla="*/ 47 h 114"/>
                  <a:gd name="T22" fmla="*/ 219 w 281"/>
                  <a:gd name="T23" fmla="*/ 54 h 114"/>
                  <a:gd name="T24" fmla="*/ 218 w 281"/>
                  <a:gd name="T25" fmla="*/ 56 h 114"/>
                  <a:gd name="T26" fmla="*/ 210 w 281"/>
                  <a:gd name="T27" fmla="*/ 59 h 114"/>
                  <a:gd name="T28" fmla="*/ 227 w 281"/>
                  <a:gd name="T29" fmla="*/ 61 h 114"/>
                  <a:gd name="T30" fmla="*/ 161 w 281"/>
                  <a:gd name="T31" fmla="*/ 84 h 114"/>
                  <a:gd name="T32" fmla="*/ 150 w 281"/>
                  <a:gd name="T33" fmla="*/ 85 h 114"/>
                  <a:gd name="T34" fmla="*/ 123 w 281"/>
                  <a:gd name="T35" fmla="*/ 114 h 114"/>
                  <a:gd name="T36" fmla="*/ 99 w 281"/>
                  <a:gd name="T37" fmla="*/ 80 h 114"/>
                  <a:gd name="T38" fmla="*/ 119 w 281"/>
                  <a:gd name="T39" fmla="*/ 64 h 114"/>
                  <a:gd name="T40" fmla="*/ 120 w 281"/>
                  <a:gd name="T41" fmla="*/ 58 h 114"/>
                  <a:gd name="T42" fmla="*/ 116 w 281"/>
                  <a:gd name="T43" fmla="*/ 52 h 114"/>
                  <a:gd name="T44" fmla="*/ 106 w 281"/>
                  <a:gd name="T45" fmla="*/ 53 h 114"/>
                  <a:gd name="T46" fmla="*/ 109 w 281"/>
                  <a:gd name="T47" fmla="*/ 33 h 114"/>
                  <a:gd name="T48" fmla="*/ 79 w 281"/>
                  <a:gd name="T49" fmla="*/ 30 h 114"/>
                  <a:gd name="T50" fmla="*/ 87 w 281"/>
                  <a:gd name="T51" fmla="*/ 27 h 114"/>
                  <a:gd name="T52" fmla="*/ 71 w 281"/>
                  <a:gd name="T53" fmla="*/ 22 h 114"/>
                  <a:gd name="T54" fmla="*/ 99 w 281"/>
                  <a:gd name="T55" fmla="*/ 13 h 114"/>
                  <a:gd name="T56" fmla="*/ 121 w 281"/>
                  <a:gd name="T57" fmla="*/ 8 h 114"/>
                  <a:gd name="T58" fmla="*/ 109 w 281"/>
                  <a:gd name="T59" fmla="*/ 11 h 114"/>
                  <a:gd name="T60" fmla="*/ 44 w 281"/>
                  <a:gd name="T61" fmla="*/ 26 h 114"/>
                  <a:gd name="T62" fmla="*/ 3 w 281"/>
                  <a:gd name="T63" fmla="*/ 29 h 114"/>
                  <a:gd name="T64" fmla="*/ 17 w 281"/>
                  <a:gd name="T65" fmla="*/ 24 h 114"/>
                  <a:gd name="T66" fmla="*/ 40 w 281"/>
                  <a:gd name="T67" fmla="*/ 21 h 114"/>
                  <a:gd name="T68" fmla="*/ 3 w 281"/>
                  <a:gd name="T69" fmla="*/ 18 h 114"/>
                  <a:gd name="T70" fmla="*/ 27 w 281"/>
                  <a:gd name="T71" fmla="*/ 13 h 114"/>
                  <a:gd name="T72" fmla="*/ 36 w 281"/>
                  <a:gd name="T73" fmla="*/ 13 h 114"/>
                  <a:gd name="T74" fmla="*/ 29 w 281"/>
                  <a:gd name="T75" fmla="*/ 11 h 114"/>
                  <a:gd name="T76" fmla="*/ 106 w 281"/>
                  <a:gd name="T77" fmla="*/ 3 h 114"/>
                  <a:gd name="T78" fmla="*/ 112 w 281"/>
                  <a:gd name="T79" fmla="*/ 4 h 114"/>
                  <a:gd name="T80" fmla="*/ 175 w 281"/>
                  <a:gd name="T81" fmla="*/ 7 h 114"/>
                  <a:gd name="T82" fmla="*/ 184 w 281"/>
                  <a:gd name="T83" fmla="*/ 3 h 114"/>
                  <a:gd name="T84" fmla="*/ 209 w 281"/>
                  <a:gd name="T85" fmla="*/ 5 h 114"/>
                  <a:gd name="T86" fmla="*/ 209 w 281"/>
                  <a:gd name="T87" fmla="*/ 5 h 114"/>
                  <a:gd name="T88" fmla="*/ 251 w 281"/>
                  <a:gd name="T89" fmla="*/ 13 h 114"/>
                  <a:gd name="T90" fmla="*/ 218 w 281"/>
                  <a:gd name="T91" fmla="*/ 45 h 114"/>
                  <a:gd name="T92" fmla="*/ 221 w 281"/>
                  <a:gd name="T93" fmla="*/ 50 h 114"/>
                  <a:gd name="T94" fmla="*/ 225 w 281"/>
                  <a:gd name="T95" fmla="*/ 46 h 114"/>
                  <a:gd name="T96" fmla="*/ 109 w 281"/>
                  <a:gd name="T97" fmla="*/ 89 h 114"/>
                  <a:gd name="T98" fmla="*/ 215 w 281"/>
                  <a:gd name="T99" fmla="*/ 9 h 114"/>
                  <a:gd name="T100" fmla="*/ 215 w 281"/>
                  <a:gd name="T101" fmla="*/ 9 h 114"/>
                  <a:gd name="T102" fmla="*/ 52 w 281"/>
                  <a:gd name="T103" fmla="*/ 13 h 114"/>
                  <a:gd name="T104" fmla="*/ 42 w 281"/>
                  <a:gd name="T105" fmla="*/ 13 h 114"/>
                  <a:gd name="T106" fmla="*/ 48 w 281"/>
                  <a:gd name="T107" fmla="*/ 1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81" h="114">
                    <a:moveTo>
                      <a:pt x="192" y="5"/>
                    </a:moveTo>
                    <a:cubicBezTo>
                      <a:pt x="197" y="5"/>
                      <a:pt x="202" y="0"/>
                      <a:pt x="212" y="2"/>
                    </a:cubicBezTo>
                    <a:cubicBezTo>
                      <a:pt x="215" y="2"/>
                      <a:pt x="218" y="2"/>
                      <a:pt x="222" y="2"/>
                    </a:cubicBezTo>
                    <a:cubicBezTo>
                      <a:pt x="224" y="2"/>
                      <a:pt x="227" y="2"/>
                      <a:pt x="229" y="2"/>
                    </a:cubicBezTo>
                    <a:cubicBezTo>
                      <a:pt x="229" y="3"/>
                      <a:pt x="228" y="3"/>
                      <a:pt x="228" y="4"/>
                    </a:cubicBezTo>
                    <a:cubicBezTo>
                      <a:pt x="231" y="3"/>
                      <a:pt x="235" y="5"/>
                      <a:pt x="236" y="3"/>
                    </a:cubicBezTo>
                    <a:cubicBezTo>
                      <a:pt x="241" y="2"/>
                      <a:pt x="246" y="4"/>
                      <a:pt x="251" y="5"/>
                    </a:cubicBezTo>
                    <a:cubicBezTo>
                      <a:pt x="250" y="5"/>
                      <a:pt x="250" y="6"/>
                      <a:pt x="248" y="6"/>
                    </a:cubicBezTo>
                    <a:cubicBezTo>
                      <a:pt x="245" y="6"/>
                      <a:pt x="242" y="6"/>
                      <a:pt x="239" y="6"/>
                    </a:cubicBezTo>
                    <a:cubicBezTo>
                      <a:pt x="239" y="10"/>
                      <a:pt x="245" y="6"/>
                      <a:pt x="248" y="7"/>
                    </a:cubicBezTo>
                    <a:cubicBezTo>
                      <a:pt x="250" y="7"/>
                      <a:pt x="246" y="8"/>
                      <a:pt x="247" y="10"/>
                    </a:cubicBezTo>
                    <a:cubicBezTo>
                      <a:pt x="257" y="9"/>
                      <a:pt x="271" y="6"/>
                      <a:pt x="281" y="9"/>
                    </a:cubicBezTo>
                    <a:cubicBezTo>
                      <a:pt x="270" y="11"/>
                      <a:pt x="256" y="13"/>
                      <a:pt x="252" y="20"/>
                    </a:cubicBezTo>
                    <a:cubicBezTo>
                      <a:pt x="251" y="16"/>
                      <a:pt x="245" y="23"/>
                      <a:pt x="244" y="24"/>
                    </a:cubicBezTo>
                    <a:cubicBezTo>
                      <a:pt x="245" y="24"/>
                      <a:pt x="246" y="24"/>
                      <a:pt x="247" y="24"/>
                    </a:cubicBezTo>
                    <a:cubicBezTo>
                      <a:pt x="247" y="25"/>
                      <a:pt x="247" y="26"/>
                      <a:pt x="249" y="26"/>
                    </a:cubicBezTo>
                    <a:cubicBezTo>
                      <a:pt x="257" y="24"/>
                      <a:pt x="254" y="30"/>
                      <a:pt x="251" y="31"/>
                    </a:cubicBezTo>
                    <a:cubicBezTo>
                      <a:pt x="252" y="30"/>
                      <a:pt x="242" y="25"/>
                      <a:pt x="241" y="31"/>
                    </a:cubicBezTo>
                    <a:cubicBezTo>
                      <a:pt x="244" y="30"/>
                      <a:pt x="247" y="31"/>
                      <a:pt x="248" y="34"/>
                    </a:cubicBezTo>
                    <a:cubicBezTo>
                      <a:pt x="242" y="36"/>
                      <a:pt x="244" y="36"/>
                      <a:pt x="248" y="39"/>
                    </a:cubicBezTo>
                    <a:cubicBezTo>
                      <a:pt x="243" y="43"/>
                      <a:pt x="236" y="44"/>
                      <a:pt x="230" y="46"/>
                    </a:cubicBezTo>
                    <a:cubicBezTo>
                      <a:pt x="232" y="46"/>
                      <a:pt x="234" y="46"/>
                      <a:pt x="234" y="47"/>
                    </a:cubicBezTo>
                    <a:cubicBezTo>
                      <a:pt x="228" y="52"/>
                      <a:pt x="233" y="52"/>
                      <a:pt x="232" y="60"/>
                    </a:cubicBezTo>
                    <a:cubicBezTo>
                      <a:pt x="227" y="59"/>
                      <a:pt x="223" y="58"/>
                      <a:pt x="219" y="54"/>
                    </a:cubicBezTo>
                    <a:cubicBezTo>
                      <a:pt x="216" y="56"/>
                      <a:pt x="208" y="54"/>
                      <a:pt x="207" y="59"/>
                    </a:cubicBezTo>
                    <a:cubicBezTo>
                      <a:pt x="211" y="58"/>
                      <a:pt x="213" y="56"/>
                      <a:pt x="218" y="56"/>
                    </a:cubicBezTo>
                    <a:cubicBezTo>
                      <a:pt x="218" y="58"/>
                      <a:pt x="217" y="58"/>
                      <a:pt x="216" y="59"/>
                    </a:cubicBezTo>
                    <a:cubicBezTo>
                      <a:pt x="214" y="59"/>
                      <a:pt x="212" y="59"/>
                      <a:pt x="210" y="59"/>
                    </a:cubicBezTo>
                    <a:cubicBezTo>
                      <a:pt x="211" y="62"/>
                      <a:pt x="214" y="59"/>
                      <a:pt x="217" y="60"/>
                    </a:cubicBezTo>
                    <a:cubicBezTo>
                      <a:pt x="220" y="60"/>
                      <a:pt x="226" y="58"/>
                      <a:pt x="227" y="61"/>
                    </a:cubicBezTo>
                    <a:cubicBezTo>
                      <a:pt x="215" y="68"/>
                      <a:pt x="199" y="67"/>
                      <a:pt x="188" y="71"/>
                    </a:cubicBezTo>
                    <a:cubicBezTo>
                      <a:pt x="179" y="74"/>
                      <a:pt x="172" y="82"/>
                      <a:pt x="161" y="84"/>
                    </a:cubicBezTo>
                    <a:cubicBezTo>
                      <a:pt x="160" y="83"/>
                      <a:pt x="161" y="82"/>
                      <a:pt x="161" y="81"/>
                    </a:cubicBezTo>
                    <a:cubicBezTo>
                      <a:pt x="158" y="85"/>
                      <a:pt x="154" y="83"/>
                      <a:pt x="150" y="85"/>
                    </a:cubicBezTo>
                    <a:cubicBezTo>
                      <a:pt x="146" y="91"/>
                      <a:pt x="143" y="97"/>
                      <a:pt x="135" y="99"/>
                    </a:cubicBezTo>
                    <a:cubicBezTo>
                      <a:pt x="133" y="106"/>
                      <a:pt x="130" y="112"/>
                      <a:pt x="123" y="114"/>
                    </a:cubicBezTo>
                    <a:cubicBezTo>
                      <a:pt x="120" y="113"/>
                      <a:pt x="115" y="107"/>
                      <a:pt x="107" y="109"/>
                    </a:cubicBezTo>
                    <a:cubicBezTo>
                      <a:pt x="105" y="102"/>
                      <a:pt x="100" y="92"/>
                      <a:pt x="99" y="80"/>
                    </a:cubicBezTo>
                    <a:cubicBezTo>
                      <a:pt x="103" y="78"/>
                      <a:pt x="102" y="78"/>
                      <a:pt x="101" y="74"/>
                    </a:cubicBezTo>
                    <a:cubicBezTo>
                      <a:pt x="105" y="69"/>
                      <a:pt x="116" y="68"/>
                      <a:pt x="119" y="64"/>
                    </a:cubicBezTo>
                    <a:cubicBezTo>
                      <a:pt x="118" y="60"/>
                      <a:pt x="114" y="60"/>
                      <a:pt x="108" y="58"/>
                    </a:cubicBezTo>
                    <a:cubicBezTo>
                      <a:pt x="112" y="58"/>
                      <a:pt x="116" y="58"/>
                      <a:pt x="120" y="58"/>
                    </a:cubicBezTo>
                    <a:cubicBezTo>
                      <a:pt x="120" y="59"/>
                      <a:pt x="121" y="58"/>
                      <a:pt x="122" y="59"/>
                    </a:cubicBezTo>
                    <a:cubicBezTo>
                      <a:pt x="121" y="55"/>
                      <a:pt x="119" y="53"/>
                      <a:pt x="116" y="52"/>
                    </a:cubicBezTo>
                    <a:cubicBezTo>
                      <a:pt x="116" y="52"/>
                      <a:pt x="116" y="51"/>
                      <a:pt x="116" y="51"/>
                    </a:cubicBezTo>
                    <a:cubicBezTo>
                      <a:pt x="112" y="51"/>
                      <a:pt x="111" y="53"/>
                      <a:pt x="106" y="53"/>
                    </a:cubicBezTo>
                    <a:cubicBezTo>
                      <a:pt x="110" y="50"/>
                      <a:pt x="113" y="48"/>
                      <a:pt x="113" y="45"/>
                    </a:cubicBezTo>
                    <a:cubicBezTo>
                      <a:pt x="113" y="40"/>
                      <a:pt x="109" y="38"/>
                      <a:pt x="109" y="33"/>
                    </a:cubicBezTo>
                    <a:cubicBezTo>
                      <a:pt x="96" y="29"/>
                      <a:pt x="82" y="35"/>
                      <a:pt x="76" y="30"/>
                    </a:cubicBezTo>
                    <a:cubicBezTo>
                      <a:pt x="77" y="30"/>
                      <a:pt x="78" y="30"/>
                      <a:pt x="79" y="30"/>
                    </a:cubicBezTo>
                    <a:cubicBezTo>
                      <a:pt x="82" y="29"/>
                      <a:pt x="76" y="29"/>
                      <a:pt x="75" y="29"/>
                    </a:cubicBezTo>
                    <a:cubicBezTo>
                      <a:pt x="77" y="26"/>
                      <a:pt x="85" y="30"/>
                      <a:pt x="87" y="27"/>
                    </a:cubicBezTo>
                    <a:cubicBezTo>
                      <a:pt x="88" y="27"/>
                      <a:pt x="88" y="26"/>
                      <a:pt x="87" y="26"/>
                    </a:cubicBezTo>
                    <a:cubicBezTo>
                      <a:pt x="79" y="27"/>
                      <a:pt x="76" y="24"/>
                      <a:pt x="71" y="22"/>
                    </a:cubicBezTo>
                    <a:cubicBezTo>
                      <a:pt x="82" y="19"/>
                      <a:pt x="97" y="20"/>
                      <a:pt x="106" y="14"/>
                    </a:cubicBezTo>
                    <a:cubicBezTo>
                      <a:pt x="104" y="14"/>
                      <a:pt x="99" y="16"/>
                      <a:pt x="99" y="13"/>
                    </a:cubicBezTo>
                    <a:cubicBezTo>
                      <a:pt x="107" y="10"/>
                      <a:pt x="121" y="14"/>
                      <a:pt x="126" y="7"/>
                    </a:cubicBezTo>
                    <a:cubicBezTo>
                      <a:pt x="123" y="6"/>
                      <a:pt x="124" y="9"/>
                      <a:pt x="121" y="8"/>
                    </a:cubicBezTo>
                    <a:cubicBezTo>
                      <a:pt x="115" y="7"/>
                      <a:pt x="111" y="8"/>
                      <a:pt x="105" y="9"/>
                    </a:cubicBezTo>
                    <a:cubicBezTo>
                      <a:pt x="105" y="11"/>
                      <a:pt x="110" y="8"/>
                      <a:pt x="109" y="11"/>
                    </a:cubicBezTo>
                    <a:cubicBezTo>
                      <a:pt x="91" y="10"/>
                      <a:pt x="80" y="17"/>
                      <a:pt x="63" y="19"/>
                    </a:cubicBezTo>
                    <a:cubicBezTo>
                      <a:pt x="74" y="21"/>
                      <a:pt x="49" y="26"/>
                      <a:pt x="44" y="26"/>
                    </a:cubicBezTo>
                    <a:cubicBezTo>
                      <a:pt x="43" y="29"/>
                      <a:pt x="49" y="28"/>
                      <a:pt x="46" y="30"/>
                    </a:cubicBezTo>
                    <a:cubicBezTo>
                      <a:pt x="32" y="30"/>
                      <a:pt x="17" y="32"/>
                      <a:pt x="3" y="29"/>
                    </a:cubicBezTo>
                    <a:cubicBezTo>
                      <a:pt x="6" y="27"/>
                      <a:pt x="12" y="28"/>
                      <a:pt x="17" y="26"/>
                    </a:cubicBezTo>
                    <a:cubicBezTo>
                      <a:pt x="14" y="27"/>
                      <a:pt x="14" y="23"/>
                      <a:pt x="17" y="24"/>
                    </a:cubicBezTo>
                    <a:cubicBezTo>
                      <a:pt x="20" y="24"/>
                      <a:pt x="24" y="24"/>
                      <a:pt x="25" y="26"/>
                    </a:cubicBezTo>
                    <a:cubicBezTo>
                      <a:pt x="28" y="23"/>
                      <a:pt x="32" y="20"/>
                      <a:pt x="40" y="21"/>
                    </a:cubicBezTo>
                    <a:cubicBezTo>
                      <a:pt x="40" y="19"/>
                      <a:pt x="39" y="19"/>
                      <a:pt x="36" y="19"/>
                    </a:cubicBezTo>
                    <a:cubicBezTo>
                      <a:pt x="26" y="15"/>
                      <a:pt x="10" y="28"/>
                      <a:pt x="3" y="18"/>
                    </a:cubicBezTo>
                    <a:cubicBezTo>
                      <a:pt x="17" y="18"/>
                      <a:pt x="0" y="18"/>
                      <a:pt x="1" y="14"/>
                    </a:cubicBezTo>
                    <a:cubicBezTo>
                      <a:pt x="11" y="13"/>
                      <a:pt x="18" y="5"/>
                      <a:pt x="27" y="13"/>
                    </a:cubicBezTo>
                    <a:cubicBezTo>
                      <a:pt x="29" y="13"/>
                      <a:pt x="34" y="11"/>
                      <a:pt x="33" y="15"/>
                    </a:cubicBezTo>
                    <a:cubicBezTo>
                      <a:pt x="34" y="14"/>
                      <a:pt x="35" y="14"/>
                      <a:pt x="36" y="13"/>
                    </a:cubicBezTo>
                    <a:cubicBezTo>
                      <a:pt x="36" y="10"/>
                      <a:pt x="31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1" y="8"/>
                      <a:pt x="23" y="9"/>
                      <a:pt x="27" y="8"/>
                    </a:cubicBezTo>
                    <a:cubicBezTo>
                      <a:pt x="55" y="6"/>
                      <a:pt x="81" y="1"/>
                      <a:pt x="106" y="3"/>
                    </a:cubicBezTo>
                    <a:cubicBezTo>
                      <a:pt x="106" y="4"/>
                      <a:pt x="105" y="4"/>
                      <a:pt x="105" y="5"/>
                    </a:cubicBezTo>
                    <a:cubicBezTo>
                      <a:pt x="108" y="5"/>
                      <a:pt x="111" y="5"/>
                      <a:pt x="112" y="4"/>
                    </a:cubicBezTo>
                    <a:cubicBezTo>
                      <a:pt x="131" y="6"/>
                      <a:pt x="153" y="9"/>
                      <a:pt x="162" y="5"/>
                    </a:cubicBezTo>
                    <a:cubicBezTo>
                      <a:pt x="166" y="5"/>
                      <a:pt x="178" y="9"/>
                      <a:pt x="175" y="7"/>
                    </a:cubicBezTo>
                    <a:cubicBezTo>
                      <a:pt x="175" y="5"/>
                      <a:pt x="172" y="6"/>
                      <a:pt x="172" y="5"/>
                    </a:cubicBezTo>
                    <a:cubicBezTo>
                      <a:pt x="178" y="5"/>
                      <a:pt x="174" y="2"/>
                      <a:pt x="184" y="3"/>
                    </a:cubicBezTo>
                    <a:cubicBezTo>
                      <a:pt x="186" y="7"/>
                      <a:pt x="190" y="3"/>
                      <a:pt x="192" y="5"/>
                    </a:cubicBezTo>
                    <a:close/>
                    <a:moveTo>
                      <a:pt x="209" y="5"/>
                    </a:moveTo>
                    <a:cubicBezTo>
                      <a:pt x="215" y="5"/>
                      <a:pt x="220" y="5"/>
                      <a:pt x="224" y="3"/>
                    </a:cubicBezTo>
                    <a:cubicBezTo>
                      <a:pt x="219" y="3"/>
                      <a:pt x="213" y="3"/>
                      <a:pt x="209" y="5"/>
                    </a:cubicBezTo>
                    <a:close/>
                    <a:moveTo>
                      <a:pt x="251" y="13"/>
                    </a:moveTo>
                    <a:cubicBezTo>
                      <a:pt x="260" y="15"/>
                      <a:pt x="262" y="9"/>
                      <a:pt x="251" y="13"/>
                    </a:cubicBezTo>
                    <a:close/>
                    <a:moveTo>
                      <a:pt x="225" y="46"/>
                    </a:moveTo>
                    <a:cubicBezTo>
                      <a:pt x="232" y="46"/>
                      <a:pt x="219" y="42"/>
                      <a:pt x="218" y="45"/>
                    </a:cubicBezTo>
                    <a:cubicBezTo>
                      <a:pt x="220" y="47"/>
                      <a:pt x="220" y="45"/>
                      <a:pt x="223" y="45"/>
                    </a:cubicBezTo>
                    <a:cubicBezTo>
                      <a:pt x="224" y="49"/>
                      <a:pt x="223" y="49"/>
                      <a:pt x="221" y="50"/>
                    </a:cubicBezTo>
                    <a:cubicBezTo>
                      <a:pt x="225" y="49"/>
                      <a:pt x="228" y="53"/>
                      <a:pt x="230" y="50"/>
                    </a:cubicBezTo>
                    <a:cubicBezTo>
                      <a:pt x="227" y="50"/>
                      <a:pt x="225" y="49"/>
                      <a:pt x="225" y="46"/>
                    </a:cubicBezTo>
                    <a:close/>
                    <a:moveTo>
                      <a:pt x="103" y="90"/>
                    </a:moveTo>
                    <a:cubicBezTo>
                      <a:pt x="106" y="91"/>
                      <a:pt x="107" y="87"/>
                      <a:pt x="109" y="89"/>
                    </a:cubicBezTo>
                    <a:cubicBezTo>
                      <a:pt x="109" y="85"/>
                      <a:pt x="103" y="89"/>
                      <a:pt x="103" y="90"/>
                    </a:cubicBezTo>
                    <a:close/>
                    <a:moveTo>
                      <a:pt x="215" y="9"/>
                    </a:moveTo>
                    <a:cubicBezTo>
                      <a:pt x="221" y="8"/>
                      <a:pt x="227" y="8"/>
                      <a:pt x="231" y="6"/>
                    </a:cubicBezTo>
                    <a:cubicBezTo>
                      <a:pt x="225" y="6"/>
                      <a:pt x="219" y="7"/>
                      <a:pt x="215" y="9"/>
                    </a:cubicBezTo>
                    <a:close/>
                    <a:moveTo>
                      <a:pt x="62" y="13"/>
                    </a:moveTo>
                    <a:cubicBezTo>
                      <a:pt x="59" y="13"/>
                      <a:pt x="54" y="10"/>
                      <a:pt x="52" y="13"/>
                    </a:cubicBezTo>
                    <a:cubicBezTo>
                      <a:pt x="56" y="12"/>
                      <a:pt x="60" y="15"/>
                      <a:pt x="62" y="13"/>
                    </a:cubicBezTo>
                    <a:close/>
                    <a:moveTo>
                      <a:pt x="42" y="13"/>
                    </a:moveTo>
                    <a:cubicBezTo>
                      <a:pt x="46" y="12"/>
                      <a:pt x="48" y="19"/>
                      <a:pt x="50" y="14"/>
                    </a:cubicBezTo>
                    <a:cubicBezTo>
                      <a:pt x="48" y="15"/>
                      <a:pt x="48" y="13"/>
                      <a:pt x="48" y="12"/>
                    </a:cubicBezTo>
                    <a:cubicBezTo>
                      <a:pt x="46" y="12"/>
                      <a:pt x="43" y="12"/>
                      <a:pt x="4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92" name="Freeform 18"/>
              <p:cNvSpPr>
                <a:spLocks/>
              </p:cNvSpPr>
              <p:nvPr/>
            </p:nvSpPr>
            <p:spPr bwMode="auto">
              <a:xfrm>
                <a:off x="2234" y="674"/>
                <a:ext cx="17" cy="7"/>
              </a:xfrm>
              <a:custGeom>
                <a:avLst/>
                <a:gdLst>
                  <a:gd name="T0" fmla="*/ 7 w 7"/>
                  <a:gd name="T1" fmla="*/ 2 h 3"/>
                  <a:gd name="T2" fmla="*/ 0 w 7"/>
                  <a:gd name="T3" fmla="*/ 3 h 3"/>
                  <a:gd name="T4" fmla="*/ 1 w 7"/>
                  <a:gd name="T5" fmla="*/ 1 h 3"/>
                  <a:gd name="T6" fmla="*/ 7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7" y="2"/>
                    </a:moveTo>
                    <a:cubicBezTo>
                      <a:pt x="6" y="3"/>
                      <a:pt x="3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3" y="1"/>
                      <a:pt x="7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93" name="Freeform 19"/>
              <p:cNvSpPr>
                <a:spLocks/>
              </p:cNvSpPr>
              <p:nvPr/>
            </p:nvSpPr>
            <p:spPr bwMode="auto">
              <a:xfrm>
                <a:off x="2494" y="683"/>
                <a:ext cx="38" cy="8"/>
              </a:xfrm>
              <a:custGeom>
                <a:avLst/>
                <a:gdLst>
                  <a:gd name="T0" fmla="*/ 16 w 16"/>
                  <a:gd name="T1" fmla="*/ 0 h 3"/>
                  <a:gd name="T2" fmla="*/ 0 w 16"/>
                  <a:gd name="T3" fmla="*/ 3 h 3"/>
                  <a:gd name="T4" fmla="*/ 16 w 16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2" y="2"/>
                      <a:pt x="6" y="2"/>
                      <a:pt x="0" y="3"/>
                    </a:cubicBezTo>
                    <a:cubicBezTo>
                      <a:pt x="4" y="1"/>
                      <a:pt x="10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94" name="Freeform 20"/>
              <p:cNvSpPr>
                <a:spLocks/>
              </p:cNvSpPr>
              <p:nvPr/>
            </p:nvSpPr>
            <p:spPr bwMode="auto">
              <a:xfrm>
                <a:off x="3154" y="691"/>
                <a:ext cx="31" cy="11"/>
              </a:xfrm>
              <a:custGeom>
                <a:avLst/>
                <a:gdLst>
                  <a:gd name="T0" fmla="*/ 12 w 13"/>
                  <a:gd name="T1" fmla="*/ 0 h 5"/>
                  <a:gd name="T2" fmla="*/ 13 w 13"/>
                  <a:gd name="T3" fmla="*/ 2 h 5"/>
                  <a:gd name="T4" fmla="*/ 0 w 13"/>
                  <a:gd name="T5" fmla="*/ 3 h 5"/>
                  <a:gd name="T6" fmla="*/ 12 w 1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5">
                    <a:moveTo>
                      <a:pt x="12" y="0"/>
                    </a:moveTo>
                    <a:cubicBezTo>
                      <a:pt x="11" y="1"/>
                      <a:pt x="11" y="2"/>
                      <a:pt x="13" y="2"/>
                    </a:cubicBezTo>
                    <a:cubicBezTo>
                      <a:pt x="10" y="5"/>
                      <a:pt x="6" y="2"/>
                      <a:pt x="0" y="3"/>
                    </a:cubicBezTo>
                    <a:cubicBezTo>
                      <a:pt x="2" y="0"/>
                      <a:pt x="7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95" name="Freeform 21"/>
              <p:cNvSpPr>
                <a:spLocks/>
              </p:cNvSpPr>
              <p:nvPr/>
            </p:nvSpPr>
            <p:spPr bwMode="auto">
              <a:xfrm>
                <a:off x="3195" y="693"/>
                <a:ext cx="21" cy="9"/>
              </a:xfrm>
              <a:custGeom>
                <a:avLst/>
                <a:gdLst>
                  <a:gd name="T0" fmla="*/ 1 w 9"/>
                  <a:gd name="T1" fmla="*/ 1 h 4"/>
                  <a:gd name="T2" fmla="*/ 9 w 9"/>
                  <a:gd name="T3" fmla="*/ 2 h 4"/>
                  <a:gd name="T4" fmla="*/ 1 w 9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1" y="1"/>
                    </a:moveTo>
                    <a:cubicBezTo>
                      <a:pt x="4" y="0"/>
                      <a:pt x="5" y="2"/>
                      <a:pt x="9" y="2"/>
                    </a:cubicBezTo>
                    <a:cubicBezTo>
                      <a:pt x="8" y="3"/>
                      <a:pt x="0" y="4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96" name="Freeform 22"/>
              <p:cNvSpPr>
                <a:spLocks/>
              </p:cNvSpPr>
              <p:nvPr/>
            </p:nvSpPr>
            <p:spPr bwMode="auto">
              <a:xfrm>
                <a:off x="2049" y="693"/>
                <a:ext cx="22" cy="12"/>
              </a:xfrm>
              <a:custGeom>
                <a:avLst/>
                <a:gdLst>
                  <a:gd name="T0" fmla="*/ 2 w 9"/>
                  <a:gd name="T1" fmla="*/ 1 h 5"/>
                  <a:gd name="T2" fmla="*/ 2 w 9"/>
                  <a:gd name="T3" fmla="*/ 2 h 5"/>
                  <a:gd name="T4" fmla="*/ 9 w 9"/>
                  <a:gd name="T5" fmla="*/ 3 h 5"/>
                  <a:gd name="T6" fmla="*/ 6 w 9"/>
                  <a:gd name="T7" fmla="*/ 5 h 5"/>
                  <a:gd name="T8" fmla="*/ 0 w 9"/>
                  <a:gd name="T9" fmla="*/ 3 h 5"/>
                  <a:gd name="T10" fmla="*/ 2 w 9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4" y="2"/>
                      <a:pt x="9" y="0"/>
                      <a:pt x="9" y="3"/>
                    </a:cubicBezTo>
                    <a:cubicBezTo>
                      <a:pt x="8" y="4"/>
                      <a:pt x="7" y="4"/>
                      <a:pt x="6" y="5"/>
                    </a:cubicBezTo>
                    <a:cubicBezTo>
                      <a:pt x="7" y="1"/>
                      <a:pt x="2" y="3"/>
                      <a:pt x="0" y="3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97" name="Freeform 23"/>
              <p:cNvSpPr>
                <a:spLocks/>
              </p:cNvSpPr>
              <p:nvPr/>
            </p:nvSpPr>
            <p:spPr bwMode="auto">
              <a:xfrm>
                <a:off x="2109" y="693"/>
                <a:ext cx="23" cy="12"/>
              </a:xfrm>
              <a:custGeom>
                <a:avLst/>
                <a:gdLst>
                  <a:gd name="T0" fmla="*/ 0 w 10"/>
                  <a:gd name="T1" fmla="*/ 3 h 5"/>
                  <a:gd name="T2" fmla="*/ 10 w 10"/>
                  <a:gd name="T3" fmla="*/ 3 h 5"/>
                  <a:gd name="T4" fmla="*/ 0 w 10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3"/>
                    </a:moveTo>
                    <a:cubicBezTo>
                      <a:pt x="2" y="0"/>
                      <a:pt x="7" y="3"/>
                      <a:pt x="10" y="3"/>
                    </a:cubicBezTo>
                    <a:cubicBezTo>
                      <a:pt x="8" y="5"/>
                      <a:pt x="4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98" name="Freeform 24"/>
              <p:cNvSpPr>
                <a:spLocks/>
              </p:cNvSpPr>
              <p:nvPr/>
            </p:nvSpPr>
            <p:spPr bwMode="auto">
              <a:xfrm>
                <a:off x="3173" y="698"/>
                <a:ext cx="24" cy="7"/>
              </a:xfrm>
              <a:custGeom>
                <a:avLst/>
                <a:gdLst>
                  <a:gd name="T0" fmla="*/ 10 w 10"/>
                  <a:gd name="T1" fmla="*/ 1 h 3"/>
                  <a:gd name="T2" fmla="*/ 0 w 10"/>
                  <a:gd name="T3" fmla="*/ 2 h 3"/>
                  <a:gd name="T4" fmla="*/ 10 w 10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10" y="1"/>
                    </a:moveTo>
                    <a:cubicBezTo>
                      <a:pt x="8" y="3"/>
                      <a:pt x="4" y="2"/>
                      <a:pt x="0" y="2"/>
                    </a:cubicBezTo>
                    <a:cubicBezTo>
                      <a:pt x="2" y="0"/>
                      <a:pt x="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499" name="Freeform 25"/>
              <p:cNvSpPr>
                <a:spLocks/>
              </p:cNvSpPr>
              <p:nvPr/>
            </p:nvSpPr>
            <p:spPr bwMode="auto">
              <a:xfrm>
                <a:off x="1957" y="700"/>
                <a:ext cx="14" cy="12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2 h 5"/>
                  <a:gd name="T4" fmla="*/ 6 w 6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cubicBezTo>
                      <a:pt x="6" y="5"/>
                      <a:pt x="3" y="2"/>
                      <a:pt x="0" y="2"/>
                    </a:cubicBezTo>
                    <a:cubicBezTo>
                      <a:pt x="0" y="0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00" name="Freeform 26"/>
              <p:cNvSpPr>
                <a:spLocks/>
              </p:cNvSpPr>
              <p:nvPr/>
            </p:nvSpPr>
            <p:spPr bwMode="auto">
              <a:xfrm>
                <a:off x="2821" y="698"/>
                <a:ext cx="111" cy="42"/>
              </a:xfrm>
              <a:custGeom>
                <a:avLst/>
                <a:gdLst>
                  <a:gd name="T0" fmla="*/ 10 w 47"/>
                  <a:gd name="T1" fmla="*/ 10 h 18"/>
                  <a:gd name="T2" fmla="*/ 0 w 47"/>
                  <a:gd name="T3" fmla="*/ 5 h 18"/>
                  <a:gd name="T4" fmla="*/ 11 w 47"/>
                  <a:gd name="T5" fmla="*/ 2 h 18"/>
                  <a:gd name="T6" fmla="*/ 11 w 47"/>
                  <a:gd name="T7" fmla="*/ 5 h 18"/>
                  <a:gd name="T8" fmla="*/ 25 w 47"/>
                  <a:gd name="T9" fmla="*/ 4 h 18"/>
                  <a:gd name="T10" fmla="*/ 30 w 47"/>
                  <a:gd name="T11" fmla="*/ 6 h 18"/>
                  <a:gd name="T12" fmla="*/ 47 w 47"/>
                  <a:gd name="T13" fmla="*/ 12 h 18"/>
                  <a:gd name="T14" fmla="*/ 36 w 47"/>
                  <a:gd name="T15" fmla="*/ 14 h 18"/>
                  <a:gd name="T16" fmla="*/ 33 w 47"/>
                  <a:gd name="T17" fmla="*/ 8 h 18"/>
                  <a:gd name="T18" fmla="*/ 19 w 47"/>
                  <a:gd name="T19" fmla="*/ 18 h 18"/>
                  <a:gd name="T20" fmla="*/ 11 w 47"/>
                  <a:gd name="T21" fmla="*/ 14 h 18"/>
                  <a:gd name="T22" fmla="*/ 14 w 47"/>
                  <a:gd name="T23" fmla="*/ 13 h 18"/>
                  <a:gd name="T24" fmla="*/ 11 w 47"/>
                  <a:gd name="T25" fmla="*/ 12 h 18"/>
                  <a:gd name="T26" fmla="*/ 20 w 47"/>
                  <a:gd name="T27" fmla="*/ 10 h 18"/>
                  <a:gd name="T28" fmla="*/ 10 w 47"/>
                  <a:gd name="T2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18">
                    <a:moveTo>
                      <a:pt x="10" y="10"/>
                    </a:moveTo>
                    <a:cubicBezTo>
                      <a:pt x="3" y="10"/>
                      <a:pt x="5" y="6"/>
                      <a:pt x="0" y="5"/>
                    </a:cubicBezTo>
                    <a:cubicBezTo>
                      <a:pt x="3" y="4"/>
                      <a:pt x="6" y="2"/>
                      <a:pt x="11" y="2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8" y="6"/>
                      <a:pt x="19" y="0"/>
                      <a:pt x="25" y="4"/>
                    </a:cubicBezTo>
                    <a:cubicBezTo>
                      <a:pt x="28" y="4"/>
                      <a:pt x="26" y="8"/>
                      <a:pt x="30" y="6"/>
                    </a:cubicBezTo>
                    <a:cubicBezTo>
                      <a:pt x="36" y="8"/>
                      <a:pt x="41" y="11"/>
                      <a:pt x="47" y="12"/>
                    </a:cubicBezTo>
                    <a:cubicBezTo>
                      <a:pt x="47" y="14"/>
                      <a:pt x="40" y="13"/>
                      <a:pt x="36" y="14"/>
                    </a:cubicBezTo>
                    <a:cubicBezTo>
                      <a:pt x="39" y="10"/>
                      <a:pt x="33" y="11"/>
                      <a:pt x="33" y="8"/>
                    </a:cubicBezTo>
                    <a:cubicBezTo>
                      <a:pt x="26" y="9"/>
                      <a:pt x="26" y="17"/>
                      <a:pt x="19" y="18"/>
                    </a:cubicBezTo>
                    <a:cubicBezTo>
                      <a:pt x="18" y="15"/>
                      <a:pt x="13" y="15"/>
                      <a:pt x="11" y="14"/>
                    </a:cubicBezTo>
                    <a:cubicBezTo>
                      <a:pt x="11" y="13"/>
                      <a:pt x="12" y="13"/>
                      <a:pt x="14" y="13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2" y="10"/>
                      <a:pt x="18" y="12"/>
                      <a:pt x="20" y="10"/>
                    </a:cubicBezTo>
                    <a:cubicBezTo>
                      <a:pt x="17" y="8"/>
                      <a:pt x="12" y="8"/>
                      <a:pt x="1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01" name="Freeform 27"/>
              <p:cNvSpPr>
                <a:spLocks/>
              </p:cNvSpPr>
              <p:nvPr/>
            </p:nvSpPr>
            <p:spPr bwMode="auto">
              <a:xfrm>
                <a:off x="1898" y="707"/>
                <a:ext cx="47" cy="21"/>
              </a:xfrm>
              <a:custGeom>
                <a:avLst/>
                <a:gdLst>
                  <a:gd name="T0" fmla="*/ 20 w 20"/>
                  <a:gd name="T1" fmla="*/ 3 h 9"/>
                  <a:gd name="T2" fmla="*/ 19 w 20"/>
                  <a:gd name="T3" fmla="*/ 8 h 9"/>
                  <a:gd name="T4" fmla="*/ 0 w 20"/>
                  <a:gd name="T5" fmla="*/ 6 h 9"/>
                  <a:gd name="T6" fmla="*/ 2 w 20"/>
                  <a:gd name="T7" fmla="*/ 5 h 9"/>
                  <a:gd name="T8" fmla="*/ 3 w 20"/>
                  <a:gd name="T9" fmla="*/ 1 h 9"/>
                  <a:gd name="T10" fmla="*/ 20 w 20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9">
                    <a:moveTo>
                      <a:pt x="20" y="3"/>
                    </a:moveTo>
                    <a:cubicBezTo>
                      <a:pt x="19" y="7"/>
                      <a:pt x="17" y="4"/>
                      <a:pt x="19" y="8"/>
                    </a:cubicBezTo>
                    <a:cubicBezTo>
                      <a:pt x="11" y="9"/>
                      <a:pt x="9" y="5"/>
                      <a:pt x="0" y="6"/>
                    </a:cubicBezTo>
                    <a:cubicBezTo>
                      <a:pt x="0" y="5"/>
                      <a:pt x="2" y="5"/>
                      <a:pt x="2" y="5"/>
                    </a:cubicBezTo>
                    <a:cubicBezTo>
                      <a:pt x="5" y="4"/>
                      <a:pt x="1" y="3"/>
                      <a:pt x="3" y="1"/>
                    </a:cubicBezTo>
                    <a:cubicBezTo>
                      <a:pt x="11" y="0"/>
                      <a:pt x="13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02" name="Freeform 28"/>
              <p:cNvSpPr>
                <a:spLocks/>
              </p:cNvSpPr>
              <p:nvPr/>
            </p:nvSpPr>
            <p:spPr bwMode="auto">
              <a:xfrm>
                <a:off x="1967" y="717"/>
                <a:ext cx="19" cy="14"/>
              </a:xfrm>
              <a:custGeom>
                <a:avLst/>
                <a:gdLst>
                  <a:gd name="T0" fmla="*/ 5 w 8"/>
                  <a:gd name="T1" fmla="*/ 6 h 6"/>
                  <a:gd name="T2" fmla="*/ 7 w 8"/>
                  <a:gd name="T3" fmla="*/ 5 h 6"/>
                  <a:gd name="T4" fmla="*/ 2 w 8"/>
                  <a:gd name="T5" fmla="*/ 4 h 6"/>
                  <a:gd name="T6" fmla="*/ 3 w 8"/>
                  <a:gd name="T7" fmla="*/ 0 h 6"/>
                  <a:gd name="T8" fmla="*/ 5 w 8"/>
                  <a:gd name="T9" fmla="*/ 2 h 6"/>
                  <a:gd name="T10" fmla="*/ 8 w 8"/>
                  <a:gd name="T11" fmla="*/ 4 h 6"/>
                  <a:gd name="T12" fmla="*/ 5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5" y="6"/>
                    </a:moveTo>
                    <a:cubicBezTo>
                      <a:pt x="5" y="5"/>
                      <a:pt x="6" y="5"/>
                      <a:pt x="7" y="5"/>
                    </a:cubicBezTo>
                    <a:cubicBezTo>
                      <a:pt x="7" y="3"/>
                      <a:pt x="4" y="5"/>
                      <a:pt x="2" y="4"/>
                    </a:cubicBezTo>
                    <a:cubicBezTo>
                      <a:pt x="0" y="3"/>
                      <a:pt x="8" y="2"/>
                      <a:pt x="3" y="0"/>
                    </a:cubicBezTo>
                    <a:cubicBezTo>
                      <a:pt x="5" y="0"/>
                      <a:pt x="7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5"/>
                      <a:pt x="7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03" name="Freeform 29"/>
              <p:cNvSpPr>
                <a:spLocks/>
              </p:cNvSpPr>
              <p:nvPr/>
            </p:nvSpPr>
            <p:spPr bwMode="auto">
              <a:xfrm>
                <a:off x="1813" y="724"/>
                <a:ext cx="33" cy="12"/>
              </a:xfrm>
              <a:custGeom>
                <a:avLst/>
                <a:gdLst>
                  <a:gd name="T0" fmla="*/ 14 w 14"/>
                  <a:gd name="T1" fmla="*/ 1 h 5"/>
                  <a:gd name="T2" fmla="*/ 0 w 14"/>
                  <a:gd name="T3" fmla="*/ 1 h 5"/>
                  <a:gd name="T4" fmla="*/ 14 w 14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5">
                    <a:moveTo>
                      <a:pt x="14" y="1"/>
                    </a:moveTo>
                    <a:cubicBezTo>
                      <a:pt x="12" y="5"/>
                      <a:pt x="3" y="2"/>
                      <a:pt x="0" y="1"/>
                    </a:cubicBezTo>
                    <a:cubicBezTo>
                      <a:pt x="1" y="0"/>
                      <a:pt x="9" y="0"/>
                      <a:pt x="1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04" name="Freeform 30"/>
              <p:cNvSpPr>
                <a:spLocks/>
              </p:cNvSpPr>
              <p:nvPr/>
            </p:nvSpPr>
            <p:spPr bwMode="auto">
              <a:xfrm>
                <a:off x="3365" y="797"/>
                <a:ext cx="33" cy="33"/>
              </a:xfrm>
              <a:custGeom>
                <a:avLst/>
                <a:gdLst>
                  <a:gd name="T0" fmla="*/ 0 w 14"/>
                  <a:gd name="T1" fmla="*/ 0 h 14"/>
                  <a:gd name="T2" fmla="*/ 14 w 14"/>
                  <a:gd name="T3" fmla="*/ 14 h 14"/>
                  <a:gd name="T4" fmla="*/ 0 w 14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5" y="4"/>
                      <a:pt x="10" y="9"/>
                      <a:pt x="14" y="14"/>
                    </a:cubicBezTo>
                    <a:cubicBezTo>
                      <a:pt x="9" y="10"/>
                      <a:pt x="4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05" name="Freeform 31"/>
              <p:cNvSpPr>
                <a:spLocks/>
              </p:cNvSpPr>
              <p:nvPr/>
            </p:nvSpPr>
            <p:spPr bwMode="auto">
              <a:xfrm>
                <a:off x="2601" y="1013"/>
                <a:ext cx="21" cy="12"/>
              </a:xfrm>
              <a:custGeom>
                <a:avLst/>
                <a:gdLst>
                  <a:gd name="T0" fmla="*/ 1 w 9"/>
                  <a:gd name="T1" fmla="*/ 5 h 5"/>
                  <a:gd name="T2" fmla="*/ 2 w 9"/>
                  <a:gd name="T3" fmla="*/ 0 h 5"/>
                  <a:gd name="T4" fmla="*/ 9 w 9"/>
                  <a:gd name="T5" fmla="*/ 0 h 5"/>
                  <a:gd name="T6" fmla="*/ 4 w 9"/>
                  <a:gd name="T7" fmla="*/ 1 h 5"/>
                  <a:gd name="T8" fmla="*/ 2 w 9"/>
                  <a:gd name="T9" fmla="*/ 5 h 5"/>
                  <a:gd name="T10" fmla="*/ 1 w 9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1" y="5"/>
                    </a:moveTo>
                    <a:cubicBezTo>
                      <a:pt x="3" y="3"/>
                      <a:pt x="0" y="2"/>
                      <a:pt x="2" y="0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9" y="2"/>
                      <a:pt x="5" y="0"/>
                      <a:pt x="4" y="1"/>
                    </a:cubicBezTo>
                    <a:cubicBezTo>
                      <a:pt x="2" y="1"/>
                      <a:pt x="3" y="4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06" name="Freeform 32"/>
              <p:cNvSpPr>
                <a:spLocks/>
              </p:cNvSpPr>
              <p:nvPr/>
            </p:nvSpPr>
            <p:spPr bwMode="auto">
              <a:xfrm>
                <a:off x="3808" y="1456"/>
                <a:ext cx="11" cy="10"/>
              </a:xfrm>
              <a:custGeom>
                <a:avLst/>
                <a:gdLst>
                  <a:gd name="T0" fmla="*/ 0 w 5"/>
                  <a:gd name="T1" fmla="*/ 4 h 4"/>
                  <a:gd name="T2" fmla="*/ 1 w 5"/>
                  <a:gd name="T3" fmla="*/ 3 h 4"/>
                  <a:gd name="T4" fmla="*/ 1 w 5"/>
                  <a:gd name="T5" fmla="*/ 1 h 4"/>
                  <a:gd name="T6" fmla="*/ 4 w 5"/>
                  <a:gd name="T7" fmla="*/ 1 h 4"/>
                  <a:gd name="T8" fmla="*/ 5 w 5"/>
                  <a:gd name="T9" fmla="*/ 3 h 4"/>
                  <a:gd name="T10" fmla="*/ 0 w 5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0" y="3"/>
                      <a:pt x="0" y="2"/>
                      <a:pt x="1" y="3"/>
                    </a:cubicBezTo>
                    <a:cubicBezTo>
                      <a:pt x="2" y="3"/>
                      <a:pt x="2" y="1"/>
                      <a:pt x="1" y="1"/>
                    </a:cubicBezTo>
                    <a:cubicBezTo>
                      <a:pt x="1" y="0"/>
                      <a:pt x="3" y="0"/>
                      <a:pt x="4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2" y="2"/>
                      <a:pt x="2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07" name="Freeform 33"/>
              <p:cNvSpPr>
                <a:spLocks/>
              </p:cNvSpPr>
              <p:nvPr/>
            </p:nvSpPr>
            <p:spPr bwMode="auto">
              <a:xfrm>
                <a:off x="3940" y="774"/>
                <a:ext cx="31" cy="9"/>
              </a:xfrm>
              <a:custGeom>
                <a:avLst/>
                <a:gdLst>
                  <a:gd name="T0" fmla="*/ 0 w 13"/>
                  <a:gd name="T1" fmla="*/ 1 h 4"/>
                  <a:gd name="T2" fmla="*/ 12 w 13"/>
                  <a:gd name="T3" fmla="*/ 0 h 4"/>
                  <a:gd name="T4" fmla="*/ 12 w 13"/>
                  <a:gd name="T5" fmla="*/ 2 h 4"/>
                  <a:gd name="T6" fmla="*/ 4 w 13"/>
                  <a:gd name="T7" fmla="*/ 4 h 4"/>
                  <a:gd name="T8" fmla="*/ 0 w 1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1"/>
                    </a:moveTo>
                    <a:cubicBezTo>
                      <a:pt x="4" y="1"/>
                      <a:pt x="10" y="2"/>
                      <a:pt x="12" y="0"/>
                    </a:cubicBezTo>
                    <a:cubicBezTo>
                      <a:pt x="13" y="1"/>
                      <a:pt x="12" y="1"/>
                      <a:pt x="12" y="2"/>
                    </a:cubicBezTo>
                    <a:cubicBezTo>
                      <a:pt x="8" y="2"/>
                      <a:pt x="4" y="2"/>
                      <a:pt x="4" y="4"/>
                    </a:cubicBezTo>
                    <a:cubicBezTo>
                      <a:pt x="5" y="1"/>
                      <a:pt x="1" y="3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08" name="Freeform 34"/>
              <p:cNvSpPr>
                <a:spLocks/>
              </p:cNvSpPr>
              <p:nvPr/>
            </p:nvSpPr>
            <p:spPr bwMode="auto">
              <a:xfrm>
                <a:off x="1777" y="726"/>
                <a:ext cx="19" cy="12"/>
              </a:xfrm>
              <a:custGeom>
                <a:avLst/>
                <a:gdLst>
                  <a:gd name="T0" fmla="*/ 0 w 8"/>
                  <a:gd name="T1" fmla="*/ 4 h 5"/>
                  <a:gd name="T2" fmla="*/ 8 w 8"/>
                  <a:gd name="T3" fmla="*/ 1 h 5"/>
                  <a:gd name="T4" fmla="*/ 1 w 8"/>
                  <a:gd name="T5" fmla="*/ 5 h 5"/>
                  <a:gd name="T6" fmla="*/ 0 w 8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0" y="4"/>
                    </a:moveTo>
                    <a:cubicBezTo>
                      <a:pt x="2" y="2"/>
                      <a:pt x="4" y="0"/>
                      <a:pt x="8" y="1"/>
                    </a:cubicBezTo>
                    <a:cubicBezTo>
                      <a:pt x="8" y="5"/>
                      <a:pt x="2" y="3"/>
                      <a:pt x="1" y="5"/>
                    </a:cubicBezTo>
                    <a:cubicBezTo>
                      <a:pt x="1" y="4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09" name="Freeform 35"/>
              <p:cNvSpPr>
                <a:spLocks/>
              </p:cNvSpPr>
              <p:nvPr/>
            </p:nvSpPr>
            <p:spPr bwMode="auto">
              <a:xfrm>
                <a:off x="1995" y="726"/>
                <a:ext cx="12" cy="7"/>
              </a:xfrm>
              <a:custGeom>
                <a:avLst/>
                <a:gdLst>
                  <a:gd name="T0" fmla="*/ 5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5" y="3"/>
                      <a:pt x="2" y="3"/>
                      <a:pt x="0" y="3"/>
                    </a:cubicBezTo>
                    <a:cubicBezTo>
                      <a:pt x="0" y="0"/>
                      <a:pt x="3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10" name="Freeform 36"/>
              <p:cNvSpPr>
                <a:spLocks/>
              </p:cNvSpPr>
              <p:nvPr/>
            </p:nvSpPr>
            <p:spPr bwMode="auto">
              <a:xfrm>
                <a:off x="2144" y="728"/>
                <a:ext cx="19" cy="12"/>
              </a:xfrm>
              <a:custGeom>
                <a:avLst/>
                <a:gdLst>
                  <a:gd name="T0" fmla="*/ 7 w 8"/>
                  <a:gd name="T1" fmla="*/ 4 h 5"/>
                  <a:gd name="T2" fmla="*/ 2 w 8"/>
                  <a:gd name="T3" fmla="*/ 0 h 5"/>
                  <a:gd name="T4" fmla="*/ 5 w 8"/>
                  <a:gd name="T5" fmla="*/ 2 h 5"/>
                  <a:gd name="T6" fmla="*/ 7 w 8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7" y="4"/>
                    </a:moveTo>
                    <a:cubicBezTo>
                      <a:pt x="4" y="5"/>
                      <a:pt x="0" y="1"/>
                      <a:pt x="2" y="0"/>
                    </a:cubicBezTo>
                    <a:cubicBezTo>
                      <a:pt x="4" y="0"/>
                      <a:pt x="4" y="1"/>
                      <a:pt x="5" y="2"/>
                    </a:cubicBezTo>
                    <a:cubicBezTo>
                      <a:pt x="1" y="3"/>
                      <a:pt x="8" y="2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11" name="Freeform 37"/>
              <p:cNvSpPr>
                <a:spLocks noEditPoints="1"/>
              </p:cNvSpPr>
              <p:nvPr/>
            </p:nvSpPr>
            <p:spPr bwMode="auto">
              <a:xfrm>
                <a:off x="2475" y="726"/>
                <a:ext cx="2035" cy="1548"/>
              </a:xfrm>
              <a:custGeom>
                <a:avLst/>
                <a:gdLst>
                  <a:gd name="T0" fmla="*/ 860 w 860"/>
                  <a:gd name="T1" fmla="*/ 66 h 653"/>
                  <a:gd name="T2" fmla="*/ 821 w 860"/>
                  <a:gd name="T3" fmla="*/ 89 h 653"/>
                  <a:gd name="T4" fmla="*/ 817 w 860"/>
                  <a:gd name="T5" fmla="*/ 117 h 653"/>
                  <a:gd name="T6" fmla="*/ 781 w 860"/>
                  <a:gd name="T7" fmla="*/ 78 h 653"/>
                  <a:gd name="T8" fmla="*/ 762 w 860"/>
                  <a:gd name="T9" fmla="*/ 93 h 653"/>
                  <a:gd name="T10" fmla="*/ 713 w 860"/>
                  <a:gd name="T11" fmla="*/ 126 h 653"/>
                  <a:gd name="T12" fmla="*/ 767 w 860"/>
                  <a:gd name="T13" fmla="*/ 165 h 653"/>
                  <a:gd name="T14" fmla="*/ 737 w 860"/>
                  <a:gd name="T15" fmla="*/ 236 h 653"/>
                  <a:gd name="T16" fmla="*/ 686 w 860"/>
                  <a:gd name="T17" fmla="*/ 200 h 653"/>
                  <a:gd name="T18" fmla="*/ 704 w 860"/>
                  <a:gd name="T19" fmla="*/ 253 h 653"/>
                  <a:gd name="T20" fmla="*/ 684 w 860"/>
                  <a:gd name="T21" fmla="*/ 311 h 653"/>
                  <a:gd name="T22" fmla="*/ 666 w 860"/>
                  <a:gd name="T23" fmla="*/ 366 h 653"/>
                  <a:gd name="T24" fmla="*/ 614 w 860"/>
                  <a:gd name="T25" fmla="*/ 387 h 653"/>
                  <a:gd name="T26" fmla="*/ 579 w 860"/>
                  <a:gd name="T27" fmla="*/ 330 h 653"/>
                  <a:gd name="T28" fmla="*/ 511 w 860"/>
                  <a:gd name="T29" fmla="*/ 351 h 653"/>
                  <a:gd name="T30" fmla="*/ 460 w 860"/>
                  <a:gd name="T31" fmla="*/ 321 h 653"/>
                  <a:gd name="T32" fmla="*/ 354 w 860"/>
                  <a:gd name="T33" fmla="*/ 277 h 653"/>
                  <a:gd name="T34" fmla="*/ 393 w 860"/>
                  <a:gd name="T35" fmla="*/ 330 h 653"/>
                  <a:gd name="T36" fmla="*/ 294 w 860"/>
                  <a:gd name="T37" fmla="*/ 317 h 653"/>
                  <a:gd name="T38" fmla="*/ 262 w 860"/>
                  <a:gd name="T39" fmla="*/ 274 h 653"/>
                  <a:gd name="T40" fmla="*/ 330 w 860"/>
                  <a:gd name="T41" fmla="*/ 433 h 653"/>
                  <a:gd name="T42" fmla="*/ 260 w 860"/>
                  <a:gd name="T43" fmla="*/ 599 h 653"/>
                  <a:gd name="T44" fmla="*/ 154 w 860"/>
                  <a:gd name="T45" fmla="*/ 554 h 653"/>
                  <a:gd name="T46" fmla="*/ 99 w 860"/>
                  <a:gd name="T47" fmla="*/ 407 h 653"/>
                  <a:gd name="T48" fmla="*/ 11 w 860"/>
                  <a:gd name="T49" fmla="*/ 305 h 653"/>
                  <a:gd name="T50" fmla="*/ 150 w 860"/>
                  <a:gd name="T51" fmla="*/ 232 h 653"/>
                  <a:gd name="T52" fmla="*/ 242 w 860"/>
                  <a:gd name="T53" fmla="*/ 258 h 653"/>
                  <a:gd name="T54" fmla="*/ 225 w 860"/>
                  <a:gd name="T55" fmla="*/ 215 h 653"/>
                  <a:gd name="T56" fmla="*/ 207 w 860"/>
                  <a:gd name="T57" fmla="*/ 211 h 653"/>
                  <a:gd name="T58" fmla="*/ 197 w 860"/>
                  <a:gd name="T59" fmla="*/ 212 h 653"/>
                  <a:gd name="T60" fmla="*/ 174 w 860"/>
                  <a:gd name="T61" fmla="*/ 193 h 653"/>
                  <a:gd name="T62" fmla="*/ 145 w 860"/>
                  <a:gd name="T63" fmla="*/ 182 h 653"/>
                  <a:gd name="T64" fmla="*/ 52 w 860"/>
                  <a:gd name="T65" fmla="*/ 186 h 653"/>
                  <a:gd name="T66" fmla="*/ 120 w 860"/>
                  <a:gd name="T67" fmla="*/ 129 h 653"/>
                  <a:gd name="T68" fmla="*/ 157 w 860"/>
                  <a:gd name="T69" fmla="*/ 110 h 653"/>
                  <a:gd name="T70" fmla="*/ 138 w 860"/>
                  <a:gd name="T71" fmla="*/ 69 h 653"/>
                  <a:gd name="T72" fmla="*/ 192 w 860"/>
                  <a:gd name="T73" fmla="*/ 37 h 653"/>
                  <a:gd name="T74" fmla="*/ 222 w 860"/>
                  <a:gd name="T75" fmla="*/ 37 h 653"/>
                  <a:gd name="T76" fmla="*/ 252 w 860"/>
                  <a:gd name="T77" fmla="*/ 61 h 653"/>
                  <a:gd name="T78" fmla="*/ 315 w 860"/>
                  <a:gd name="T79" fmla="*/ 41 h 653"/>
                  <a:gd name="T80" fmla="*/ 358 w 860"/>
                  <a:gd name="T81" fmla="*/ 31 h 653"/>
                  <a:gd name="T82" fmla="*/ 396 w 860"/>
                  <a:gd name="T83" fmla="*/ 42 h 653"/>
                  <a:gd name="T84" fmla="*/ 413 w 860"/>
                  <a:gd name="T85" fmla="*/ 29 h 653"/>
                  <a:gd name="T86" fmla="*/ 454 w 860"/>
                  <a:gd name="T87" fmla="*/ 7 h 653"/>
                  <a:gd name="T88" fmla="*/ 505 w 860"/>
                  <a:gd name="T89" fmla="*/ 17 h 653"/>
                  <a:gd name="T90" fmla="*/ 599 w 860"/>
                  <a:gd name="T91" fmla="*/ 28 h 653"/>
                  <a:gd name="T92" fmla="*/ 752 w 860"/>
                  <a:gd name="T93" fmla="*/ 40 h 653"/>
                  <a:gd name="T94" fmla="*/ 190 w 860"/>
                  <a:gd name="T95" fmla="*/ 61 h 653"/>
                  <a:gd name="T96" fmla="*/ 152 w 860"/>
                  <a:gd name="T97" fmla="*/ 120 h 653"/>
                  <a:gd name="T98" fmla="*/ 205 w 860"/>
                  <a:gd name="T99" fmla="*/ 107 h 653"/>
                  <a:gd name="T100" fmla="*/ 246 w 860"/>
                  <a:gd name="T101" fmla="*/ 78 h 653"/>
                  <a:gd name="T102" fmla="*/ 237 w 860"/>
                  <a:gd name="T103" fmla="*/ 176 h 653"/>
                  <a:gd name="T104" fmla="*/ 280 w 860"/>
                  <a:gd name="T105" fmla="*/ 162 h 653"/>
                  <a:gd name="T106" fmla="*/ 349 w 860"/>
                  <a:gd name="T107" fmla="*/ 188 h 653"/>
                  <a:gd name="T108" fmla="*/ 361 w 860"/>
                  <a:gd name="T109" fmla="*/ 224 h 653"/>
                  <a:gd name="T110" fmla="*/ 448 w 860"/>
                  <a:gd name="T111" fmla="*/ 175 h 653"/>
                  <a:gd name="T112" fmla="*/ 260 w 860"/>
                  <a:gd name="T113" fmla="*/ 460 h 653"/>
                  <a:gd name="T114" fmla="*/ 276 w 860"/>
                  <a:gd name="T115" fmla="*/ 527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0" h="653">
                    <a:moveTo>
                      <a:pt x="752" y="40"/>
                    </a:moveTo>
                    <a:cubicBezTo>
                      <a:pt x="756" y="40"/>
                      <a:pt x="758" y="43"/>
                      <a:pt x="762" y="42"/>
                    </a:cubicBezTo>
                    <a:cubicBezTo>
                      <a:pt x="761" y="39"/>
                      <a:pt x="754" y="40"/>
                      <a:pt x="754" y="36"/>
                    </a:cubicBezTo>
                    <a:cubicBezTo>
                      <a:pt x="785" y="39"/>
                      <a:pt x="815" y="43"/>
                      <a:pt x="838" y="55"/>
                    </a:cubicBezTo>
                    <a:cubicBezTo>
                      <a:pt x="841" y="54"/>
                      <a:pt x="837" y="53"/>
                      <a:pt x="836" y="53"/>
                    </a:cubicBezTo>
                    <a:cubicBezTo>
                      <a:pt x="844" y="51"/>
                      <a:pt x="855" y="55"/>
                      <a:pt x="860" y="59"/>
                    </a:cubicBezTo>
                    <a:cubicBezTo>
                      <a:pt x="860" y="60"/>
                      <a:pt x="859" y="61"/>
                      <a:pt x="857" y="61"/>
                    </a:cubicBezTo>
                    <a:cubicBezTo>
                      <a:pt x="858" y="64"/>
                      <a:pt x="858" y="63"/>
                      <a:pt x="860" y="66"/>
                    </a:cubicBezTo>
                    <a:cubicBezTo>
                      <a:pt x="847" y="65"/>
                      <a:pt x="837" y="60"/>
                      <a:pt x="825" y="58"/>
                    </a:cubicBezTo>
                    <a:cubicBezTo>
                      <a:pt x="823" y="58"/>
                      <a:pt x="825" y="62"/>
                      <a:pt x="828" y="61"/>
                    </a:cubicBezTo>
                    <a:cubicBezTo>
                      <a:pt x="827" y="63"/>
                      <a:pt x="826" y="64"/>
                      <a:pt x="825" y="64"/>
                    </a:cubicBezTo>
                    <a:cubicBezTo>
                      <a:pt x="820" y="65"/>
                      <a:pt x="818" y="63"/>
                      <a:pt x="813" y="63"/>
                    </a:cubicBezTo>
                    <a:cubicBezTo>
                      <a:pt x="816" y="66"/>
                      <a:pt x="821" y="66"/>
                      <a:pt x="826" y="66"/>
                    </a:cubicBezTo>
                    <a:cubicBezTo>
                      <a:pt x="831" y="70"/>
                      <a:pt x="837" y="72"/>
                      <a:pt x="842" y="76"/>
                    </a:cubicBezTo>
                    <a:cubicBezTo>
                      <a:pt x="836" y="74"/>
                      <a:pt x="831" y="77"/>
                      <a:pt x="824" y="80"/>
                    </a:cubicBezTo>
                    <a:cubicBezTo>
                      <a:pt x="824" y="84"/>
                      <a:pt x="819" y="86"/>
                      <a:pt x="821" y="89"/>
                    </a:cubicBezTo>
                    <a:cubicBezTo>
                      <a:pt x="817" y="88"/>
                      <a:pt x="804" y="83"/>
                      <a:pt x="806" y="90"/>
                    </a:cubicBezTo>
                    <a:cubicBezTo>
                      <a:pt x="803" y="91"/>
                      <a:pt x="803" y="88"/>
                      <a:pt x="801" y="87"/>
                    </a:cubicBezTo>
                    <a:cubicBezTo>
                      <a:pt x="800" y="88"/>
                      <a:pt x="800" y="90"/>
                      <a:pt x="800" y="91"/>
                    </a:cubicBezTo>
                    <a:cubicBezTo>
                      <a:pt x="798" y="91"/>
                      <a:pt x="795" y="90"/>
                      <a:pt x="793" y="89"/>
                    </a:cubicBezTo>
                    <a:cubicBezTo>
                      <a:pt x="796" y="93"/>
                      <a:pt x="797" y="99"/>
                      <a:pt x="800" y="103"/>
                    </a:cubicBezTo>
                    <a:cubicBezTo>
                      <a:pt x="806" y="101"/>
                      <a:pt x="808" y="109"/>
                      <a:pt x="814" y="110"/>
                    </a:cubicBezTo>
                    <a:cubicBezTo>
                      <a:pt x="813" y="114"/>
                      <a:pt x="812" y="108"/>
                      <a:pt x="810" y="109"/>
                    </a:cubicBezTo>
                    <a:cubicBezTo>
                      <a:pt x="812" y="113"/>
                      <a:pt x="812" y="117"/>
                      <a:pt x="817" y="117"/>
                    </a:cubicBezTo>
                    <a:cubicBezTo>
                      <a:pt x="818" y="121"/>
                      <a:pt x="813" y="119"/>
                      <a:pt x="811" y="121"/>
                    </a:cubicBezTo>
                    <a:cubicBezTo>
                      <a:pt x="812" y="124"/>
                      <a:pt x="814" y="126"/>
                      <a:pt x="816" y="127"/>
                    </a:cubicBezTo>
                    <a:cubicBezTo>
                      <a:pt x="816" y="128"/>
                      <a:pt x="814" y="129"/>
                      <a:pt x="812" y="129"/>
                    </a:cubicBezTo>
                    <a:cubicBezTo>
                      <a:pt x="815" y="131"/>
                      <a:pt x="815" y="136"/>
                      <a:pt x="814" y="140"/>
                    </a:cubicBezTo>
                    <a:cubicBezTo>
                      <a:pt x="800" y="130"/>
                      <a:pt x="785" y="120"/>
                      <a:pt x="778" y="103"/>
                    </a:cubicBezTo>
                    <a:cubicBezTo>
                      <a:pt x="779" y="101"/>
                      <a:pt x="780" y="101"/>
                      <a:pt x="783" y="101"/>
                    </a:cubicBezTo>
                    <a:cubicBezTo>
                      <a:pt x="783" y="94"/>
                      <a:pt x="783" y="87"/>
                      <a:pt x="787" y="85"/>
                    </a:cubicBezTo>
                    <a:cubicBezTo>
                      <a:pt x="786" y="82"/>
                      <a:pt x="783" y="80"/>
                      <a:pt x="781" y="78"/>
                    </a:cubicBezTo>
                    <a:cubicBezTo>
                      <a:pt x="781" y="77"/>
                      <a:pt x="782" y="76"/>
                      <a:pt x="784" y="76"/>
                    </a:cubicBezTo>
                    <a:cubicBezTo>
                      <a:pt x="783" y="74"/>
                      <a:pt x="779" y="75"/>
                      <a:pt x="777" y="75"/>
                    </a:cubicBezTo>
                    <a:cubicBezTo>
                      <a:pt x="777" y="78"/>
                      <a:pt x="779" y="78"/>
                      <a:pt x="781" y="80"/>
                    </a:cubicBezTo>
                    <a:cubicBezTo>
                      <a:pt x="778" y="81"/>
                      <a:pt x="776" y="83"/>
                      <a:pt x="775" y="86"/>
                    </a:cubicBezTo>
                    <a:cubicBezTo>
                      <a:pt x="771" y="86"/>
                      <a:pt x="771" y="81"/>
                      <a:pt x="767" y="80"/>
                    </a:cubicBezTo>
                    <a:cubicBezTo>
                      <a:pt x="763" y="79"/>
                      <a:pt x="761" y="81"/>
                      <a:pt x="757" y="81"/>
                    </a:cubicBezTo>
                    <a:cubicBezTo>
                      <a:pt x="755" y="83"/>
                      <a:pt x="755" y="86"/>
                      <a:pt x="755" y="90"/>
                    </a:cubicBezTo>
                    <a:cubicBezTo>
                      <a:pt x="755" y="93"/>
                      <a:pt x="760" y="91"/>
                      <a:pt x="762" y="93"/>
                    </a:cubicBezTo>
                    <a:cubicBezTo>
                      <a:pt x="756" y="94"/>
                      <a:pt x="750" y="97"/>
                      <a:pt x="745" y="95"/>
                    </a:cubicBezTo>
                    <a:cubicBezTo>
                      <a:pt x="745" y="94"/>
                      <a:pt x="747" y="94"/>
                      <a:pt x="748" y="94"/>
                    </a:cubicBezTo>
                    <a:cubicBezTo>
                      <a:pt x="746" y="91"/>
                      <a:pt x="738" y="93"/>
                      <a:pt x="736" y="90"/>
                    </a:cubicBezTo>
                    <a:cubicBezTo>
                      <a:pt x="734" y="91"/>
                      <a:pt x="735" y="93"/>
                      <a:pt x="735" y="94"/>
                    </a:cubicBezTo>
                    <a:cubicBezTo>
                      <a:pt x="726" y="95"/>
                      <a:pt x="718" y="91"/>
                      <a:pt x="713" y="92"/>
                    </a:cubicBezTo>
                    <a:cubicBezTo>
                      <a:pt x="702" y="95"/>
                      <a:pt x="707" y="110"/>
                      <a:pt x="699" y="116"/>
                    </a:cubicBezTo>
                    <a:cubicBezTo>
                      <a:pt x="700" y="121"/>
                      <a:pt x="706" y="121"/>
                      <a:pt x="712" y="121"/>
                    </a:cubicBezTo>
                    <a:cubicBezTo>
                      <a:pt x="711" y="123"/>
                      <a:pt x="713" y="123"/>
                      <a:pt x="713" y="126"/>
                    </a:cubicBezTo>
                    <a:cubicBezTo>
                      <a:pt x="716" y="126"/>
                      <a:pt x="716" y="122"/>
                      <a:pt x="717" y="121"/>
                    </a:cubicBezTo>
                    <a:cubicBezTo>
                      <a:pt x="726" y="123"/>
                      <a:pt x="733" y="128"/>
                      <a:pt x="738" y="133"/>
                    </a:cubicBezTo>
                    <a:cubicBezTo>
                      <a:pt x="734" y="128"/>
                      <a:pt x="738" y="124"/>
                      <a:pt x="732" y="122"/>
                    </a:cubicBezTo>
                    <a:cubicBezTo>
                      <a:pt x="736" y="120"/>
                      <a:pt x="739" y="128"/>
                      <a:pt x="743" y="129"/>
                    </a:cubicBezTo>
                    <a:cubicBezTo>
                      <a:pt x="748" y="140"/>
                      <a:pt x="759" y="144"/>
                      <a:pt x="766" y="152"/>
                    </a:cubicBezTo>
                    <a:cubicBezTo>
                      <a:pt x="764" y="154"/>
                      <a:pt x="762" y="149"/>
                      <a:pt x="759" y="150"/>
                    </a:cubicBezTo>
                    <a:cubicBezTo>
                      <a:pt x="759" y="159"/>
                      <a:pt x="767" y="162"/>
                      <a:pt x="772" y="167"/>
                    </a:cubicBezTo>
                    <a:cubicBezTo>
                      <a:pt x="772" y="171"/>
                      <a:pt x="769" y="166"/>
                      <a:pt x="767" y="165"/>
                    </a:cubicBezTo>
                    <a:cubicBezTo>
                      <a:pt x="766" y="165"/>
                      <a:pt x="766" y="168"/>
                      <a:pt x="766" y="169"/>
                    </a:cubicBezTo>
                    <a:cubicBezTo>
                      <a:pt x="757" y="158"/>
                      <a:pt x="753" y="142"/>
                      <a:pt x="739" y="135"/>
                    </a:cubicBezTo>
                    <a:cubicBezTo>
                      <a:pt x="738" y="143"/>
                      <a:pt x="746" y="148"/>
                      <a:pt x="748" y="155"/>
                    </a:cubicBezTo>
                    <a:cubicBezTo>
                      <a:pt x="745" y="167"/>
                      <a:pt x="747" y="184"/>
                      <a:pt x="737" y="189"/>
                    </a:cubicBezTo>
                    <a:cubicBezTo>
                      <a:pt x="733" y="189"/>
                      <a:pt x="730" y="187"/>
                      <a:pt x="728" y="185"/>
                    </a:cubicBezTo>
                    <a:cubicBezTo>
                      <a:pt x="723" y="190"/>
                      <a:pt x="725" y="203"/>
                      <a:pt x="718" y="208"/>
                    </a:cubicBezTo>
                    <a:cubicBezTo>
                      <a:pt x="727" y="215"/>
                      <a:pt x="737" y="220"/>
                      <a:pt x="738" y="234"/>
                    </a:cubicBezTo>
                    <a:cubicBezTo>
                      <a:pt x="737" y="234"/>
                      <a:pt x="737" y="235"/>
                      <a:pt x="737" y="236"/>
                    </a:cubicBezTo>
                    <a:cubicBezTo>
                      <a:pt x="731" y="233"/>
                      <a:pt x="732" y="240"/>
                      <a:pt x="725" y="238"/>
                    </a:cubicBezTo>
                    <a:cubicBezTo>
                      <a:pt x="725" y="231"/>
                      <a:pt x="722" y="227"/>
                      <a:pt x="719" y="223"/>
                    </a:cubicBezTo>
                    <a:cubicBezTo>
                      <a:pt x="721" y="222"/>
                      <a:pt x="721" y="224"/>
                      <a:pt x="722" y="224"/>
                    </a:cubicBezTo>
                    <a:cubicBezTo>
                      <a:pt x="722" y="216"/>
                      <a:pt x="712" y="220"/>
                      <a:pt x="709" y="215"/>
                    </a:cubicBezTo>
                    <a:cubicBezTo>
                      <a:pt x="711" y="212"/>
                      <a:pt x="709" y="212"/>
                      <a:pt x="708" y="207"/>
                    </a:cubicBezTo>
                    <a:cubicBezTo>
                      <a:pt x="700" y="205"/>
                      <a:pt x="694" y="206"/>
                      <a:pt x="690" y="212"/>
                    </a:cubicBezTo>
                    <a:cubicBezTo>
                      <a:pt x="690" y="209"/>
                      <a:pt x="688" y="207"/>
                      <a:pt x="690" y="202"/>
                    </a:cubicBezTo>
                    <a:cubicBezTo>
                      <a:pt x="689" y="200"/>
                      <a:pt x="687" y="200"/>
                      <a:pt x="686" y="200"/>
                    </a:cubicBezTo>
                    <a:cubicBezTo>
                      <a:pt x="682" y="202"/>
                      <a:pt x="679" y="204"/>
                      <a:pt x="678" y="209"/>
                    </a:cubicBezTo>
                    <a:cubicBezTo>
                      <a:pt x="676" y="209"/>
                      <a:pt x="674" y="209"/>
                      <a:pt x="672" y="209"/>
                    </a:cubicBezTo>
                    <a:cubicBezTo>
                      <a:pt x="672" y="218"/>
                      <a:pt x="682" y="217"/>
                      <a:pt x="685" y="222"/>
                    </a:cubicBezTo>
                    <a:cubicBezTo>
                      <a:pt x="688" y="222"/>
                      <a:pt x="687" y="218"/>
                      <a:pt x="690" y="218"/>
                    </a:cubicBezTo>
                    <a:cubicBezTo>
                      <a:pt x="693" y="219"/>
                      <a:pt x="696" y="220"/>
                      <a:pt x="700" y="221"/>
                    </a:cubicBezTo>
                    <a:cubicBezTo>
                      <a:pt x="696" y="225"/>
                      <a:pt x="690" y="227"/>
                      <a:pt x="690" y="234"/>
                    </a:cubicBezTo>
                    <a:cubicBezTo>
                      <a:pt x="696" y="240"/>
                      <a:pt x="701" y="248"/>
                      <a:pt x="709" y="253"/>
                    </a:cubicBezTo>
                    <a:cubicBezTo>
                      <a:pt x="708" y="256"/>
                      <a:pt x="706" y="253"/>
                      <a:pt x="704" y="253"/>
                    </a:cubicBezTo>
                    <a:cubicBezTo>
                      <a:pt x="705" y="256"/>
                      <a:pt x="709" y="256"/>
                      <a:pt x="710" y="258"/>
                    </a:cubicBezTo>
                    <a:cubicBezTo>
                      <a:pt x="709" y="261"/>
                      <a:pt x="707" y="262"/>
                      <a:pt x="704" y="262"/>
                    </a:cubicBezTo>
                    <a:cubicBezTo>
                      <a:pt x="714" y="264"/>
                      <a:pt x="713" y="266"/>
                      <a:pt x="714" y="276"/>
                    </a:cubicBezTo>
                    <a:cubicBezTo>
                      <a:pt x="710" y="273"/>
                      <a:pt x="710" y="282"/>
                      <a:pt x="709" y="285"/>
                    </a:cubicBezTo>
                    <a:cubicBezTo>
                      <a:pt x="708" y="285"/>
                      <a:pt x="708" y="284"/>
                      <a:pt x="707" y="284"/>
                    </a:cubicBezTo>
                    <a:cubicBezTo>
                      <a:pt x="706" y="284"/>
                      <a:pt x="706" y="290"/>
                      <a:pt x="708" y="291"/>
                    </a:cubicBezTo>
                    <a:cubicBezTo>
                      <a:pt x="704" y="297"/>
                      <a:pt x="698" y="301"/>
                      <a:pt x="693" y="307"/>
                    </a:cubicBezTo>
                    <a:cubicBezTo>
                      <a:pt x="690" y="308"/>
                      <a:pt x="684" y="307"/>
                      <a:pt x="684" y="311"/>
                    </a:cubicBezTo>
                    <a:cubicBezTo>
                      <a:pt x="682" y="311"/>
                      <a:pt x="681" y="310"/>
                      <a:pt x="681" y="308"/>
                    </a:cubicBezTo>
                    <a:cubicBezTo>
                      <a:pt x="679" y="314"/>
                      <a:pt x="669" y="316"/>
                      <a:pt x="664" y="316"/>
                    </a:cubicBezTo>
                    <a:cubicBezTo>
                      <a:pt x="665" y="319"/>
                      <a:pt x="664" y="324"/>
                      <a:pt x="668" y="324"/>
                    </a:cubicBezTo>
                    <a:cubicBezTo>
                      <a:pt x="670" y="334"/>
                      <a:pt x="660" y="339"/>
                      <a:pt x="657" y="330"/>
                    </a:cubicBezTo>
                    <a:cubicBezTo>
                      <a:pt x="658" y="327"/>
                      <a:pt x="659" y="324"/>
                      <a:pt x="665" y="325"/>
                    </a:cubicBezTo>
                    <a:cubicBezTo>
                      <a:pt x="662" y="323"/>
                      <a:pt x="661" y="320"/>
                      <a:pt x="662" y="316"/>
                    </a:cubicBezTo>
                    <a:cubicBezTo>
                      <a:pt x="655" y="312"/>
                      <a:pt x="647" y="318"/>
                      <a:pt x="642" y="325"/>
                    </a:cubicBezTo>
                    <a:cubicBezTo>
                      <a:pt x="643" y="342"/>
                      <a:pt x="665" y="348"/>
                      <a:pt x="666" y="366"/>
                    </a:cubicBezTo>
                    <a:cubicBezTo>
                      <a:pt x="667" y="372"/>
                      <a:pt x="664" y="381"/>
                      <a:pt x="655" y="381"/>
                    </a:cubicBezTo>
                    <a:cubicBezTo>
                      <a:pt x="653" y="384"/>
                      <a:pt x="650" y="389"/>
                      <a:pt x="645" y="393"/>
                    </a:cubicBezTo>
                    <a:cubicBezTo>
                      <a:pt x="643" y="393"/>
                      <a:pt x="643" y="387"/>
                      <a:pt x="644" y="385"/>
                    </a:cubicBezTo>
                    <a:cubicBezTo>
                      <a:pt x="642" y="383"/>
                      <a:pt x="636" y="379"/>
                      <a:pt x="635" y="379"/>
                    </a:cubicBezTo>
                    <a:cubicBezTo>
                      <a:pt x="632" y="374"/>
                      <a:pt x="629" y="367"/>
                      <a:pt x="622" y="369"/>
                    </a:cubicBezTo>
                    <a:cubicBezTo>
                      <a:pt x="621" y="367"/>
                      <a:pt x="622" y="364"/>
                      <a:pt x="620" y="363"/>
                    </a:cubicBezTo>
                    <a:cubicBezTo>
                      <a:pt x="619" y="363"/>
                      <a:pt x="619" y="364"/>
                      <a:pt x="618" y="364"/>
                    </a:cubicBezTo>
                    <a:cubicBezTo>
                      <a:pt x="617" y="372"/>
                      <a:pt x="615" y="379"/>
                      <a:pt x="614" y="387"/>
                    </a:cubicBezTo>
                    <a:cubicBezTo>
                      <a:pt x="617" y="389"/>
                      <a:pt x="623" y="393"/>
                      <a:pt x="619" y="398"/>
                    </a:cubicBezTo>
                    <a:cubicBezTo>
                      <a:pt x="624" y="405"/>
                      <a:pt x="641" y="407"/>
                      <a:pt x="638" y="425"/>
                    </a:cubicBezTo>
                    <a:cubicBezTo>
                      <a:pt x="638" y="429"/>
                      <a:pt x="643" y="430"/>
                      <a:pt x="642" y="435"/>
                    </a:cubicBezTo>
                    <a:cubicBezTo>
                      <a:pt x="620" y="434"/>
                      <a:pt x="624" y="403"/>
                      <a:pt x="610" y="392"/>
                    </a:cubicBezTo>
                    <a:cubicBezTo>
                      <a:pt x="613" y="370"/>
                      <a:pt x="605" y="357"/>
                      <a:pt x="598" y="341"/>
                    </a:cubicBezTo>
                    <a:cubicBezTo>
                      <a:pt x="597" y="345"/>
                      <a:pt x="593" y="350"/>
                      <a:pt x="589" y="349"/>
                    </a:cubicBezTo>
                    <a:cubicBezTo>
                      <a:pt x="586" y="349"/>
                      <a:pt x="587" y="345"/>
                      <a:pt x="584" y="348"/>
                    </a:cubicBezTo>
                    <a:cubicBezTo>
                      <a:pt x="586" y="341"/>
                      <a:pt x="585" y="331"/>
                      <a:pt x="579" y="330"/>
                    </a:cubicBezTo>
                    <a:cubicBezTo>
                      <a:pt x="582" y="323"/>
                      <a:pt x="567" y="323"/>
                      <a:pt x="568" y="311"/>
                    </a:cubicBezTo>
                    <a:cubicBezTo>
                      <a:pt x="567" y="310"/>
                      <a:pt x="567" y="310"/>
                      <a:pt x="567" y="309"/>
                    </a:cubicBezTo>
                    <a:cubicBezTo>
                      <a:pt x="565" y="306"/>
                      <a:pt x="560" y="307"/>
                      <a:pt x="560" y="303"/>
                    </a:cubicBezTo>
                    <a:cubicBezTo>
                      <a:pt x="558" y="304"/>
                      <a:pt x="561" y="307"/>
                      <a:pt x="560" y="309"/>
                    </a:cubicBezTo>
                    <a:cubicBezTo>
                      <a:pt x="560" y="310"/>
                      <a:pt x="560" y="312"/>
                      <a:pt x="560" y="313"/>
                    </a:cubicBezTo>
                    <a:cubicBezTo>
                      <a:pt x="555" y="314"/>
                      <a:pt x="550" y="314"/>
                      <a:pt x="544" y="316"/>
                    </a:cubicBezTo>
                    <a:cubicBezTo>
                      <a:pt x="544" y="322"/>
                      <a:pt x="542" y="326"/>
                      <a:pt x="536" y="326"/>
                    </a:cubicBezTo>
                    <a:cubicBezTo>
                      <a:pt x="529" y="336"/>
                      <a:pt x="522" y="346"/>
                      <a:pt x="511" y="351"/>
                    </a:cubicBezTo>
                    <a:cubicBezTo>
                      <a:pt x="514" y="364"/>
                      <a:pt x="511" y="371"/>
                      <a:pt x="512" y="383"/>
                    </a:cubicBezTo>
                    <a:cubicBezTo>
                      <a:pt x="509" y="382"/>
                      <a:pt x="507" y="387"/>
                      <a:pt x="509" y="388"/>
                    </a:cubicBezTo>
                    <a:cubicBezTo>
                      <a:pt x="504" y="388"/>
                      <a:pt x="504" y="393"/>
                      <a:pt x="501" y="396"/>
                    </a:cubicBezTo>
                    <a:cubicBezTo>
                      <a:pt x="492" y="394"/>
                      <a:pt x="493" y="384"/>
                      <a:pt x="490" y="376"/>
                    </a:cubicBezTo>
                    <a:cubicBezTo>
                      <a:pt x="483" y="362"/>
                      <a:pt x="471" y="346"/>
                      <a:pt x="470" y="326"/>
                    </a:cubicBezTo>
                    <a:cubicBezTo>
                      <a:pt x="469" y="321"/>
                      <a:pt x="471" y="316"/>
                      <a:pt x="468" y="311"/>
                    </a:cubicBezTo>
                    <a:cubicBezTo>
                      <a:pt x="465" y="312"/>
                      <a:pt x="466" y="314"/>
                      <a:pt x="467" y="317"/>
                    </a:cubicBezTo>
                    <a:cubicBezTo>
                      <a:pt x="465" y="318"/>
                      <a:pt x="462" y="319"/>
                      <a:pt x="460" y="321"/>
                    </a:cubicBezTo>
                    <a:cubicBezTo>
                      <a:pt x="456" y="318"/>
                      <a:pt x="452" y="315"/>
                      <a:pt x="450" y="310"/>
                    </a:cubicBezTo>
                    <a:cubicBezTo>
                      <a:pt x="453" y="310"/>
                      <a:pt x="456" y="309"/>
                      <a:pt x="457" y="306"/>
                    </a:cubicBezTo>
                    <a:cubicBezTo>
                      <a:pt x="453" y="306"/>
                      <a:pt x="452" y="308"/>
                      <a:pt x="448" y="308"/>
                    </a:cubicBezTo>
                    <a:cubicBezTo>
                      <a:pt x="446" y="301"/>
                      <a:pt x="438" y="299"/>
                      <a:pt x="435" y="293"/>
                    </a:cubicBezTo>
                    <a:cubicBezTo>
                      <a:pt x="417" y="293"/>
                      <a:pt x="400" y="295"/>
                      <a:pt x="386" y="289"/>
                    </a:cubicBezTo>
                    <a:cubicBezTo>
                      <a:pt x="386" y="285"/>
                      <a:pt x="385" y="282"/>
                      <a:pt x="381" y="281"/>
                    </a:cubicBezTo>
                    <a:cubicBezTo>
                      <a:pt x="381" y="283"/>
                      <a:pt x="380" y="283"/>
                      <a:pt x="378" y="285"/>
                    </a:cubicBezTo>
                    <a:cubicBezTo>
                      <a:pt x="369" y="284"/>
                      <a:pt x="364" y="278"/>
                      <a:pt x="354" y="277"/>
                    </a:cubicBezTo>
                    <a:cubicBezTo>
                      <a:pt x="353" y="269"/>
                      <a:pt x="344" y="258"/>
                      <a:pt x="337" y="267"/>
                    </a:cubicBezTo>
                    <a:cubicBezTo>
                      <a:pt x="340" y="274"/>
                      <a:pt x="344" y="281"/>
                      <a:pt x="351" y="284"/>
                    </a:cubicBezTo>
                    <a:cubicBezTo>
                      <a:pt x="349" y="289"/>
                      <a:pt x="351" y="290"/>
                      <a:pt x="353" y="294"/>
                    </a:cubicBezTo>
                    <a:cubicBezTo>
                      <a:pt x="355" y="293"/>
                      <a:pt x="353" y="289"/>
                      <a:pt x="355" y="289"/>
                    </a:cubicBezTo>
                    <a:cubicBezTo>
                      <a:pt x="359" y="290"/>
                      <a:pt x="358" y="295"/>
                      <a:pt x="357" y="298"/>
                    </a:cubicBezTo>
                    <a:cubicBezTo>
                      <a:pt x="370" y="306"/>
                      <a:pt x="377" y="294"/>
                      <a:pt x="382" y="287"/>
                    </a:cubicBezTo>
                    <a:cubicBezTo>
                      <a:pt x="382" y="301"/>
                      <a:pt x="394" y="304"/>
                      <a:pt x="402" y="309"/>
                    </a:cubicBezTo>
                    <a:cubicBezTo>
                      <a:pt x="403" y="320"/>
                      <a:pt x="390" y="318"/>
                      <a:pt x="393" y="330"/>
                    </a:cubicBezTo>
                    <a:cubicBezTo>
                      <a:pt x="383" y="334"/>
                      <a:pt x="379" y="345"/>
                      <a:pt x="366" y="346"/>
                    </a:cubicBezTo>
                    <a:cubicBezTo>
                      <a:pt x="364" y="348"/>
                      <a:pt x="363" y="351"/>
                      <a:pt x="361" y="353"/>
                    </a:cubicBezTo>
                    <a:cubicBezTo>
                      <a:pt x="351" y="357"/>
                      <a:pt x="343" y="363"/>
                      <a:pt x="330" y="365"/>
                    </a:cubicBezTo>
                    <a:cubicBezTo>
                      <a:pt x="329" y="365"/>
                      <a:pt x="329" y="367"/>
                      <a:pt x="328" y="369"/>
                    </a:cubicBezTo>
                    <a:cubicBezTo>
                      <a:pt x="325" y="369"/>
                      <a:pt x="322" y="369"/>
                      <a:pt x="320" y="369"/>
                    </a:cubicBezTo>
                    <a:cubicBezTo>
                      <a:pt x="319" y="363"/>
                      <a:pt x="318" y="358"/>
                      <a:pt x="315" y="354"/>
                    </a:cubicBezTo>
                    <a:cubicBezTo>
                      <a:pt x="317" y="342"/>
                      <a:pt x="307" y="334"/>
                      <a:pt x="301" y="325"/>
                    </a:cubicBezTo>
                    <a:cubicBezTo>
                      <a:pt x="298" y="321"/>
                      <a:pt x="294" y="318"/>
                      <a:pt x="294" y="317"/>
                    </a:cubicBezTo>
                    <a:cubicBezTo>
                      <a:pt x="293" y="313"/>
                      <a:pt x="294" y="310"/>
                      <a:pt x="293" y="306"/>
                    </a:cubicBezTo>
                    <a:cubicBezTo>
                      <a:pt x="291" y="302"/>
                      <a:pt x="288" y="302"/>
                      <a:pt x="285" y="299"/>
                    </a:cubicBezTo>
                    <a:cubicBezTo>
                      <a:pt x="280" y="291"/>
                      <a:pt x="278" y="280"/>
                      <a:pt x="270" y="276"/>
                    </a:cubicBezTo>
                    <a:cubicBezTo>
                      <a:pt x="271" y="273"/>
                      <a:pt x="271" y="271"/>
                      <a:pt x="271" y="268"/>
                    </a:cubicBezTo>
                    <a:cubicBezTo>
                      <a:pt x="269" y="270"/>
                      <a:pt x="270" y="275"/>
                      <a:pt x="268" y="277"/>
                    </a:cubicBezTo>
                    <a:cubicBezTo>
                      <a:pt x="265" y="277"/>
                      <a:pt x="265" y="275"/>
                      <a:pt x="263" y="274"/>
                    </a:cubicBezTo>
                    <a:cubicBezTo>
                      <a:pt x="262" y="271"/>
                      <a:pt x="261" y="267"/>
                      <a:pt x="258" y="266"/>
                    </a:cubicBezTo>
                    <a:cubicBezTo>
                      <a:pt x="259" y="269"/>
                      <a:pt x="260" y="272"/>
                      <a:pt x="262" y="274"/>
                    </a:cubicBezTo>
                    <a:cubicBezTo>
                      <a:pt x="266" y="283"/>
                      <a:pt x="273" y="291"/>
                      <a:pt x="278" y="300"/>
                    </a:cubicBezTo>
                    <a:cubicBezTo>
                      <a:pt x="273" y="304"/>
                      <a:pt x="280" y="309"/>
                      <a:pt x="283" y="311"/>
                    </a:cubicBezTo>
                    <a:cubicBezTo>
                      <a:pt x="285" y="321"/>
                      <a:pt x="285" y="333"/>
                      <a:pt x="294" y="336"/>
                    </a:cubicBezTo>
                    <a:cubicBezTo>
                      <a:pt x="296" y="354"/>
                      <a:pt x="312" y="358"/>
                      <a:pt x="320" y="371"/>
                    </a:cubicBezTo>
                    <a:cubicBezTo>
                      <a:pt x="316" y="375"/>
                      <a:pt x="323" y="379"/>
                      <a:pt x="326" y="382"/>
                    </a:cubicBezTo>
                    <a:cubicBezTo>
                      <a:pt x="336" y="378"/>
                      <a:pt x="350" y="377"/>
                      <a:pt x="361" y="373"/>
                    </a:cubicBezTo>
                    <a:cubicBezTo>
                      <a:pt x="361" y="378"/>
                      <a:pt x="360" y="380"/>
                      <a:pt x="362" y="383"/>
                    </a:cubicBezTo>
                    <a:cubicBezTo>
                      <a:pt x="351" y="402"/>
                      <a:pt x="346" y="420"/>
                      <a:pt x="330" y="433"/>
                    </a:cubicBezTo>
                    <a:cubicBezTo>
                      <a:pt x="317" y="443"/>
                      <a:pt x="308" y="458"/>
                      <a:pt x="299" y="471"/>
                    </a:cubicBezTo>
                    <a:cubicBezTo>
                      <a:pt x="299" y="476"/>
                      <a:pt x="297" y="477"/>
                      <a:pt x="297" y="481"/>
                    </a:cubicBezTo>
                    <a:cubicBezTo>
                      <a:pt x="302" y="488"/>
                      <a:pt x="296" y="503"/>
                      <a:pt x="306" y="507"/>
                    </a:cubicBezTo>
                    <a:cubicBezTo>
                      <a:pt x="304" y="514"/>
                      <a:pt x="304" y="526"/>
                      <a:pt x="306" y="532"/>
                    </a:cubicBezTo>
                    <a:cubicBezTo>
                      <a:pt x="305" y="544"/>
                      <a:pt x="294" y="545"/>
                      <a:pt x="286" y="550"/>
                    </a:cubicBezTo>
                    <a:cubicBezTo>
                      <a:pt x="281" y="554"/>
                      <a:pt x="278" y="561"/>
                      <a:pt x="273" y="564"/>
                    </a:cubicBezTo>
                    <a:cubicBezTo>
                      <a:pt x="273" y="569"/>
                      <a:pt x="276" y="573"/>
                      <a:pt x="277" y="578"/>
                    </a:cubicBezTo>
                    <a:cubicBezTo>
                      <a:pt x="278" y="591"/>
                      <a:pt x="270" y="593"/>
                      <a:pt x="260" y="599"/>
                    </a:cubicBezTo>
                    <a:cubicBezTo>
                      <a:pt x="263" y="620"/>
                      <a:pt x="242" y="634"/>
                      <a:pt x="230" y="646"/>
                    </a:cubicBezTo>
                    <a:cubicBezTo>
                      <a:pt x="226" y="646"/>
                      <a:pt x="223" y="646"/>
                      <a:pt x="222" y="648"/>
                    </a:cubicBezTo>
                    <a:cubicBezTo>
                      <a:pt x="211" y="647"/>
                      <a:pt x="201" y="649"/>
                      <a:pt x="194" y="653"/>
                    </a:cubicBezTo>
                    <a:cubicBezTo>
                      <a:pt x="191" y="653"/>
                      <a:pt x="189" y="647"/>
                      <a:pt x="186" y="649"/>
                    </a:cubicBezTo>
                    <a:cubicBezTo>
                      <a:pt x="186" y="647"/>
                      <a:pt x="186" y="644"/>
                      <a:pt x="184" y="641"/>
                    </a:cubicBezTo>
                    <a:cubicBezTo>
                      <a:pt x="185" y="640"/>
                      <a:pt x="186" y="639"/>
                      <a:pt x="186" y="636"/>
                    </a:cubicBezTo>
                    <a:cubicBezTo>
                      <a:pt x="178" y="621"/>
                      <a:pt x="169" y="606"/>
                      <a:pt x="167" y="587"/>
                    </a:cubicBezTo>
                    <a:cubicBezTo>
                      <a:pt x="166" y="573"/>
                      <a:pt x="160" y="563"/>
                      <a:pt x="154" y="554"/>
                    </a:cubicBezTo>
                    <a:cubicBezTo>
                      <a:pt x="148" y="529"/>
                      <a:pt x="171" y="518"/>
                      <a:pt x="160" y="499"/>
                    </a:cubicBezTo>
                    <a:cubicBezTo>
                      <a:pt x="163" y="479"/>
                      <a:pt x="145" y="465"/>
                      <a:pt x="138" y="450"/>
                    </a:cubicBezTo>
                    <a:cubicBezTo>
                      <a:pt x="141" y="449"/>
                      <a:pt x="139" y="441"/>
                      <a:pt x="142" y="440"/>
                    </a:cubicBezTo>
                    <a:cubicBezTo>
                      <a:pt x="143" y="438"/>
                      <a:pt x="142" y="438"/>
                      <a:pt x="140" y="438"/>
                    </a:cubicBezTo>
                    <a:cubicBezTo>
                      <a:pt x="147" y="430"/>
                      <a:pt x="141" y="418"/>
                      <a:pt x="137" y="416"/>
                    </a:cubicBezTo>
                    <a:cubicBezTo>
                      <a:pt x="131" y="416"/>
                      <a:pt x="128" y="418"/>
                      <a:pt x="122" y="419"/>
                    </a:cubicBezTo>
                    <a:cubicBezTo>
                      <a:pt x="120" y="414"/>
                      <a:pt x="118" y="410"/>
                      <a:pt x="115" y="406"/>
                    </a:cubicBezTo>
                    <a:cubicBezTo>
                      <a:pt x="109" y="406"/>
                      <a:pt x="104" y="406"/>
                      <a:pt x="99" y="407"/>
                    </a:cubicBezTo>
                    <a:cubicBezTo>
                      <a:pt x="90" y="420"/>
                      <a:pt x="62" y="408"/>
                      <a:pt x="52" y="419"/>
                    </a:cubicBezTo>
                    <a:cubicBezTo>
                      <a:pt x="39" y="414"/>
                      <a:pt x="32" y="402"/>
                      <a:pt x="22" y="397"/>
                    </a:cubicBezTo>
                    <a:cubicBezTo>
                      <a:pt x="22" y="385"/>
                      <a:pt x="12" y="376"/>
                      <a:pt x="3" y="371"/>
                    </a:cubicBezTo>
                    <a:cubicBezTo>
                      <a:pt x="3" y="368"/>
                      <a:pt x="3" y="366"/>
                      <a:pt x="3" y="364"/>
                    </a:cubicBezTo>
                    <a:cubicBezTo>
                      <a:pt x="5" y="364"/>
                      <a:pt x="5" y="365"/>
                      <a:pt x="6" y="365"/>
                    </a:cubicBezTo>
                    <a:cubicBezTo>
                      <a:pt x="4" y="362"/>
                      <a:pt x="4" y="357"/>
                      <a:pt x="0" y="356"/>
                    </a:cubicBezTo>
                    <a:cubicBezTo>
                      <a:pt x="8" y="348"/>
                      <a:pt x="12" y="322"/>
                      <a:pt x="3" y="319"/>
                    </a:cubicBezTo>
                    <a:cubicBezTo>
                      <a:pt x="1" y="313"/>
                      <a:pt x="9" y="309"/>
                      <a:pt x="11" y="305"/>
                    </a:cubicBezTo>
                    <a:cubicBezTo>
                      <a:pt x="11" y="304"/>
                      <a:pt x="10" y="302"/>
                      <a:pt x="10" y="302"/>
                    </a:cubicBezTo>
                    <a:cubicBezTo>
                      <a:pt x="18" y="286"/>
                      <a:pt x="29" y="276"/>
                      <a:pt x="43" y="266"/>
                    </a:cubicBezTo>
                    <a:cubicBezTo>
                      <a:pt x="41" y="244"/>
                      <a:pt x="61" y="245"/>
                      <a:pt x="66" y="229"/>
                    </a:cubicBezTo>
                    <a:cubicBezTo>
                      <a:pt x="70" y="229"/>
                      <a:pt x="68" y="233"/>
                      <a:pt x="71" y="233"/>
                    </a:cubicBezTo>
                    <a:cubicBezTo>
                      <a:pt x="78" y="233"/>
                      <a:pt x="79" y="233"/>
                      <a:pt x="85" y="233"/>
                    </a:cubicBezTo>
                    <a:cubicBezTo>
                      <a:pt x="96" y="225"/>
                      <a:pt x="120" y="222"/>
                      <a:pt x="135" y="224"/>
                    </a:cubicBezTo>
                    <a:cubicBezTo>
                      <a:pt x="139" y="219"/>
                      <a:pt x="145" y="223"/>
                      <a:pt x="150" y="222"/>
                    </a:cubicBezTo>
                    <a:cubicBezTo>
                      <a:pt x="148" y="225"/>
                      <a:pt x="146" y="229"/>
                      <a:pt x="150" y="232"/>
                    </a:cubicBezTo>
                    <a:cubicBezTo>
                      <a:pt x="149" y="236"/>
                      <a:pt x="148" y="238"/>
                      <a:pt x="144" y="239"/>
                    </a:cubicBezTo>
                    <a:cubicBezTo>
                      <a:pt x="148" y="248"/>
                      <a:pt x="161" y="247"/>
                      <a:pt x="170" y="250"/>
                    </a:cubicBezTo>
                    <a:cubicBezTo>
                      <a:pt x="171" y="260"/>
                      <a:pt x="186" y="257"/>
                      <a:pt x="190" y="263"/>
                    </a:cubicBezTo>
                    <a:cubicBezTo>
                      <a:pt x="193" y="263"/>
                      <a:pt x="194" y="261"/>
                      <a:pt x="195" y="259"/>
                    </a:cubicBezTo>
                    <a:cubicBezTo>
                      <a:pt x="195" y="257"/>
                      <a:pt x="195" y="255"/>
                      <a:pt x="194" y="253"/>
                    </a:cubicBezTo>
                    <a:cubicBezTo>
                      <a:pt x="196" y="248"/>
                      <a:pt x="200" y="247"/>
                      <a:pt x="205" y="247"/>
                    </a:cubicBezTo>
                    <a:cubicBezTo>
                      <a:pt x="208" y="247"/>
                      <a:pt x="218" y="254"/>
                      <a:pt x="223" y="255"/>
                    </a:cubicBezTo>
                    <a:cubicBezTo>
                      <a:pt x="229" y="257"/>
                      <a:pt x="238" y="259"/>
                      <a:pt x="242" y="258"/>
                    </a:cubicBezTo>
                    <a:cubicBezTo>
                      <a:pt x="248" y="258"/>
                      <a:pt x="249" y="255"/>
                      <a:pt x="254" y="255"/>
                    </a:cubicBezTo>
                    <a:cubicBezTo>
                      <a:pt x="258" y="255"/>
                      <a:pt x="261" y="260"/>
                      <a:pt x="265" y="257"/>
                    </a:cubicBezTo>
                    <a:cubicBezTo>
                      <a:pt x="274" y="253"/>
                      <a:pt x="271" y="231"/>
                      <a:pt x="274" y="224"/>
                    </a:cubicBezTo>
                    <a:cubicBezTo>
                      <a:pt x="267" y="224"/>
                      <a:pt x="263" y="227"/>
                      <a:pt x="258" y="229"/>
                    </a:cubicBezTo>
                    <a:cubicBezTo>
                      <a:pt x="253" y="228"/>
                      <a:pt x="253" y="223"/>
                      <a:pt x="247" y="224"/>
                    </a:cubicBezTo>
                    <a:cubicBezTo>
                      <a:pt x="246" y="225"/>
                      <a:pt x="246" y="227"/>
                      <a:pt x="244" y="228"/>
                    </a:cubicBezTo>
                    <a:cubicBezTo>
                      <a:pt x="238" y="228"/>
                      <a:pt x="238" y="222"/>
                      <a:pt x="232" y="225"/>
                    </a:cubicBezTo>
                    <a:cubicBezTo>
                      <a:pt x="234" y="223"/>
                      <a:pt x="228" y="217"/>
                      <a:pt x="225" y="215"/>
                    </a:cubicBezTo>
                    <a:cubicBezTo>
                      <a:pt x="227" y="214"/>
                      <a:pt x="226" y="211"/>
                      <a:pt x="227" y="207"/>
                    </a:cubicBezTo>
                    <a:cubicBezTo>
                      <a:pt x="222" y="206"/>
                      <a:pt x="226" y="213"/>
                      <a:pt x="224" y="210"/>
                    </a:cubicBezTo>
                    <a:cubicBezTo>
                      <a:pt x="220" y="211"/>
                      <a:pt x="223" y="204"/>
                      <a:pt x="224" y="203"/>
                    </a:cubicBezTo>
                    <a:cubicBezTo>
                      <a:pt x="223" y="199"/>
                      <a:pt x="217" y="200"/>
                      <a:pt x="212" y="200"/>
                    </a:cubicBezTo>
                    <a:cubicBezTo>
                      <a:pt x="210" y="201"/>
                      <a:pt x="213" y="202"/>
                      <a:pt x="211" y="205"/>
                    </a:cubicBezTo>
                    <a:cubicBezTo>
                      <a:pt x="209" y="207"/>
                      <a:pt x="208" y="202"/>
                      <a:pt x="206" y="202"/>
                    </a:cubicBezTo>
                    <a:cubicBezTo>
                      <a:pt x="205" y="206"/>
                      <a:pt x="209" y="206"/>
                      <a:pt x="210" y="210"/>
                    </a:cubicBezTo>
                    <a:cubicBezTo>
                      <a:pt x="207" y="208"/>
                      <a:pt x="208" y="211"/>
                      <a:pt x="207" y="211"/>
                    </a:cubicBezTo>
                    <a:cubicBezTo>
                      <a:pt x="209" y="212"/>
                      <a:pt x="215" y="212"/>
                      <a:pt x="215" y="217"/>
                    </a:cubicBezTo>
                    <a:cubicBezTo>
                      <a:pt x="214" y="216"/>
                      <a:pt x="213" y="216"/>
                      <a:pt x="213" y="219"/>
                    </a:cubicBezTo>
                    <a:cubicBezTo>
                      <a:pt x="212" y="219"/>
                      <a:pt x="212" y="217"/>
                      <a:pt x="210" y="217"/>
                    </a:cubicBezTo>
                    <a:cubicBezTo>
                      <a:pt x="210" y="220"/>
                      <a:pt x="208" y="222"/>
                      <a:pt x="210" y="226"/>
                    </a:cubicBezTo>
                    <a:cubicBezTo>
                      <a:pt x="205" y="225"/>
                      <a:pt x="202" y="224"/>
                      <a:pt x="199" y="217"/>
                    </a:cubicBezTo>
                    <a:cubicBezTo>
                      <a:pt x="201" y="215"/>
                      <a:pt x="205" y="216"/>
                      <a:pt x="208" y="216"/>
                    </a:cubicBezTo>
                    <a:cubicBezTo>
                      <a:pt x="207" y="213"/>
                      <a:pt x="202" y="215"/>
                      <a:pt x="199" y="214"/>
                    </a:cubicBezTo>
                    <a:cubicBezTo>
                      <a:pt x="199" y="213"/>
                      <a:pt x="198" y="212"/>
                      <a:pt x="197" y="212"/>
                    </a:cubicBezTo>
                    <a:cubicBezTo>
                      <a:pt x="197" y="211"/>
                      <a:pt x="198" y="211"/>
                      <a:pt x="199" y="211"/>
                    </a:cubicBezTo>
                    <a:cubicBezTo>
                      <a:pt x="191" y="208"/>
                      <a:pt x="189" y="205"/>
                      <a:pt x="190" y="195"/>
                    </a:cubicBezTo>
                    <a:cubicBezTo>
                      <a:pt x="188" y="191"/>
                      <a:pt x="186" y="191"/>
                      <a:pt x="180" y="189"/>
                    </a:cubicBezTo>
                    <a:cubicBezTo>
                      <a:pt x="171" y="186"/>
                      <a:pt x="166" y="169"/>
                      <a:pt x="163" y="177"/>
                    </a:cubicBezTo>
                    <a:cubicBezTo>
                      <a:pt x="162" y="176"/>
                      <a:pt x="161" y="174"/>
                      <a:pt x="162" y="171"/>
                    </a:cubicBezTo>
                    <a:cubicBezTo>
                      <a:pt x="158" y="170"/>
                      <a:pt x="159" y="174"/>
                      <a:pt x="155" y="173"/>
                    </a:cubicBezTo>
                    <a:cubicBezTo>
                      <a:pt x="154" y="182"/>
                      <a:pt x="164" y="185"/>
                      <a:pt x="167" y="193"/>
                    </a:cubicBezTo>
                    <a:cubicBezTo>
                      <a:pt x="170" y="193"/>
                      <a:pt x="172" y="193"/>
                      <a:pt x="174" y="193"/>
                    </a:cubicBezTo>
                    <a:cubicBezTo>
                      <a:pt x="171" y="201"/>
                      <a:pt x="187" y="197"/>
                      <a:pt x="186" y="206"/>
                    </a:cubicBezTo>
                    <a:cubicBezTo>
                      <a:pt x="183" y="206"/>
                      <a:pt x="182" y="203"/>
                      <a:pt x="179" y="203"/>
                    </a:cubicBezTo>
                    <a:cubicBezTo>
                      <a:pt x="178" y="203"/>
                      <a:pt x="177" y="204"/>
                      <a:pt x="176" y="205"/>
                    </a:cubicBezTo>
                    <a:cubicBezTo>
                      <a:pt x="180" y="208"/>
                      <a:pt x="179" y="212"/>
                      <a:pt x="176" y="216"/>
                    </a:cubicBezTo>
                    <a:cubicBezTo>
                      <a:pt x="170" y="215"/>
                      <a:pt x="169" y="219"/>
                      <a:pt x="169" y="225"/>
                    </a:cubicBezTo>
                    <a:cubicBezTo>
                      <a:pt x="165" y="222"/>
                      <a:pt x="159" y="221"/>
                      <a:pt x="157" y="217"/>
                    </a:cubicBezTo>
                    <a:cubicBezTo>
                      <a:pt x="160" y="215"/>
                      <a:pt x="168" y="217"/>
                      <a:pt x="172" y="215"/>
                    </a:cubicBezTo>
                    <a:cubicBezTo>
                      <a:pt x="178" y="197"/>
                      <a:pt x="148" y="198"/>
                      <a:pt x="145" y="182"/>
                    </a:cubicBezTo>
                    <a:cubicBezTo>
                      <a:pt x="144" y="180"/>
                      <a:pt x="141" y="180"/>
                      <a:pt x="139" y="179"/>
                    </a:cubicBezTo>
                    <a:cubicBezTo>
                      <a:pt x="135" y="181"/>
                      <a:pt x="130" y="184"/>
                      <a:pt x="125" y="187"/>
                    </a:cubicBezTo>
                    <a:cubicBezTo>
                      <a:pt x="122" y="183"/>
                      <a:pt x="107" y="183"/>
                      <a:pt x="112" y="192"/>
                    </a:cubicBezTo>
                    <a:cubicBezTo>
                      <a:pt x="108" y="198"/>
                      <a:pt x="90" y="201"/>
                      <a:pt x="96" y="211"/>
                    </a:cubicBezTo>
                    <a:cubicBezTo>
                      <a:pt x="92" y="222"/>
                      <a:pt x="78" y="224"/>
                      <a:pt x="66" y="228"/>
                    </a:cubicBezTo>
                    <a:cubicBezTo>
                      <a:pt x="64" y="221"/>
                      <a:pt x="57" y="222"/>
                      <a:pt x="50" y="223"/>
                    </a:cubicBezTo>
                    <a:cubicBezTo>
                      <a:pt x="52" y="220"/>
                      <a:pt x="52" y="214"/>
                      <a:pt x="48" y="212"/>
                    </a:cubicBezTo>
                    <a:cubicBezTo>
                      <a:pt x="52" y="205"/>
                      <a:pt x="56" y="195"/>
                      <a:pt x="52" y="186"/>
                    </a:cubicBezTo>
                    <a:cubicBezTo>
                      <a:pt x="59" y="180"/>
                      <a:pt x="75" y="185"/>
                      <a:pt x="87" y="185"/>
                    </a:cubicBezTo>
                    <a:cubicBezTo>
                      <a:pt x="93" y="184"/>
                      <a:pt x="89" y="170"/>
                      <a:pt x="92" y="169"/>
                    </a:cubicBezTo>
                    <a:cubicBezTo>
                      <a:pt x="89" y="161"/>
                      <a:pt x="80" y="162"/>
                      <a:pt x="76" y="154"/>
                    </a:cubicBezTo>
                    <a:cubicBezTo>
                      <a:pt x="81" y="154"/>
                      <a:pt x="86" y="154"/>
                      <a:pt x="91" y="154"/>
                    </a:cubicBezTo>
                    <a:cubicBezTo>
                      <a:pt x="92" y="151"/>
                      <a:pt x="89" y="150"/>
                      <a:pt x="90" y="147"/>
                    </a:cubicBezTo>
                    <a:cubicBezTo>
                      <a:pt x="95" y="153"/>
                      <a:pt x="100" y="147"/>
                      <a:pt x="106" y="145"/>
                    </a:cubicBezTo>
                    <a:cubicBezTo>
                      <a:pt x="106" y="143"/>
                      <a:pt x="106" y="142"/>
                      <a:pt x="106" y="140"/>
                    </a:cubicBezTo>
                    <a:cubicBezTo>
                      <a:pt x="114" y="139"/>
                      <a:pt x="119" y="136"/>
                      <a:pt x="120" y="129"/>
                    </a:cubicBezTo>
                    <a:cubicBezTo>
                      <a:pt x="124" y="129"/>
                      <a:pt x="131" y="122"/>
                      <a:pt x="137" y="126"/>
                    </a:cubicBezTo>
                    <a:cubicBezTo>
                      <a:pt x="144" y="120"/>
                      <a:pt x="134" y="116"/>
                      <a:pt x="137" y="107"/>
                    </a:cubicBezTo>
                    <a:cubicBezTo>
                      <a:pt x="141" y="106"/>
                      <a:pt x="142" y="103"/>
                      <a:pt x="146" y="103"/>
                    </a:cubicBezTo>
                    <a:cubicBezTo>
                      <a:pt x="146" y="106"/>
                      <a:pt x="146" y="109"/>
                      <a:pt x="148" y="109"/>
                    </a:cubicBezTo>
                    <a:cubicBezTo>
                      <a:pt x="148" y="114"/>
                      <a:pt x="145" y="109"/>
                      <a:pt x="144" y="112"/>
                    </a:cubicBezTo>
                    <a:cubicBezTo>
                      <a:pt x="147" y="115"/>
                      <a:pt x="148" y="118"/>
                      <a:pt x="152" y="118"/>
                    </a:cubicBezTo>
                    <a:cubicBezTo>
                      <a:pt x="153" y="115"/>
                      <a:pt x="149" y="118"/>
                      <a:pt x="149" y="115"/>
                    </a:cubicBezTo>
                    <a:cubicBezTo>
                      <a:pt x="150" y="111"/>
                      <a:pt x="155" y="111"/>
                      <a:pt x="157" y="110"/>
                    </a:cubicBezTo>
                    <a:cubicBezTo>
                      <a:pt x="154" y="104"/>
                      <a:pt x="151" y="98"/>
                      <a:pt x="147" y="92"/>
                    </a:cubicBezTo>
                    <a:cubicBezTo>
                      <a:pt x="143" y="97"/>
                      <a:pt x="132" y="104"/>
                      <a:pt x="125" y="97"/>
                    </a:cubicBezTo>
                    <a:cubicBezTo>
                      <a:pt x="124" y="94"/>
                      <a:pt x="128" y="96"/>
                      <a:pt x="128" y="93"/>
                    </a:cubicBezTo>
                    <a:cubicBezTo>
                      <a:pt x="126" y="92"/>
                      <a:pt x="130" y="87"/>
                      <a:pt x="126" y="86"/>
                    </a:cubicBezTo>
                    <a:cubicBezTo>
                      <a:pt x="125" y="86"/>
                      <a:pt x="125" y="86"/>
                      <a:pt x="124" y="86"/>
                    </a:cubicBezTo>
                    <a:cubicBezTo>
                      <a:pt x="124" y="84"/>
                      <a:pt x="124" y="81"/>
                      <a:pt x="124" y="78"/>
                    </a:cubicBezTo>
                    <a:cubicBezTo>
                      <a:pt x="132" y="78"/>
                      <a:pt x="131" y="72"/>
                      <a:pt x="138" y="73"/>
                    </a:cubicBezTo>
                    <a:cubicBezTo>
                      <a:pt x="139" y="71"/>
                      <a:pt x="137" y="72"/>
                      <a:pt x="138" y="69"/>
                    </a:cubicBezTo>
                    <a:cubicBezTo>
                      <a:pt x="151" y="72"/>
                      <a:pt x="153" y="55"/>
                      <a:pt x="165" y="48"/>
                    </a:cubicBezTo>
                    <a:cubicBezTo>
                      <a:pt x="169" y="48"/>
                      <a:pt x="169" y="44"/>
                      <a:pt x="174" y="45"/>
                    </a:cubicBezTo>
                    <a:cubicBezTo>
                      <a:pt x="174" y="44"/>
                      <a:pt x="172" y="45"/>
                      <a:pt x="172" y="43"/>
                    </a:cubicBezTo>
                    <a:cubicBezTo>
                      <a:pt x="175" y="42"/>
                      <a:pt x="169" y="43"/>
                      <a:pt x="171" y="40"/>
                    </a:cubicBezTo>
                    <a:cubicBezTo>
                      <a:pt x="172" y="40"/>
                      <a:pt x="173" y="39"/>
                      <a:pt x="175" y="39"/>
                    </a:cubicBezTo>
                    <a:cubicBezTo>
                      <a:pt x="176" y="42"/>
                      <a:pt x="179" y="41"/>
                      <a:pt x="181" y="39"/>
                    </a:cubicBezTo>
                    <a:cubicBezTo>
                      <a:pt x="184" y="36"/>
                      <a:pt x="190" y="37"/>
                      <a:pt x="191" y="36"/>
                    </a:cubicBezTo>
                    <a:cubicBezTo>
                      <a:pt x="192" y="36"/>
                      <a:pt x="192" y="37"/>
                      <a:pt x="192" y="37"/>
                    </a:cubicBezTo>
                    <a:cubicBezTo>
                      <a:pt x="194" y="38"/>
                      <a:pt x="195" y="37"/>
                      <a:pt x="195" y="35"/>
                    </a:cubicBezTo>
                    <a:cubicBezTo>
                      <a:pt x="199" y="34"/>
                      <a:pt x="199" y="30"/>
                      <a:pt x="204" y="32"/>
                    </a:cubicBezTo>
                    <a:cubicBezTo>
                      <a:pt x="204" y="34"/>
                      <a:pt x="202" y="34"/>
                      <a:pt x="202" y="36"/>
                    </a:cubicBezTo>
                    <a:cubicBezTo>
                      <a:pt x="205" y="36"/>
                      <a:pt x="205" y="30"/>
                      <a:pt x="208" y="35"/>
                    </a:cubicBezTo>
                    <a:cubicBezTo>
                      <a:pt x="209" y="34"/>
                      <a:pt x="208" y="32"/>
                      <a:pt x="210" y="32"/>
                    </a:cubicBezTo>
                    <a:cubicBezTo>
                      <a:pt x="215" y="33"/>
                      <a:pt x="217" y="33"/>
                      <a:pt x="223" y="35"/>
                    </a:cubicBezTo>
                    <a:cubicBezTo>
                      <a:pt x="223" y="37"/>
                      <a:pt x="219" y="36"/>
                      <a:pt x="219" y="37"/>
                    </a:cubicBezTo>
                    <a:cubicBezTo>
                      <a:pt x="220" y="39"/>
                      <a:pt x="221" y="38"/>
                      <a:pt x="222" y="37"/>
                    </a:cubicBezTo>
                    <a:cubicBezTo>
                      <a:pt x="223" y="40"/>
                      <a:pt x="229" y="38"/>
                      <a:pt x="232" y="38"/>
                    </a:cubicBezTo>
                    <a:cubicBezTo>
                      <a:pt x="232" y="38"/>
                      <a:pt x="232" y="38"/>
                      <a:pt x="233" y="38"/>
                    </a:cubicBezTo>
                    <a:cubicBezTo>
                      <a:pt x="233" y="40"/>
                      <a:pt x="235" y="40"/>
                      <a:pt x="234" y="42"/>
                    </a:cubicBezTo>
                    <a:cubicBezTo>
                      <a:pt x="248" y="43"/>
                      <a:pt x="261" y="44"/>
                      <a:pt x="267" y="52"/>
                    </a:cubicBezTo>
                    <a:cubicBezTo>
                      <a:pt x="262" y="60"/>
                      <a:pt x="246" y="56"/>
                      <a:pt x="237" y="54"/>
                    </a:cubicBezTo>
                    <a:cubicBezTo>
                      <a:pt x="238" y="56"/>
                      <a:pt x="242" y="56"/>
                      <a:pt x="243" y="58"/>
                    </a:cubicBezTo>
                    <a:cubicBezTo>
                      <a:pt x="241" y="64"/>
                      <a:pt x="248" y="68"/>
                      <a:pt x="256" y="68"/>
                    </a:cubicBezTo>
                    <a:cubicBezTo>
                      <a:pt x="258" y="66"/>
                      <a:pt x="250" y="66"/>
                      <a:pt x="252" y="61"/>
                    </a:cubicBezTo>
                    <a:cubicBezTo>
                      <a:pt x="256" y="62"/>
                      <a:pt x="259" y="65"/>
                      <a:pt x="265" y="64"/>
                    </a:cubicBezTo>
                    <a:cubicBezTo>
                      <a:pt x="267" y="63"/>
                      <a:pt x="262" y="61"/>
                      <a:pt x="263" y="59"/>
                    </a:cubicBezTo>
                    <a:cubicBezTo>
                      <a:pt x="267" y="57"/>
                      <a:pt x="275" y="52"/>
                      <a:pt x="279" y="57"/>
                    </a:cubicBezTo>
                    <a:cubicBezTo>
                      <a:pt x="280" y="53"/>
                      <a:pt x="277" y="46"/>
                      <a:pt x="273" y="44"/>
                    </a:cubicBezTo>
                    <a:cubicBezTo>
                      <a:pt x="277" y="41"/>
                      <a:pt x="283" y="45"/>
                      <a:pt x="286" y="46"/>
                    </a:cubicBezTo>
                    <a:cubicBezTo>
                      <a:pt x="287" y="49"/>
                      <a:pt x="283" y="48"/>
                      <a:pt x="282" y="49"/>
                    </a:cubicBezTo>
                    <a:cubicBezTo>
                      <a:pt x="281" y="53"/>
                      <a:pt x="285" y="52"/>
                      <a:pt x="286" y="54"/>
                    </a:cubicBezTo>
                    <a:cubicBezTo>
                      <a:pt x="294" y="46"/>
                      <a:pt x="306" y="45"/>
                      <a:pt x="315" y="41"/>
                    </a:cubicBezTo>
                    <a:cubicBezTo>
                      <a:pt x="313" y="43"/>
                      <a:pt x="314" y="43"/>
                      <a:pt x="314" y="46"/>
                    </a:cubicBezTo>
                    <a:cubicBezTo>
                      <a:pt x="320" y="44"/>
                      <a:pt x="329" y="46"/>
                      <a:pt x="331" y="41"/>
                    </a:cubicBezTo>
                    <a:cubicBezTo>
                      <a:pt x="335" y="41"/>
                      <a:pt x="333" y="45"/>
                      <a:pt x="336" y="45"/>
                    </a:cubicBezTo>
                    <a:cubicBezTo>
                      <a:pt x="338" y="45"/>
                      <a:pt x="337" y="43"/>
                      <a:pt x="340" y="43"/>
                    </a:cubicBezTo>
                    <a:cubicBezTo>
                      <a:pt x="340" y="41"/>
                      <a:pt x="335" y="40"/>
                      <a:pt x="337" y="38"/>
                    </a:cubicBezTo>
                    <a:cubicBezTo>
                      <a:pt x="351" y="38"/>
                      <a:pt x="360" y="43"/>
                      <a:pt x="372" y="45"/>
                    </a:cubicBezTo>
                    <a:cubicBezTo>
                      <a:pt x="371" y="40"/>
                      <a:pt x="366" y="40"/>
                      <a:pt x="361" y="39"/>
                    </a:cubicBezTo>
                    <a:cubicBezTo>
                      <a:pt x="362" y="35"/>
                      <a:pt x="359" y="34"/>
                      <a:pt x="358" y="31"/>
                    </a:cubicBezTo>
                    <a:cubicBezTo>
                      <a:pt x="360" y="29"/>
                      <a:pt x="361" y="26"/>
                      <a:pt x="362" y="24"/>
                    </a:cubicBezTo>
                    <a:cubicBezTo>
                      <a:pt x="363" y="24"/>
                      <a:pt x="363" y="23"/>
                      <a:pt x="364" y="23"/>
                    </a:cubicBezTo>
                    <a:cubicBezTo>
                      <a:pt x="371" y="22"/>
                      <a:pt x="379" y="24"/>
                      <a:pt x="376" y="30"/>
                    </a:cubicBezTo>
                    <a:cubicBezTo>
                      <a:pt x="380" y="35"/>
                      <a:pt x="385" y="40"/>
                      <a:pt x="390" y="44"/>
                    </a:cubicBezTo>
                    <a:cubicBezTo>
                      <a:pt x="391" y="49"/>
                      <a:pt x="388" y="49"/>
                      <a:pt x="388" y="53"/>
                    </a:cubicBezTo>
                    <a:cubicBezTo>
                      <a:pt x="385" y="53"/>
                      <a:pt x="381" y="53"/>
                      <a:pt x="378" y="53"/>
                    </a:cubicBezTo>
                    <a:cubicBezTo>
                      <a:pt x="380" y="58"/>
                      <a:pt x="395" y="56"/>
                      <a:pt x="396" y="51"/>
                    </a:cubicBezTo>
                    <a:cubicBezTo>
                      <a:pt x="396" y="46"/>
                      <a:pt x="392" y="45"/>
                      <a:pt x="396" y="42"/>
                    </a:cubicBezTo>
                    <a:cubicBezTo>
                      <a:pt x="393" y="40"/>
                      <a:pt x="389" y="40"/>
                      <a:pt x="386" y="38"/>
                    </a:cubicBezTo>
                    <a:cubicBezTo>
                      <a:pt x="389" y="32"/>
                      <a:pt x="383" y="32"/>
                      <a:pt x="379" y="30"/>
                    </a:cubicBezTo>
                    <a:cubicBezTo>
                      <a:pt x="379" y="27"/>
                      <a:pt x="387" y="27"/>
                      <a:pt x="383" y="25"/>
                    </a:cubicBezTo>
                    <a:cubicBezTo>
                      <a:pt x="385" y="24"/>
                      <a:pt x="387" y="30"/>
                      <a:pt x="390" y="30"/>
                    </a:cubicBezTo>
                    <a:cubicBezTo>
                      <a:pt x="393" y="32"/>
                      <a:pt x="397" y="33"/>
                      <a:pt x="402" y="33"/>
                    </a:cubicBezTo>
                    <a:cubicBezTo>
                      <a:pt x="399" y="31"/>
                      <a:pt x="394" y="30"/>
                      <a:pt x="390" y="29"/>
                    </a:cubicBezTo>
                    <a:cubicBezTo>
                      <a:pt x="390" y="24"/>
                      <a:pt x="394" y="29"/>
                      <a:pt x="397" y="28"/>
                    </a:cubicBezTo>
                    <a:cubicBezTo>
                      <a:pt x="393" y="22"/>
                      <a:pt x="409" y="27"/>
                      <a:pt x="413" y="29"/>
                    </a:cubicBezTo>
                    <a:cubicBezTo>
                      <a:pt x="411" y="23"/>
                      <a:pt x="401" y="26"/>
                      <a:pt x="401" y="19"/>
                    </a:cubicBezTo>
                    <a:cubicBezTo>
                      <a:pt x="407" y="18"/>
                      <a:pt x="416" y="17"/>
                      <a:pt x="423" y="18"/>
                    </a:cubicBezTo>
                    <a:cubicBezTo>
                      <a:pt x="422" y="15"/>
                      <a:pt x="416" y="18"/>
                      <a:pt x="416" y="14"/>
                    </a:cubicBezTo>
                    <a:cubicBezTo>
                      <a:pt x="419" y="13"/>
                      <a:pt x="418" y="13"/>
                      <a:pt x="419" y="11"/>
                    </a:cubicBezTo>
                    <a:cubicBezTo>
                      <a:pt x="425" y="10"/>
                      <a:pt x="434" y="11"/>
                      <a:pt x="439" y="10"/>
                    </a:cubicBezTo>
                    <a:cubicBezTo>
                      <a:pt x="439" y="8"/>
                      <a:pt x="437" y="9"/>
                      <a:pt x="435" y="9"/>
                    </a:cubicBezTo>
                    <a:cubicBezTo>
                      <a:pt x="443" y="6"/>
                      <a:pt x="450" y="9"/>
                      <a:pt x="458" y="8"/>
                    </a:cubicBezTo>
                    <a:cubicBezTo>
                      <a:pt x="458" y="6"/>
                      <a:pt x="456" y="7"/>
                      <a:pt x="454" y="7"/>
                    </a:cubicBezTo>
                    <a:cubicBezTo>
                      <a:pt x="457" y="4"/>
                      <a:pt x="460" y="8"/>
                      <a:pt x="464" y="7"/>
                    </a:cubicBezTo>
                    <a:cubicBezTo>
                      <a:pt x="464" y="4"/>
                      <a:pt x="460" y="5"/>
                      <a:pt x="459" y="4"/>
                    </a:cubicBezTo>
                    <a:cubicBezTo>
                      <a:pt x="461" y="0"/>
                      <a:pt x="468" y="1"/>
                      <a:pt x="474" y="1"/>
                    </a:cubicBezTo>
                    <a:cubicBezTo>
                      <a:pt x="473" y="2"/>
                      <a:pt x="472" y="2"/>
                      <a:pt x="471" y="2"/>
                    </a:cubicBezTo>
                    <a:cubicBezTo>
                      <a:pt x="481" y="9"/>
                      <a:pt x="502" y="4"/>
                      <a:pt x="512" y="11"/>
                    </a:cubicBezTo>
                    <a:cubicBezTo>
                      <a:pt x="507" y="14"/>
                      <a:pt x="502" y="17"/>
                      <a:pt x="498" y="21"/>
                    </a:cubicBezTo>
                    <a:cubicBezTo>
                      <a:pt x="503" y="22"/>
                      <a:pt x="504" y="20"/>
                      <a:pt x="508" y="20"/>
                    </a:cubicBezTo>
                    <a:cubicBezTo>
                      <a:pt x="508" y="18"/>
                      <a:pt x="504" y="21"/>
                      <a:pt x="505" y="17"/>
                    </a:cubicBezTo>
                    <a:cubicBezTo>
                      <a:pt x="508" y="17"/>
                      <a:pt x="510" y="17"/>
                      <a:pt x="511" y="18"/>
                    </a:cubicBezTo>
                    <a:cubicBezTo>
                      <a:pt x="513" y="18"/>
                      <a:pt x="516" y="21"/>
                      <a:pt x="517" y="18"/>
                    </a:cubicBezTo>
                    <a:cubicBezTo>
                      <a:pt x="532" y="17"/>
                      <a:pt x="541" y="23"/>
                      <a:pt x="557" y="22"/>
                    </a:cubicBezTo>
                    <a:cubicBezTo>
                      <a:pt x="558" y="22"/>
                      <a:pt x="557" y="20"/>
                      <a:pt x="556" y="20"/>
                    </a:cubicBezTo>
                    <a:cubicBezTo>
                      <a:pt x="568" y="17"/>
                      <a:pt x="577" y="21"/>
                      <a:pt x="586" y="25"/>
                    </a:cubicBezTo>
                    <a:cubicBezTo>
                      <a:pt x="586" y="27"/>
                      <a:pt x="585" y="27"/>
                      <a:pt x="584" y="27"/>
                    </a:cubicBezTo>
                    <a:cubicBezTo>
                      <a:pt x="589" y="29"/>
                      <a:pt x="593" y="33"/>
                      <a:pt x="600" y="33"/>
                    </a:cubicBezTo>
                    <a:cubicBezTo>
                      <a:pt x="603" y="31"/>
                      <a:pt x="598" y="30"/>
                      <a:pt x="599" y="28"/>
                    </a:cubicBezTo>
                    <a:cubicBezTo>
                      <a:pt x="606" y="31"/>
                      <a:pt x="618" y="30"/>
                      <a:pt x="626" y="29"/>
                    </a:cubicBezTo>
                    <a:cubicBezTo>
                      <a:pt x="623" y="27"/>
                      <a:pt x="627" y="25"/>
                      <a:pt x="621" y="26"/>
                    </a:cubicBezTo>
                    <a:cubicBezTo>
                      <a:pt x="622" y="25"/>
                      <a:pt x="623" y="25"/>
                      <a:pt x="623" y="24"/>
                    </a:cubicBezTo>
                    <a:cubicBezTo>
                      <a:pt x="623" y="22"/>
                      <a:pt x="627" y="22"/>
                      <a:pt x="631" y="22"/>
                    </a:cubicBezTo>
                    <a:cubicBezTo>
                      <a:pt x="644" y="22"/>
                      <a:pt x="650" y="28"/>
                      <a:pt x="664" y="27"/>
                    </a:cubicBezTo>
                    <a:cubicBezTo>
                      <a:pt x="662" y="29"/>
                      <a:pt x="664" y="28"/>
                      <a:pt x="665" y="30"/>
                    </a:cubicBezTo>
                    <a:cubicBezTo>
                      <a:pt x="692" y="33"/>
                      <a:pt x="717" y="38"/>
                      <a:pt x="745" y="39"/>
                    </a:cubicBezTo>
                    <a:cubicBezTo>
                      <a:pt x="748" y="39"/>
                      <a:pt x="751" y="39"/>
                      <a:pt x="752" y="40"/>
                    </a:cubicBezTo>
                    <a:close/>
                    <a:moveTo>
                      <a:pt x="229" y="199"/>
                    </a:moveTo>
                    <a:cubicBezTo>
                      <a:pt x="229" y="200"/>
                      <a:pt x="228" y="201"/>
                      <a:pt x="228" y="202"/>
                    </a:cubicBezTo>
                    <a:cubicBezTo>
                      <a:pt x="231" y="203"/>
                      <a:pt x="231" y="202"/>
                      <a:pt x="235" y="203"/>
                    </a:cubicBezTo>
                    <a:cubicBezTo>
                      <a:pt x="234" y="199"/>
                      <a:pt x="239" y="202"/>
                      <a:pt x="238" y="200"/>
                    </a:cubicBezTo>
                    <a:cubicBezTo>
                      <a:pt x="236" y="199"/>
                      <a:pt x="232" y="199"/>
                      <a:pt x="229" y="199"/>
                    </a:cubicBezTo>
                    <a:close/>
                    <a:moveTo>
                      <a:pt x="192" y="85"/>
                    </a:moveTo>
                    <a:cubicBezTo>
                      <a:pt x="186" y="70"/>
                      <a:pt x="200" y="69"/>
                      <a:pt x="206" y="61"/>
                    </a:cubicBezTo>
                    <a:cubicBezTo>
                      <a:pt x="203" y="57"/>
                      <a:pt x="193" y="58"/>
                      <a:pt x="190" y="61"/>
                    </a:cubicBezTo>
                    <a:cubicBezTo>
                      <a:pt x="193" y="74"/>
                      <a:pt x="171" y="69"/>
                      <a:pt x="174" y="85"/>
                    </a:cubicBezTo>
                    <a:cubicBezTo>
                      <a:pt x="179" y="85"/>
                      <a:pt x="180" y="89"/>
                      <a:pt x="183" y="90"/>
                    </a:cubicBezTo>
                    <a:cubicBezTo>
                      <a:pt x="180" y="94"/>
                      <a:pt x="179" y="96"/>
                      <a:pt x="173" y="98"/>
                    </a:cubicBezTo>
                    <a:cubicBezTo>
                      <a:pt x="173" y="104"/>
                      <a:pt x="171" y="108"/>
                      <a:pt x="175" y="107"/>
                    </a:cubicBezTo>
                    <a:cubicBezTo>
                      <a:pt x="172" y="110"/>
                      <a:pt x="171" y="111"/>
                      <a:pt x="163" y="111"/>
                    </a:cubicBezTo>
                    <a:cubicBezTo>
                      <a:pt x="163" y="113"/>
                      <a:pt x="164" y="115"/>
                      <a:pt x="162" y="115"/>
                    </a:cubicBezTo>
                    <a:cubicBezTo>
                      <a:pt x="159" y="116"/>
                      <a:pt x="157" y="115"/>
                      <a:pt x="156" y="113"/>
                    </a:cubicBezTo>
                    <a:cubicBezTo>
                      <a:pt x="154" y="115"/>
                      <a:pt x="155" y="119"/>
                      <a:pt x="152" y="120"/>
                    </a:cubicBezTo>
                    <a:cubicBezTo>
                      <a:pt x="148" y="120"/>
                      <a:pt x="145" y="115"/>
                      <a:pt x="142" y="117"/>
                    </a:cubicBezTo>
                    <a:cubicBezTo>
                      <a:pt x="145" y="119"/>
                      <a:pt x="146" y="122"/>
                      <a:pt x="150" y="123"/>
                    </a:cubicBezTo>
                    <a:cubicBezTo>
                      <a:pt x="152" y="122"/>
                      <a:pt x="155" y="121"/>
                      <a:pt x="157" y="120"/>
                    </a:cubicBezTo>
                    <a:cubicBezTo>
                      <a:pt x="165" y="127"/>
                      <a:pt x="173" y="118"/>
                      <a:pt x="183" y="118"/>
                    </a:cubicBezTo>
                    <a:cubicBezTo>
                      <a:pt x="183" y="119"/>
                      <a:pt x="183" y="121"/>
                      <a:pt x="183" y="122"/>
                    </a:cubicBezTo>
                    <a:cubicBezTo>
                      <a:pt x="188" y="122"/>
                      <a:pt x="188" y="115"/>
                      <a:pt x="193" y="118"/>
                    </a:cubicBezTo>
                    <a:cubicBezTo>
                      <a:pt x="193" y="111"/>
                      <a:pt x="190" y="103"/>
                      <a:pt x="198" y="102"/>
                    </a:cubicBezTo>
                    <a:cubicBezTo>
                      <a:pt x="201" y="103"/>
                      <a:pt x="201" y="106"/>
                      <a:pt x="205" y="107"/>
                    </a:cubicBezTo>
                    <a:cubicBezTo>
                      <a:pt x="208" y="104"/>
                      <a:pt x="205" y="102"/>
                      <a:pt x="207" y="99"/>
                    </a:cubicBezTo>
                    <a:cubicBezTo>
                      <a:pt x="204" y="99"/>
                      <a:pt x="201" y="99"/>
                      <a:pt x="202" y="96"/>
                    </a:cubicBezTo>
                    <a:cubicBezTo>
                      <a:pt x="206" y="87"/>
                      <a:pt x="222" y="96"/>
                      <a:pt x="228" y="88"/>
                    </a:cubicBezTo>
                    <a:cubicBezTo>
                      <a:pt x="216" y="83"/>
                      <a:pt x="198" y="95"/>
                      <a:pt x="192" y="85"/>
                    </a:cubicBezTo>
                    <a:close/>
                    <a:moveTo>
                      <a:pt x="246" y="78"/>
                    </a:moveTo>
                    <a:cubicBezTo>
                      <a:pt x="247" y="82"/>
                      <a:pt x="251" y="82"/>
                      <a:pt x="254" y="85"/>
                    </a:cubicBezTo>
                    <a:cubicBezTo>
                      <a:pt x="256" y="81"/>
                      <a:pt x="251" y="78"/>
                      <a:pt x="250" y="76"/>
                    </a:cubicBezTo>
                    <a:cubicBezTo>
                      <a:pt x="251" y="79"/>
                      <a:pt x="248" y="78"/>
                      <a:pt x="246" y="78"/>
                    </a:cubicBezTo>
                    <a:close/>
                    <a:moveTo>
                      <a:pt x="228" y="84"/>
                    </a:moveTo>
                    <a:cubicBezTo>
                      <a:pt x="232" y="84"/>
                      <a:pt x="231" y="89"/>
                      <a:pt x="235" y="89"/>
                    </a:cubicBezTo>
                    <a:cubicBezTo>
                      <a:pt x="238" y="90"/>
                      <a:pt x="237" y="87"/>
                      <a:pt x="240" y="87"/>
                    </a:cubicBezTo>
                    <a:cubicBezTo>
                      <a:pt x="239" y="82"/>
                      <a:pt x="230" y="77"/>
                      <a:pt x="228" y="84"/>
                    </a:cubicBezTo>
                    <a:close/>
                    <a:moveTo>
                      <a:pt x="581" y="113"/>
                    </a:moveTo>
                    <a:cubicBezTo>
                      <a:pt x="580" y="124"/>
                      <a:pt x="579" y="134"/>
                      <a:pt x="570" y="136"/>
                    </a:cubicBezTo>
                    <a:cubicBezTo>
                      <a:pt x="584" y="138"/>
                      <a:pt x="592" y="121"/>
                      <a:pt x="581" y="113"/>
                    </a:cubicBezTo>
                    <a:close/>
                    <a:moveTo>
                      <a:pt x="237" y="176"/>
                    </a:moveTo>
                    <a:cubicBezTo>
                      <a:pt x="236" y="177"/>
                      <a:pt x="235" y="177"/>
                      <a:pt x="234" y="176"/>
                    </a:cubicBezTo>
                    <a:cubicBezTo>
                      <a:pt x="234" y="183"/>
                      <a:pt x="231" y="186"/>
                      <a:pt x="229" y="191"/>
                    </a:cubicBezTo>
                    <a:cubicBezTo>
                      <a:pt x="236" y="205"/>
                      <a:pt x="253" y="193"/>
                      <a:pt x="265" y="192"/>
                    </a:cubicBezTo>
                    <a:cubicBezTo>
                      <a:pt x="271" y="199"/>
                      <a:pt x="289" y="201"/>
                      <a:pt x="297" y="196"/>
                    </a:cubicBezTo>
                    <a:cubicBezTo>
                      <a:pt x="294" y="182"/>
                      <a:pt x="279" y="181"/>
                      <a:pt x="270" y="174"/>
                    </a:cubicBezTo>
                    <a:cubicBezTo>
                      <a:pt x="273" y="173"/>
                      <a:pt x="272" y="173"/>
                      <a:pt x="275" y="174"/>
                    </a:cubicBezTo>
                    <a:cubicBezTo>
                      <a:pt x="274" y="168"/>
                      <a:pt x="279" y="170"/>
                      <a:pt x="276" y="166"/>
                    </a:cubicBezTo>
                    <a:cubicBezTo>
                      <a:pt x="276" y="164"/>
                      <a:pt x="282" y="164"/>
                      <a:pt x="280" y="162"/>
                    </a:cubicBezTo>
                    <a:cubicBezTo>
                      <a:pt x="275" y="164"/>
                      <a:pt x="264" y="165"/>
                      <a:pt x="259" y="170"/>
                    </a:cubicBezTo>
                    <a:cubicBezTo>
                      <a:pt x="263" y="171"/>
                      <a:pt x="267" y="172"/>
                      <a:pt x="270" y="174"/>
                    </a:cubicBezTo>
                    <a:cubicBezTo>
                      <a:pt x="265" y="175"/>
                      <a:pt x="262" y="178"/>
                      <a:pt x="256" y="179"/>
                    </a:cubicBezTo>
                    <a:cubicBezTo>
                      <a:pt x="257" y="174"/>
                      <a:pt x="253" y="174"/>
                      <a:pt x="251" y="173"/>
                    </a:cubicBezTo>
                    <a:cubicBezTo>
                      <a:pt x="250" y="169"/>
                      <a:pt x="257" y="173"/>
                      <a:pt x="256" y="169"/>
                    </a:cubicBezTo>
                    <a:cubicBezTo>
                      <a:pt x="247" y="166"/>
                      <a:pt x="238" y="164"/>
                      <a:pt x="237" y="176"/>
                    </a:cubicBezTo>
                    <a:close/>
                    <a:moveTo>
                      <a:pt x="352" y="198"/>
                    </a:moveTo>
                    <a:cubicBezTo>
                      <a:pt x="349" y="196"/>
                      <a:pt x="348" y="193"/>
                      <a:pt x="349" y="188"/>
                    </a:cubicBezTo>
                    <a:cubicBezTo>
                      <a:pt x="343" y="186"/>
                      <a:pt x="338" y="183"/>
                      <a:pt x="335" y="178"/>
                    </a:cubicBezTo>
                    <a:cubicBezTo>
                      <a:pt x="341" y="178"/>
                      <a:pt x="341" y="178"/>
                      <a:pt x="340" y="173"/>
                    </a:cubicBezTo>
                    <a:cubicBezTo>
                      <a:pt x="342" y="172"/>
                      <a:pt x="344" y="171"/>
                      <a:pt x="348" y="172"/>
                    </a:cubicBezTo>
                    <a:cubicBezTo>
                      <a:pt x="348" y="169"/>
                      <a:pt x="347" y="167"/>
                      <a:pt x="347" y="164"/>
                    </a:cubicBezTo>
                    <a:cubicBezTo>
                      <a:pt x="334" y="162"/>
                      <a:pt x="322" y="169"/>
                      <a:pt x="319" y="179"/>
                    </a:cubicBezTo>
                    <a:cubicBezTo>
                      <a:pt x="326" y="187"/>
                      <a:pt x="331" y="198"/>
                      <a:pt x="341" y="204"/>
                    </a:cubicBezTo>
                    <a:cubicBezTo>
                      <a:pt x="335" y="203"/>
                      <a:pt x="336" y="211"/>
                      <a:pt x="335" y="217"/>
                    </a:cubicBezTo>
                    <a:cubicBezTo>
                      <a:pt x="342" y="221"/>
                      <a:pt x="350" y="227"/>
                      <a:pt x="361" y="224"/>
                    </a:cubicBezTo>
                    <a:cubicBezTo>
                      <a:pt x="361" y="215"/>
                      <a:pt x="359" y="208"/>
                      <a:pt x="353" y="205"/>
                    </a:cubicBezTo>
                    <a:cubicBezTo>
                      <a:pt x="353" y="203"/>
                      <a:pt x="351" y="200"/>
                      <a:pt x="354" y="200"/>
                    </a:cubicBezTo>
                    <a:cubicBezTo>
                      <a:pt x="355" y="201"/>
                      <a:pt x="359" y="201"/>
                      <a:pt x="360" y="200"/>
                    </a:cubicBezTo>
                    <a:cubicBezTo>
                      <a:pt x="360" y="196"/>
                      <a:pt x="355" y="192"/>
                      <a:pt x="353" y="194"/>
                    </a:cubicBezTo>
                    <a:cubicBezTo>
                      <a:pt x="351" y="194"/>
                      <a:pt x="352" y="196"/>
                      <a:pt x="352" y="198"/>
                    </a:cubicBezTo>
                    <a:close/>
                    <a:moveTo>
                      <a:pt x="452" y="164"/>
                    </a:moveTo>
                    <a:cubicBezTo>
                      <a:pt x="449" y="165"/>
                      <a:pt x="446" y="165"/>
                      <a:pt x="445" y="168"/>
                    </a:cubicBezTo>
                    <a:cubicBezTo>
                      <a:pt x="444" y="172"/>
                      <a:pt x="446" y="173"/>
                      <a:pt x="448" y="175"/>
                    </a:cubicBezTo>
                    <a:cubicBezTo>
                      <a:pt x="446" y="168"/>
                      <a:pt x="451" y="168"/>
                      <a:pt x="452" y="164"/>
                    </a:cubicBezTo>
                    <a:close/>
                    <a:moveTo>
                      <a:pt x="462" y="167"/>
                    </a:moveTo>
                    <a:cubicBezTo>
                      <a:pt x="464" y="166"/>
                      <a:pt x="469" y="169"/>
                      <a:pt x="469" y="165"/>
                    </a:cubicBezTo>
                    <a:cubicBezTo>
                      <a:pt x="467" y="165"/>
                      <a:pt x="466" y="165"/>
                      <a:pt x="465" y="165"/>
                    </a:cubicBezTo>
                    <a:cubicBezTo>
                      <a:pt x="463" y="166"/>
                      <a:pt x="459" y="164"/>
                      <a:pt x="458" y="166"/>
                    </a:cubicBezTo>
                    <a:cubicBezTo>
                      <a:pt x="459" y="166"/>
                      <a:pt x="460" y="167"/>
                      <a:pt x="462" y="167"/>
                    </a:cubicBezTo>
                    <a:close/>
                    <a:moveTo>
                      <a:pt x="260" y="445"/>
                    </a:moveTo>
                    <a:cubicBezTo>
                      <a:pt x="260" y="448"/>
                      <a:pt x="258" y="456"/>
                      <a:pt x="260" y="460"/>
                    </a:cubicBezTo>
                    <a:cubicBezTo>
                      <a:pt x="262" y="456"/>
                      <a:pt x="268" y="462"/>
                      <a:pt x="270" y="457"/>
                    </a:cubicBezTo>
                    <a:cubicBezTo>
                      <a:pt x="263" y="456"/>
                      <a:pt x="275" y="451"/>
                      <a:pt x="273" y="445"/>
                    </a:cubicBezTo>
                    <a:cubicBezTo>
                      <a:pt x="270" y="441"/>
                      <a:pt x="265" y="443"/>
                      <a:pt x="260" y="445"/>
                    </a:cubicBezTo>
                    <a:close/>
                    <a:moveTo>
                      <a:pt x="246" y="468"/>
                    </a:moveTo>
                    <a:cubicBezTo>
                      <a:pt x="245" y="481"/>
                      <a:pt x="251" y="488"/>
                      <a:pt x="256" y="495"/>
                    </a:cubicBezTo>
                    <a:cubicBezTo>
                      <a:pt x="253" y="486"/>
                      <a:pt x="248" y="478"/>
                      <a:pt x="246" y="468"/>
                    </a:cubicBezTo>
                    <a:close/>
                    <a:moveTo>
                      <a:pt x="271" y="517"/>
                    </a:moveTo>
                    <a:cubicBezTo>
                      <a:pt x="272" y="521"/>
                      <a:pt x="273" y="529"/>
                      <a:pt x="276" y="527"/>
                    </a:cubicBezTo>
                    <a:cubicBezTo>
                      <a:pt x="273" y="520"/>
                      <a:pt x="276" y="507"/>
                      <a:pt x="272" y="502"/>
                    </a:cubicBezTo>
                    <a:cubicBezTo>
                      <a:pt x="269" y="500"/>
                      <a:pt x="270" y="515"/>
                      <a:pt x="271" y="5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12" name="Freeform 38"/>
              <p:cNvSpPr>
                <a:spLocks/>
              </p:cNvSpPr>
              <p:nvPr/>
            </p:nvSpPr>
            <p:spPr bwMode="auto">
              <a:xfrm>
                <a:off x="3796" y="1445"/>
                <a:ext cx="21" cy="21"/>
              </a:xfrm>
              <a:custGeom>
                <a:avLst/>
                <a:gdLst>
                  <a:gd name="T0" fmla="*/ 2 w 9"/>
                  <a:gd name="T1" fmla="*/ 6 h 9"/>
                  <a:gd name="T2" fmla="*/ 2 w 9"/>
                  <a:gd name="T3" fmla="*/ 0 h 9"/>
                  <a:gd name="T4" fmla="*/ 9 w 9"/>
                  <a:gd name="T5" fmla="*/ 6 h 9"/>
                  <a:gd name="T6" fmla="*/ 6 w 9"/>
                  <a:gd name="T7" fmla="*/ 6 h 9"/>
                  <a:gd name="T8" fmla="*/ 6 w 9"/>
                  <a:gd name="T9" fmla="*/ 8 h 9"/>
                  <a:gd name="T10" fmla="*/ 5 w 9"/>
                  <a:gd name="T11" fmla="*/ 9 h 9"/>
                  <a:gd name="T12" fmla="*/ 4 w 9"/>
                  <a:gd name="T13" fmla="*/ 6 h 9"/>
                  <a:gd name="T14" fmla="*/ 2 w 9"/>
                  <a:gd name="T1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9">
                    <a:moveTo>
                      <a:pt x="2" y="6"/>
                    </a:moveTo>
                    <a:cubicBezTo>
                      <a:pt x="3" y="4"/>
                      <a:pt x="0" y="1"/>
                      <a:pt x="2" y="0"/>
                    </a:cubicBezTo>
                    <a:cubicBezTo>
                      <a:pt x="2" y="4"/>
                      <a:pt x="7" y="3"/>
                      <a:pt x="9" y="6"/>
                    </a:cubicBezTo>
                    <a:cubicBezTo>
                      <a:pt x="8" y="5"/>
                      <a:pt x="6" y="5"/>
                      <a:pt x="6" y="6"/>
                    </a:cubicBezTo>
                    <a:cubicBezTo>
                      <a:pt x="7" y="6"/>
                      <a:pt x="7" y="8"/>
                      <a:pt x="6" y="8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1" y="9"/>
                      <a:pt x="4" y="8"/>
                      <a:pt x="4" y="6"/>
                    </a:cubicBezTo>
                    <a:cubicBezTo>
                      <a:pt x="3" y="6"/>
                      <a:pt x="3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13" name="Freeform 39"/>
              <p:cNvSpPr>
                <a:spLocks/>
              </p:cNvSpPr>
              <p:nvPr/>
            </p:nvSpPr>
            <p:spPr bwMode="auto">
              <a:xfrm>
                <a:off x="2769" y="930"/>
                <a:ext cx="14" cy="17"/>
              </a:xfrm>
              <a:custGeom>
                <a:avLst/>
                <a:gdLst>
                  <a:gd name="T0" fmla="*/ 4 w 6"/>
                  <a:gd name="T1" fmla="*/ 7 h 7"/>
                  <a:gd name="T2" fmla="*/ 0 w 6"/>
                  <a:gd name="T3" fmla="*/ 7 h 7"/>
                  <a:gd name="T4" fmla="*/ 3 w 6"/>
                  <a:gd name="T5" fmla="*/ 4 h 7"/>
                  <a:gd name="T6" fmla="*/ 0 w 6"/>
                  <a:gd name="T7" fmla="*/ 2 h 7"/>
                  <a:gd name="T8" fmla="*/ 2 w 6"/>
                  <a:gd name="T9" fmla="*/ 0 h 7"/>
                  <a:gd name="T10" fmla="*/ 4 w 6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3" y="7"/>
                      <a:pt x="1" y="7"/>
                      <a:pt x="0" y="7"/>
                    </a:cubicBezTo>
                    <a:cubicBezTo>
                      <a:pt x="0" y="5"/>
                      <a:pt x="3" y="6"/>
                      <a:pt x="3" y="4"/>
                    </a:cubicBezTo>
                    <a:cubicBezTo>
                      <a:pt x="0" y="4"/>
                      <a:pt x="3" y="3"/>
                      <a:pt x="0" y="2"/>
                    </a:cubicBezTo>
                    <a:cubicBezTo>
                      <a:pt x="0" y="1"/>
                      <a:pt x="2" y="2"/>
                      <a:pt x="2" y="0"/>
                    </a:cubicBezTo>
                    <a:cubicBezTo>
                      <a:pt x="6" y="1"/>
                      <a:pt x="2" y="6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14" name="Freeform 41"/>
              <p:cNvSpPr>
                <a:spLocks/>
              </p:cNvSpPr>
              <p:nvPr/>
            </p:nvSpPr>
            <p:spPr bwMode="auto">
              <a:xfrm>
                <a:off x="1765" y="736"/>
                <a:ext cx="15" cy="9"/>
              </a:xfrm>
              <a:custGeom>
                <a:avLst/>
                <a:gdLst>
                  <a:gd name="T0" fmla="*/ 0 w 6"/>
                  <a:gd name="T1" fmla="*/ 3 h 4"/>
                  <a:gd name="T2" fmla="*/ 6 w 6"/>
                  <a:gd name="T3" fmla="*/ 1 h 4"/>
                  <a:gd name="T4" fmla="*/ 6 w 6"/>
                  <a:gd name="T5" fmla="*/ 2 h 4"/>
                  <a:gd name="T6" fmla="*/ 6 w 6"/>
                  <a:gd name="T7" fmla="*/ 4 h 4"/>
                  <a:gd name="T8" fmla="*/ 0 w 6"/>
                  <a:gd name="T9" fmla="*/ 4 h 4"/>
                  <a:gd name="T10" fmla="*/ 0 w 6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cubicBezTo>
                      <a:pt x="3" y="4"/>
                      <a:pt x="2" y="0"/>
                      <a:pt x="6" y="1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4" y="4"/>
                      <a:pt x="2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15" name="Freeform 42"/>
              <p:cNvSpPr>
                <a:spLocks/>
              </p:cNvSpPr>
              <p:nvPr/>
            </p:nvSpPr>
            <p:spPr bwMode="auto">
              <a:xfrm>
                <a:off x="1754" y="745"/>
                <a:ext cx="16" cy="10"/>
              </a:xfrm>
              <a:custGeom>
                <a:avLst/>
                <a:gdLst>
                  <a:gd name="T0" fmla="*/ 2 w 7"/>
                  <a:gd name="T1" fmla="*/ 4 h 4"/>
                  <a:gd name="T2" fmla="*/ 5 w 7"/>
                  <a:gd name="T3" fmla="*/ 2 h 4"/>
                  <a:gd name="T4" fmla="*/ 5 w 7"/>
                  <a:gd name="T5" fmla="*/ 0 h 4"/>
                  <a:gd name="T6" fmla="*/ 7 w 7"/>
                  <a:gd name="T7" fmla="*/ 3 h 4"/>
                  <a:gd name="T8" fmla="*/ 2 w 7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2" y="4"/>
                    </a:moveTo>
                    <a:cubicBezTo>
                      <a:pt x="0" y="1"/>
                      <a:pt x="2" y="1"/>
                      <a:pt x="5" y="2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1"/>
                      <a:pt x="7" y="1"/>
                      <a:pt x="7" y="3"/>
                    </a:cubicBezTo>
                    <a:cubicBezTo>
                      <a:pt x="4" y="2"/>
                      <a:pt x="3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16" name="Freeform 43"/>
              <p:cNvSpPr>
                <a:spLocks/>
              </p:cNvSpPr>
              <p:nvPr/>
            </p:nvSpPr>
            <p:spPr bwMode="auto">
              <a:xfrm>
                <a:off x="1896" y="738"/>
                <a:ext cx="9" cy="14"/>
              </a:xfrm>
              <a:custGeom>
                <a:avLst/>
                <a:gdLst>
                  <a:gd name="T0" fmla="*/ 0 w 4"/>
                  <a:gd name="T1" fmla="*/ 1 h 6"/>
                  <a:gd name="T2" fmla="*/ 2 w 4"/>
                  <a:gd name="T3" fmla="*/ 0 h 6"/>
                  <a:gd name="T4" fmla="*/ 4 w 4"/>
                  <a:gd name="T5" fmla="*/ 6 h 6"/>
                  <a:gd name="T6" fmla="*/ 0 w 4"/>
                  <a:gd name="T7" fmla="*/ 6 h 6"/>
                  <a:gd name="T8" fmla="*/ 0 w 4"/>
                  <a:gd name="T9" fmla="*/ 5 h 6"/>
                  <a:gd name="T10" fmla="*/ 2 w 4"/>
                  <a:gd name="T11" fmla="*/ 4 h 6"/>
                  <a:gd name="T12" fmla="*/ 0 w 4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4" y="2"/>
                      <a:pt x="3" y="2"/>
                      <a:pt x="4" y="6"/>
                    </a:cubicBezTo>
                    <a:cubicBezTo>
                      <a:pt x="3" y="6"/>
                      <a:pt x="2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2" y="4"/>
                      <a:pt x="2" y="4"/>
                    </a:cubicBezTo>
                    <a:cubicBezTo>
                      <a:pt x="2" y="2"/>
                      <a:pt x="1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17" name="Freeform 44"/>
              <p:cNvSpPr>
                <a:spLocks/>
              </p:cNvSpPr>
              <p:nvPr/>
            </p:nvSpPr>
            <p:spPr bwMode="auto">
              <a:xfrm>
                <a:off x="1716" y="736"/>
                <a:ext cx="64" cy="11"/>
              </a:xfrm>
              <a:custGeom>
                <a:avLst/>
                <a:gdLst>
                  <a:gd name="T0" fmla="*/ 21 w 27"/>
                  <a:gd name="T1" fmla="*/ 3 h 5"/>
                  <a:gd name="T2" fmla="*/ 0 w 27"/>
                  <a:gd name="T3" fmla="*/ 5 h 5"/>
                  <a:gd name="T4" fmla="*/ 26 w 27"/>
                  <a:gd name="T5" fmla="*/ 0 h 5"/>
                  <a:gd name="T6" fmla="*/ 27 w 27"/>
                  <a:gd name="T7" fmla="*/ 1 h 5"/>
                  <a:gd name="T8" fmla="*/ 21 w 27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">
                    <a:moveTo>
                      <a:pt x="21" y="3"/>
                    </a:moveTo>
                    <a:cubicBezTo>
                      <a:pt x="13" y="2"/>
                      <a:pt x="8" y="5"/>
                      <a:pt x="0" y="5"/>
                    </a:cubicBezTo>
                    <a:cubicBezTo>
                      <a:pt x="6" y="1"/>
                      <a:pt x="18" y="2"/>
                      <a:pt x="26" y="0"/>
                    </a:cubicBezTo>
                    <a:cubicBezTo>
                      <a:pt x="26" y="0"/>
                      <a:pt x="27" y="0"/>
                      <a:pt x="27" y="1"/>
                    </a:cubicBezTo>
                    <a:cubicBezTo>
                      <a:pt x="23" y="0"/>
                      <a:pt x="24" y="4"/>
                      <a:pt x="2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18" name="Freeform 45"/>
              <p:cNvSpPr>
                <a:spLocks/>
              </p:cNvSpPr>
              <p:nvPr/>
            </p:nvSpPr>
            <p:spPr bwMode="auto">
              <a:xfrm>
                <a:off x="1737" y="743"/>
                <a:ext cx="24" cy="9"/>
              </a:xfrm>
              <a:custGeom>
                <a:avLst/>
                <a:gdLst>
                  <a:gd name="T0" fmla="*/ 0 w 10"/>
                  <a:gd name="T1" fmla="*/ 4 h 4"/>
                  <a:gd name="T2" fmla="*/ 8 w 10"/>
                  <a:gd name="T3" fmla="*/ 2 h 4"/>
                  <a:gd name="T4" fmla="*/ 0 w 1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cubicBezTo>
                      <a:pt x="1" y="2"/>
                      <a:pt x="10" y="0"/>
                      <a:pt x="8" y="2"/>
                    </a:cubicBezTo>
                    <a:cubicBezTo>
                      <a:pt x="5" y="2"/>
                      <a:pt x="4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19" name="Freeform 46"/>
              <p:cNvSpPr>
                <a:spLocks/>
              </p:cNvSpPr>
              <p:nvPr/>
            </p:nvSpPr>
            <p:spPr bwMode="auto">
              <a:xfrm>
                <a:off x="3876" y="740"/>
                <a:ext cx="71" cy="26"/>
              </a:xfrm>
              <a:custGeom>
                <a:avLst/>
                <a:gdLst>
                  <a:gd name="T0" fmla="*/ 12 w 30"/>
                  <a:gd name="T1" fmla="*/ 4 h 11"/>
                  <a:gd name="T2" fmla="*/ 30 w 30"/>
                  <a:gd name="T3" fmla="*/ 5 h 11"/>
                  <a:gd name="T4" fmla="*/ 17 w 30"/>
                  <a:gd name="T5" fmla="*/ 7 h 11"/>
                  <a:gd name="T6" fmla="*/ 0 w 30"/>
                  <a:gd name="T7" fmla="*/ 2 h 11"/>
                  <a:gd name="T8" fmla="*/ 12 w 30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12" y="4"/>
                    </a:moveTo>
                    <a:cubicBezTo>
                      <a:pt x="13" y="0"/>
                      <a:pt x="27" y="2"/>
                      <a:pt x="30" y="5"/>
                    </a:cubicBezTo>
                    <a:cubicBezTo>
                      <a:pt x="29" y="11"/>
                      <a:pt x="22" y="5"/>
                      <a:pt x="17" y="7"/>
                    </a:cubicBezTo>
                    <a:cubicBezTo>
                      <a:pt x="12" y="10"/>
                      <a:pt x="0" y="8"/>
                      <a:pt x="0" y="2"/>
                    </a:cubicBezTo>
                    <a:cubicBezTo>
                      <a:pt x="4" y="0"/>
                      <a:pt x="7" y="3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20" name="Freeform 47"/>
              <p:cNvSpPr>
                <a:spLocks noEditPoints="1"/>
              </p:cNvSpPr>
              <p:nvPr/>
            </p:nvSpPr>
            <p:spPr bwMode="auto">
              <a:xfrm>
                <a:off x="1046" y="759"/>
                <a:ext cx="1223" cy="1786"/>
              </a:xfrm>
              <a:custGeom>
                <a:avLst/>
                <a:gdLst>
                  <a:gd name="T0" fmla="*/ 347 w 517"/>
                  <a:gd name="T1" fmla="*/ 18 h 753"/>
                  <a:gd name="T2" fmla="*/ 369 w 517"/>
                  <a:gd name="T3" fmla="*/ 27 h 753"/>
                  <a:gd name="T4" fmla="*/ 405 w 517"/>
                  <a:gd name="T5" fmla="*/ 4 h 753"/>
                  <a:gd name="T6" fmla="*/ 444 w 517"/>
                  <a:gd name="T7" fmla="*/ 15 h 753"/>
                  <a:gd name="T8" fmla="*/ 467 w 517"/>
                  <a:gd name="T9" fmla="*/ 39 h 753"/>
                  <a:gd name="T10" fmla="*/ 441 w 517"/>
                  <a:gd name="T11" fmla="*/ 48 h 753"/>
                  <a:gd name="T12" fmla="*/ 413 w 517"/>
                  <a:gd name="T13" fmla="*/ 58 h 753"/>
                  <a:gd name="T14" fmla="*/ 417 w 517"/>
                  <a:gd name="T15" fmla="*/ 27 h 753"/>
                  <a:gd name="T16" fmla="*/ 377 w 517"/>
                  <a:gd name="T17" fmla="*/ 41 h 753"/>
                  <a:gd name="T18" fmla="*/ 336 w 517"/>
                  <a:gd name="T19" fmla="*/ 57 h 753"/>
                  <a:gd name="T20" fmla="*/ 336 w 517"/>
                  <a:gd name="T21" fmla="*/ 113 h 753"/>
                  <a:gd name="T22" fmla="*/ 378 w 517"/>
                  <a:gd name="T23" fmla="*/ 71 h 753"/>
                  <a:gd name="T24" fmla="*/ 436 w 517"/>
                  <a:gd name="T25" fmla="*/ 98 h 753"/>
                  <a:gd name="T26" fmla="*/ 444 w 517"/>
                  <a:gd name="T27" fmla="*/ 124 h 753"/>
                  <a:gd name="T28" fmla="*/ 392 w 517"/>
                  <a:gd name="T29" fmla="*/ 143 h 753"/>
                  <a:gd name="T30" fmla="*/ 358 w 517"/>
                  <a:gd name="T31" fmla="*/ 176 h 753"/>
                  <a:gd name="T32" fmla="*/ 325 w 517"/>
                  <a:gd name="T33" fmla="*/ 198 h 753"/>
                  <a:gd name="T34" fmla="*/ 273 w 517"/>
                  <a:gd name="T35" fmla="*/ 251 h 753"/>
                  <a:gd name="T36" fmla="*/ 203 w 517"/>
                  <a:gd name="T37" fmla="*/ 321 h 753"/>
                  <a:gd name="T38" fmla="*/ 261 w 517"/>
                  <a:gd name="T39" fmla="*/ 339 h 753"/>
                  <a:gd name="T40" fmla="*/ 336 w 517"/>
                  <a:gd name="T41" fmla="*/ 367 h 753"/>
                  <a:gd name="T42" fmla="*/ 372 w 517"/>
                  <a:gd name="T43" fmla="*/ 379 h 753"/>
                  <a:gd name="T44" fmla="*/ 430 w 517"/>
                  <a:gd name="T45" fmla="*/ 429 h 753"/>
                  <a:gd name="T46" fmla="*/ 459 w 517"/>
                  <a:gd name="T47" fmla="*/ 442 h 753"/>
                  <a:gd name="T48" fmla="*/ 500 w 517"/>
                  <a:gd name="T49" fmla="*/ 496 h 753"/>
                  <a:gd name="T50" fmla="*/ 448 w 517"/>
                  <a:gd name="T51" fmla="*/ 581 h 753"/>
                  <a:gd name="T52" fmla="*/ 414 w 517"/>
                  <a:gd name="T53" fmla="*/ 641 h 753"/>
                  <a:gd name="T54" fmla="*/ 394 w 517"/>
                  <a:gd name="T55" fmla="*/ 687 h 753"/>
                  <a:gd name="T56" fmla="*/ 386 w 517"/>
                  <a:gd name="T57" fmla="*/ 731 h 753"/>
                  <a:gd name="T58" fmla="*/ 374 w 517"/>
                  <a:gd name="T59" fmla="*/ 743 h 753"/>
                  <a:gd name="T60" fmla="*/ 358 w 517"/>
                  <a:gd name="T61" fmla="*/ 728 h 753"/>
                  <a:gd name="T62" fmla="*/ 348 w 517"/>
                  <a:gd name="T63" fmla="*/ 708 h 753"/>
                  <a:gd name="T64" fmla="*/ 344 w 517"/>
                  <a:gd name="T65" fmla="*/ 679 h 753"/>
                  <a:gd name="T66" fmla="*/ 268 w 517"/>
                  <a:gd name="T67" fmla="*/ 467 h 753"/>
                  <a:gd name="T68" fmla="*/ 274 w 517"/>
                  <a:gd name="T69" fmla="*/ 384 h 753"/>
                  <a:gd name="T70" fmla="*/ 148 w 517"/>
                  <a:gd name="T71" fmla="*/ 311 h 753"/>
                  <a:gd name="T72" fmla="*/ 121 w 517"/>
                  <a:gd name="T73" fmla="*/ 256 h 753"/>
                  <a:gd name="T74" fmla="*/ 115 w 517"/>
                  <a:gd name="T75" fmla="*/ 263 h 753"/>
                  <a:gd name="T76" fmla="*/ 126 w 517"/>
                  <a:gd name="T77" fmla="*/ 127 h 753"/>
                  <a:gd name="T78" fmla="*/ 126 w 517"/>
                  <a:gd name="T79" fmla="*/ 102 h 753"/>
                  <a:gd name="T80" fmla="*/ 117 w 517"/>
                  <a:gd name="T81" fmla="*/ 75 h 753"/>
                  <a:gd name="T82" fmla="*/ 0 w 517"/>
                  <a:gd name="T83" fmla="*/ 99 h 753"/>
                  <a:gd name="T84" fmla="*/ 21 w 517"/>
                  <a:gd name="T85" fmla="*/ 71 h 753"/>
                  <a:gd name="T86" fmla="*/ 59 w 517"/>
                  <a:gd name="T87" fmla="*/ 43 h 753"/>
                  <a:gd name="T88" fmla="*/ 187 w 517"/>
                  <a:gd name="T89" fmla="*/ 29 h 753"/>
                  <a:gd name="T90" fmla="*/ 237 w 517"/>
                  <a:gd name="T91" fmla="*/ 25 h 753"/>
                  <a:gd name="T92" fmla="*/ 294 w 517"/>
                  <a:gd name="T93" fmla="*/ 29 h 753"/>
                  <a:gd name="T94" fmla="*/ 316 w 517"/>
                  <a:gd name="T95" fmla="*/ 372 h 753"/>
                  <a:gd name="T96" fmla="*/ 249 w 517"/>
                  <a:gd name="T97" fmla="*/ 363 h 753"/>
                  <a:gd name="T98" fmla="*/ 135 w 517"/>
                  <a:gd name="T99" fmla="*/ 135 h 753"/>
                  <a:gd name="T100" fmla="*/ 121 w 517"/>
                  <a:gd name="T101" fmla="*/ 93 h 753"/>
                  <a:gd name="T102" fmla="*/ 214 w 517"/>
                  <a:gd name="T103" fmla="*/ 48 h 753"/>
                  <a:gd name="T104" fmla="*/ 231 w 517"/>
                  <a:gd name="T105" fmla="*/ 63 h 753"/>
                  <a:gd name="T106" fmla="*/ 263 w 517"/>
                  <a:gd name="T107" fmla="*/ 110 h 753"/>
                  <a:gd name="T108" fmla="*/ 307 w 517"/>
                  <a:gd name="T109" fmla="*/ 144 h 753"/>
                  <a:gd name="T110" fmla="*/ 301 w 517"/>
                  <a:gd name="T111" fmla="*/ 157 h 753"/>
                  <a:gd name="T112" fmla="*/ 322 w 517"/>
                  <a:gd name="T113" fmla="*/ 163 h 753"/>
                  <a:gd name="T114" fmla="*/ 321 w 517"/>
                  <a:gd name="T115" fmla="*/ 174 h 753"/>
                  <a:gd name="T116" fmla="*/ 122 w 517"/>
                  <a:gd name="T117" fmla="*/ 96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17" h="753">
                    <a:moveTo>
                      <a:pt x="335" y="31"/>
                    </a:moveTo>
                    <a:cubicBezTo>
                      <a:pt x="338" y="34"/>
                      <a:pt x="333" y="33"/>
                      <a:pt x="333" y="36"/>
                    </a:cubicBezTo>
                    <a:cubicBezTo>
                      <a:pt x="341" y="36"/>
                      <a:pt x="342" y="30"/>
                      <a:pt x="349" y="29"/>
                    </a:cubicBezTo>
                    <a:cubicBezTo>
                      <a:pt x="349" y="27"/>
                      <a:pt x="347" y="31"/>
                      <a:pt x="345" y="29"/>
                    </a:cubicBezTo>
                    <a:cubicBezTo>
                      <a:pt x="347" y="28"/>
                      <a:pt x="348" y="27"/>
                      <a:pt x="351" y="26"/>
                    </a:cubicBezTo>
                    <a:cubicBezTo>
                      <a:pt x="349" y="25"/>
                      <a:pt x="347" y="24"/>
                      <a:pt x="344" y="24"/>
                    </a:cubicBezTo>
                    <a:cubicBezTo>
                      <a:pt x="345" y="21"/>
                      <a:pt x="350" y="22"/>
                      <a:pt x="347" y="18"/>
                    </a:cubicBezTo>
                    <a:cubicBezTo>
                      <a:pt x="356" y="17"/>
                      <a:pt x="360" y="11"/>
                      <a:pt x="364" y="4"/>
                    </a:cubicBezTo>
                    <a:cubicBezTo>
                      <a:pt x="371" y="4"/>
                      <a:pt x="377" y="3"/>
                      <a:pt x="385" y="3"/>
                    </a:cubicBezTo>
                    <a:cubicBezTo>
                      <a:pt x="381" y="12"/>
                      <a:pt x="357" y="5"/>
                      <a:pt x="363" y="22"/>
                    </a:cubicBezTo>
                    <a:cubicBezTo>
                      <a:pt x="362" y="24"/>
                      <a:pt x="358" y="22"/>
                      <a:pt x="358" y="24"/>
                    </a:cubicBezTo>
                    <a:cubicBezTo>
                      <a:pt x="357" y="27"/>
                      <a:pt x="361" y="25"/>
                      <a:pt x="362" y="25"/>
                    </a:cubicBezTo>
                    <a:cubicBezTo>
                      <a:pt x="361" y="27"/>
                      <a:pt x="361" y="30"/>
                      <a:pt x="359" y="31"/>
                    </a:cubicBezTo>
                    <a:cubicBezTo>
                      <a:pt x="363" y="31"/>
                      <a:pt x="364" y="26"/>
                      <a:pt x="369" y="27"/>
                    </a:cubicBezTo>
                    <a:cubicBezTo>
                      <a:pt x="370" y="32"/>
                      <a:pt x="367" y="34"/>
                      <a:pt x="366" y="37"/>
                    </a:cubicBezTo>
                    <a:cubicBezTo>
                      <a:pt x="372" y="32"/>
                      <a:pt x="382" y="31"/>
                      <a:pt x="384" y="23"/>
                    </a:cubicBezTo>
                    <a:cubicBezTo>
                      <a:pt x="383" y="21"/>
                      <a:pt x="379" y="22"/>
                      <a:pt x="376" y="22"/>
                    </a:cubicBezTo>
                    <a:cubicBezTo>
                      <a:pt x="376" y="20"/>
                      <a:pt x="376" y="19"/>
                      <a:pt x="375" y="19"/>
                    </a:cubicBezTo>
                    <a:cubicBezTo>
                      <a:pt x="376" y="16"/>
                      <a:pt x="380" y="19"/>
                      <a:pt x="382" y="19"/>
                    </a:cubicBezTo>
                    <a:cubicBezTo>
                      <a:pt x="381" y="16"/>
                      <a:pt x="377" y="17"/>
                      <a:pt x="375" y="16"/>
                    </a:cubicBezTo>
                    <a:cubicBezTo>
                      <a:pt x="381" y="13"/>
                      <a:pt x="393" y="0"/>
                      <a:pt x="405" y="4"/>
                    </a:cubicBezTo>
                    <a:cubicBezTo>
                      <a:pt x="405" y="4"/>
                      <a:pt x="403" y="6"/>
                      <a:pt x="404" y="6"/>
                    </a:cubicBezTo>
                    <a:cubicBezTo>
                      <a:pt x="408" y="6"/>
                      <a:pt x="412" y="2"/>
                      <a:pt x="416" y="5"/>
                    </a:cubicBezTo>
                    <a:cubicBezTo>
                      <a:pt x="417" y="9"/>
                      <a:pt x="414" y="10"/>
                      <a:pt x="413" y="12"/>
                    </a:cubicBezTo>
                    <a:cubicBezTo>
                      <a:pt x="418" y="13"/>
                      <a:pt x="425" y="9"/>
                      <a:pt x="434" y="10"/>
                    </a:cubicBezTo>
                    <a:cubicBezTo>
                      <a:pt x="435" y="12"/>
                      <a:pt x="432" y="11"/>
                      <a:pt x="432" y="13"/>
                    </a:cubicBezTo>
                    <a:cubicBezTo>
                      <a:pt x="433" y="15"/>
                      <a:pt x="437" y="11"/>
                      <a:pt x="437" y="16"/>
                    </a:cubicBezTo>
                    <a:cubicBezTo>
                      <a:pt x="440" y="16"/>
                      <a:pt x="441" y="14"/>
                      <a:pt x="444" y="15"/>
                    </a:cubicBezTo>
                    <a:cubicBezTo>
                      <a:pt x="444" y="17"/>
                      <a:pt x="448" y="19"/>
                      <a:pt x="446" y="20"/>
                    </a:cubicBezTo>
                    <a:cubicBezTo>
                      <a:pt x="446" y="21"/>
                      <a:pt x="449" y="19"/>
                      <a:pt x="452" y="20"/>
                    </a:cubicBezTo>
                    <a:cubicBezTo>
                      <a:pt x="448" y="22"/>
                      <a:pt x="451" y="22"/>
                      <a:pt x="454" y="22"/>
                    </a:cubicBezTo>
                    <a:cubicBezTo>
                      <a:pt x="455" y="25"/>
                      <a:pt x="451" y="24"/>
                      <a:pt x="448" y="24"/>
                    </a:cubicBezTo>
                    <a:cubicBezTo>
                      <a:pt x="449" y="26"/>
                      <a:pt x="451" y="26"/>
                      <a:pt x="454" y="26"/>
                    </a:cubicBezTo>
                    <a:cubicBezTo>
                      <a:pt x="455" y="28"/>
                      <a:pt x="447" y="27"/>
                      <a:pt x="447" y="29"/>
                    </a:cubicBezTo>
                    <a:cubicBezTo>
                      <a:pt x="454" y="31"/>
                      <a:pt x="459" y="39"/>
                      <a:pt x="467" y="39"/>
                    </a:cubicBezTo>
                    <a:cubicBezTo>
                      <a:pt x="463" y="44"/>
                      <a:pt x="457" y="43"/>
                      <a:pt x="454" y="49"/>
                    </a:cubicBezTo>
                    <a:cubicBezTo>
                      <a:pt x="451" y="50"/>
                      <a:pt x="451" y="48"/>
                      <a:pt x="449" y="48"/>
                    </a:cubicBezTo>
                    <a:cubicBezTo>
                      <a:pt x="448" y="45"/>
                      <a:pt x="446" y="39"/>
                      <a:pt x="442" y="42"/>
                    </a:cubicBezTo>
                    <a:cubicBezTo>
                      <a:pt x="442" y="41"/>
                      <a:pt x="442" y="41"/>
                      <a:pt x="442" y="41"/>
                    </a:cubicBezTo>
                    <a:cubicBezTo>
                      <a:pt x="439" y="40"/>
                      <a:pt x="440" y="43"/>
                      <a:pt x="441" y="44"/>
                    </a:cubicBezTo>
                    <a:cubicBezTo>
                      <a:pt x="440" y="44"/>
                      <a:pt x="438" y="44"/>
                      <a:pt x="437" y="44"/>
                    </a:cubicBezTo>
                    <a:cubicBezTo>
                      <a:pt x="438" y="46"/>
                      <a:pt x="439" y="47"/>
                      <a:pt x="441" y="48"/>
                    </a:cubicBezTo>
                    <a:cubicBezTo>
                      <a:pt x="444" y="50"/>
                      <a:pt x="442" y="51"/>
                      <a:pt x="445" y="51"/>
                    </a:cubicBezTo>
                    <a:cubicBezTo>
                      <a:pt x="444" y="53"/>
                      <a:pt x="442" y="53"/>
                      <a:pt x="445" y="54"/>
                    </a:cubicBezTo>
                    <a:cubicBezTo>
                      <a:pt x="444" y="57"/>
                      <a:pt x="439" y="60"/>
                      <a:pt x="441" y="62"/>
                    </a:cubicBezTo>
                    <a:cubicBezTo>
                      <a:pt x="438" y="63"/>
                      <a:pt x="434" y="56"/>
                      <a:pt x="428" y="56"/>
                    </a:cubicBezTo>
                    <a:cubicBezTo>
                      <a:pt x="429" y="59"/>
                      <a:pt x="434" y="60"/>
                      <a:pt x="433" y="66"/>
                    </a:cubicBezTo>
                    <a:cubicBezTo>
                      <a:pt x="426" y="66"/>
                      <a:pt x="422" y="59"/>
                      <a:pt x="415" y="62"/>
                    </a:cubicBezTo>
                    <a:cubicBezTo>
                      <a:pt x="415" y="59"/>
                      <a:pt x="418" y="58"/>
                      <a:pt x="413" y="58"/>
                    </a:cubicBezTo>
                    <a:cubicBezTo>
                      <a:pt x="413" y="57"/>
                      <a:pt x="415" y="57"/>
                      <a:pt x="415" y="56"/>
                    </a:cubicBezTo>
                    <a:cubicBezTo>
                      <a:pt x="411" y="48"/>
                      <a:pt x="403" y="54"/>
                      <a:pt x="393" y="51"/>
                    </a:cubicBezTo>
                    <a:cubicBezTo>
                      <a:pt x="397" y="45"/>
                      <a:pt x="404" y="47"/>
                      <a:pt x="413" y="47"/>
                    </a:cubicBezTo>
                    <a:cubicBezTo>
                      <a:pt x="416" y="46"/>
                      <a:pt x="412" y="44"/>
                      <a:pt x="413" y="42"/>
                    </a:cubicBezTo>
                    <a:cubicBezTo>
                      <a:pt x="419" y="40"/>
                      <a:pt x="424" y="38"/>
                      <a:pt x="427" y="33"/>
                    </a:cubicBezTo>
                    <a:cubicBezTo>
                      <a:pt x="427" y="31"/>
                      <a:pt x="422" y="34"/>
                      <a:pt x="424" y="30"/>
                    </a:cubicBezTo>
                    <a:cubicBezTo>
                      <a:pt x="422" y="29"/>
                      <a:pt x="421" y="27"/>
                      <a:pt x="417" y="27"/>
                    </a:cubicBezTo>
                    <a:cubicBezTo>
                      <a:pt x="416" y="27"/>
                      <a:pt x="414" y="27"/>
                      <a:pt x="413" y="27"/>
                    </a:cubicBezTo>
                    <a:cubicBezTo>
                      <a:pt x="413" y="26"/>
                      <a:pt x="414" y="26"/>
                      <a:pt x="415" y="25"/>
                    </a:cubicBezTo>
                    <a:cubicBezTo>
                      <a:pt x="415" y="23"/>
                      <a:pt x="413" y="22"/>
                      <a:pt x="412" y="21"/>
                    </a:cubicBezTo>
                    <a:cubicBezTo>
                      <a:pt x="408" y="27"/>
                      <a:pt x="402" y="21"/>
                      <a:pt x="392" y="23"/>
                    </a:cubicBezTo>
                    <a:cubicBezTo>
                      <a:pt x="396" y="24"/>
                      <a:pt x="394" y="26"/>
                      <a:pt x="398" y="26"/>
                    </a:cubicBezTo>
                    <a:cubicBezTo>
                      <a:pt x="398" y="30"/>
                      <a:pt x="395" y="31"/>
                      <a:pt x="391" y="30"/>
                    </a:cubicBezTo>
                    <a:cubicBezTo>
                      <a:pt x="391" y="35"/>
                      <a:pt x="385" y="45"/>
                      <a:pt x="377" y="41"/>
                    </a:cubicBezTo>
                    <a:cubicBezTo>
                      <a:pt x="374" y="44"/>
                      <a:pt x="377" y="44"/>
                      <a:pt x="376" y="46"/>
                    </a:cubicBezTo>
                    <a:cubicBezTo>
                      <a:pt x="373" y="47"/>
                      <a:pt x="373" y="44"/>
                      <a:pt x="373" y="42"/>
                    </a:cubicBezTo>
                    <a:cubicBezTo>
                      <a:pt x="370" y="42"/>
                      <a:pt x="369" y="41"/>
                      <a:pt x="367" y="41"/>
                    </a:cubicBezTo>
                    <a:cubicBezTo>
                      <a:pt x="367" y="44"/>
                      <a:pt x="357" y="47"/>
                      <a:pt x="352" y="45"/>
                    </a:cubicBezTo>
                    <a:cubicBezTo>
                      <a:pt x="352" y="47"/>
                      <a:pt x="356" y="46"/>
                      <a:pt x="358" y="47"/>
                    </a:cubicBezTo>
                    <a:cubicBezTo>
                      <a:pt x="351" y="53"/>
                      <a:pt x="342" y="57"/>
                      <a:pt x="331" y="54"/>
                    </a:cubicBezTo>
                    <a:cubicBezTo>
                      <a:pt x="331" y="57"/>
                      <a:pt x="333" y="58"/>
                      <a:pt x="336" y="57"/>
                    </a:cubicBezTo>
                    <a:cubicBezTo>
                      <a:pt x="335" y="62"/>
                      <a:pt x="329" y="60"/>
                      <a:pt x="326" y="62"/>
                    </a:cubicBezTo>
                    <a:cubicBezTo>
                      <a:pt x="316" y="66"/>
                      <a:pt x="308" y="73"/>
                      <a:pt x="302" y="80"/>
                    </a:cubicBezTo>
                    <a:cubicBezTo>
                      <a:pt x="302" y="85"/>
                      <a:pt x="305" y="82"/>
                      <a:pt x="308" y="82"/>
                    </a:cubicBezTo>
                    <a:cubicBezTo>
                      <a:pt x="307" y="86"/>
                      <a:pt x="305" y="89"/>
                      <a:pt x="304" y="92"/>
                    </a:cubicBezTo>
                    <a:cubicBezTo>
                      <a:pt x="315" y="89"/>
                      <a:pt x="324" y="96"/>
                      <a:pt x="328" y="103"/>
                    </a:cubicBezTo>
                    <a:cubicBezTo>
                      <a:pt x="333" y="104"/>
                      <a:pt x="336" y="102"/>
                      <a:pt x="341" y="102"/>
                    </a:cubicBezTo>
                    <a:cubicBezTo>
                      <a:pt x="339" y="105"/>
                      <a:pt x="339" y="110"/>
                      <a:pt x="336" y="113"/>
                    </a:cubicBezTo>
                    <a:cubicBezTo>
                      <a:pt x="336" y="115"/>
                      <a:pt x="342" y="112"/>
                      <a:pt x="341" y="115"/>
                    </a:cubicBezTo>
                    <a:cubicBezTo>
                      <a:pt x="341" y="119"/>
                      <a:pt x="336" y="116"/>
                      <a:pt x="335" y="115"/>
                    </a:cubicBezTo>
                    <a:cubicBezTo>
                      <a:pt x="334" y="119"/>
                      <a:pt x="336" y="122"/>
                      <a:pt x="338" y="125"/>
                    </a:cubicBezTo>
                    <a:cubicBezTo>
                      <a:pt x="346" y="124"/>
                      <a:pt x="351" y="117"/>
                      <a:pt x="351" y="105"/>
                    </a:cubicBezTo>
                    <a:cubicBezTo>
                      <a:pt x="360" y="101"/>
                      <a:pt x="370" y="97"/>
                      <a:pt x="375" y="89"/>
                    </a:cubicBezTo>
                    <a:cubicBezTo>
                      <a:pt x="375" y="84"/>
                      <a:pt x="370" y="86"/>
                      <a:pt x="370" y="82"/>
                    </a:cubicBezTo>
                    <a:cubicBezTo>
                      <a:pt x="374" y="81"/>
                      <a:pt x="382" y="75"/>
                      <a:pt x="378" y="71"/>
                    </a:cubicBezTo>
                    <a:cubicBezTo>
                      <a:pt x="381" y="69"/>
                      <a:pt x="385" y="67"/>
                      <a:pt x="385" y="62"/>
                    </a:cubicBezTo>
                    <a:cubicBezTo>
                      <a:pt x="393" y="61"/>
                      <a:pt x="397" y="65"/>
                      <a:pt x="406" y="64"/>
                    </a:cubicBezTo>
                    <a:cubicBezTo>
                      <a:pt x="408" y="66"/>
                      <a:pt x="407" y="71"/>
                      <a:pt x="413" y="70"/>
                    </a:cubicBezTo>
                    <a:cubicBezTo>
                      <a:pt x="409" y="75"/>
                      <a:pt x="414" y="80"/>
                      <a:pt x="406" y="82"/>
                    </a:cubicBezTo>
                    <a:cubicBezTo>
                      <a:pt x="418" y="89"/>
                      <a:pt x="426" y="79"/>
                      <a:pt x="435" y="73"/>
                    </a:cubicBezTo>
                    <a:cubicBezTo>
                      <a:pt x="433" y="81"/>
                      <a:pt x="443" y="89"/>
                      <a:pt x="435" y="95"/>
                    </a:cubicBezTo>
                    <a:cubicBezTo>
                      <a:pt x="435" y="96"/>
                      <a:pt x="436" y="97"/>
                      <a:pt x="436" y="98"/>
                    </a:cubicBezTo>
                    <a:cubicBezTo>
                      <a:pt x="438" y="100"/>
                      <a:pt x="440" y="97"/>
                      <a:pt x="439" y="102"/>
                    </a:cubicBezTo>
                    <a:cubicBezTo>
                      <a:pt x="444" y="102"/>
                      <a:pt x="446" y="105"/>
                      <a:pt x="450" y="105"/>
                    </a:cubicBezTo>
                    <a:cubicBezTo>
                      <a:pt x="445" y="110"/>
                      <a:pt x="440" y="108"/>
                      <a:pt x="434" y="112"/>
                    </a:cubicBezTo>
                    <a:cubicBezTo>
                      <a:pt x="438" y="114"/>
                      <a:pt x="444" y="109"/>
                      <a:pt x="448" y="108"/>
                    </a:cubicBezTo>
                    <a:cubicBezTo>
                      <a:pt x="448" y="110"/>
                      <a:pt x="447" y="110"/>
                      <a:pt x="447" y="112"/>
                    </a:cubicBezTo>
                    <a:cubicBezTo>
                      <a:pt x="449" y="111"/>
                      <a:pt x="450" y="110"/>
                      <a:pt x="454" y="111"/>
                    </a:cubicBezTo>
                    <a:cubicBezTo>
                      <a:pt x="453" y="115"/>
                      <a:pt x="451" y="123"/>
                      <a:pt x="444" y="124"/>
                    </a:cubicBezTo>
                    <a:cubicBezTo>
                      <a:pt x="442" y="125"/>
                      <a:pt x="442" y="123"/>
                      <a:pt x="440" y="123"/>
                    </a:cubicBezTo>
                    <a:cubicBezTo>
                      <a:pt x="431" y="127"/>
                      <a:pt x="427" y="135"/>
                      <a:pt x="419" y="132"/>
                    </a:cubicBezTo>
                    <a:cubicBezTo>
                      <a:pt x="414" y="130"/>
                      <a:pt x="406" y="132"/>
                      <a:pt x="400" y="131"/>
                    </a:cubicBezTo>
                    <a:cubicBezTo>
                      <a:pt x="389" y="132"/>
                      <a:pt x="385" y="144"/>
                      <a:pt x="373" y="141"/>
                    </a:cubicBezTo>
                    <a:cubicBezTo>
                      <a:pt x="371" y="144"/>
                      <a:pt x="377" y="141"/>
                      <a:pt x="376" y="144"/>
                    </a:cubicBezTo>
                    <a:cubicBezTo>
                      <a:pt x="385" y="141"/>
                      <a:pt x="392" y="134"/>
                      <a:pt x="406" y="138"/>
                    </a:cubicBezTo>
                    <a:cubicBezTo>
                      <a:pt x="405" y="143"/>
                      <a:pt x="397" y="142"/>
                      <a:pt x="392" y="143"/>
                    </a:cubicBezTo>
                    <a:cubicBezTo>
                      <a:pt x="393" y="146"/>
                      <a:pt x="397" y="144"/>
                      <a:pt x="400" y="144"/>
                    </a:cubicBezTo>
                    <a:cubicBezTo>
                      <a:pt x="391" y="153"/>
                      <a:pt x="405" y="158"/>
                      <a:pt x="412" y="158"/>
                    </a:cubicBezTo>
                    <a:cubicBezTo>
                      <a:pt x="410" y="165"/>
                      <a:pt x="401" y="162"/>
                      <a:pt x="397" y="164"/>
                    </a:cubicBezTo>
                    <a:cubicBezTo>
                      <a:pt x="392" y="166"/>
                      <a:pt x="391" y="170"/>
                      <a:pt x="386" y="170"/>
                    </a:cubicBezTo>
                    <a:cubicBezTo>
                      <a:pt x="386" y="168"/>
                      <a:pt x="385" y="168"/>
                      <a:pt x="385" y="165"/>
                    </a:cubicBezTo>
                    <a:cubicBezTo>
                      <a:pt x="389" y="163"/>
                      <a:pt x="392" y="161"/>
                      <a:pt x="395" y="160"/>
                    </a:cubicBezTo>
                    <a:cubicBezTo>
                      <a:pt x="382" y="161"/>
                      <a:pt x="366" y="167"/>
                      <a:pt x="358" y="176"/>
                    </a:cubicBezTo>
                    <a:cubicBezTo>
                      <a:pt x="358" y="179"/>
                      <a:pt x="362" y="180"/>
                      <a:pt x="359" y="182"/>
                    </a:cubicBezTo>
                    <a:cubicBezTo>
                      <a:pt x="356" y="181"/>
                      <a:pt x="355" y="182"/>
                      <a:pt x="348" y="183"/>
                    </a:cubicBezTo>
                    <a:cubicBezTo>
                      <a:pt x="349" y="184"/>
                      <a:pt x="350" y="184"/>
                      <a:pt x="350" y="186"/>
                    </a:cubicBezTo>
                    <a:cubicBezTo>
                      <a:pt x="340" y="186"/>
                      <a:pt x="337" y="192"/>
                      <a:pt x="333" y="197"/>
                    </a:cubicBezTo>
                    <a:cubicBezTo>
                      <a:pt x="330" y="197"/>
                      <a:pt x="332" y="194"/>
                      <a:pt x="332" y="192"/>
                    </a:cubicBezTo>
                    <a:cubicBezTo>
                      <a:pt x="331" y="199"/>
                      <a:pt x="329" y="204"/>
                      <a:pt x="325" y="207"/>
                    </a:cubicBezTo>
                    <a:cubicBezTo>
                      <a:pt x="324" y="206"/>
                      <a:pt x="327" y="202"/>
                      <a:pt x="325" y="198"/>
                    </a:cubicBezTo>
                    <a:cubicBezTo>
                      <a:pt x="323" y="204"/>
                      <a:pt x="322" y="208"/>
                      <a:pt x="323" y="215"/>
                    </a:cubicBezTo>
                    <a:cubicBezTo>
                      <a:pt x="321" y="212"/>
                      <a:pt x="319" y="215"/>
                      <a:pt x="322" y="215"/>
                    </a:cubicBezTo>
                    <a:cubicBezTo>
                      <a:pt x="319" y="218"/>
                      <a:pt x="314" y="224"/>
                      <a:pt x="310" y="226"/>
                    </a:cubicBezTo>
                    <a:cubicBezTo>
                      <a:pt x="302" y="230"/>
                      <a:pt x="288" y="236"/>
                      <a:pt x="286" y="244"/>
                    </a:cubicBezTo>
                    <a:cubicBezTo>
                      <a:pt x="283" y="254"/>
                      <a:pt x="291" y="270"/>
                      <a:pt x="284" y="280"/>
                    </a:cubicBezTo>
                    <a:cubicBezTo>
                      <a:pt x="282" y="280"/>
                      <a:pt x="280" y="280"/>
                      <a:pt x="279" y="280"/>
                    </a:cubicBezTo>
                    <a:cubicBezTo>
                      <a:pt x="277" y="272"/>
                      <a:pt x="274" y="263"/>
                      <a:pt x="273" y="251"/>
                    </a:cubicBezTo>
                    <a:cubicBezTo>
                      <a:pt x="261" y="252"/>
                      <a:pt x="241" y="242"/>
                      <a:pt x="243" y="257"/>
                    </a:cubicBezTo>
                    <a:cubicBezTo>
                      <a:pt x="241" y="253"/>
                      <a:pt x="230" y="256"/>
                      <a:pt x="231" y="252"/>
                    </a:cubicBezTo>
                    <a:cubicBezTo>
                      <a:pt x="218" y="249"/>
                      <a:pt x="207" y="259"/>
                      <a:pt x="197" y="266"/>
                    </a:cubicBezTo>
                    <a:cubicBezTo>
                      <a:pt x="200" y="273"/>
                      <a:pt x="196" y="280"/>
                      <a:pt x="194" y="286"/>
                    </a:cubicBezTo>
                    <a:cubicBezTo>
                      <a:pt x="193" y="286"/>
                      <a:pt x="194" y="284"/>
                      <a:pt x="193" y="284"/>
                    </a:cubicBezTo>
                    <a:cubicBezTo>
                      <a:pt x="189" y="295"/>
                      <a:pt x="192" y="307"/>
                      <a:pt x="197" y="318"/>
                    </a:cubicBezTo>
                    <a:cubicBezTo>
                      <a:pt x="200" y="318"/>
                      <a:pt x="203" y="318"/>
                      <a:pt x="203" y="321"/>
                    </a:cubicBezTo>
                    <a:cubicBezTo>
                      <a:pt x="208" y="320"/>
                      <a:pt x="213" y="319"/>
                      <a:pt x="219" y="319"/>
                    </a:cubicBezTo>
                    <a:cubicBezTo>
                      <a:pt x="222" y="315"/>
                      <a:pt x="227" y="313"/>
                      <a:pt x="227" y="305"/>
                    </a:cubicBezTo>
                    <a:cubicBezTo>
                      <a:pt x="232" y="303"/>
                      <a:pt x="241" y="298"/>
                      <a:pt x="246" y="303"/>
                    </a:cubicBezTo>
                    <a:cubicBezTo>
                      <a:pt x="245" y="310"/>
                      <a:pt x="240" y="313"/>
                      <a:pt x="238" y="321"/>
                    </a:cubicBezTo>
                    <a:cubicBezTo>
                      <a:pt x="239" y="316"/>
                      <a:pt x="235" y="319"/>
                      <a:pt x="237" y="323"/>
                    </a:cubicBezTo>
                    <a:cubicBezTo>
                      <a:pt x="235" y="327"/>
                      <a:pt x="235" y="332"/>
                      <a:pt x="232" y="335"/>
                    </a:cubicBezTo>
                    <a:cubicBezTo>
                      <a:pt x="240" y="337"/>
                      <a:pt x="255" y="331"/>
                      <a:pt x="261" y="339"/>
                    </a:cubicBezTo>
                    <a:cubicBezTo>
                      <a:pt x="256" y="353"/>
                      <a:pt x="252" y="369"/>
                      <a:pt x="263" y="377"/>
                    </a:cubicBezTo>
                    <a:cubicBezTo>
                      <a:pt x="276" y="374"/>
                      <a:pt x="285" y="371"/>
                      <a:pt x="291" y="382"/>
                    </a:cubicBezTo>
                    <a:cubicBezTo>
                      <a:pt x="291" y="375"/>
                      <a:pt x="300" y="371"/>
                      <a:pt x="301" y="363"/>
                    </a:cubicBezTo>
                    <a:cubicBezTo>
                      <a:pt x="306" y="366"/>
                      <a:pt x="315" y="359"/>
                      <a:pt x="321" y="356"/>
                    </a:cubicBezTo>
                    <a:cubicBezTo>
                      <a:pt x="322" y="360"/>
                      <a:pt x="318" y="361"/>
                      <a:pt x="318" y="364"/>
                    </a:cubicBezTo>
                    <a:cubicBezTo>
                      <a:pt x="321" y="365"/>
                      <a:pt x="328" y="362"/>
                      <a:pt x="328" y="358"/>
                    </a:cubicBezTo>
                    <a:cubicBezTo>
                      <a:pt x="329" y="362"/>
                      <a:pt x="337" y="360"/>
                      <a:pt x="336" y="367"/>
                    </a:cubicBezTo>
                    <a:cubicBezTo>
                      <a:pt x="351" y="369"/>
                      <a:pt x="356" y="367"/>
                      <a:pt x="368" y="366"/>
                    </a:cubicBezTo>
                    <a:cubicBezTo>
                      <a:pt x="368" y="367"/>
                      <a:pt x="366" y="367"/>
                      <a:pt x="365" y="367"/>
                    </a:cubicBezTo>
                    <a:cubicBezTo>
                      <a:pt x="365" y="369"/>
                      <a:pt x="368" y="368"/>
                      <a:pt x="367" y="371"/>
                    </a:cubicBezTo>
                    <a:cubicBezTo>
                      <a:pt x="370" y="368"/>
                      <a:pt x="372" y="370"/>
                      <a:pt x="373" y="365"/>
                    </a:cubicBezTo>
                    <a:cubicBezTo>
                      <a:pt x="377" y="365"/>
                      <a:pt x="374" y="372"/>
                      <a:pt x="370" y="370"/>
                    </a:cubicBezTo>
                    <a:cubicBezTo>
                      <a:pt x="371" y="372"/>
                      <a:pt x="373" y="372"/>
                      <a:pt x="375" y="373"/>
                    </a:cubicBezTo>
                    <a:cubicBezTo>
                      <a:pt x="376" y="377"/>
                      <a:pt x="372" y="376"/>
                      <a:pt x="372" y="379"/>
                    </a:cubicBezTo>
                    <a:cubicBezTo>
                      <a:pt x="378" y="379"/>
                      <a:pt x="387" y="380"/>
                      <a:pt x="387" y="388"/>
                    </a:cubicBezTo>
                    <a:cubicBezTo>
                      <a:pt x="395" y="401"/>
                      <a:pt x="415" y="388"/>
                      <a:pt x="422" y="406"/>
                    </a:cubicBezTo>
                    <a:cubicBezTo>
                      <a:pt x="423" y="405"/>
                      <a:pt x="423" y="405"/>
                      <a:pt x="425" y="405"/>
                    </a:cubicBezTo>
                    <a:cubicBezTo>
                      <a:pt x="425" y="413"/>
                      <a:pt x="431" y="419"/>
                      <a:pt x="430" y="426"/>
                    </a:cubicBezTo>
                    <a:cubicBezTo>
                      <a:pt x="427" y="428"/>
                      <a:pt x="424" y="430"/>
                      <a:pt x="423" y="433"/>
                    </a:cubicBezTo>
                    <a:cubicBezTo>
                      <a:pt x="424" y="436"/>
                      <a:pt x="426" y="433"/>
                      <a:pt x="428" y="433"/>
                    </a:cubicBezTo>
                    <a:cubicBezTo>
                      <a:pt x="423" y="430"/>
                      <a:pt x="429" y="431"/>
                      <a:pt x="430" y="429"/>
                    </a:cubicBezTo>
                    <a:cubicBezTo>
                      <a:pt x="434" y="430"/>
                      <a:pt x="436" y="431"/>
                      <a:pt x="439" y="432"/>
                    </a:cubicBezTo>
                    <a:cubicBezTo>
                      <a:pt x="440" y="435"/>
                      <a:pt x="438" y="435"/>
                      <a:pt x="438" y="437"/>
                    </a:cubicBezTo>
                    <a:cubicBezTo>
                      <a:pt x="437" y="438"/>
                      <a:pt x="436" y="440"/>
                      <a:pt x="433" y="439"/>
                    </a:cubicBezTo>
                    <a:cubicBezTo>
                      <a:pt x="433" y="441"/>
                      <a:pt x="435" y="441"/>
                      <a:pt x="434" y="444"/>
                    </a:cubicBezTo>
                    <a:cubicBezTo>
                      <a:pt x="436" y="442"/>
                      <a:pt x="437" y="439"/>
                      <a:pt x="439" y="438"/>
                    </a:cubicBezTo>
                    <a:cubicBezTo>
                      <a:pt x="443" y="428"/>
                      <a:pt x="454" y="440"/>
                      <a:pt x="459" y="440"/>
                    </a:cubicBezTo>
                    <a:cubicBezTo>
                      <a:pt x="459" y="441"/>
                      <a:pt x="459" y="441"/>
                      <a:pt x="459" y="442"/>
                    </a:cubicBezTo>
                    <a:cubicBezTo>
                      <a:pt x="462" y="443"/>
                      <a:pt x="458" y="450"/>
                      <a:pt x="460" y="448"/>
                    </a:cubicBezTo>
                    <a:cubicBezTo>
                      <a:pt x="461" y="447"/>
                      <a:pt x="461" y="445"/>
                      <a:pt x="462" y="445"/>
                    </a:cubicBezTo>
                    <a:cubicBezTo>
                      <a:pt x="462" y="446"/>
                      <a:pt x="465" y="446"/>
                      <a:pt x="465" y="445"/>
                    </a:cubicBezTo>
                    <a:cubicBezTo>
                      <a:pt x="465" y="444"/>
                      <a:pt x="465" y="444"/>
                      <a:pt x="466" y="444"/>
                    </a:cubicBezTo>
                    <a:cubicBezTo>
                      <a:pt x="471" y="449"/>
                      <a:pt x="478" y="445"/>
                      <a:pt x="483" y="447"/>
                    </a:cubicBezTo>
                    <a:cubicBezTo>
                      <a:pt x="492" y="449"/>
                      <a:pt x="495" y="462"/>
                      <a:pt x="507" y="461"/>
                    </a:cubicBezTo>
                    <a:cubicBezTo>
                      <a:pt x="517" y="471"/>
                      <a:pt x="510" y="492"/>
                      <a:pt x="500" y="496"/>
                    </a:cubicBezTo>
                    <a:cubicBezTo>
                      <a:pt x="500" y="501"/>
                      <a:pt x="496" y="503"/>
                      <a:pt x="496" y="507"/>
                    </a:cubicBezTo>
                    <a:cubicBezTo>
                      <a:pt x="494" y="508"/>
                      <a:pt x="493" y="507"/>
                      <a:pt x="493" y="505"/>
                    </a:cubicBezTo>
                    <a:cubicBezTo>
                      <a:pt x="488" y="520"/>
                      <a:pt x="496" y="546"/>
                      <a:pt x="484" y="555"/>
                    </a:cubicBezTo>
                    <a:cubicBezTo>
                      <a:pt x="484" y="558"/>
                      <a:pt x="484" y="560"/>
                      <a:pt x="484" y="562"/>
                    </a:cubicBezTo>
                    <a:cubicBezTo>
                      <a:pt x="482" y="563"/>
                      <a:pt x="479" y="564"/>
                      <a:pt x="479" y="568"/>
                    </a:cubicBezTo>
                    <a:cubicBezTo>
                      <a:pt x="471" y="567"/>
                      <a:pt x="466" y="569"/>
                      <a:pt x="463" y="573"/>
                    </a:cubicBezTo>
                    <a:cubicBezTo>
                      <a:pt x="457" y="570"/>
                      <a:pt x="452" y="582"/>
                      <a:pt x="448" y="581"/>
                    </a:cubicBezTo>
                    <a:cubicBezTo>
                      <a:pt x="451" y="598"/>
                      <a:pt x="445" y="605"/>
                      <a:pt x="440" y="617"/>
                    </a:cubicBezTo>
                    <a:cubicBezTo>
                      <a:pt x="438" y="616"/>
                      <a:pt x="441" y="613"/>
                      <a:pt x="441" y="611"/>
                    </a:cubicBezTo>
                    <a:cubicBezTo>
                      <a:pt x="437" y="612"/>
                      <a:pt x="436" y="616"/>
                      <a:pt x="434" y="620"/>
                    </a:cubicBezTo>
                    <a:cubicBezTo>
                      <a:pt x="435" y="621"/>
                      <a:pt x="436" y="619"/>
                      <a:pt x="437" y="620"/>
                    </a:cubicBezTo>
                    <a:cubicBezTo>
                      <a:pt x="434" y="627"/>
                      <a:pt x="430" y="634"/>
                      <a:pt x="426" y="640"/>
                    </a:cubicBezTo>
                    <a:cubicBezTo>
                      <a:pt x="418" y="640"/>
                      <a:pt x="413" y="636"/>
                      <a:pt x="406" y="635"/>
                    </a:cubicBezTo>
                    <a:cubicBezTo>
                      <a:pt x="407" y="639"/>
                      <a:pt x="412" y="639"/>
                      <a:pt x="414" y="641"/>
                    </a:cubicBezTo>
                    <a:cubicBezTo>
                      <a:pt x="412" y="647"/>
                      <a:pt x="417" y="647"/>
                      <a:pt x="419" y="650"/>
                    </a:cubicBezTo>
                    <a:cubicBezTo>
                      <a:pt x="417" y="661"/>
                      <a:pt x="408" y="664"/>
                      <a:pt x="394" y="663"/>
                    </a:cubicBezTo>
                    <a:cubicBezTo>
                      <a:pt x="396" y="666"/>
                      <a:pt x="398" y="669"/>
                      <a:pt x="397" y="675"/>
                    </a:cubicBezTo>
                    <a:cubicBezTo>
                      <a:pt x="392" y="675"/>
                      <a:pt x="387" y="676"/>
                      <a:pt x="384" y="674"/>
                    </a:cubicBezTo>
                    <a:cubicBezTo>
                      <a:pt x="384" y="679"/>
                      <a:pt x="387" y="681"/>
                      <a:pt x="388" y="683"/>
                    </a:cubicBezTo>
                    <a:cubicBezTo>
                      <a:pt x="391" y="684"/>
                      <a:pt x="389" y="680"/>
                      <a:pt x="392" y="681"/>
                    </a:cubicBezTo>
                    <a:cubicBezTo>
                      <a:pt x="393" y="683"/>
                      <a:pt x="395" y="684"/>
                      <a:pt x="394" y="687"/>
                    </a:cubicBezTo>
                    <a:cubicBezTo>
                      <a:pt x="392" y="687"/>
                      <a:pt x="392" y="685"/>
                      <a:pt x="389" y="686"/>
                    </a:cubicBezTo>
                    <a:cubicBezTo>
                      <a:pt x="392" y="687"/>
                      <a:pt x="391" y="689"/>
                      <a:pt x="388" y="690"/>
                    </a:cubicBezTo>
                    <a:cubicBezTo>
                      <a:pt x="389" y="693"/>
                      <a:pt x="391" y="695"/>
                      <a:pt x="390" y="699"/>
                    </a:cubicBezTo>
                    <a:cubicBezTo>
                      <a:pt x="385" y="698"/>
                      <a:pt x="384" y="702"/>
                      <a:pt x="383" y="705"/>
                    </a:cubicBezTo>
                    <a:cubicBezTo>
                      <a:pt x="384" y="712"/>
                      <a:pt x="397" y="708"/>
                      <a:pt x="395" y="718"/>
                    </a:cubicBezTo>
                    <a:cubicBezTo>
                      <a:pt x="392" y="720"/>
                      <a:pt x="389" y="723"/>
                      <a:pt x="391" y="728"/>
                    </a:cubicBezTo>
                    <a:cubicBezTo>
                      <a:pt x="387" y="727"/>
                      <a:pt x="389" y="731"/>
                      <a:pt x="386" y="731"/>
                    </a:cubicBezTo>
                    <a:cubicBezTo>
                      <a:pt x="388" y="735"/>
                      <a:pt x="390" y="739"/>
                      <a:pt x="395" y="741"/>
                    </a:cubicBezTo>
                    <a:cubicBezTo>
                      <a:pt x="394" y="742"/>
                      <a:pt x="390" y="741"/>
                      <a:pt x="388" y="743"/>
                    </a:cubicBezTo>
                    <a:cubicBezTo>
                      <a:pt x="387" y="743"/>
                      <a:pt x="387" y="744"/>
                      <a:pt x="385" y="743"/>
                    </a:cubicBezTo>
                    <a:cubicBezTo>
                      <a:pt x="384" y="746"/>
                      <a:pt x="388" y="749"/>
                      <a:pt x="385" y="750"/>
                    </a:cubicBezTo>
                    <a:cubicBezTo>
                      <a:pt x="385" y="750"/>
                      <a:pt x="385" y="750"/>
                      <a:pt x="384" y="750"/>
                    </a:cubicBezTo>
                    <a:cubicBezTo>
                      <a:pt x="380" y="750"/>
                      <a:pt x="381" y="753"/>
                      <a:pt x="377" y="751"/>
                    </a:cubicBezTo>
                    <a:cubicBezTo>
                      <a:pt x="376" y="748"/>
                      <a:pt x="372" y="745"/>
                      <a:pt x="374" y="743"/>
                    </a:cubicBezTo>
                    <a:cubicBezTo>
                      <a:pt x="373" y="743"/>
                      <a:pt x="372" y="744"/>
                      <a:pt x="370" y="743"/>
                    </a:cubicBezTo>
                    <a:cubicBezTo>
                      <a:pt x="372" y="738"/>
                      <a:pt x="367" y="737"/>
                      <a:pt x="364" y="734"/>
                    </a:cubicBezTo>
                    <a:cubicBezTo>
                      <a:pt x="362" y="734"/>
                      <a:pt x="365" y="738"/>
                      <a:pt x="361" y="737"/>
                    </a:cubicBezTo>
                    <a:cubicBezTo>
                      <a:pt x="364" y="735"/>
                      <a:pt x="358" y="732"/>
                      <a:pt x="362" y="731"/>
                    </a:cubicBezTo>
                    <a:cubicBezTo>
                      <a:pt x="362" y="730"/>
                      <a:pt x="360" y="730"/>
                      <a:pt x="360" y="728"/>
                    </a:cubicBezTo>
                    <a:cubicBezTo>
                      <a:pt x="359" y="729"/>
                      <a:pt x="359" y="730"/>
                      <a:pt x="358" y="732"/>
                    </a:cubicBezTo>
                    <a:cubicBezTo>
                      <a:pt x="356" y="732"/>
                      <a:pt x="358" y="729"/>
                      <a:pt x="358" y="728"/>
                    </a:cubicBezTo>
                    <a:cubicBezTo>
                      <a:pt x="358" y="726"/>
                      <a:pt x="356" y="729"/>
                      <a:pt x="355" y="726"/>
                    </a:cubicBezTo>
                    <a:cubicBezTo>
                      <a:pt x="358" y="725"/>
                      <a:pt x="354" y="723"/>
                      <a:pt x="355" y="720"/>
                    </a:cubicBezTo>
                    <a:cubicBezTo>
                      <a:pt x="353" y="721"/>
                      <a:pt x="352" y="720"/>
                      <a:pt x="351" y="719"/>
                    </a:cubicBezTo>
                    <a:cubicBezTo>
                      <a:pt x="351" y="719"/>
                      <a:pt x="351" y="718"/>
                      <a:pt x="351" y="718"/>
                    </a:cubicBezTo>
                    <a:cubicBezTo>
                      <a:pt x="353" y="716"/>
                      <a:pt x="352" y="718"/>
                      <a:pt x="355" y="718"/>
                    </a:cubicBezTo>
                    <a:cubicBezTo>
                      <a:pt x="354" y="713"/>
                      <a:pt x="356" y="710"/>
                      <a:pt x="350" y="709"/>
                    </a:cubicBezTo>
                    <a:cubicBezTo>
                      <a:pt x="350" y="708"/>
                      <a:pt x="349" y="708"/>
                      <a:pt x="348" y="708"/>
                    </a:cubicBezTo>
                    <a:cubicBezTo>
                      <a:pt x="348" y="707"/>
                      <a:pt x="350" y="706"/>
                      <a:pt x="350" y="705"/>
                    </a:cubicBezTo>
                    <a:cubicBezTo>
                      <a:pt x="354" y="704"/>
                      <a:pt x="352" y="708"/>
                      <a:pt x="355" y="708"/>
                    </a:cubicBezTo>
                    <a:cubicBezTo>
                      <a:pt x="353" y="703"/>
                      <a:pt x="356" y="701"/>
                      <a:pt x="353" y="698"/>
                    </a:cubicBezTo>
                    <a:cubicBezTo>
                      <a:pt x="353" y="698"/>
                      <a:pt x="352" y="697"/>
                      <a:pt x="352" y="697"/>
                    </a:cubicBezTo>
                    <a:cubicBezTo>
                      <a:pt x="352" y="693"/>
                      <a:pt x="351" y="682"/>
                      <a:pt x="347" y="679"/>
                    </a:cubicBezTo>
                    <a:cubicBezTo>
                      <a:pt x="344" y="683"/>
                      <a:pt x="346" y="684"/>
                      <a:pt x="348" y="690"/>
                    </a:cubicBezTo>
                    <a:cubicBezTo>
                      <a:pt x="344" y="689"/>
                      <a:pt x="340" y="682"/>
                      <a:pt x="344" y="679"/>
                    </a:cubicBezTo>
                    <a:cubicBezTo>
                      <a:pt x="340" y="677"/>
                      <a:pt x="340" y="670"/>
                      <a:pt x="341" y="666"/>
                    </a:cubicBezTo>
                    <a:cubicBezTo>
                      <a:pt x="341" y="662"/>
                      <a:pt x="338" y="663"/>
                      <a:pt x="337" y="660"/>
                    </a:cubicBezTo>
                    <a:cubicBezTo>
                      <a:pt x="340" y="627"/>
                      <a:pt x="331" y="599"/>
                      <a:pt x="334" y="563"/>
                    </a:cubicBezTo>
                    <a:cubicBezTo>
                      <a:pt x="335" y="561"/>
                      <a:pt x="335" y="553"/>
                      <a:pt x="334" y="551"/>
                    </a:cubicBezTo>
                    <a:cubicBezTo>
                      <a:pt x="331" y="529"/>
                      <a:pt x="306" y="530"/>
                      <a:pt x="296" y="516"/>
                    </a:cubicBezTo>
                    <a:cubicBezTo>
                      <a:pt x="296" y="514"/>
                      <a:pt x="296" y="513"/>
                      <a:pt x="296" y="511"/>
                    </a:cubicBezTo>
                    <a:cubicBezTo>
                      <a:pt x="286" y="497"/>
                      <a:pt x="282" y="477"/>
                      <a:pt x="268" y="467"/>
                    </a:cubicBezTo>
                    <a:cubicBezTo>
                      <a:pt x="269" y="462"/>
                      <a:pt x="267" y="461"/>
                      <a:pt x="265" y="458"/>
                    </a:cubicBezTo>
                    <a:cubicBezTo>
                      <a:pt x="266" y="453"/>
                      <a:pt x="271" y="452"/>
                      <a:pt x="273" y="448"/>
                    </a:cubicBezTo>
                    <a:cubicBezTo>
                      <a:pt x="272" y="448"/>
                      <a:pt x="270" y="445"/>
                      <a:pt x="267" y="444"/>
                    </a:cubicBezTo>
                    <a:cubicBezTo>
                      <a:pt x="267" y="430"/>
                      <a:pt x="277" y="427"/>
                      <a:pt x="280" y="415"/>
                    </a:cubicBezTo>
                    <a:cubicBezTo>
                      <a:pt x="293" y="412"/>
                      <a:pt x="286" y="382"/>
                      <a:pt x="278" y="377"/>
                    </a:cubicBezTo>
                    <a:cubicBezTo>
                      <a:pt x="275" y="377"/>
                      <a:pt x="275" y="380"/>
                      <a:pt x="272" y="381"/>
                    </a:cubicBezTo>
                    <a:cubicBezTo>
                      <a:pt x="272" y="383"/>
                      <a:pt x="272" y="384"/>
                      <a:pt x="274" y="384"/>
                    </a:cubicBezTo>
                    <a:cubicBezTo>
                      <a:pt x="274" y="386"/>
                      <a:pt x="271" y="385"/>
                      <a:pt x="271" y="387"/>
                    </a:cubicBezTo>
                    <a:cubicBezTo>
                      <a:pt x="263" y="380"/>
                      <a:pt x="253" y="382"/>
                      <a:pt x="249" y="370"/>
                    </a:cubicBezTo>
                    <a:cubicBezTo>
                      <a:pt x="248" y="372"/>
                      <a:pt x="247" y="372"/>
                      <a:pt x="244" y="371"/>
                    </a:cubicBezTo>
                    <a:cubicBezTo>
                      <a:pt x="247" y="359"/>
                      <a:pt x="235" y="358"/>
                      <a:pt x="237" y="351"/>
                    </a:cubicBezTo>
                    <a:cubicBezTo>
                      <a:pt x="221" y="352"/>
                      <a:pt x="211" y="340"/>
                      <a:pt x="201" y="333"/>
                    </a:cubicBezTo>
                    <a:cubicBezTo>
                      <a:pt x="198" y="334"/>
                      <a:pt x="195" y="335"/>
                      <a:pt x="192" y="336"/>
                    </a:cubicBezTo>
                    <a:cubicBezTo>
                      <a:pt x="175" y="330"/>
                      <a:pt x="158" y="324"/>
                      <a:pt x="148" y="311"/>
                    </a:cubicBezTo>
                    <a:cubicBezTo>
                      <a:pt x="154" y="300"/>
                      <a:pt x="145" y="283"/>
                      <a:pt x="135" y="277"/>
                    </a:cubicBezTo>
                    <a:cubicBezTo>
                      <a:pt x="135" y="275"/>
                      <a:pt x="136" y="274"/>
                      <a:pt x="137" y="272"/>
                    </a:cubicBezTo>
                    <a:cubicBezTo>
                      <a:pt x="132" y="269"/>
                      <a:pt x="130" y="259"/>
                      <a:pt x="125" y="259"/>
                    </a:cubicBezTo>
                    <a:cubicBezTo>
                      <a:pt x="124" y="256"/>
                      <a:pt x="126" y="249"/>
                      <a:pt x="125" y="243"/>
                    </a:cubicBezTo>
                    <a:cubicBezTo>
                      <a:pt x="123" y="242"/>
                      <a:pt x="120" y="241"/>
                      <a:pt x="118" y="239"/>
                    </a:cubicBezTo>
                    <a:cubicBezTo>
                      <a:pt x="115" y="243"/>
                      <a:pt x="119" y="250"/>
                      <a:pt x="118" y="255"/>
                    </a:cubicBezTo>
                    <a:cubicBezTo>
                      <a:pt x="119" y="254"/>
                      <a:pt x="122" y="253"/>
                      <a:pt x="121" y="256"/>
                    </a:cubicBezTo>
                    <a:cubicBezTo>
                      <a:pt x="121" y="256"/>
                      <a:pt x="120" y="255"/>
                      <a:pt x="120" y="255"/>
                    </a:cubicBezTo>
                    <a:cubicBezTo>
                      <a:pt x="118" y="264"/>
                      <a:pt x="128" y="270"/>
                      <a:pt x="126" y="283"/>
                    </a:cubicBezTo>
                    <a:cubicBezTo>
                      <a:pt x="127" y="287"/>
                      <a:pt x="129" y="284"/>
                      <a:pt x="131" y="287"/>
                    </a:cubicBezTo>
                    <a:cubicBezTo>
                      <a:pt x="132" y="290"/>
                      <a:pt x="130" y="292"/>
                      <a:pt x="129" y="293"/>
                    </a:cubicBezTo>
                    <a:cubicBezTo>
                      <a:pt x="127" y="286"/>
                      <a:pt x="115" y="283"/>
                      <a:pt x="121" y="274"/>
                    </a:cubicBezTo>
                    <a:cubicBezTo>
                      <a:pt x="119" y="269"/>
                      <a:pt x="110" y="270"/>
                      <a:pt x="110" y="263"/>
                    </a:cubicBezTo>
                    <a:cubicBezTo>
                      <a:pt x="112" y="264"/>
                      <a:pt x="114" y="263"/>
                      <a:pt x="115" y="263"/>
                    </a:cubicBezTo>
                    <a:cubicBezTo>
                      <a:pt x="114" y="252"/>
                      <a:pt x="106" y="247"/>
                      <a:pt x="109" y="233"/>
                    </a:cubicBezTo>
                    <a:cubicBezTo>
                      <a:pt x="99" y="227"/>
                      <a:pt x="93" y="214"/>
                      <a:pt x="94" y="201"/>
                    </a:cubicBezTo>
                    <a:cubicBezTo>
                      <a:pt x="97" y="200"/>
                      <a:pt x="95" y="194"/>
                      <a:pt x="95" y="191"/>
                    </a:cubicBezTo>
                    <a:cubicBezTo>
                      <a:pt x="101" y="176"/>
                      <a:pt x="108" y="163"/>
                      <a:pt x="120" y="155"/>
                    </a:cubicBezTo>
                    <a:cubicBezTo>
                      <a:pt x="117" y="153"/>
                      <a:pt x="120" y="142"/>
                      <a:pt x="125" y="142"/>
                    </a:cubicBezTo>
                    <a:cubicBezTo>
                      <a:pt x="121" y="139"/>
                      <a:pt x="118" y="135"/>
                      <a:pt x="117" y="129"/>
                    </a:cubicBezTo>
                    <a:cubicBezTo>
                      <a:pt x="119" y="127"/>
                      <a:pt x="124" y="129"/>
                      <a:pt x="126" y="127"/>
                    </a:cubicBezTo>
                    <a:cubicBezTo>
                      <a:pt x="126" y="125"/>
                      <a:pt x="123" y="127"/>
                      <a:pt x="121" y="126"/>
                    </a:cubicBezTo>
                    <a:cubicBezTo>
                      <a:pt x="123" y="124"/>
                      <a:pt x="121" y="119"/>
                      <a:pt x="125" y="119"/>
                    </a:cubicBezTo>
                    <a:cubicBezTo>
                      <a:pt x="125" y="118"/>
                      <a:pt x="123" y="118"/>
                      <a:pt x="121" y="118"/>
                    </a:cubicBezTo>
                    <a:cubicBezTo>
                      <a:pt x="121" y="114"/>
                      <a:pt x="125" y="116"/>
                      <a:pt x="125" y="113"/>
                    </a:cubicBezTo>
                    <a:cubicBezTo>
                      <a:pt x="122" y="111"/>
                      <a:pt x="124" y="113"/>
                      <a:pt x="120" y="114"/>
                    </a:cubicBezTo>
                    <a:cubicBezTo>
                      <a:pt x="120" y="110"/>
                      <a:pt x="121" y="108"/>
                      <a:pt x="125" y="109"/>
                    </a:cubicBezTo>
                    <a:cubicBezTo>
                      <a:pt x="126" y="105"/>
                      <a:pt x="125" y="105"/>
                      <a:pt x="126" y="102"/>
                    </a:cubicBezTo>
                    <a:cubicBezTo>
                      <a:pt x="124" y="103"/>
                      <a:pt x="123" y="106"/>
                      <a:pt x="123" y="101"/>
                    </a:cubicBezTo>
                    <a:cubicBezTo>
                      <a:pt x="121" y="102"/>
                      <a:pt x="122" y="105"/>
                      <a:pt x="118" y="105"/>
                    </a:cubicBezTo>
                    <a:cubicBezTo>
                      <a:pt x="119" y="101"/>
                      <a:pt x="117" y="103"/>
                      <a:pt x="117" y="105"/>
                    </a:cubicBezTo>
                    <a:cubicBezTo>
                      <a:pt x="114" y="103"/>
                      <a:pt x="118" y="101"/>
                      <a:pt x="119" y="99"/>
                    </a:cubicBezTo>
                    <a:cubicBezTo>
                      <a:pt x="116" y="97"/>
                      <a:pt x="119" y="95"/>
                      <a:pt x="120" y="94"/>
                    </a:cubicBezTo>
                    <a:cubicBezTo>
                      <a:pt x="119" y="91"/>
                      <a:pt x="117" y="99"/>
                      <a:pt x="116" y="95"/>
                    </a:cubicBezTo>
                    <a:cubicBezTo>
                      <a:pt x="121" y="89"/>
                      <a:pt x="112" y="80"/>
                      <a:pt x="117" y="75"/>
                    </a:cubicBezTo>
                    <a:cubicBezTo>
                      <a:pt x="109" y="77"/>
                      <a:pt x="100" y="75"/>
                      <a:pt x="93" y="73"/>
                    </a:cubicBezTo>
                    <a:cubicBezTo>
                      <a:pt x="95" y="69"/>
                      <a:pt x="87" y="72"/>
                      <a:pt x="86" y="71"/>
                    </a:cubicBezTo>
                    <a:cubicBezTo>
                      <a:pt x="80" y="77"/>
                      <a:pt x="69" y="77"/>
                      <a:pt x="60" y="80"/>
                    </a:cubicBezTo>
                    <a:cubicBezTo>
                      <a:pt x="63" y="75"/>
                      <a:pt x="72" y="73"/>
                      <a:pt x="79" y="70"/>
                    </a:cubicBezTo>
                    <a:cubicBezTo>
                      <a:pt x="67" y="67"/>
                      <a:pt x="61" y="78"/>
                      <a:pt x="50" y="79"/>
                    </a:cubicBezTo>
                    <a:cubicBezTo>
                      <a:pt x="48" y="80"/>
                      <a:pt x="53" y="81"/>
                      <a:pt x="50" y="83"/>
                    </a:cubicBezTo>
                    <a:cubicBezTo>
                      <a:pt x="32" y="87"/>
                      <a:pt x="20" y="97"/>
                      <a:pt x="0" y="99"/>
                    </a:cubicBezTo>
                    <a:cubicBezTo>
                      <a:pt x="9" y="92"/>
                      <a:pt x="24" y="91"/>
                      <a:pt x="32" y="84"/>
                    </a:cubicBezTo>
                    <a:cubicBezTo>
                      <a:pt x="30" y="82"/>
                      <a:pt x="26" y="81"/>
                      <a:pt x="25" y="84"/>
                    </a:cubicBezTo>
                    <a:cubicBezTo>
                      <a:pt x="24" y="78"/>
                      <a:pt x="17" y="82"/>
                      <a:pt x="16" y="85"/>
                    </a:cubicBezTo>
                    <a:cubicBezTo>
                      <a:pt x="14" y="83"/>
                      <a:pt x="14" y="84"/>
                      <a:pt x="12" y="83"/>
                    </a:cubicBezTo>
                    <a:cubicBezTo>
                      <a:pt x="16" y="81"/>
                      <a:pt x="19" y="78"/>
                      <a:pt x="22" y="74"/>
                    </a:cubicBezTo>
                    <a:cubicBezTo>
                      <a:pt x="17" y="74"/>
                      <a:pt x="16" y="77"/>
                      <a:pt x="12" y="77"/>
                    </a:cubicBezTo>
                    <a:cubicBezTo>
                      <a:pt x="11" y="70"/>
                      <a:pt x="15" y="70"/>
                      <a:pt x="21" y="71"/>
                    </a:cubicBezTo>
                    <a:cubicBezTo>
                      <a:pt x="20" y="69"/>
                      <a:pt x="15" y="71"/>
                      <a:pt x="15" y="69"/>
                    </a:cubicBezTo>
                    <a:cubicBezTo>
                      <a:pt x="24" y="56"/>
                      <a:pt x="46" y="62"/>
                      <a:pt x="56" y="50"/>
                    </a:cubicBezTo>
                    <a:cubicBezTo>
                      <a:pt x="52" y="54"/>
                      <a:pt x="45" y="50"/>
                      <a:pt x="38" y="51"/>
                    </a:cubicBezTo>
                    <a:cubicBezTo>
                      <a:pt x="37" y="48"/>
                      <a:pt x="39" y="47"/>
                      <a:pt x="42" y="47"/>
                    </a:cubicBezTo>
                    <a:cubicBezTo>
                      <a:pt x="42" y="46"/>
                      <a:pt x="38" y="47"/>
                      <a:pt x="38" y="46"/>
                    </a:cubicBezTo>
                    <a:cubicBezTo>
                      <a:pt x="45" y="44"/>
                      <a:pt x="51" y="41"/>
                      <a:pt x="60" y="41"/>
                    </a:cubicBezTo>
                    <a:cubicBezTo>
                      <a:pt x="60" y="42"/>
                      <a:pt x="59" y="42"/>
                      <a:pt x="59" y="43"/>
                    </a:cubicBezTo>
                    <a:cubicBezTo>
                      <a:pt x="62" y="43"/>
                      <a:pt x="64" y="43"/>
                      <a:pt x="67" y="43"/>
                    </a:cubicBezTo>
                    <a:cubicBezTo>
                      <a:pt x="69" y="42"/>
                      <a:pt x="67" y="38"/>
                      <a:pt x="70" y="39"/>
                    </a:cubicBezTo>
                    <a:cubicBezTo>
                      <a:pt x="69" y="38"/>
                      <a:pt x="67" y="38"/>
                      <a:pt x="66" y="38"/>
                    </a:cubicBezTo>
                    <a:cubicBezTo>
                      <a:pt x="66" y="36"/>
                      <a:pt x="68" y="32"/>
                      <a:pt x="64" y="32"/>
                    </a:cubicBezTo>
                    <a:cubicBezTo>
                      <a:pt x="85" y="26"/>
                      <a:pt x="110" y="14"/>
                      <a:pt x="136" y="19"/>
                    </a:cubicBezTo>
                    <a:cubicBezTo>
                      <a:pt x="151" y="21"/>
                      <a:pt x="167" y="22"/>
                      <a:pt x="180" y="24"/>
                    </a:cubicBezTo>
                    <a:cubicBezTo>
                      <a:pt x="177" y="28"/>
                      <a:pt x="184" y="28"/>
                      <a:pt x="187" y="29"/>
                    </a:cubicBezTo>
                    <a:cubicBezTo>
                      <a:pt x="195" y="22"/>
                      <a:pt x="205" y="27"/>
                      <a:pt x="216" y="23"/>
                    </a:cubicBezTo>
                    <a:cubicBezTo>
                      <a:pt x="213" y="25"/>
                      <a:pt x="224" y="21"/>
                      <a:pt x="229" y="21"/>
                    </a:cubicBezTo>
                    <a:cubicBezTo>
                      <a:pt x="230" y="23"/>
                      <a:pt x="228" y="23"/>
                      <a:pt x="228" y="25"/>
                    </a:cubicBezTo>
                    <a:cubicBezTo>
                      <a:pt x="231" y="26"/>
                      <a:pt x="232" y="24"/>
                      <a:pt x="234" y="23"/>
                    </a:cubicBezTo>
                    <a:cubicBezTo>
                      <a:pt x="234" y="23"/>
                      <a:pt x="235" y="23"/>
                      <a:pt x="236" y="23"/>
                    </a:cubicBezTo>
                    <a:cubicBezTo>
                      <a:pt x="236" y="25"/>
                      <a:pt x="235" y="25"/>
                      <a:pt x="235" y="26"/>
                    </a:cubicBezTo>
                    <a:cubicBezTo>
                      <a:pt x="236" y="27"/>
                      <a:pt x="236" y="26"/>
                      <a:pt x="237" y="25"/>
                    </a:cubicBezTo>
                    <a:cubicBezTo>
                      <a:pt x="248" y="22"/>
                      <a:pt x="257" y="29"/>
                      <a:pt x="268" y="30"/>
                    </a:cubicBezTo>
                    <a:cubicBezTo>
                      <a:pt x="266" y="32"/>
                      <a:pt x="263" y="32"/>
                      <a:pt x="261" y="33"/>
                    </a:cubicBezTo>
                    <a:cubicBezTo>
                      <a:pt x="266" y="39"/>
                      <a:pt x="280" y="31"/>
                      <a:pt x="286" y="36"/>
                    </a:cubicBezTo>
                    <a:cubicBezTo>
                      <a:pt x="287" y="39"/>
                      <a:pt x="282" y="37"/>
                      <a:pt x="283" y="39"/>
                    </a:cubicBezTo>
                    <a:cubicBezTo>
                      <a:pt x="283" y="42"/>
                      <a:pt x="285" y="38"/>
                      <a:pt x="287" y="39"/>
                    </a:cubicBezTo>
                    <a:cubicBezTo>
                      <a:pt x="287" y="36"/>
                      <a:pt x="289" y="35"/>
                      <a:pt x="288" y="31"/>
                    </a:cubicBezTo>
                    <a:cubicBezTo>
                      <a:pt x="291" y="32"/>
                      <a:pt x="292" y="30"/>
                      <a:pt x="294" y="29"/>
                    </a:cubicBezTo>
                    <a:cubicBezTo>
                      <a:pt x="297" y="28"/>
                      <a:pt x="299" y="28"/>
                      <a:pt x="303" y="28"/>
                    </a:cubicBezTo>
                    <a:cubicBezTo>
                      <a:pt x="303" y="30"/>
                      <a:pt x="302" y="30"/>
                      <a:pt x="302" y="31"/>
                    </a:cubicBezTo>
                    <a:cubicBezTo>
                      <a:pt x="304" y="31"/>
                      <a:pt x="305" y="33"/>
                      <a:pt x="308" y="32"/>
                    </a:cubicBezTo>
                    <a:cubicBezTo>
                      <a:pt x="314" y="35"/>
                      <a:pt x="324" y="32"/>
                      <a:pt x="330" y="31"/>
                    </a:cubicBezTo>
                    <a:cubicBezTo>
                      <a:pt x="332" y="31"/>
                      <a:pt x="334" y="31"/>
                      <a:pt x="335" y="31"/>
                    </a:cubicBezTo>
                    <a:close/>
                    <a:moveTo>
                      <a:pt x="318" y="367"/>
                    </a:moveTo>
                    <a:cubicBezTo>
                      <a:pt x="319" y="370"/>
                      <a:pt x="316" y="369"/>
                      <a:pt x="316" y="372"/>
                    </a:cubicBezTo>
                    <a:cubicBezTo>
                      <a:pt x="317" y="373"/>
                      <a:pt x="318" y="374"/>
                      <a:pt x="318" y="376"/>
                    </a:cubicBezTo>
                    <a:cubicBezTo>
                      <a:pt x="319" y="376"/>
                      <a:pt x="320" y="375"/>
                      <a:pt x="321" y="375"/>
                    </a:cubicBezTo>
                    <a:cubicBezTo>
                      <a:pt x="321" y="371"/>
                      <a:pt x="321" y="368"/>
                      <a:pt x="318" y="367"/>
                    </a:cubicBezTo>
                    <a:close/>
                    <a:moveTo>
                      <a:pt x="244" y="359"/>
                    </a:moveTo>
                    <a:cubicBezTo>
                      <a:pt x="244" y="359"/>
                      <a:pt x="244" y="360"/>
                      <a:pt x="244" y="360"/>
                    </a:cubicBezTo>
                    <a:cubicBezTo>
                      <a:pt x="246" y="362"/>
                      <a:pt x="245" y="360"/>
                      <a:pt x="246" y="363"/>
                    </a:cubicBezTo>
                    <a:cubicBezTo>
                      <a:pt x="247" y="363"/>
                      <a:pt x="248" y="363"/>
                      <a:pt x="249" y="363"/>
                    </a:cubicBezTo>
                    <a:cubicBezTo>
                      <a:pt x="249" y="360"/>
                      <a:pt x="247" y="359"/>
                      <a:pt x="244" y="359"/>
                    </a:cubicBezTo>
                    <a:close/>
                    <a:moveTo>
                      <a:pt x="131" y="134"/>
                    </a:moveTo>
                    <a:cubicBezTo>
                      <a:pt x="132" y="134"/>
                      <a:pt x="133" y="134"/>
                      <a:pt x="133" y="133"/>
                    </a:cubicBezTo>
                    <a:cubicBezTo>
                      <a:pt x="132" y="133"/>
                      <a:pt x="130" y="133"/>
                      <a:pt x="129" y="133"/>
                    </a:cubicBezTo>
                    <a:cubicBezTo>
                      <a:pt x="128" y="137"/>
                      <a:pt x="132" y="141"/>
                      <a:pt x="128" y="143"/>
                    </a:cubicBezTo>
                    <a:cubicBezTo>
                      <a:pt x="130" y="143"/>
                      <a:pt x="131" y="144"/>
                      <a:pt x="132" y="145"/>
                    </a:cubicBezTo>
                    <a:cubicBezTo>
                      <a:pt x="135" y="143"/>
                      <a:pt x="134" y="138"/>
                      <a:pt x="135" y="135"/>
                    </a:cubicBezTo>
                    <a:cubicBezTo>
                      <a:pt x="133" y="135"/>
                      <a:pt x="131" y="135"/>
                      <a:pt x="131" y="134"/>
                    </a:cubicBezTo>
                    <a:close/>
                    <a:moveTo>
                      <a:pt x="128" y="91"/>
                    </a:moveTo>
                    <a:cubicBezTo>
                      <a:pt x="128" y="90"/>
                      <a:pt x="128" y="89"/>
                      <a:pt x="128" y="89"/>
                    </a:cubicBezTo>
                    <a:cubicBezTo>
                      <a:pt x="127" y="89"/>
                      <a:pt x="127" y="88"/>
                      <a:pt x="126" y="88"/>
                    </a:cubicBezTo>
                    <a:cubicBezTo>
                      <a:pt x="127" y="90"/>
                      <a:pt x="124" y="90"/>
                      <a:pt x="123" y="91"/>
                    </a:cubicBezTo>
                    <a:cubicBezTo>
                      <a:pt x="123" y="89"/>
                      <a:pt x="124" y="89"/>
                      <a:pt x="124" y="88"/>
                    </a:cubicBezTo>
                    <a:cubicBezTo>
                      <a:pt x="120" y="88"/>
                      <a:pt x="123" y="91"/>
                      <a:pt x="121" y="93"/>
                    </a:cubicBezTo>
                    <a:cubicBezTo>
                      <a:pt x="124" y="92"/>
                      <a:pt x="125" y="91"/>
                      <a:pt x="128" y="91"/>
                    </a:cubicBezTo>
                    <a:close/>
                    <a:moveTo>
                      <a:pt x="129" y="86"/>
                    </a:moveTo>
                    <a:cubicBezTo>
                      <a:pt x="129" y="85"/>
                      <a:pt x="131" y="85"/>
                      <a:pt x="131" y="84"/>
                    </a:cubicBezTo>
                    <a:cubicBezTo>
                      <a:pt x="126" y="83"/>
                      <a:pt x="133" y="81"/>
                      <a:pt x="130" y="79"/>
                    </a:cubicBezTo>
                    <a:cubicBezTo>
                      <a:pt x="129" y="81"/>
                      <a:pt x="125" y="85"/>
                      <a:pt x="129" y="86"/>
                    </a:cubicBezTo>
                    <a:close/>
                    <a:moveTo>
                      <a:pt x="225" y="41"/>
                    </a:moveTo>
                    <a:cubicBezTo>
                      <a:pt x="227" y="45"/>
                      <a:pt x="217" y="45"/>
                      <a:pt x="214" y="48"/>
                    </a:cubicBezTo>
                    <a:cubicBezTo>
                      <a:pt x="220" y="49"/>
                      <a:pt x="221" y="44"/>
                      <a:pt x="227" y="46"/>
                    </a:cubicBezTo>
                    <a:cubicBezTo>
                      <a:pt x="227" y="47"/>
                      <a:pt x="226" y="47"/>
                      <a:pt x="226" y="47"/>
                    </a:cubicBezTo>
                    <a:cubicBezTo>
                      <a:pt x="231" y="45"/>
                      <a:pt x="242" y="45"/>
                      <a:pt x="241" y="41"/>
                    </a:cubicBezTo>
                    <a:cubicBezTo>
                      <a:pt x="240" y="42"/>
                      <a:pt x="233" y="42"/>
                      <a:pt x="232" y="41"/>
                    </a:cubicBezTo>
                    <a:cubicBezTo>
                      <a:pt x="233" y="40"/>
                      <a:pt x="237" y="41"/>
                      <a:pt x="238" y="39"/>
                    </a:cubicBezTo>
                    <a:cubicBezTo>
                      <a:pt x="235" y="37"/>
                      <a:pt x="230" y="41"/>
                      <a:pt x="225" y="41"/>
                    </a:cubicBezTo>
                    <a:close/>
                    <a:moveTo>
                      <a:pt x="231" y="63"/>
                    </a:moveTo>
                    <a:cubicBezTo>
                      <a:pt x="234" y="69"/>
                      <a:pt x="222" y="67"/>
                      <a:pt x="216" y="68"/>
                    </a:cubicBezTo>
                    <a:cubicBezTo>
                      <a:pt x="224" y="74"/>
                      <a:pt x="241" y="68"/>
                      <a:pt x="246" y="63"/>
                    </a:cubicBezTo>
                    <a:cubicBezTo>
                      <a:pt x="241" y="63"/>
                      <a:pt x="236" y="63"/>
                      <a:pt x="231" y="63"/>
                    </a:cubicBezTo>
                    <a:close/>
                    <a:moveTo>
                      <a:pt x="260" y="114"/>
                    </a:moveTo>
                    <a:cubicBezTo>
                      <a:pt x="264" y="113"/>
                      <a:pt x="257" y="116"/>
                      <a:pt x="260" y="120"/>
                    </a:cubicBezTo>
                    <a:cubicBezTo>
                      <a:pt x="264" y="118"/>
                      <a:pt x="261" y="122"/>
                      <a:pt x="264" y="122"/>
                    </a:cubicBezTo>
                    <a:cubicBezTo>
                      <a:pt x="266" y="120"/>
                      <a:pt x="268" y="110"/>
                      <a:pt x="263" y="110"/>
                    </a:cubicBezTo>
                    <a:cubicBezTo>
                      <a:pt x="262" y="111"/>
                      <a:pt x="260" y="112"/>
                      <a:pt x="260" y="114"/>
                    </a:cubicBezTo>
                    <a:close/>
                    <a:moveTo>
                      <a:pt x="260" y="129"/>
                    </a:moveTo>
                    <a:cubicBezTo>
                      <a:pt x="262" y="129"/>
                      <a:pt x="265" y="125"/>
                      <a:pt x="263" y="123"/>
                    </a:cubicBezTo>
                    <a:cubicBezTo>
                      <a:pt x="262" y="125"/>
                      <a:pt x="261" y="127"/>
                      <a:pt x="260" y="129"/>
                    </a:cubicBezTo>
                    <a:close/>
                    <a:moveTo>
                      <a:pt x="270" y="151"/>
                    </a:moveTo>
                    <a:cubicBezTo>
                      <a:pt x="280" y="150"/>
                      <a:pt x="293" y="150"/>
                      <a:pt x="305" y="152"/>
                    </a:cubicBezTo>
                    <a:cubicBezTo>
                      <a:pt x="304" y="148"/>
                      <a:pt x="306" y="147"/>
                      <a:pt x="307" y="144"/>
                    </a:cubicBezTo>
                    <a:cubicBezTo>
                      <a:pt x="304" y="144"/>
                      <a:pt x="302" y="142"/>
                      <a:pt x="302" y="139"/>
                    </a:cubicBezTo>
                    <a:cubicBezTo>
                      <a:pt x="288" y="140"/>
                      <a:pt x="281" y="145"/>
                      <a:pt x="270" y="151"/>
                    </a:cubicBezTo>
                    <a:close/>
                    <a:moveTo>
                      <a:pt x="312" y="154"/>
                    </a:moveTo>
                    <a:cubicBezTo>
                      <a:pt x="309" y="155"/>
                      <a:pt x="308" y="153"/>
                      <a:pt x="306" y="153"/>
                    </a:cubicBezTo>
                    <a:cubicBezTo>
                      <a:pt x="302" y="156"/>
                      <a:pt x="294" y="157"/>
                      <a:pt x="289" y="157"/>
                    </a:cubicBezTo>
                    <a:cubicBezTo>
                      <a:pt x="286" y="164"/>
                      <a:pt x="278" y="172"/>
                      <a:pt x="278" y="181"/>
                    </a:cubicBezTo>
                    <a:cubicBezTo>
                      <a:pt x="288" y="176"/>
                      <a:pt x="289" y="160"/>
                      <a:pt x="301" y="157"/>
                    </a:cubicBezTo>
                    <a:cubicBezTo>
                      <a:pt x="303" y="157"/>
                      <a:pt x="305" y="158"/>
                      <a:pt x="307" y="160"/>
                    </a:cubicBezTo>
                    <a:cubicBezTo>
                      <a:pt x="307" y="164"/>
                      <a:pt x="300" y="166"/>
                      <a:pt x="302" y="168"/>
                    </a:cubicBezTo>
                    <a:cubicBezTo>
                      <a:pt x="302" y="167"/>
                      <a:pt x="304" y="167"/>
                      <a:pt x="306" y="167"/>
                    </a:cubicBezTo>
                    <a:cubicBezTo>
                      <a:pt x="306" y="168"/>
                      <a:pt x="305" y="172"/>
                      <a:pt x="307" y="172"/>
                    </a:cubicBezTo>
                    <a:cubicBezTo>
                      <a:pt x="310" y="168"/>
                      <a:pt x="313" y="163"/>
                      <a:pt x="316" y="160"/>
                    </a:cubicBezTo>
                    <a:cubicBezTo>
                      <a:pt x="316" y="161"/>
                      <a:pt x="316" y="162"/>
                      <a:pt x="316" y="164"/>
                    </a:cubicBezTo>
                    <a:cubicBezTo>
                      <a:pt x="319" y="164"/>
                      <a:pt x="319" y="162"/>
                      <a:pt x="322" y="163"/>
                    </a:cubicBezTo>
                    <a:cubicBezTo>
                      <a:pt x="321" y="160"/>
                      <a:pt x="321" y="157"/>
                      <a:pt x="318" y="156"/>
                    </a:cubicBezTo>
                    <a:cubicBezTo>
                      <a:pt x="317" y="154"/>
                      <a:pt x="314" y="155"/>
                      <a:pt x="312" y="154"/>
                    </a:cubicBezTo>
                    <a:close/>
                    <a:moveTo>
                      <a:pt x="319" y="172"/>
                    </a:moveTo>
                    <a:cubicBezTo>
                      <a:pt x="325" y="170"/>
                      <a:pt x="335" y="171"/>
                      <a:pt x="338" y="166"/>
                    </a:cubicBezTo>
                    <a:cubicBezTo>
                      <a:pt x="333" y="169"/>
                      <a:pt x="320" y="165"/>
                      <a:pt x="319" y="172"/>
                    </a:cubicBezTo>
                    <a:close/>
                    <a:moveTo>
                      <a:pt x="297" y="181"/>
                    </a:moveTo>
                    <a:cubicBezTo>
                      <a:pt x="306" y="183"/>
                      <a:pt x="315" y="178"/>
                      <a:pt x="321" y="174"/>
                    </a:cubicBezTo>
                    <a:cubicBezTo>
                      <a:pt x="312" y="176"/>
                      <a:pt x="304" y="178"/>
                      <a:pt x="297" y="181"/>
                    </a:cubicBezTo>
                    <a:close/>
                    <a:moveTo>
                      <a:pt x="337" y="528"/>
                    </a:moveTo>
                    <a:cubicBezTo>
                      <a:pt x="337" y="524"/>
                      <a:pt x="333" y="524"/>
                      <a:pt x="331" y="522"/>
                    </a:cubicBezTo>
                    <a:cubicBezTo>
                      <a:pt x="330" y="527"/>
                      <a:pt x="335" y="526"/>
                      <a:pt x="337" y="528"/>
                    </a:cubicBezTo>
                    <a:close/>
                    <a:moveTo>
                      <a:pt x="124" y="100"/>
                    </a:moveTo>
                    <a:cubicBezTo>
                      <a:pt x="124" y="99"/>
                      <a:pt x="126" y="96"/>
                      <a:pt x="124" y="94"/>
                    </a:cubicBezTo>
                    <a:cubicBezTo>
                      <a:pt x="125" y="95"/>
                      <a:pt x="123" y="95"/>
                      <a:pt x="122" y="96"/>
                    </a:cubicBezTo>
                    <a:cubicBezTo>
                      <a:pt x="125" y="96"/>
                      <a:pt x="122" y="101"/>
                      <a:pt x="124" y="100"/>
                    </a:cubicBezTo>
                    <a:close/>
                    <a:moveTo>
                      <a:pt x="438" y="20"/>
                    </a:moveTo>
                    <a:cubicBezTo>
                      <a:pt x="447" y="23"/>
                      <a:pt x="442" y="15"/>
                      <a:pt x="438" y="20"/>
                    </a:cubicBezTo>
                    <a:close/>
                    <a:moveTo>
                      <a:pt x="426" y="39"/>
                    </a:moveTo>
                    <a:cubicBezTo>
                      <a:pt x="425" y="44"/>
                      <a:pt x="432" y="43"/>
                      <a:pt x="433" y="40"/>
                    </a:cubicBezTo>
                    <a:cubicBezTo>
                      <a:pt x="431" y="39"/>
                      <a:pt x="429" y="38"/>
                      <a:pt x="42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21" name="Freeform 48"/>
              <p:cNvSpPr>
                <a:spLocks/>
              </p:cNvSpPr>
              <p:nvPr/>
            </p:nvSpPr>
            <p:spPr bwMode="auto">
              <a:xfrm>
                <a:off x="3684" y="759"/>
                <a:ext cx="15" cy="17"/>
              </a:xfrm>
              <a:custGeom>
                <a:avLst/>
                <a:gdLst>
                  <a:gd name="T0" fmla="*/ 6 w 6"/>
                  <a:gd name="T1" fmla="*/ 4 h 7"/>
                  <a:gd name="T2" fmla="*/ 0 w 6"/>
                  <a:gd name="T3" fmla="*/ 4 h 7"/>
                  <a:gd name="T4" fmla="*/ 2 w 6"/>
                  <a:gd name="T5" fmla="*/ 3 h 7"/>
                  <a:gd name="T6" fmla="*/ 3 w 6"/>
                  <a:gd name="T7" fmla="*/ 0 h 7"/>
                  <a:gd name="T8" fmla="*/ 6 w 6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cubicBezTo>
                      <a:pt x="5" y="7"/>
                      <a:pt x="2" y="4"/>
                      <a:pt x="0" y="4"/>
                    </a:cubicBezTo>
                    <a:cubicBezTo>
                      <a:pt x="0" y="3"/>
                      <a:pt x="1" y="4"/>
                      <a:pt x="2" y="3"/>
                    </a:cubicBezTo>
                    <a:cubicBezTo>
                      <a:pt x="5" y="4"/>
                      <a:pt x="3" y="1"/>
                      <a:pt x="3" y="0"/>
                    </a:cubicBezTo>
                    <a:cubicBezTo>
                      <a:pt x="5" y="1"/>
                      <a:pt x="5" y="3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22" name="Freeform 49"/>
              <p:cNvSpPr>
                <a:spLocks/>
              </p:cNvSpPr>
              <p:nvPr/>
            </p:nvSpPr>
            <p:spPr bwMode="auto">
              <a:xfrm>
                <a:off x="3935" y="764"/>
                <a:ext cx="33" cy="14"/>
              </a:xfrm>
              <a:custGeom>
                <a:avLst/>
                <a:gdLst>
                  <a:gd name="T0" fmla="*/ 2 w 14"/>
                  <a:gd name="T1" fmla="*/ 5 h 6"/>
                  <a:gd name="T2" fmla="*/ 0 w 14"/>
                  <a:gd name="T3" fmla="*/ 5 h 6"/>
                  <a:gd name="T4" fmla="*/ 14 w 14"/>
                  <a:gd name="T5" fmla="*/ 4 h 6"/>
                  <a:gd name="T6" fmla="*/ 2 w 14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6">
                    <a:moveTo>
                      <a:pt x="2" y="5"/>
                    </a:moveTo>
                    <a:cubicBezTo>
                      <a:pt x="1" y="5"/>
                      <a:pt x="1" y="5"/>
                      <a:pt x="0" y="5"/>
                    </a:cubicBezTo>
                    <a:cubicBezTo>
                      <a:pt x="2" y="0"/>
                      <a:pt x="9" y="5"/>
                      <a:pt x="14" y="4"/>
                    </a:cubicBezTo>
                    <a:cubicBezTo>
                      <a:pt x="12" y="6"/>
                      <a:pt x="6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23" name="Freeform 50"/>
              <p:cNvSpPr>
                <a:spLocks/>
              </p:cNvSpPr>
              <p:nvPr/>
            </p:nvSpPr>
            <p:spPr bwMode="auto">
              <a:xfrm>
                <a:off x="2047" y="1769"/>
                <a:ext cx="19" cy="24"/>
              </a:xfrm>
              <a:custGeom>
                <a:avLst/>
                <a:gdLst>
                  <a:gd name="T0" fmla="*/ 7 w 8"/>
                  <a:gd name="T1" fmla="*/ 0 h 10"/>
                  <a:gd name="T2" fmla="*/ 7 w 8"/>
                  <a:gd name="T3" fmla="*/ 3 h 10"/>
                  <a:gd name="T4" fmla="*/ 5 w 8"/>
                  <a:gd name="T5" fmla="*/ 7 h 10"/>
                  <a:gd name="T6" fmla="*/ 0 w 8"/>
                  <a:gd name="T7" fmla="*/ 7 h 10"/>
                  <a:gd name="T8" fmla="*/ 7 w 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7" y="0"/>
                    </a:moveTo>
                    <a:cubicBezTo>
                      <a:pt x="7" y="0"/>
                      <a:pt x="8" y="1"/>
                      <a:pt x="7" y="3"/>
                    </a:cubicBezTo>
                    <a:cubicBezTo>
                      <a:pt x="6" y="5"/>
                      <a:pt x="0" y="4"/>
                      <a:pt x="5" y="7"/>
                    </a:cubicBezTo>
                    <a:cubicBezTo>
                      <a:pt x="3" y="7"/>
                      <a:pt x="1" y="10"/>
                      <a:pt x="0" y="7"/>
                    </a:cubicBezTo>
                    <a:cubicBezTo>
                      <a:pt x="1" y="4"/>
                      <a:pt x="4" y="2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24" name="Freeform 51"/>
              <p:cNvSpPr>
                <a:spLocks/>
              </p:cNvSpPr>
              <p:nvPr/>
            </p:nvSpPr>
            <p:spPr bwMode="auto">
              <a:xfrm>
                <a:off x="2251" y="792"/>
                <a:ext cx="26" cy="17"/>
              </a:xfrm>
              <a:custGeom>
                <a:avLst/>
                <a:gdLst>
                  <a:gd name="T0" fmla="*/ 4 w 11"/>
                  <a:gd name="T1" fmla="*/ 0 h 7"/>
                  <a:gd name="T2" fmla="*/ 10 w 11"/>
                  <a:gd name="T3" fmla="*/ 7 h 7"/>
                  <a:gd name="T4" fmla="*/ 8 w 11"/>
                  <a:gd name="T5" fmla="*/ 6 h 7"/>
                  <a:gd name="T6" fmla="*/ 4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4" y="0"/>
                    </a:moveTo>
                    <a:cubicBezTo>
                      <a:pt x="7" y="1"/>
                      <a:pt x="9" y="3"/>
                      <a:pt x="10" y="7"/>
                    </a:cubicBezTo>
                    <a:cubicBezTo>
                      <a:pt x="9" y="6"/>
                      <a:pt x="8" y="7"/>
                      <a:pt x="8" y="6"/>
                    </a:cubicBezTo>
                    <a:cubicBezTo>
                      <a:pt x="11" y="3"/>
                      <a:pt x="0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25" name="Freeform 52"/>
              <p:cNvSpPr>
                <a:spLocks/>
              </p:cNvSpPr>
              <p:nvPr/>
            </p:nvSpPr>
            <p:spPr bwMode="auto">
              <a:xfrm>
                <a:off x="2083" y="795"/>
                <a:ext cx="21" cy="19"/>
              </a:xfrm>
              <a:custGeom>
                <a:avLst/>
                <a:gdLst>
                  <a:gd name="T0" fmla="*/ 0 w 9"/>
                  <a:gd name="T1" fmla="*/ 5 h 8"/>
                  <a:gd name="T2" fmla="*/ 0 w 9"/>
                  <a:gd name="T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4" y="0"/>
                      <a:pt x="9" y="8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26" name="Freeform 53"/>
              <p:cNvSpPr>
                <a:spLocks/>
              </p:cNvSpPr>
              <p:nvPr/>
            </p:nvSpPr>
            <p:spPr bwMode="auto">
              <a:xfrm>
                <a:off x="2923" y="804"/>
                <a:ext cx="14" cy="12"/>
              </a:xfrm>
              <a:custGeom>
                <a:avLst/>
                <a:gdLst>
                  <a:gd name="T0" fmla="*/ 2 w 6"/>
                  <a:gd name="T1" fmla="*/ 3 h 5"/>
                  <a:gd name="T2" fmla="*/ 4 w 6"/>
                  <a:gd name="T3" fmla="*/ 0 h 5"/>
                  <a:gd name="T4" fmla="*/ 3 w 6"/>
                  <a:gd name="T5" fmla="*/ 2 h 5"/>
                  <a:gd name="T6" fmla="*/ 6 w 6"/>
                  <a:gd name="T7" fmla="*/ 2 h 5"/>
                  <a:gd name="T8" fmla="*/ 3 w 6"/>
                  <a:gd name="T9" fmla="*/ 4 h 5"/>
                  <a:gd name="T10" fmla="*/ 2 w 6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cubicBezTo>
                      <a:pt x="0" y="0"/>
                      <a:pt x="4" y="2"/>
                      <a:pt x="4" y="0"/>
                    </a:cubicBezTo>
                    <a:cubicBezTo>
                      <a:pt x="6" y="0"/>
                      <a:pt x="4" y="1"/>
                      <a:pt x="3" y="2"/>
                    </a:cubicBezTo>
                    <a:cubicBezTo>
                      <a:pt x="4" y="5"/>
                      <a:pt x="5" y="3"/>
                      <a:pt x="6" y="2"/>
                    </a:cubicBezTo>
                    <a:cubicBezTo>
                      <a:pt x="6" y="4"/>
                      <a:pt x="5" y="5"/>
                      <a:pt x="3" y="4"/>
                    </a:cubicBezTo>
                    <a:cubicBezTo>
                      <a:pt x="3" y="4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27" name="Freeform 54"/>
              <p:cNvSpPr>
                <a:spLocks/>
              </p:cNvSpPr>
              <p:nvPr/>
            </p:nvSpPr>
            <p:spPr bwMode="auto">
              <a:xfrm>
                <a:off x="3251" y="804"/>
                <a:ext cx="19" cy="17"/>
              </a:xfrm>
              <a:custGeom>
                <a:avLst/>
                <a:gdLst>
                  <a:gd name="T0" fmla="*/ 8 w 8"/>
                  <a:gd name="T1" fmla="*/ 4 h 7"/>
                  <a:gd name="T2" fmla="*/ 0 w 8"/>
                  <a:gd name="T3" fmla="*/ 4 h 7"/>
                  <a:gd name="T4" fmla="*/ 8 w 8"/>
                  <a:gd name="T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cubicBezTo>
                      <a:pt x="6" y="7"/>
                      <a:pt x="2" y="3"/>
                      <a:pt x="0" y="4"/>
                    </a:cubicBezTo>
                    <a:cubicBezTo>
                      <a:pt x="2" y="0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28" name="Freeform 55"/>
              <p:cNvSpPr>
                <a:spLocks/>
              </p:cNvSpPr>
              <p:nvPr/>
            </p:nvSpPr>
            <p:spPr bwMode="auto">
              <a:xfrm>
                <a:off x="1820" y="814"/>
                <a:ext cx="47" cy="19"/>
              </a:xfrm>
              <a:custGeom>
                <a:avLst/>
                <a:gdLst>
                  <a:gd name="T0" fmla="*/ 4 w 20"/>
                  <a:gd name="T1" fmla="*/ 6 h 8"/>
                  <a:gd name="T2" fmla="*/ 0 w 20"/>
                  <a:gd name="T3" fmla="*/ 5 h 8"/>
                  <a:gd name="T4" fmla="*/ 8 w 20"/>
                  <a:gd name="T5" fmla="*/ 0 h 8"/>
                  <a:gd name="T6" fmla="*/ 11 w 20"/>
                  <a:gd name="T7" fmla="*/ 7 h 8"/>
                  <a:gd name="T8" fmla="*/ 4 w 20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4" y="6"/>
                    </a:moveTo>
                    <a:cubicBezTo>
                      <a:pt x="2" y="7"/>
                      <a:pt x="1" y="6"/>
                      <a:pt x="0" y="5"/>
                    </a:cubicBezTo>
                    <a:cubicBezTo>
                      <a:pt x="2" y="3"/>
                      <a:pt x="7" y="4"/>
                      <a:pt x="8" y="0"/>
                    </a:cubicBezTo>
                    <a:cubicBezTo>
                      <a:pt x="13" y="0"/>
                      <a:pt x="20" y="8"/>
                      <a:pt x="11" y="7"/>
                    </a:cubicBezTo>
                    <a:cubicBezTo>
                      <a:pt x="8" y="8"/>
                      <a:pt x="6" y="7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29" name="Freeform 56"/>
              <p:cNvSpPr>
                <a:spLocks/>
              </p:cNvSpPr>
              <p:nvPr/>
            </p:nvSpPr>
            <p:spPr bwMode="auto">
              <a:xfrm>
                <a:off x="3166" y="819"/>
                <a:ext cx="17" cy="11"/>
              </a:xfrm>
              <a:custGeom>
                <a:avLst/>
                <a:gdLst>
                  <a:gd name="T0" fmla="*/ 0 w 7"/>
                  <a:gd name="T1" fmla="*/ 3 h 5"/>
                  <a:gd name="T2" fmla="*/ 1 w 7"/>
                  <a:gd name="T3" fmla="*/ 0 h 5"/>
                  <a:gd name="T4" fmla="*/ 7 w 7"/>
                  <a:gd name="T5" fmla="*/ 1 h 5"/>
                  <a:gd name="T6" fmla="*/ 0 w 7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3"/>
                    </a:moveTo>
                    <a:cubicBezTo>
                      <a:pt x="0" y="2"/>
                      <a:pt x="1" y="2"/>
                      <a:pt x="1" y="0"/>
                    </a:cubicBezTo>
                    <a:cubicBezTo>
                      <a:pt x="3" y="0"/>
                      <a:pt x="4" y="2"/>
                      <a:pt x="7" y="1"/>
                    </a:cubicBezTo>
                    <a:cubicBezTo>
                      <a:pt x="7" y="4"/>
                      <a:pt x="2" y="5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30" name="Freeform 57"/>
              <p:cNvSpPr>
                <a:spLocks/>
              </p:cNvSpPr>
              <p:nvPr/>
            </p:nvSpPr>
            <p:spPr bwMode="auto">
              <a:xfrm>
                <a:off x="2019" y="823"/>
                <a:ext cx="30" cy="22"/>
              </a:xfrm>
              <a:custGeom>
                <a:avLst/>
                <a:gdLst>
                  <a:gd name="T0" fmla="*/ 13 w 13"/>
                  <a:gd name="T1" fmla="*/ 3 h 9"/>
                  <a:gd name="T2" fmla="*/ 7 w 13"/>
                  <a:gd name="T3" fmla="*/ 1 h 9"/>
                  <a:gd name="T4" fmla="*/ 7 w 13"/>
                  <a:gd name="T5" fmla="*/ 4 h 9"/>
                  <a:gd name="T6" fmla="*/ 12 w 13"/>
                  <a:gd name="T7" fmla="*/ 6 h 9"/>
                  <a:gd name="T8" fmla="*/ 7 w 13"/>
                  <a:gd name="T9" fmla="*/ 7 h 9"/>
                  <a:gd name="T10" fmla="*/ 6 w 13"/>
                  <a:gd name="T11" fmla="*/ 4 h 9"/>
                  <a:gd name="T12" fmla="*/ 4 w 13"/>
                  <a:gd name="T13" fmla="*/ 3 h 9"/>
                  <a:gd name="T14" fmla="*/ 6 w 13"/>
                  <a:gd name="T15" fmla="*/ 0 h 9"/>
                  <a:gd name="T16" fmla="*/ 13 w 13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">
                    <a:moveTo>
                      <a:pt x="13" y="3"/>
                    </a:moveTo>
                    <a:cubicBezTo>
                      <a:pt x="10" y="4"/>
                      <a:pt x="11" y="0"/>
                      <a:pt x="7" y="1"/>
                    </a:cubicBezTo>
                    <a:cubicBezTo>
                      <a:pt x="8" y="2"/>
                      <a:pt x="11" y="4"/>
                      <a:pt x="7" y="4"/>
                    </a:cubicBezTo>
                    <a:cubicBezTo>
                      <a:pt x="8" y="6"/>
                      <a:pt x="10" y="6"/>
                      <a:pt x="12" y="6"/>
                    </a:cubicBezTo>
                    <a:cubicBezTo>
                      <a:pt x="11" y="8"/>
                      <a:pt x="8" y="9"/>
                      <a:pt x="7" y="7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10" y="4"/>
                      <a:pt x="4" y="0"/>
                      <a:pt x="4" y="3"/>
                    </a:cubicBezTo>
                    <a:cubicBezTo>
                      <a:pt x="0" y="2"/>
                      <a:pt x="6" y="2"/>
                      <a:pt x="6" y="0"/>
                    </a:cubicBezTo>
                    <a:cubicBezTo>
                      <a:pt x="10" y="0"/>
                      <a:pt x="11" y="2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31" name="Freeform 58"/>
              <p:cNvSpPr>
                <a:spLocks/>
              </p:cNvSpPr>
              <p:nvPr/>
            </p:nvSpPr>
            <p:spPr bwMode="auto">
              <a:xfrm>
                <a:off x="2859" y="821"/>
                <a:ext cx="28" cy="19"/>
              </a:xfrm>
              <a:custGeom>
                <a:avLst/>
                <a:gdLst>
                  <a:gd name="T0" fmla="*/ 3 w 12"/>
                  <a:gd name="T1" fmla="*/ 8 h 8"/>
                  <a:gd name="T2" fmla="*/ 6 w 12"/>
                  <a:gd name="T3" fmla="*/ 6 h 8"/>
                  <a:gd name="T4" fmla="*/ 0 w 12"/>
                  <a:gd name="T5" fmla="*/ 4 h 8"/>
                  <a:gd name="T6" fmla="*/ 6 w 12"/>
                  <a:gd name="T7" fmla="*/ 0 h 8"/>
                  <a:gd name="T8" fmla="*/ 10 w 12"/>
                  <a:gd name="T9" fmla="*/ 3 h 8"/>
                  <a:gd name="T10" fmla="*/ 12 w 12"/>
                  <a:gd name="T11" fmla="*/ 5 h 8"/>
                  <a:gd name="T12" fmla="*/ 3 w 1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3" y="8"/>
                    </a:moveTo>
                    <a:cubicBezTo>
                      <a:pt x="3" y="6"/>
                      <a:pt x="5" y="6"/>
                      <a:pt x="6" y="6"/>
                    </a:cubicBezTo>
                    <a:cubicBezTo>
                      <a:pt x="5" y="5"/>
                      <a:pt x="2" y="5"/>
                      <a:pt x="0" y="4"/>
                    </a:cubicBezTo>
                    <a:cubicBezTo>
                      <a:pt x="3" y="4"/>
                      <a:pt x="3" y="0"/>
                      <a:pt x="6" y="0"/>
                    </a:cubicBezTo>
                    <a:cubicBezTo>
                      <a:pt x="4" y="4"/>
                      <a:pt x="7" y="2"/>
                      <a:pt x="10" y="3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7" y="4"/>
                      <a:pt x="7" y="8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32" name="Freeform 59"/>
              <p:cNvSpPr>
                <a:spLocks/>
              </p:cNvSpPr>
              <p:nvPr/>
            </p:nvSpPr>
            <p:spPr bwMode="auto">
              <a:xfrm>
                <a:off x="1742" y="819"/>
                <a:ext cx="33" cy="19"/>
              </a:xfrm>
              <a:custGeom>
                <a:avLst/>
                <a:gdLst>
                  <a:gd name="T0" fmla="*/ 14 w 14"/>
                  <a:gd name="T1" fmla="*/ 7 h 8"/>
                  <a:gd name="T2" fmla="*/ 8 w 14"/>
                  <a:gd name="T3" fmla="*/ 6 h 8"/>
                  <a:gd name="T4" fmla="*/ 9 w 14"/>
                  <a:gd name="T5" fmla="*/ 3 h 8"/>
                  <a:gd name="T6" fmla="*/ 0 w 14"/>
                  <a:gd name="T7" fmla="*/ 4 h 8"/>
                  <a:gd name="T8" fmla="*/ 0 w 14"/>
                  <a:gd name="T9" fmla="*/ 3 h 8"/>
                  <a:gd name="T10" fmla="*/ 11 w 14"/>
                  <a:gd name="T11" fmla="*/ 4 h 8"/>
                  <a:gd name="T12" fmla="*/ 14 w 14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8">
                    <a:moveTo>
                      <a:pt x="14" y="7"/>
                    </a:moveTo>
                    <a:cubicBezTo>
                      <a:pt x="11" y="8"/>
                      <a:pt x="10" y="6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5" y="3"/>
                      <a:pt x="3" y="3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3" y="1"/>
                      <a:pt x="10" y="0"/>
                      <a:pt x="11" y="4"/>
                    </a:cubicBezTo>
                    <a:cubicBezTo>
                      <a:pt x="10" y="6"/>
                      <a:pt x="13" y="5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33" name="Freeform 61"/>
              <p:cNvSpPr>
                <a:spLocks/>
              </p:cNvSpPr>
              <p:nvPr/>
            </p:nvSpPr>
            <p:spPr bwMode="auto">
              <a:xfrm>
                <a:off x="2490" y="861"/>
                <a:ext cx="14" cy="10"/>
              </a:xfrm>
              <a:custGeom>
                <a:avLst/>
                <a:gdLst>
                  <a:gd name="T0" fmla="*/ 6 w 6"/>
                  <a:gd name="T1" fmla="*/ 3 h 4"/>
                  <a:gd name="T2" fmla="*/ 0 w 6"/>
                  <a:gd name="T3" fmla="*/ 4 h 4"/>
                  <a:gd name="T4" fmla="*/ 5 w 6"/>
                  <a:gd name="T5" fmla="*/ 0 h 4"/>
                  <a:gd name="T6" fmla="*/ 4 w 6"/>
                  <a:gd name="T7" fmla="*/ 2 h 4"/>
                  <a:gd name="T8" fmla="*/ 6 w 6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3"/>
                    </a:moveTo>
                    <a:cubicBezTo>
                      <a:pt x="4" y="3"/>
                      <a:pt x="3" y="4"/>
                      <a:pt x="0" y="4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5" y="1"/>
                      <a:pt x="6" y="2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34" name="Freeform 63"/>
              <p:cNvSpPr>
                <a:spLocks/>
              </p:cNvSpPr>
              <p:nvPr/>
            </p:nvSpPr>
            <p:spPr bwMode="auto">
              <a:xfrm>
                <a:off x="2229" y="871"/>
                <a:ext cx="14" cy="14"/>
              </a:xfrm>
              <a:custGeom>
                <a:avLst/>
                <a:gdLst>
                  <a:gd name="T0" fmla="*/ 6 w 6"/>
                  <a:gd name="T1" fmla="*/ 4 h 6"/>
                  <a:gd name="T2" fmla="*/ 0 w 6"/>
                  <a:gd name="T3" fmla="*/ 5 h 6"/>
                  <a:gd name="T4" fmla="*/ 6 w 6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cubicBezTo>
                      <a:pt x="4" y="2"/>
                      <a:pt x="3" y="6"/>
                      <a:pt x="0" y="5"/>
                    </a:cubicBezTo>
                    <a:cubicBezTo>
                      <a:pt x="0" y="4"/>
                      <a:pt x="6" y="0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35" name="Freeform 66"/>
              <p:cNvSpPr>
                <a:spLocks/>
              </p:cNvSpPr>
              <p:nvPr/>
            </p:nvSpPr>
            <p:spPr bwMode="auto">
              <a:xfrm>
                <a:off x="1342" y="947"/>
                <a:ext cx="19" cy="16"/>
              </a:xfrm>
              <a:custGeom>
                <a:avLst/>
                <a:gdLst>
                  <a:gd name="T0" fmla="*/ 5 w 8"/>
                  <a:gd name="T1" fmla="*/ 0 h 7"/>
                  <a:gd name="T2" fmla="*/ 6 w 8"/>
                  <a:gd name="T3" fmla="*/ 5 h 7"/>
                  <a:gd name="T4" fmla="*/ 4 w 8"/>
                  <a:gd name="T5" fmla="*/ 7 h 7"/>
                  <a:gd name="T6" fmla="*/ 5 w 8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cubicBezTo>
                      <a:pt x="8" y="2"/>
                      <a:pt x="1" y="4"/>
                      <a:pt x="6" y="5"/>
                    </a:cubicBezTo>
                    <a:cubicBezTo>
                      <a:pt x="6" y="6"/>
                      <a:pt x="4" y="6"/>
                      <a:pt x="4" y="7"/>
                    </a:cubicBezTo>
                    <a:cubicBezTo>
                      <a:pt x="0" y="6"/>
                      <a:pt x="4" y="2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36" name="Freeform 67"/>
              <p:cNvSpPr>
                <a:spLocks/>
              </p:cNvSpPr>
              <p:nvPr/>
            </p:nvSpPr>
            <p:spPr bwMode="auto">
              <a:xfrm>
                <a:off x="4366" y="949"/>
                <a:ext cx="14" cy="9"/>
              </a:xfrm>
              <a:custGeom>
                <a:avLst/>
                <a:gdLst>
                  <a:gd name="T0" fmla="*/ 1 w 6"/>
                  <a:gd name="T1" fmla="*/ 0 h 4"/>
                  <a:gd name="T2" fmla="*/ 5 w 6"/>
                  <a:gd name="T3" fmla="*/ 0 h 4"/>
                  <a:gd name="T4" fmla="*/ 1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1" y="0"/>
                    </a:moveTo>
                    <a:cubicBezTo>
                      <a:pt x="2" y="0"/>
                      <a:pt x="3" y="0"/>
                      <a:pt x="5" y="0"/>
                    </a:cubicBezTo>
                    <a:cubicBezTo>
                      <a:pt x="6" y="4"/>
                      <a:pt x="0" y="4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37" name="Freeform 68"/>
              <p:cNvSpPr>
                <a:spLocks/>
              </p:cNvSpPr>
              <p:nvPr/>
            </p:nvSpPr>
            <p:spPr bwMode="auto">
              <a:xfrm>
                <a:off x="2646" y="951"/>
                <a:ext cx="92" cy="121"/>
              </a:xfrm>
              <a:custGeom>
                <a:avLst/>
                <a:gdLst>
                  <a:gd name="T0" fmla="*/ 17 w 39"/>
                  <a:gd name="T1" fmla="*/ 2 h 51"/>
                  <a:gd name="T2" fmla="*/ 12 w 39"/>
                  <a:gd name="T3" fmla="*/ 6 h 51"/>
                  <a:gd name="T4" fmla="*/ 19 w 39"/>
                  <a:gd name="T5" fmla="*/ 7 h 51"/>
                  <a:gd name="T6" fmla="*/ 16 w 39"/>
                  <a:gd name="T7" fmla="*/ 15 h 51"/>
                  <a:gd name="T8" fmla="*/ 28 w 39"/>
                  <a:gd name="T9" fmla="*/ 35 h 51"/>
                  <a:gd name="T10" fmla="*/ 34 w 39"/>
                  <a:gd name="T11" fmla="*/ 34 h 51"/>
                  <a:gd name="T12" fmla="*/ 33 w 39"/>
                  <a:gd name="T13" fmla="*/ 43 h 51"/>
                  <a:gd name="T14" fmla="*/ 0 w 39"/>
                  <a:gd name="T15" fmla="*/ 51 h 51"/>
                  <a:gd name="T16" fmla="*/ 12 w 39"/>
                  <a:gd name="T17" fmla="*/ 44 h 51"/>
                  <a:gd name="T18" fmla="*/ 3 w 39"/>
                  <a:gd name="T19" fmla="*/ 41 h 51"/>
                  <a:gd name="T20" fmla="*/ 9 w 39"/>
                  <a:gd name="T21" fmla="*/ 36 h 51"/>
                  <a:gd name="T22" fmla="*/ 7 w 39"/>
                  <a:gd name="T23" fmla="*/ 33 h 51"/>
                  <a:gd name="T24" fmla="*/ 13 w 39"/>
                  <a:gd name="T25" fmla="*/ 32 h 51"/>
                  <a:gd name="T26" fmla="*/ 15 w 39"/>
                  <a:gd name="T27" fmla="*/ 28 h 51"/>
                  <a:gd name="T28" fmla="*/ 13 w 39"/>
                  <a:gd name="T29" fmla="*/ 23 h 51"/>
                  <a:gd name="T30" fmla="*/ 5 w 39"/>
                  <a:gd name="T31" fmla="*/ 24 h 51"/>
                  <a:gd name="T32" fmla="*/ 8 w 39"/>
                  <a:gd name="T33" fmla="*/ 18 h 51"/>
                  <a:gd name="T34" fmla="*/ 5 w 39"/>
                  <a:gd name="T35" fmla="*/ 14 h 51"/>
                  <a:gd name="T36" fmla="*/ 2 w 39"/>
                  <a:gd name="T37" fmla="*/ 14 h 51"/>
                  <a:gd name="T38" fmla="*/ 4 w 39"/>
                  <a:gd name="T39" fmla="*/ 12 h 51"/>
                  <a:gd name="T40" fmla="*/ 0 w 39"/>
                  <a:gd name="T41" fmla="*/ 9 h 51"/>
                  <a:gd name="T42" fmla="*/ 17 w 39"/>
                  <a:gd name="T4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51">
                    <a:moveTo>
                      <a:pt x="17" y="2"/>
                    </a:moveTo>
                    <a:cubicBezTo>
                      <a:pt x="15" y="4"/>
                      <a:pt x="15" y="6"/>
                      <a:pt x="12" y="6"/>
                    </a:cubicBezTo>
                    <a:cubicBezTo>
                      <a:pt x="12" y="9"/>
                      <a:pt x="16" y="6"/>
                      <a:pt x="19" y="7"/>
                    </a:cubicBezTo>
                    <a:cubicBezTo>
                      <a:pt x="20" y="12"/>
                      <a:pt x="17" y="13"/>
                      <a:pt x="16" y="15"/>
                    </a:cubicBezTo>
                    <a:cubicBezTo>
                      <a:pt x="21" y="21"/>
                      <a:pt x="28" y="25"/>
                      <a:pt x="28" y="35"/>
                    </a:cubicBezTo>
                    <a:cubicBezTo>
                      <a:pt x="31" y="35"/>
                      <a:pt x="31" y="33"/>
                      <a:pt x="34" y="34"/>
                    </a:cubicBezTo>
                    <a:cubicBezTo>
                      <a:pt x="39" y="38"/>
                      <a:pt x="27" y="41"/>
                      <a:pt x="33" y="43"/>
                    </a:cubicBezTo>
                    <a:cubicBezTo>
                      <a:pt x="25" y="50"/>
                      <a:pt x="10" y="45"/>
                      <a:pt x="0" y="51"/>
                    </a:cubicBezTo>
                    <a:cubicBezTo>
                      <a:pt x="4" y="49"/>
                      <a:pt x="5" y="44"/>
                      <a:pt x="12" y="44"/>
                    </a:cubicBezTo>
                    <a:cubicBezTo>
                      <a:pt x="10" y="42"/>
                      <a:pt x="8" y="41"/>
                      <a:pt x="3" y="41"/>
                    </a:cubicBezTo>
                    <a:cubicBezTo>
                      <a:pt x="4" y="38"/>
                      <a:pt x="8" y="39"/>
                      <a:pt x="9" y="36"/>
                    </a:cubicBezTo>
                    <a:cubicBezTo>
                      <a:pt x="7" y="34"/>
                      <a:pt x="8" y="34"/>
                      <a:pt x="7" y="33"/>
                    </a:cubicBezTo>
                    <a:cubicBezTo>
                      <a:pt x="7" y="31"/>
                      <a:pt x="11" y="32"/>
                      <a:pt x="13" y="32"/>
                    </a:cubicBezTo>
                    <a:cubicBezTo>
                      <a:pt x="14" y="32"/>
                      <a:pt x="13" y="29"/>
                      <a:pt x="15" y="28"/>
                    </a:cubicBezTo>
                    <a:cubicBezTo>
                      <a:pt x="14" y="27"/>
                      <a:pt x="12" y="26"/>
                      <a:pt x="13" y="23"/>
                    </a:cubicBezTo>
                    <a:cubicBezTo>
                      <a:pt x="9" y="22"/>
                      <a:pt x="9" y="25"/>
                      <a:pt x="5" y="24"/>
                    </a:cubicBezTo>
                    <a:cubicBezTo>
                      <a:pt x="5" y="22"/>
                      <a:pt x="6" y="20"/>
                      <a:pt x="8" y="18"/>
                    </a:cubicBezTo>
                    <a:cubicBezTo>
                      <a:pt x="7" y="17"/>
                      <a:pt x="2" y="18"/>
                      <a:pt x="5" y="14"/>
                    </a:cubicBezTo>
                    <a:cubicBezTo>
                      <a:pt x="3" y="14"/>
                      <a:pt x="3" y="16"/>
                      <a:pt x="2" y="14"/>
                    </a:cubicBezTo>
                    <a:cubicBezTo>
                      <a:pt x="0" y="13"/>
                      <a:pt x="3" y="13"/>
                      <a:pt x="4" y="12"/>
                    </a:cubicBezTo>
                    <a:cubicBezTo>
                      <a:pt x="3" y="10"/>
                      <a:pt x="2" y="10"/>
                      <a:pt x="0" y="9"/>
                    </a:cubicBezTo>
                    <a:cubicBezTo>
                      <a:pt x="6" y="9"/>
                      <a:pt x="7" y="0"/>
                      <a:pt x="1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38" name="Freeform 69"/>
              <p:cNvSpPr>
                <a:spLocks/>
              </p:cNvSpPr>
              <p:nvPr/>
            </p:nvSpPr>
            <p:spPr bwMode="auto">
              <a:xfrm>
                <a:off x="1155" y="956"/>
                <a:ext cx="19" cy="12"/>
              </a:xfrm>
              <a:custGeom>
                <a:avLst/>
                <a:gdLst>
                  <a:gd name="T0" fmla="*/ 7 w 8"/>
                  <a:gd name="T1" fmla="*/ 1 h 5"/>
                  <a:gd name="T2" fmla="*/ 1 w 8"/>
                  <a:gd name="T3" fmla="*/ 2 h 5"/>
                  <a:gd name="T4" fmla="*/ 7 w 8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7" y="1"/>
                    </a:moveTo>
                    <a:cubicBezTo>
                      <a:pt x="8" y="3"/>
                      <a:pt x="0" y="5"/>
                      <a:pt x="1" y="2"/>
                    </a:cubicBezTo>
                    <a:cubicBezTo>
                      <a:pt x="4" y="2"/>
                      <a:pt x="4" y="0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39" name="Freeform 70"/>
              <p:cNvSpPr>
                <a:spLocks/>
              </p:cNvSpPr>
              <p:nvPr/>
            </p:nvSpPr>
            <p:spPr bwMode="auto">
              <a:xfrm>
                <a:off x="1330" y="968"/>
                <a:ext cx="19" cy="12"/>
              </a:xfrm>
              <a:custGeom>
                <a:avLst/>
                <a:gdLst>
                  <a:gd name="T0" fmla="*/ 1 w 8"/>
                  <a:gd name="T1" fmla="*/ 5 h 5"/>
                  <a:gd name="T2" fmla="*/ 4 w 8"/>
                  <a:gd name="T3" fmla="*/ 0 h 5"/>
                  <a:gd name="T4" fmla="*/ 3 w 8"/>
                  <a:gd name="T5" fmla="*/ 3 h 5"/>
                  <a:gd name="T6" fmla="*/ 6 w 8"/>
                  <a:gd name="T7" fmla="*/ 0 h 5"/>
                  <a:gd name="T8" fmla="*/ 8 w 8"/>
                  <a:gd name="T9" fmla="*/ 1 h 5"/>
                  <a:gd name="T10" fmla="*/ 8 w 8"/>
                  <a:gd name="T11" fmla="*/ 3 h 5"/>
                  <a:gd name="T12" fmla="*/ 1 w 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1" y="5"/>
                    </a:moveTo>
                    <a:cubicBezTo>
                      <a:pt x="3" y="3"/>
                      <a:pt x="0" y="0"/>
                      <a:pt x="4" y="0"/>
                    </a:cubicBezTo>
                    <a:cubicBezTo>
                      <a:pt x="4" y="1"/>
                      <a:pt x="3" y="1"/>
                      <a:pt x="3" y="3"/>
                    </a:cubicBezTo>
                    <a:cubicBezTo>
                      <a:pt x="4" y="2"/>
                      <a:pt x="7" y="2"/>
                      <a:pt x="6" y="0"/>
                    </a:cubicBezTo>
                    <a:cubicBezTo>
                      <a:pt x="7" y="0"/>
                      <a:pt x="7" y="1"/>
                      <a:pt x="8" y="1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5" y="3"/>
                      <a:pt x="4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40" name="Freeform 71"/>
              <p:cNvSpPr>
                <a:spLocks/>
              </p:cNvSpPr>
              <p:nvPr/>
            </p:nvSpPr>
            <p:spPr bwMode="auto">
              <a:xfrm>
                <a:off x="1884" y="980"/>
                <a:ext cx="16" cy="14"/>
              </a:xfrm>
              <a:custGeom>
                <a:avLst/>
                <a:gdLst>
                  <a:gd name="T0" fmla="*/ 7 w 7"/>
                  <a:gd name="T1" fmla="*/ 2 h 6"/>
                  <a:gd name="T2" fmla="*/ 0 w 7"/>
                  <a:gd name="T3" fmla="*/ 6 h 6"/>
                  <a:gd name="T4" fmla="*/ 7 w 7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7" y="2"/>
                    </a:moveTo>
                    <a:cubicBezTo>
                      <a:pt x="6" y="5"/>
                      <a:pt x="3" y="5"/>
                      <a:pt x="0" y="6"/>
                    </a:cubicBezTo>
                    <a:cubicBezTo>
                      <a:pt x="0" y="3"/>
                      <a:pt x="5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41" name="Freeform 72"/>
              <p:cNvSpPr>
                <a:spLocks/>
              </p:cNvSpPr>
              <p:nvPr/>
            </p:nvSpPr>
            <p:spPr bwMode="auto">
              <a:xfrm>
                <a:off x="1335" y="982"/>
                <a:ext cx="9" cy="17"/>
              </a:xfrm>
              <a:custGeom>
                <a:avLst/>
                <a:gdLst>
                  <a:gd name="T0" fmla="*/ 0 w 4"/>
                  <a:gd name="T1" fmla="*/ 2 h 7"/>
                  <a:gd name="T2" fmla="*/ 2 w 4"/>
                  <a:gd name="T3" fmla="*/ 0 h 7"/>
                  <a:gd name="T4" fmla="*/ 2 w 4"/>
                  <a:gd name="T5" fmla="*/ 6 h 7"/>
                  <a:gd name="T6" fmla="*/ 0 w 4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0" y="2"/>
                    </a:moveTo>
                    <a:cubicBezTo>
                      <a:pt x="1" y="1"/>
                      <a:pt x="3" y="1"/>
                      <a:pt x="2" y="0"/>
                    </a:cubicBezTo>
                    <a:cubicBezTo>
                      <a:pt x="4" y="2"/>
                      <a:pt x="2" y="5"/>
                      <a:pt x="2" y="6"/>
                    </a:cubicBezTo>
                    <a:cubicBezTo>
                      <a:pt x="0" y="7"/>
                      <a:pt x="3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42" name="Freeform 73"/>
              <p:cNvSpPr>
                <a:spLocks/>
              </p:cNvSpPr>
              <p:nvPr/>
            </p:nvSpPr>
            <p:spPr bwMode="auto">
              <a:xfrm>
                <a:off x="1302" y="1015"/>
                <a:ext cx="23" cy="26"/>
              </a:xfrm>
              <a:custGeom>
                <a:avLst/>
                <a:gdLst>
                  <a:gd name="T0" fmla="*/ 4 w 10"/>
                  <a:gd name="T1" fmla="*/ 0 h 11"/>
                  <a:gd name="T2" fmla="*/ 10 w 10"/>
                  <a:gd name="T3" fmla="*/ 0 h 11"/>
                  <a:gd name="T4" fmla="*/ 3 w 10"/>
                  <a:gd name="T5" fmla="*/ 11 h 11"/>
                  <a:gd name="T6" fmla="*/ 4 w 10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4" y="0"/>
                    </a:moveTo>
                    <a:cubicBezTo>
                      <a:pt x="5" y="0"/>
                      <a:pt x="9" y="3"/>
                      <a:pt x="10" y="0"/>
                    </a:cubicBezTo>
                    <a:cubicBezTo>
                      <a:pt x="10" y="3"/>
                      <a:pt x="2" y="5"/>
                      <a:pt x="3" y="11"/>
                    </a:cubicBezTo>
                    <a:cubicBezTo>
                      <a:pt x="0" y="9"/>
                      <a:pt x="1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43" name="Freeform 74"/>
              <p:cNvSpPr>
                <a:spLocks/>
              </p:cNvSpPr>
              <p:nvPr/>
            </p:nvSpPr>
            <p:spPr bwMode="auto">
              <a:xfrm>
                <a:off x="944" y="1018"/>
                <a:ext cx="15" cy="7"/>
              </a:xfrm>
              <a:custGeom>
                <a:avLst/>
                <a:gdLst>
                  <a:gd name="T0" fmla="*/ 6 w 6"/>
                  <a:gd name="T1" fmla="*/ 0 h 3"/>
                  <a:gd name="T2" fmla="*/ 0 w 6"/>
                  <a:gd name="T3" fmla="*/ 3 h 3"/>
                  <a:gd name="T4" fmla="*/ 1 w 6"/>
                  <a:gd name="T5" fmla="*/ 0 h 3"/>
                  <a:gd name="T6" fmla="*/ 6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cubicBezTo>
                      <a:pt x="5" y="2"/>
                      <a:pt x="4" y="3"/>
                      <a:pt x="0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3" y="0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44" name="Freeform 75"/>
              <p:cNvSpPr>
                <a:spLocks/>
              </p:cNvSpPr>
              <p:nvPr/>
            </p:nvSpPr>
            <p:spPr bwMode="auto">
              <a:xfrm>
                <a:off x="1661" y="1051"/>
                <a:ext cx="12" cy="14"/>
              </a:xfrm>
              <a:custGeom>
                <a:avLst/>
                <a:gdLst>
                  <a:gd name="T0" fmla="*/ 3 w 5"/>
                  <a:gd name="T1" fmla="*/ 0 h 6"/>
                  <a:gd name="T2" fmla="*/ 0 w 5"/>
                  <a:gd name="T3" fmla="*/ 6 h 6"/>
                  <a:gd name="T4" fmla="*/ 3 w 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3" y="0"/>
                    </a:moveTo>
                    <a:cubicBezTo>
                      <a:pt x="5" y="2"/>
                      <a:pt x="2" y="6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45" name="Freeform 76"/>
              <p:cNvSpPr>
                <a:spLocks/>
              </p:cNvSpPr>
              <p:nvPr/>
            </p:nvSpPr>
            <p:spPr bwMode="auto">
              <a:xfrm>
                <a:off x="4688" y="1034"/>
                <a:ext cx="31" cy="15"/>
              </a:xfrm>
              <a:custGeom>
                <a:avLst/>
                <a:gdLst>
                  <a:gd name="T0" fmla="*/ 0 w 13"/>
                  <a:gd name="T1" fmla="*/ 4 h 6"/>
                  <a:gd name="T2" fmla="*/ 0 w 13"/>
                  <a:gd name="T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5" y="0"/>
                      <a:pt x="13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46" name="Freeform 77"/>
              <p:cNvSpPr>
                <a:spLocks/>
              </p:cNvSpPr>
              <p:nvPr/>
            </p:nvSpPr>
            <p:spPr bwMode="auto">
              <a:xfrm>
                <a:off x="2049" y="1049"/>
                <a:ext cx="81" cy="71"/>
              </a:xfrm>
              <a:custGeom>
                <a:avLst/>
                <a:gdLst>
                  <a:gd name="T0" fmla="*/ 28 w 34"/>
                  <a:gd name="T1" fmla="*/ 0 h 30"/>
                  <a:gd name="T2" fmla="*/ 18 w 34"/>
                  <a:gd name="T3" fmla="*/ 10 h 30"/>
                  <a:gd name="T4" fmla="*/ 24 w 34"/>
                  <a:gd name="T5" fmla="*/ 10 h 30"/>
                  <a:gd name="T6" fmla="*/ 21 w 34"/>
                  <a:gd name="T7" fmla="*/ 12 h 30"/>
                  <a:gd name="T8" fmla="*/ 31 w 34"/>
                  <a:gd name="T9" fmla="*/ 14 h 30"/>
                  <a:gd name="T10" fmla="*/ 32 w 34"/>
                  <a:gd name="T11" fmla="*/ 18 h 30"/>
                  <a:gd name="T12" fmla="*/ 28 w 34"/>
                  <a:gd name="T13" fmla="*/ 22 h 30"/>
                  <a:gd name="T14" fmla="*/ 30 w 34"/>
                  <a:gd name="T15" fmla="*/ 21 h 30"/>
                  <a:gd name="T16" fmla="*/ 32 w 34"/>
                  <a:gd name="T17" fmla="*/ 23 h 30"/>
                  <a:gd name="T18" fmla="*/ 26 w 34"/>
                  <a:gd name="T19" fmla="*/ 30 h 30"/>
                  <a:gd name="T20" fmla="*/ 24 w 34"/>
                  <a:gd name="T21" fmla="*/ 28 h 30"/>
                  <a:gd name="T22" fmla="*/ 26 w 34"/>
                  <a:gd name="T23" fmla="*/ 24 h 30"/>
                  <a:gd name="T24" fmla="*/ 15 w 34"/>
                  <a:gd name="T25" fmla="*/ 28 h 30"/>
                  <a:gd name="T26" fmla="*/ 20 w 34"/>
                  <a:gd name="T27" fmla="*/ 25 h 30"/>
                  <a:gd name="T28" fmla="*/ 17 w 34"/>
                  <a:gd name="T29" fmla="*/ 23 h 30"/>
                  <a:gd name="T30" fmla="*/ 3 w 34"/>
                  <a:gd name="T31" fmla="*/ 25 h 30"/>
                  <a:gd name="T32" fmla="*/ 4 w 34"/>
                  <a:gd name="T33" fmla="*/ 19 h 30"/>
                  <a:gd name="T34" fmla="*/ 28 w 34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30">
                    <a:moveTo>
                      <a:pt x="28" y="0"/>
                    </a:moveTo>
                    <a:cubicBezTo>
                      <a:pt x="25" y="5"/>
                      <a:pt x="21" y="6"/>
                      <a:pt x="18" y="10"/>
                    </a:cubicBezTo>
                    <a:cubicBezTo>
                      <a:pt x="18" y="12"/>
                      <a:pt x="21" y="9"/>
                      <a:pt x="24" y="10"/>
                    </a:cubicBezTo>
                    <a:cubicBezTo>
                      <a:pt x="23" y="11"/>
                      <a:pt x="23" y="12"/>
                      <a:pt x="21" y="12"/>
                    </a:cubicBezTo>
                    <a:cubicBezTo>
                      <a:pt x="24" y="14"/>
                      <a:pt x="26" y="13"/>
                      <a:pt x="31" y="14"/>
                    </a:cubicBezTo>
                    <a:cubicBezTo>
                      <a:pt x="30" y="16"/>
                      <a:pt x="27" y="20"/>
                      <a:pt x="32" y="18"/>
                    </a:cubicBezTo>
                    <a:cubicBezTo>
                      <a:pt x="32" y="21"/>
                      <a:pt x="28" y="20"/>
                      <a:pt x="28" y="22"/>
                    </a:cubicBezTo>
                    <a:cubicBezTo>
                      <a:pt x="28" y="25"/>
                      <a:pt x="30" y="21"/>
                      <a:pt x="30" y="21"/>
                    </a:cubicBezTo>
                    <a:cubicBezTo>
                      <a:pt x="34" y="21"/>
                      <a:pt x="28" y="24"/>
                      <a:pt x="32" y="23"/>
                    </a:cubicBezTo>
                    <a:cubicBezTo>
                      <a:pt x="31" y="27"/>
                      <a:pt x="29" y="29"/>
                      <a:pt x="26" y="30"/>
                    </a:cubicBezTo>
                    <a:cubicBezTo>
                      <a:pt x="26" y="28"/>
                      <a:pt x="25" y="28"/>
                      <a:pt x="24" y="28"/>
                    </a:cubicBezTo>
                    <a:cubicBezTo>
                      <a:pt x="23" y="26"/>
                      <a:pt x="26" y="26"/>
                      <a:pt x="26" y="24"/>
                    </a:cubicBezTo>
                    <a:cubicBezTo>
                      <a:pt x="23" y="24"/>
                      <a:pt x="22" y="28"/>
                      <a:pt x="15" y="28"/>
                    </a:cubicBezTo>
                    <a:cubicBezTo>
                      <a:pt x="16" y="27"/>
                      <a:pt x="18" y="26"/>
                      <a:pt x="20" y="25"/>
                    </a:cubicBezTo>
                    <a:cubicBezTo>
                      <a:pt x="20" y="24"/>
                      <a:pt x="14" y="27"/>
                      <a:pt x="17" y="23"/>
                    </a:cubicBezTo>
                    <a:cubicBezTo>
                      <a:pt x="11" y="23"/>
                      <a:pt x="8" y="26"/>
                      <a:pt x="3" y="25"/>
                    </a:cubicBezTo>
                    <a:cubicBezTo>
                      <a:pt x="0" y="21"/>
                      <a:pt x="8" y="19"/>
                      <a:pt x="4" y="19"/>
                    </a:cubicBezTo>
                    <a:cubicBezTo>
                      <a:pt x="13" y="14"/>
                      <a:pt x="16" y="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47" name="Freeform 78"/>
              <p:cNvSpPr>
                <a:spLocks/>
              </p:cNvSpPr>
              <p:nvPr/>
            </p:nvSpPr>
            <p:spPr bwMode="auto">
              <a:xfrm>
                <a:off x="3559" y="1115"/>
                <a:ext cx="17" cy="7"/>
              </a:xfrm>
              <a:custGeom>
                <a:avLst/>
                <a:gdLst>
                  <a:gd name="T0" fmla="*/ 4 w 7"/>
                  <a:gd name="T1" fmla="*/ 3 h 3"/>
                  <a:gd name="T2" fmla="*/ 0 w 7"/>
                  <a:gd name="T3" fmla="*/ 2 h 3"/>
                  <a:gd name="T4" fmla="*/ 7 w 7"/>
                  <a:gd name="T5" fmla="*/ 1 h 3"/>
                  <a:gd name="T6" fmla="*/ 4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4" y="3"/>
                    </a:moveTo>
                    <a:cubicBezTo>
                      <a:pt x="2" y="3"/>
                      <a:pt x="1" y="2"/>
                      <a:pt x="0" y="2"/>
                    </a:cubicBezTo>
                    <a:cubicBezTo>
                      <a:pt x="1" y="0"/>
                      <a:pt x="5" y="2"/>
                      <a:pt x="7" y="1"/>
                    </a:cubicBezTo>
                    <a:cubicBezTo>
                      <a:pt x="7" y="3"/>
                      <a:pt x="4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48" name="Freeform 81"/>
              <p:cNvSpPr>
                <a:spLocks/>
              </p:cNvSpPr>
              <p:nvPr/>
            </p:nvSpPr>
            <p:spPr bwMode="auto">
              <a:xfrm>
                <a:off x="1990" y="1113"/>
                <a:ext cx="24" cy="19"/>
              </a:xfrm>
              <a:custGeom>
                <a:avLst/>
                <a:gdLst>
                  <a:gd name="T0" fmla="*/ 6 w 10"/>
                  <a:gd name="T1" fmla="*/ 7 h 8"/>
                  <a:gd name="T2" fmla="*/ 1 w 10"/>
                  <a:gd name="T3" fmla="*/ 5 h 8"/>
                  <a:gd name="T4" fmla="*/ 2 w 10"/>
                  <a:gd name="T5" fmla="*/ 0 h 8"/>
                  <a:gd name="T6" fmla="*/ 10 w 10"/>
                  <a:gd name="T7" fmla="*/ 5 h 8"/>
                  <a:gd name="T8" fmla="*/ 6 w 10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7"/>
                    </a:moveTo>
                    <a:cubicBezTo>
                      <a:pt x="7" y="4"/>
                      <a:pt x="3" y="5"/>
                      <a:pt x="1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1" y="5"/>
                      <a:pt x="10" y="1"/>
                      <a:pt x="10" y="5"/>
                    </a:cubicBezTo>
                    <a:cubicBezTo>
                      <a:pt x="7" y="4"/>
                      <a:pt x="9" y="8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49" name="Freeform 82"/>
              <p:cNvSpPr>
                <a:spLocks/>
              </p:cNvSpPr>
              <p:nvPr/>
            </p:nvSpPr>
            <p:spPr bwMode="auto">
              <a:xfrm>
                <a:off x="2019" y="1120"/>
                <a:ext cx="21" cy="14"/>
              </a:xfrm>
              <a:custGeom>
                <a:avLst/>
                <a:gdLst>
                  <a:gd name="T0" fmla="*/ 5 w 9"/>
                  <a:gd name="T1" fmla="*/ 0 h 6"/>
                  <a:gd name="T2" fmla="*/ 9 w 9"/>
                  <a:gd name="T3" fmla="*/ 2 h 6"/>
                  <a:gd name="T4" fmla="*/ 3 w 9"/>
                  <a:gd name="T5" fmla="*/ 6 h 6"/>
                  <a:gd name="T6" fmla="*/ 0 w 9"/>
                  <a:gd name="T7" fmla="*/ 4 h 6"/>
                  <a:gd name="T8" fmla="*/ 5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5" y="0"/>
                    </a:moveTo>
                    <a:cubicBezTo>
                      <a:pt x="7" y="1"/>
                      <a:pt x="6" y="3"/>
                      <a:pt x="9" y="2"/>
                    </a:cubicBezTo>
                    <a:cubicBezTo>
                      <a:pt x="9" y="5"/>
                      <a:pt x="3" y="3"/>
                      <a:pt x="3" y="6"/>
                    </a:cubicBezTo>
                    <a:cubicBezTo>
                      <a:pt x="2" y="5"/>
                      <a:pt x="2" y="4"/>
                      <a:pt x="0" y="4"/>
                    </a:cubicBezTo>
                    <a:cubicBezTo>
                      <a:pt x="1" y="1"/>
                      <a:pt x="4" y="2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50" name="Freeform 84"/>
              <p:cNvSpPr>
                <a:spLocks/>
              </p:cNvSpPr>
              <p:nvPr/>
            </p:nvSpPr>
            <p:spPr bwMode="auto">
              <a:xfrm>
                <a:off x="4290" y="1134"/>
                <a:ext cx="59" cy="64"/>
              </a:xfrm>
              <a:custGeom>
                <a:avLst/>
                <a:gdLst>
                  <a:gd name="T0" fmla="*/ 22 w 25"/>
                  <a:gd name="T1" fmla="*/ 8 h 27"/>
                  <a:gd name="T2" fmla="*/ 25 w 25"/>
                  <a:gd name="T3" fmla="*/ 14 h 27"/>
                  <a:gd name="T4" fmla="*/ 19 w 25"/>
                  <a:gd name="T5" fmla="*/ 21 h 27"/>
                  <a:gd name="T6" fmla="*/ 6 w 25"/>
                  <a:gd name="T7" fmla="*/ 18 h 27"/>
                  <a:gd name="T8" fmla="*/ 10 w 25"/>
                  <a:gd name="T9" fmla="*/ 22 h 27"/>
                  <a:gd name="T10" fmla="*/ 1 w 25"/>
                  <a:gd name="T11" fmla="*/ 13 h 27"/>
                  <a:gd name="T12" fmla="*/ 5 w 25"/>
                  <a:gd name="T13" fmla="*/ 14 h 27"/>
                  <a:gd name="T14" fmla="*/ 0 w 25"/>
                  <a:gd name="T15" fmla="*/ 0 h 27"/>
                  <a:gd name="T16" fmla="*/ 22 w 25"/>
                  <a:gd name="T17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2" y="8"/>
                    </a:moveTo>
                    <a:cubicBezTo>
                      <a:pt x="22" y="11"/>
                      <a:pt x="25" y="11"/>
                      <a:pt x="25" y="14"/>
                    </a:cubicBezTo>
                    <a:cubicBezTo>
                      <a:pt x="23" y="16"/>
                      <a:pt x="19" y="17"/>
                      <a:pt x="19" y="21"/>
                    </a:cubicBezTo>
                    <a:cubicBezTo>
                      <a:pt x="16" y="18"/>
                      <a:pt x="9" y="18"/>
                      <a:pt x="6" y="18"/>
                    </a:cubicBezTo>
                    <a:cubicBezTo>
                      <a:pt x="4" y="19"/>
                      <a:pt x="9" y="21"/>
                      <a:pt x="10" y="22"/>
                    </a:cubicBezTo>
                    <a:cubicBezTo>
                      <a:pt x="6" y="27"/>
                      <a:pt x="1" y="19"/>
                      <a:pt x="1" y="13"/>
                    </a:cubicBezTo>
                    <a:cubicBezTo>
                      <a:pt x="3" y="13"/>
                      <a:pt x="4" y="14"/>
                      <a:pt x="5" y="14"/>
                    </a:cubicBezTo>
                    <a:cubicBezTo>
                      <a:pt x="5" y="8"/>
                      <a:pt x="1" y="6"/>
                      <a:pt x="0" y="0"/>
                    </a:cubicBezTo>
                    <a:cubicBezTo>
                      <a:pt x="7" y="3"/>
                      <a:pt x="13" y="7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51" name="Freeform 85"/>
              <p:cNvSpPr>
                <a:spLocks/>
              </p:cNvSpPr>
              <p:nvPr/>
            </p:nvSpPr>
            <p:spPr bwMode="auto">
              <a:xfrm>
                <a:off x="4354" y="1132"/>
                <a:ext cx="14" cy="19"/>
              </a:xfrm>
              <a:custGeom>
                <a:avLst/>
                <a:gdLst>
                  <a:gd name="T0" fmla="*/ 6 w 6"/>
                  <a:gd name="T1" fmla="*/ 1 h 8"/>
                  <a:gd name="T2" fmla="*/ 2 w 6"/>
                  <a:gd name="T3" fmla="*/ 8 h 8"/>
                  <a:gd name="T4" fmla="*/ 6 w 6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6" y="1"/>
                    </a:moveTo>
                    <a:cubicBezTo>
                      <a:pt x="6" y="4"/>
                      <a:pt x="3" y="5"/>
                      <a:pt x="2" y="8"/>
                    </a:cubicBezTo>
                    <a:cubicBezTo>
                      <a:pt x="0" y="6"/>
                      <a:pt x="2" y="0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52" name="Freeform 89"/>
              <p:cNvSpPr>
                <a:spLocks/>
              </p:cNvSpPr>
              <p:nvPr/>
            </p:nvSpPr>
            <p:spPr bwMode="auto">
              <a:xfrm>
                <a:off x="4248" y="1193"/>
                <a:ext cx="109" cy="112"/>
              </a:xfrm>
              <a:custGeom>
                <a:avLst/>
                <a:gdLst>
                  <a:gd name="T0" fmla="*/ 10 w 46"/>
                  <a:gd name="T1" fmla="*/ 42 h 47"/>
                  <a:gd name="T2" fmla="*/ 7 w 46"/>
                  <a:gd name="T3" fmla="*/ 45 h 47"/>
                  <a:gd name="T4" fmla="*/ 0 w 46"/>
                  <a:gd name="T5" fmla="*/ 43 h 47"/>
                  <a:gd name="T6" fmla="*/ 6 w 46"/>
                  <a:gd name="T7" fmla="*/ 34 h 47"/>
                  <a:gd name="T8" fmla="*/ 20 w 46"/>
                  <a:gd name="T9" fmla="*/ 34 h 47"/>
                  <a:gd name="T10" fmla="*/ 22 w 46"/>
                  <a:gd name="T11" fmla="*/ 25 h 47"/>
                  <a:gd name="T12" fmla="*/ 23 w 46"/>
                  <a:gd name="T13" fmla="*/ 28 h 47"/>
                  <a:gd name="T14" fmla="*/ 32 w 46"/>
                  <a:gd name="T15" fmla="*/ 20 h 47"/>
                  <a:gd name="T16" fmla="*/ 27 w 46"/>
                  <a:gd name="T17" fmla="*/ 1 h 47"/>
                  <a:gd name="T18" fmla="*/ 31 w 46"/>
                  <a:gd name="T19" fmla="*/ 3 h 47"/>
                  <a:gd name="T20" fmla="*/ 28 w 46"/>
                  <a:gd name="T21" fmla="*/ 0 h 47"/>
                  <a:gd name="T22" fmla="*/ 41 w 46"/>
                  <a:gd name="T23" fmla="*/ 18 h 47"/>
                  <a:gd name="T24" fmla="*/ 39 w 46"/>
                  <a:gd name="T25" fmla="*/ 17 h 47"/>
                  <a:gd name="T26" fmla="*/ 44 w 46"/>
                  <a:gd name="T27" fmla="*/ 37 h 47"/>
                  <a:gd name="T28" fmla="*/ 39 w 46"/>
                  <a:gd name="T29" fmla="*/ 40 h 47"/>
                  <a:gd name="T30" fmla="*/ 30 w 46"/>
                  <a:gd name="T31" fmla="*/ 39 h 47"/>
                  <a:gd name="T32" fmla="*/ 27 w 46"/>
                  <a:gd name="T33" fmla="*/ 47 h 47"/>
                  <a:gd name="T34" fmla="*/ 21 w 46"/>
                  <a:gd name="T35" fmla="*/ 43 h 47"/>
                  <a:gd name="T36" fmla="*/ 21 w 46"/>
                  <a:gd name="T37" fmla="*/ 39 h 47"/>
                  <a:gd name="T38" fmla="*/ 15 w 46"/>
                  <a:gd name="T39" fmla="*/ 40 h 47"/>
                  <a:gd name="T40" fmla="*/ 10 w 46"/>
                  <a:gd name="T41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47">
                    <a:moveTo>
                      <a:pt x="10" y="42"/>
                    </a:moveTo>
                    <a:cubicBezTo>
                      <a:pt x="7" y="42"/>
                      <a:pt x="6" y="42"/>
                      <a:pt x="7" y="45"/>
                    </a:cubicBezTo>
                    <a:cubicBezTo>
                      <a:pt x="4" y="45"/>
                      <a:pt x="1" y="44"/>
                      <a:pt x="0" y="43"/>
                    </a:cubicBezTo>
                    <a:cubicBezTo>
                      <a:pt x="1" y="39"/>
                      <a:pt x="6" y="39"/>
                      <a:pt x="6" y="34"/>
                    </a:cubicBezTo>
                    <a:cubicBezTo>
                      <a:pt x="11" y="34"/>
                      <a:pt x="15" y="34"/>
                      <a:pt x="20" y="34"/>
                    </a:cubicBezTo>
                    <a:cubicBezTo>
                      <a:pt x="22" y="32"/>
                      <a:pt x="22" y="28"/>
                      <a:pt x="22" y="25"/>
                    </a:cubicBezTo>
                    <a:cubicBezTo>
                      <a:pt x="23" y="22"/>
                      <a:pt x="23" y="27"/>
                      <a:pt x="23" y="28"/>
                    </a:cubicBezTo>
                    <a:cubicBezTo>
                      <a:pt x="27" y="27"/>
                      <a:pt x="29" y="23"/>
                      <a:pt x="32" y="20"/>
                    </a:cubicBezTo>
                    <a:cubicBezTo>
                      <a:pt x="32" y="12"/>
                      <a:pt x="26" y="9"/>
                      <a:pt x="27" y="1"/>
                    </a:cubicBezTo>
                    <a:cubicBezTo>
                      <a:pt x="29" y="1"/>
                      <a:pt x="28" y="3"/>
                      <a:pt x="31" y="3"/>
                    </a:cubicBezTo>
                    <a:cubicBezTo>
                      <a:pt x="31" y="0"/>
                      <a:pt x="29" y="1"/>
                      <a:pt x="28" y="0"/>
                    </a:cubicBezTo>
                    <a:cubicBezTo>
                      <a:pt x="34" y="0"/>
                      <a:pt x="40" y="9"/>
                      <a:pt x="41" y="18"/>
                    </a:cubicBezTo>
                    <a:cubicBezTo>
                      <a:pt x="41" y="18"/>
                      <a:pt x="40" y="17"/>
                      <a:pt x="39" y="17"/>
                    </a:cubicBezTo>
                    <a:cubicBezTo>
                      <a:pt x="40" y="24"/>
                      <a:pt x="46" y="31"/>
                      <a:pt x="44" y="37"/>
                    </a:cubicBezTo>
                    <a:cubicBezTo>
                      <a:pt x="41" y="36"/>
                      <a:pt x="40" y="35"/>
                      <a:pt x="39" y="40"/>
                    </a:cubicBezTo>
                    <a:cubicBezTo>
                      <a:pt x="35" y="36"/>
                      <a:pt x="35" y="43"/>
                      <a:pt x="30" y="39"/>
                    </a:cubicBezTo>
                    <a:cubicBezTo>
                      <a:pt x="29" y="41"/>
                      <a:pt x="27" y="43"/>
                      <a:pt x="27" y="47"/>
                    </a:cubicBezTo>
                    <a:cubicBezTo>
                      <a:pt x="24" y="47"/>
                      <a:pt x="22" y="45"/>
                      <a:pt x="21" y="43"/>
                    </a:cubicBezTo>
                    <a:cubicBezTo>
                      <a:pt x="21" y="42"/>
                      <a:pt x="21" y="40"/>
                      <a:pt x="21" y="39"/>
                    </a:cubicBezTo>
                    <a:cubicBezTo>
                      <a:pt x="19" y="40"/>
                      <a:pt x="16" y="38"/>
                      <a:pt x="15" y="40"/>
                    </a:cubicBezTo>
                    <a:cubicBezTo>
                      <a:pt x="12" y="39"/>
                      <a:pt x="13" y="43"/>
                      <a:pt x="1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53" name="Freeform 90"/>
              <p:cNvSpPr>
                <a:spLocks/>
              </p:cNvSpPr>
              <p:nvPr/>
            </p:nvSpPr>
            <p:spPr bwMode="auto">
              <a:xfrm>
                <a:off x="2795" y="1193"/>
                <a:ext cx="19" cy="33"/>
              </a:xfrm>
              <a:custGeom>
                <a:avLst/>
                <a:gdLst>
                  <a:gd name="T0" fmla="*/ 3 w 8"/>
                  <a:gd name="T1" fmla="*/ 14 h 14"/>
                  <a:gd name="T2" fmla="*/ 1 w 8"/>
                  <a:gd name="T3" fmla="*/ 3 h 14"/>
                  <a:gd name="T4" fmla="*/ 7 w 8"/>
                  <a:gd name="T5" fmla="*/ 1 h 14"/>
                  <a:gd name="T6" fmla="*/ 3 w 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0" y="13"/>
                      <a:pt x="3" y="5"/>
                      <a:pt x="1" y="3"/>
                    </a:cubicBezTo>
                    <a:cubicBezTo>
                      <a:pt x="4" y="3"/>
                      <a:pt x="4" y="0"/>
                      <a:pt x="7" y="1"/>
                    </a:cubicBezTo>
                    <a:cubicBezTo>
                      <a:pt x="8" y="7"/>
                      <a:pt x="8" y="13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54" name="Freeform 91"/>
              <p:cNvSpPr>
                <a:spLocks/>
              </p:cNvSpPr>
              <p:nvPr/>
            </p:nvSpPr>
            <p:spPr bwMode="auto">
              <a:xfrm>
                <a:off x="2946" y="1231"/>
                <a:ext cx="22" cy="10"/>
              </a:xfrm>
              <a:custGeom>
                <a:avLst/>
                <a:gdLst>
                  <a:gd name="T0" fmla="*/ 0 w 9"/>
                  <a:gd name="T1" fmla="*/ 1 h 4"/>
                  <a:gd name="T2" fmla="*/ 9 w 9"/>
                  <a:gd name="T3" fmla="*/ 3 h 4"/>
                  <a:gd name="T4" fmla="*/ 0 w 9"/>
                  <a:gd name="T5" fmla="*/ 4 h 4"/>
                  <a:gd name="T6" fmla="*/ 0 w 9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1"/>
                    </a:moveTo>
                    <a:cubicBezTo>
                      <a:pt x="3" y="2"/>
                      <a:pt x="8" y="0"/>
                      <a:pt x="9" y="3"/>
                    </a:cubicBezTo>
                    <a:cubicBezTo>
                      <a:pt x="6" y="3"/>
                      <a:pt x="2" y="2"/>
                      <a:pt x="0" y="4"/>
                    </a:cubicBezTo>
                    <a:cubicBezTo>
                      <a:pt x="1" y="3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55" name="Freeform 92"/>
              <p:cNvSpPr>
                <a:spLocks/>
              </p:cNvSpPr>
              <p:nvPr/>
            </p:nvSpPr>
            <p:spPr bwMode="auto">
              <a:xfrm>
                <a:off x="3081" y="1271"/>
                <a:ext cx="26" cy="22"/>
              </a:xfrm>
              <a:custGeom>
                <a:avLst/>
                <a:gdLst>
                  <a:gd name="T0" fmla="*/ 0 w 11"/>
                  <a:gd name="T1" fmla="*/ 6 h 9"/>
                  <a:gd name="T2" fmla="*/ 9 w 11"/>
                  <a:gd name="T3" fmla="*/ 0 h 9"/>
                  <a:gd name="T4" fmla="*/ 0 w 11"/>
                  <a:gd name="T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9">
                    <a:moveTo>
                      <a:pt x="0" y="6"/>
                    </a:moveTo>
                    <a:cubicBezTo>
                      <a:pt x="0" y="1"/>
                      <a:pt x="6" y="2"/>
                      <a:pt x="9" y="0"/>
                    </a:cubicBezTo>
                    <a:cubicBezTo>
                      <a:pt x="11" y="3"/>
                      <a:pt x="3" y="9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56" name="Freeform 93"/>
              <p:cNvSpPr>
                <a:spLocks/>
              </p:cNvSpPr>
              <p:nvPr/>
            </p:nvSpPr>
            <p:spPr bwMode="auto">
              <a:xfrm>
                <a:off x="4271" y="1286"/>
                <a:ext cx="26" cy="16"/>
              </a:xfrm>
              <a:custGeom>
                <a:avLst/>
                <a:gdLst>
                  <a:gd name="T0" fmla="*/ 0 w 11"/>
                  <a:gd name="T1" fmla="*/ 3 h 7"/>
                  <a:gd name="T2" fmla="*/ 5 w 11"/>
                  <a:gd name="T3" fmla="*/ 1 h 7"/>
                  <a:gd name="T4" fmla="*/ 7 w 11"/>
                  <a:gd name="T5" fmla="*/ 3 h 7"/>
                  <a:gd name="T6" fmla="*/ 0 w 11"/>
                  <a:gd name="T7" fmla="*/ 4 h 7"/>
                  <a:gd name="T8" fmla="*/ 0 w 1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3"/>
                    </a:moveTo>
                    <a:cubicBezTo>
                      <a:pt x="3" y="4"/>
                      <a:pt x="2" y="0"/>
                      <a:pt x="5" y="1"/>
                    </a:cubicBezTo>
                    <a:cubicBezTo>
                      <a:pt x="9" y="0"/>
                      <a:pt x="11" y="2"/>
                      <a:pt x="7" y="3"/>
                    </a:cubicBezTo>
                    <a:cubicBezTo>
                      <a:pt x="4" y="2"/>
                      <a:pt x="3" y="7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57" name="Freeform 94"/>
              <p:cNvSpPr>
                <a:spLocks/>
              </p:cNvSpPr>
              <p:nvPr/>
            </p:nvSpPr>
            <p:spPr bwMode="auto">
              <a:xfrm>
                <a:off x="4283" y="1283"/>
                <a:ext cx="17" cy="22"/>
              </a:xfrm>
              <a:custGeom>
                <a:avLst/>
                <a:gdLst>
                  <a:gd name="T0" fmla="*/ 2 w 7"/>
                  <a:gd name="T1" fmla="*/ 4 h 9"/>
                  <a:gd name="T2" fmla="*/ 0 w 7"/>
                  <a:gd name="T3" fmla="*/ 2 h 9"/>
                  <a:gd name="T4" fmla="*/ 6 w 7"/>
                  <a:gd name="T5" fmla="*/ 1 h 9"/>
                  <a:gd name="T6" fmla="*/ 6 w 7"/>
                  <a:gd name="T7" fmla="*/ 5 h 9"/>
                  <a:gd name="T8" fmla="*/ 3 w 7"/>
                  <a:gd name="T9" fmla="*/ 9 h 9"/>
                  <a:gd name="T10" fmla="*/ 2 w 7"/>
                  <a:gd name="T11" fmla="*/ 5 h 9"/>
                  <a:gd name="T12" fmla="*/ 2 w 7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6" y="3"/>
                      <a:pt x="4" y="1"/>
                      <a:pt x="0" y="2"/>
                    </a:cubicBezTo>
                    <a:cubicBezTo>
                      <a:pt x="1" y="0"/>
                      <a:pt x="4" y="2"/>
                      <a:pt x="6" y="1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2" y="4"/>
                      <a:pt x="7" y="9"/>
                      <a:pt x="3" y="9"/>
                    </a:cubicBezTo>
                    <a:cubicBezTo>
                      <a:pt x="5" y="8"/>
                      <a:pt x="5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58" name="Freeform 95"/>
              <p:cNvSpPr>
                <a:spLocks/>
              </p:cNvSpPr>
              <p:nvPr/>
            </p:nvSpPr>
            <p:spPr bwMode="auto">
              <a:xfrm>
                <a:off x="2520" y="1366"/>
                <a:ext cx="14" cy="17"/>
              </a:xfrm>
              <a:custGeom>
                <a:avLst/>
                <a:gdLst>
                  <a:gd name="T0" fmla="*/ 6 w 6"/>
                  <a:gd name="T1" fmla="*/ 0 h 7"/>
                  <a:gd name="T2" fmla="*/ 1 w 6"/>
                  <a:gd name="T3" fmla="*/ 7 h 7"/>
                  <a:gd name="T4" fmla="*/ 6 w 6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cubicBezTo>
                      <a:pt x="5" y="2"/>
                      <a:pt x="3" y="4"/>
                      <a:pt x="1" y="7"/>
                    </a:cubicBezTo>
                    <a:cubicBezTo>
                      <a:pt x="0" y="5"/>
                      <a:pt x="3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59" name="Freeform 97"/>
              <p:cNvSpPr>
                <a:spLocks/>
              </p:cNvSpPr>
              <p:nvPr/>
            </p:nvSpPr>
            <p:spPr bwMode="auto">
              <a:xfrm>
                <a:off x="4200" y="1577"/>
                <a:ext cx="12" cy="15"/>
              </a:xfrm>
              <a:custGeom>
                <a:avLst/>
                <a:gdLst>
                  <a:gd name="T0" fmla="*/ 1 w 5"/>
                  <a:gd name="T1" fmla="*/ 0 h 6"/>
                  <a:gd name="T2" fmla="*/ 4 w 5"/>
                  <a:gd name="T3" fmla="*/ 0 h 6"/>
                  <a:gd name="T4" fmla="*/ 5 w 5"/>
                  <a:gd name="T5" fmla="*/ 5 h 6"/>
                  <a:gd name="T6" fmla="*/ 2 w 5"/>
                  <a:gd name="T7" fmla="*/ 6 h 6"/>
                  <a:gd name="T8" fmla="*/ 0 w 5"/>
                  <a:gd name="T9" fmla="*/ 2 h 6"/>
                  <a:gd name="T10" fmla="*/ 1 w 5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1" y="0"/>
                    </a:moveTo>
                    <a:cubicBezTo>
                      <a:pt x="2" y="1"/>
                      <a:pt x="2" y="0"/>
                      <a:pt x="4" y="0"/>
                    </a:cubicBezTo>
                    <a:cubicBezTo>
                      <a:pt x="2" y="2"/>
                      <a:pt x="4" y="3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2" y="3"/>
                      <a:pt x="3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60" name="Freeform 98"/>
              <p:cNvSpPr>
                <a:spLocks/>
              </p:cNvSpPr>
              <p:nvPr/>
            </p:nvSpPr>
            <p:spPr bwMode="auto">
              <a:xfrm>
                <a:off x="4205" y="1575"/>
                <a:ext cx="28" cy="24"/>
              </a:xfrm>
              <a:custGeom>
                <a:avLst/>
                <a:gdLst>
                  <a:gd name="T0" fmla="*/ 2 w 12"/>
                  <a:gd name="T1" fmla="*/ 1 h 10"/>
                  <a:gd name="T2" fmla="*/ 6 w 12"/>
                  <a:gd name="T3" fmla="*/ 3 h 10"/>
                  <a:gd name="T4" fmla="*/ 10 w 12"/>
                  <a:gd name="T5" fmla="*/ 3 h 10"/>
                  <a:gd name="T6" fmla="*/ 12 w 12"/>
                  <a:gd name="T7" fmla="*/ 10 h 10"/>
                  <a:gd name="T8" fmla="*/ 7 w 12"/>
                  <a:gd name="T9" fmla="*/ 9 h 10"/>
                  <a:gd name="T10" fmla="*/ 3 w 12"/>
                  <a:gd name="T11" fmla="*/ 6 h 10"/>
                  <a:gd name="T12" fmla="*/ 2 w 12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1"/>
                    </a:moveTo>
                    <a:cubicBezTo>
                      <a:pt x="3" y="1"/>
                      <a:pt x="7" y="0"/>
                      <a:pt x="6" y="3"/>
                    </a:cubicBezTo>
                    <a:cubicBezTo>
                      <a:pt x="9" y="2"/>
                      <a:pt x="7" y="2"/>
                      <a:pt x="10" y="3"/>
                    </a:cubicBezTo>
                    <a:cubicBezTo>
                      <a:pt x="8" y="6"/>
                      <a:pt x="12" y="7"/>
                      <a:pt x="12" y="10"/>
                    </a:cubicBezTo>
                    <a:cubicBezTo>
                      <a:pt x="11" y="10"/>
                      <a:pt x="8" y="7"/>
                      <a:pt x="7" y="9"/>
                    </a:cubicBezTo>
                    <a:cubicBezTo>
                      <a:pt x="7" y="6"/>
                      <a:pt x="3" y="4"/>
                      <a:pt x="3" y="6"/>
                    </a:cubicBezTo>
                    <a:cubicBezTo>
                      <a:pt x="2" y="4"/>
                      <a:pt x="0" y="3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61" name="Freeform 99"/>
              <p:cNvSpPr>
                <a:spLocks/>
              </p:cNvSpPr>
              <p:nvPr/>
            </p:nvSpPr>
            <p:spPr bwMode="auto">
              <a:xfrm>
                <a:off x="4224" y="1599"/>
                <a:ext cx="12" cy="14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2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4" y="5"/>
                      <a:pt x="1" y="4"/>
                      <a:pt x="0" y="2"/>
                    </a:cubicBezTo>
                    <a:cubicBezTo>
                      <a:pt x="3" y="0"/>
                      <a:pt x="4" y="4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62" name="Freeform 101"/>
              <p:cNvSpPr>
                <a:spLocks/>
              </p:cNvSpPr>
              <p:nvPr/>
            </p:nvSpPr>
            <p:spPr bwMode="auto">
              <a:xfrm>
                <a:off x="4158" y="1618"/>
                <a:ext cx="23" cy="42"/>
              </a:xfrm>
              <a:custGeom>
                <a:avLst/>
                <a:gdLst>
                  <a:gd name="T0" fmla="*/ 10 w 10"/>
                  <a:gd name="T1" fmla="*/ 0 h 18"/>
                  <a:gd name="T2" fmla="*/ 0 w 10"/>
                  <a:gd name="T3" fmla="*/ 18 h 18"/>
                  <a:gd name="T4" fmla="*/ 10 w 10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8">
                    <a:moveTo>
                      <a:pt x="10" y="0"/>
                    </a:moveTo>
                    <a:cubicBezTo>
                      <a:pt x="10" y="9"/>
                      <a:pt x="4" y="13"/>
                      <a:pt x="0" y="18"/>
                    </a:cubicBezTo>
                    <a:cubicBezTo>
                      <a:pt x="0" y="13"/>
                      <a:pt x="7" y="5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63" name="Freeform 103"/>
              <p:cNvSpPr>
                <a:spLocks/>
              </p:cNvSpPr>
              <p:nvPr/>
            </p:nvSpPr>
            <p:spPr bwMode="auto">
              <a:xfrm>
                <a:off x="4215" y="1615"/>
                <a:ext cx="54" cy="86"/>
              </a:xfrm>
              <a:custGeom>
                <a:avLst/>
                <a:gdLst>
                  <a:gd name="T0" fmla="*/ 6 w 23"/>
                  <a:gd name="T1" fmla="*/ 18 h 36"/>
                  <a:gd name="T2" fmla="*/ 8 w 23"/>
                  <a:gd name="T3" fmla="*/ 21 h 36"/>
                  <a:gd name="T4" fmla="*/ 18 w 23"/>
                  <a:gd name="T5" fmla="*/ 15 h 36"/>
                  <a:gd name="T6" fmla="*/ 10 w 23"/>
                  <a:gd name="T7" fmla="*/ 0 h 36"/>
                  <a:gd name="T8" fmla="*/ 23 w 23"/>
                  <a:gd name="T9" fmla="*/ 17 h 36"/>
                  <a:gd name="T10" fmla="*/ 23 w 23"/>
                  <a:gd name="T11" fmla="*/ 30 h 36"/>
                  <a:gd name="T12" fmla="*/ 21 w 23"/>
                  <a:gd name="T13" fmla="*/ 25 h 36"/>
                  <a:gd name="T14" fmla="*/ 19 w 23"/>
                  <a:gd name="T15" fmla="*/ 36 h 36"/>
                  <a:gd name="T16" fmla="*/ 11 w 23"/>
                  <a:gd name="T17" fmla="*/ 32 h 36"/>
                  <a:gd name="T18" fmla="*/ 8 w 23"/>
                  <a:gd name="T19" fmla="*/ 22 h 36"/>
                  <a:gd name="T20" fmla="*/ 3 w 23"/>
                  <a:gd name="T21" fmla="*/ 22 h 36"/>
                  <a:gd name="T22" fmla="*/ 0 w 23"/>
                  <a:gd name="T23" fmla="*/ 27 h 36"/>
                  <a:gd name="T24" fmla="*/ 6 w 23"/>
                  <a:gd name="T25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36">
                    <a:moveTo>
                      <a:pt x="6" y="18"/>
                    </a:moveTo>
                    <a:cubicBezTo>
                      <a:pt x="8" y="17"/>
                      <a:pt x="8" y="19"/>
                      <a:pt x="8" y="21"/>
                    </a:cubicBezTo>
                    <a:cubicBezTo>
                      <a:pt x="13" y="21"/>
                      <a:pt x="13" y="15"/>
                      <a:pt x="18" y="15"/>
                    </a:cubicBezTo>
                    <a:cubicBezTo>
                      <a:pt x="16" y="8"/>
                      <a:pt x="12" y="8"/>
                      <a:pt x="10" y="0"/>
                    </a:cubicBezTo>
                    <a:cubicBezTo>
                      <a:pt x="15" y="1"/>
                      <a:pt x="18" y="13"/>
                      <a:pt x="23" y="17"/>
                    </a:cubicBezTo>
                    <a:cubicBezTo>
                      <a:pt x="23" y="21"/>
                      <a:pt x="23" y="26"/>
                      <a:pt x="23" y="30"/>
                    </a:cubicBezTo>
                    <a:cubicBezTo>
                      <a:pt x="21" y="29"/>
                      <a:pt x="21" y="27"/>
                      <a:pt x="21" y="25"/>
                    </a:cubicBezTo>
                    <a:cubicBezTo>
                      <a:pt x="15" y="27"/>
                      <a:pt x="22" y="32"/>
                      <a:pt x="19" y="36"/>
                    </a:cubicBezTo>
                    <a:cubicBezTo>
                      <a:pt x="18" y="33"/>
                      <a:pt x="15" y="32"/>
                      <a:pt x="11" y="32"/>
                    </a:cubicBezTo>
                    <a:cubicBezTo>
                      <a:pt x="11" y="28"/>
                      <a:pt x="12" y="23"/>
                      <a:pt x="8" y="22"/>
                    </a:cubicBezTo>
                    <a:cubicBezTo>
                      <a:pt x="7" y="24"/>
                      <a:pt x="5" y="25"/>
                      <a:pt x="3" y="22"/>
                    </a:cubicBezTo>
                    <a:cubicBezTo>
                      <a:pt x="1" y="23"/>
                      <a:pt x="3" y="28"/>
                      <a:pt x="0" y="27"/>
                    </a:cubicBezTo>
                    <a:cubicBezTo>
                      <a:pt x="0" y="22"/>
                      <a:pt x="3" y="19"/>
                      <a:pt x="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64" name="Freeform 104"/>
              <p:cNvSpPr>
                <a:spLocks/>
              </p:cNvSpPr>
              <p:nvPr/>
            </p:nvSpPr>
            <p:spPr bwMode="auto">
              <a:xfrm>
                <a:off x="4042" y="1679"/>
                <a:ext cx="139" cy="159"/>
              </a:xfrm>
              <a:custGeom>
                <a:avLst/>
                <a:gdLst>
                  <a:gd name="T0" fmla="*/ 59 w 59"/>
                  <a:gd name="T1" fmla="*/ 12 h 67"/>
                  <a:gd name="T2" fmla="*/ 53 w 59"/>
                  <a:gd name="T3" fmla="*/ 13 h 67"/>
                  <a:gd name="T4" fmla="*/ 55 w 59"/>
                  <a:gd name="T5" fmla="*/ 17 h 67"/>
                  <a:gd name="T6" fmla="*/ 51 w 59"/>
                  <a:gd name="T7" fmla="*/ 18 h 67"/>
                  <a:gd name="T8" fmla="*/ 50 w 59"/>
                  <a:gd name="T9" fmla="*/ 21 h 67"/>
                  <a:gd name="T10" fmla="*/ 58 w 59"/>
                  <a:gd name="T11" fmla="*/ 36 h 67"/>
                  <a:gd name="T12" fmla="*/ 51 w 59"/>
                  <a:gd name="T13" fmla="*/ 41 h 67"/>
                  <a:gd name="T14" fmla="*/ 44 w 59"/>
                  <a:gd name="T15" fmla="*/ 66 h 67"/>
                  <a:gd name="T16" fmla="*/ 35 w 59"/>
                  <a:gd name="T17" fmla="*/ 67 h 67"/>
                  <a:gd name="T18" fmla="*/ 34 w 59"/>
                  <a:gd name="T19" fmla="*/ 63 h 67"/>
                  <a:gd name="T20" fmla="*/ 22 w 59"/>
                  <a:gd name="T21" fmla="*/ 64 h 67"/>
                  <a:gd name="T22" fmla="*/ 12 w 59"/>
                  <a:gd name="T23" fmla="*/ 60 h 67"/>
                  <a:gd name="T24" fmla="*/ 8 w 59"/>
                  <a:gd name="T25" fmla="*/ 30 h 67"/>
                  <a:gd name="T26" fmla="*/ 15 w 59"/>
                  <a:gd name="T27" fmla="*/ 34 h 67"/>
                  <a:gd name="T28" fmla="*/ 19 w 59"/>
                  <a:gd name="T29" fmla="*/ 25 h 67"/>
                  <a:gd name="T30" fmla="*/ 39 w 59"/>
                  <a:gd name="T31" fmla="*/ 13 h 67"/>
                  <a:gd name="T32" fmla="*/ 45 w 59"/>
                  <a:gd name="T33" fmla="*/ 0 h 67"/>
                  <a:gd name="T34" fmla="*/ 47 w 59"/>
                  <a:gd name="T35" fmla="*/ 0 h 67"/>
                  <a:gd name="T36" fmla="*/ 59 w 59"/>
                  <a:gd name="T37" fmla="*/ 1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" h="67">
                    <a:moveTo>
                      <a:pt x="59" y="12"/>
                    </a:moveTo>
                    <a:cubicBezTo>
                      <a:pt x="56" y="11"/>
                      <a:pt x="56" y="13"/>
                      <a:pt x="53" y="13"/>
                    </a:cubicBezTo>
                    <a:cubicBezTo>
                      <a:pt x="53" y="15"/>
                      <a:pt x="56" y="14"/>
                      <a:pt x="55" y="17"/>
                    </a:cubicBezTo>
                    <a:cubicBezTo>
                      <a:pt x="53" y="16"/>
                      <a:pt x="52" y="17"/>
                      <a:pt x="51" y="18"/>
                    </a:cubicBezTo>
                    <a:cubicBezTo>
                      <a:pt x="52" y="20"/>
                      <a:pt x="51" y="20"/>
                      <a:pt x="50" y="21"/>
                    </a:cubicBezTo>
                    <a:cubicBezTo>
                      <a:pt x="52" y="27"/>
                      <a:pt x="53" y="33"/>
                      <a:pt x="58" y="36"/>
                    </a:cubicBezTo>
                    <a:cubicBezTo>
                      <a:pt x="55" y="37"/>
                      <a:pt x="52" y="37"/>
                      <a:pt x="51" y="41"/>
                    </a:cubicBezTo>
                    <a:cubicBezTo>
                      <a:pt x="51" y="50"/>
                      <a:pt x="41" y="55"/>
                      <a:pt x="44" y="66"/>
                    </a:cubicBezTo>
                    <a:cubicBezTo>
                      <a:pt x="42" y="62"/>
                      <a:pt x="39" y="67"/>
                      <a:pt x="35" y="67"/>
                    </a:cubicBezTo>
                    <a:cubicBezTo>
                      <a:pt x="34" y="66"/>
                      <a:pt x="34" y="64"/>
                      <a:pt x="34" y="63"/>
                    </a:cubicBezTo>
                    <a:cubicBezTo>
                      <a:pt x="28" y="62"/>
                      <a:pt x="26" y="60"/>
                      <a:pt x="22" y="64"/>
                    </a:cubicBezTo>
                    <a:cubicBezTo>
                      <a:pt x="20" y="61"/>
                      <a:pt x="18" y="59"/>
                      <a:pt x="12" y="60"/>
                    </a:cubicBezTo>
                    <a:cubicBezTo>
                      <a:pt x="11" y="49"/>
                      <a:pt x="0" y="40"/>
                      <a:pt x="8" y="30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2"/>
                      <a:pt x="17" y="28"/>
                      <a:pt x="19" y="25"/>
                    </a:cubicBezTo>
                    <a:cubicBezTo>
                      <a:pt x="30" y="26"/>
                      <a:pt x="29" y="11"/>
                      <a:pt x="39" y="13"/>
                    </a:cubicBezTo>
                    <a:cubicBezTo>
                      <a:pt x="38" y="8"/>
                      <a:pt x="45" y="7"/>
                      <a:pt x="45" y="0"/>
                    </a:cubicBezTo>
                    <a:cubicBezTo>
                      <a:pt x="46" y="1"/>
                      <a:pt x="47" y="1"/>
                      <a:pt x="47" y="0"/>
                    </a:cubicBezTo>
                    <a:cubicBezTo>
                      <a:pt x="50" y="5"/>
                      <a:pt x="55" y="8"/>
                      <a:pt x="5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65" name="Freeform 105"/>
              <p:cNvSpPr>
                <a:spLocks/>
              </p:cNvSpPr>
              <p:nvPr/>
            </p:nvSpPr>
            <p:spPr bwMode="auto">
              <a:xfrm>
                <a:off x="4110" y="1883"/>
                <a:ext cx="22" cy="12"/>
              </a:xfrm>
              <a:custGeom>
                <a:avLst/>
                <a:gdLst>
                  <a:gd name="T0" fmla="*/ 0 w 9"/>
                  <a:gd name="T1" fmla="*/ 3 h 5"/>
                  <a:gd name="T2" fmla="*/ 4 w 9"/>
                  <a:gd name="T3" fmla="*/ 5 h 5"/>
                  <a:gd name="T4" fmla="*/ 9 w 9"/>
                  <a:gd name="T5" fmla="*/ 5 h 5"/>
                  <a:gd name="T6" fmla="*/ 4 w 9"/>
                  <a:gd name="T7" fmla="*/ 5 h 5"/>
                  <a:gd name="T8" fmla="*/ 0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3"/>
                    </a:moveTo>
                    <a:cubicBezTo>
                      <a:pt x="1" y="0"/>
                      <a:pt x="5" y="2"/>
                      <a:pt x="4" y="5"/>
                    </a:cubicBezTo>
                    <a:cubicBezTo>
                      <a:pt x="6" y="5"/>
                      <a:pt x="9" y="3"/>
                      <a:pt x="9" y="5"/>
                    </a:cubicBezTo>
                    <a:cubicBezTo>
                      <a:pt x="7" y="5"/>
                      <a:pt x="6" y="5"/>
                      <a:pt x="4" y="5"/>
                    </a:cubicBezTo>
                    <a:cubicBezTo>
                      <a:pt x="3" y="4"/>
                      <a:pt x="4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66" name="Freeform 106"/>
              <p:cNvSpPr>
                <a:spLocks/>
              </p:cNvSpPr>
              <p:nvPr/>
            </p:nvSpPr>
            <p:spPr bwMode="auto">
              <a:xfrm>
                <a:off x="3881" y="1701"/>
                <a:ext cx="137" cy="161"/>
              </a:xfrm>
              <a:custGeom>
                <a:avLst/>
                <a:gdLst>
                  <a:gd name="T0" fmla="*/ 58 w 58"/>
                  <a:gd name="T1" fmla="*/ 52 h 68"/>
                  <a:gd name="T2" fmla="*/ 56 w 58"/>
                  <a:gd name="T3" fmla="*/ 68 h 68"/>
                  <a:gd name="T4" fmla="*/ 49 w 58"/>
                  <a:gd name="T5" fmla="*/ 68 h 68"/>
                  <a:gd name="T6" fmla="*/ 24 w 58"/>
                  <a:gd name="T7" fmla="*/ 34 h 68"/>
                  <a:gd name="T8" fmla="*/ 21 w 58"/>
                  <a:gd name="T9" fmla="*/ 32 h 68"/>
                  <a:gd name="T10" fmla="*/ 14 w 58"/>
                  <a:gd name="T11" fmla="*/ 20 h 68"/>
                  <a:gd name="T12" fmla="*/ 0 w 58"/>
                  <a:gd name="T13" fmla="*/ 0 h 68"/>
                  <a:gd name="T14" fmla="*/ 13 w 58"/>
                  <a:gd name="T15" fmla="*/ 2 h 68"/>
                  <a:gd name="T16" fmla="*/ 44 w 58"/>
                  <a:gd name="T17" fmla="*/ 30 h 68"/>
                  <a:gd name="T18" fmla="*/ 44 w 58"/>
                  <a:gd name="T19" fmla="*/ 36 h 68"/>
                  <a:gd name="T20" fmla="*/ 50 w 58"/>
                  <a:gd name="T21" fmla="*/ 48 h 68"/>
                  <a:gd name="T22" fmla="*/ 55 w 58"/>
                  <a:gd name="T23" fmla="*/ 47 h 68"/>
                  <a:gd name="T24" fmla="*/ 58 w 58"/>
                  <a:gd name="T25" fmla="*/ 5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68">
                    <a:moveTo>
                      <a:pt x="58" y="52"/>
                    </a:moveTo>
                    <a:cubicBezTo>
                      <a:pt x="57" y="57"/>
                      <a:pt x="56" y="62"/>
                      <a:pt x="56" y="68"/>
                    </a:cubicBezTo>
                    <a:cubicBezTo>
                      <a:pt x="54" y="67"/>
                      <a:pt x="51" y="64"/>
                      <a:pt x="49" y="68"/>
                    </a:cubicBezTo>
                    <a:cubicBezTo>
                      <a:pt x="39" y="59"/>
                      <a:pt x="30" y="48"/>
                      <a:pt x="24" y="34"/>
                    </a:cubicBezTo>
                    <a:cubicBezTo>
                      <a:pt x="24" y="32"/>
                      <a:pt x="22" y="32"/>
                      <a:pt x="21" y="32"/>
                    </a:cubicBezTo>
                    <a:cubicBezTo>
                      <a:pt x="21" y="25"/>
                      <a:pt x="20" y="20"/>
                      <a:pt x="14" y="20"/>
                    </a:cubicBezTo>
                    <a:cubicBezTo>
                      <a:pt x="13" y="9"/>
                      <a:pt x="1" y="11"/>
                      <a:pt x="0" y="0"/>
                    </a:cubicBezTo>
                    <a:cubicBezTo>
                      <a:pt x="5" y="0"/>
                      <a:pt x="7" y="3"/>
                      <a:pt x="13" y="2"/>
                    </a:cubicBezTo>
                    <a:cubicBezTo>
                      <a:pt x="20" y="14"/>
                      <a:pt x="35" y="23"/>
                      <a:pt x="44" y="30"/>
                    </a:cubicBezTo>
                    <a:cubicBezTo>
                      <a:pt x="45" y="31"/>
                      <a:pt x="47" y="36"/>
                      <a:pt x="44" y="36"/>
                    </a:cubicBezTo>
                    <a:cubicBezTo>
                      <a:pt x="46" y="39"/>
                      <a:pt x="53" y="43"/>
                      <a:pt x="50" y="48"/>
                    </a:cubicBezTo>
                    <a:cubicBezTo>
                      <a:pt x="51" y="51"/>
                      <a:pt x="52" y="45"/>
                      <a:pt x="55" y="47"/>
                    </a:cubicBezTo>
                    <a:cubicBezTo>
                      <a:pt x="56" y="48"/>
                      <a:pt x="56" y="51"/>
                      <a:pt x="58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67" name="Freeform 107"/>
              <p:cNvSpPr>
                <a:spLocks/>
              </p:cNvSpPr>
              <p:nvPr/>
            </p:nvSpPr>
            <p:spPr bwMode="auto">
              <a:xfrm>
                <a:off x="4281" y="1748"/>
                <a:ext cx="21" cy="47"/>
              </a:xfrm>
              <a:custGeom>
                <a:avLst/>
                <a:gdLst>
                  <a:gd name="T0" fmla="*/ 4 w 9"/>
                  <a:gd name="T1" fmla="*/ 0 h 20"/>
                  <a:gd name="T2" fmla="*/ 4 w 9"/>
                  <a:gd name="T3" fmla="*/ 6 h 20"/>
                  <a:gd name="T4" fmla="*/ 9 w 9"/>
                  <a:gd name="T5" fmla="*/ 4 h 20"/>
                  <a:gd name="T6" fmla="*/ 9 w 9"/>
                  <a:gd name="T7" fmla="*/ 12 h 20"/>
                  <a:gd name="T8" fmla="*/ 7 w 9"/>
                  <a:gd name="T9" fmla="*/ 18 h 20"/>
                  <a:gd name="T10" fmla="*/ 1 w 9"/>
                  <a:gd name="T11" fmla="*/ 15 h 20"/>
                  <a:gd name="T12" fmla="*/ 4 w 9"/>
                  <a:gd name="T13" fmla="*/ 16 h 20"/>
                  <a:gd name="T14" fmla="*/ 4 w 9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0">
                    <a:moveTo>
                      <a:pt x="4" y="0"/>
                    </a:moveTo>
                    <a:cubicBezTo>
                      <a:pt x="6" y="0"/>
                      <a:pt x="5" y="5"/>
                      <a:pt x="4" y="6"/>
                    </a:cubicBezTo>
                    <a:cubicBezTo>
                      <a:pt x="6" y="9"/>
                      <a:pt x="6" y="3"/>
                      <a:pt x="9" y="4"/>
                    </a:cubicBezTo>
                    <a:cubicBezTo>
                      <a:pt x="9" y="8"/>
                      <a:pt x="6" y="8"/>
                      <a:pt x="9" y="12"/>
                    </a:cubicBezTo>
                    <a:cubicBezTo>
                      <a:pt x="3" y="9"/>
                      <a:pt x="5" y="15"/>
                      <a:pt x="7" y="18"/>
                    </a:cubicBezTo>
                    <a:cubicBezTo>
                      <a:pt x="5" y="17"/>
                      <a:pt x="2" y="20"/>
                      <a:pt x="1" y="15"/>
                    </a:cubicBezTo>
                    <a:cubicBezTo>
                      <a:pt x="3" y="15"/>
                      <a:pt x="3" y="16"/>
                      <a:pt x="4" y="16"/>
                    </a:cubicBezTo>
                    <a:cubicBezTo>
                      <a:pt x="4" y="12"/>
                      <a:pt x="0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68" name="Freeform 108"/>
              <p:cNvSpPr>
                <a:spLocks/>
              </p:cNvSpPr>
              <p:nvPr/>
            </p:nvSpPr>
            <p:spPr bwMode="auto">
              <a:xfrm>
                <a:off x="4219" y="1841"/>
                <a:ext cx="12" cy="18"/>
              </a:xfrm>
              <a:custGeom>
                <a:avLst/>
                <a:gdLst>
                  <a:gd name="T0" fmla="*/ 5 w 5"/>
                  <a:gd name="T1" fmla="*/ 1 h 8"/>
                  <a:gd name="T2" fmla="*/ 3 w 5"/>
                  <a:gd name="T3" fmla="*/ 8 h 8"/>
                  <a:gd name="T4" fmla="*/ 1 w 5"/>
                  <a:gd name="T5" fmla="*/ 2 h 8"/>
                  <a:gd name="T6" fmla="*/ 2 w 5"/>
                  <a:gd name="T7" fmla="*/ 4 h 8"/>
                  <a:gd name="T8" fmla="*/ 5 w 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1"/>
                    </a:moveTo>
                    <a:cubicBezTo>
                      <a:pt x="5" y="4"/>
                      <a:pt x="2" y="4"/>
                      <a:pt x="3" y="8"/>
                    </a:cubicBezTo>
                    <a:cubicBezTo>
                      <a:pt x="0" y="8"/>
                      <a:pt x="0" y="4"/>
                      <a:pt x="1" y="2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5" y="5"/>
                      <a:pt x="2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69" name="Freeform 109"/>
              <p:cNvSpPr>
                <a:spLocks/>
              </p:cNvSpPr>
              <p:nvPr/>
            </p:nvSpPr>
            <p:spPr bwMode="auto">
              <a:xfrm>
                <a:off x="4177" y="1753"/>
                <a:ext cx="82" cy="109"/>
              </a:xfrm>
              <a:custGeom>
                <a:avLst/>
                <a:gdLst>
                  <a:gd name="T0" fmla="*/ 29 w 35"/>
                  <a:gd name="T1" fmla="*/ 5 h 46"/>
                  <a:gd name="T2" fmla="*/ 35 w 35"/>
                  <a:gd name="T3" fmla="*/ 1 h 46"/>
                  <a:gd name="T4" fmla="*/ 8 w 35"/>
                  <a:gd name="T5" fmla="*/ 10 h 46"/>
                  <a:gd name="T6" fmla="*/ 11 w 35"/>
                  <a:gd name="T7" fmla="*/ 19 h 46"/>
                  <a:gd name="T8" fmla="*/ 25 w 35"/>
                  <a:gd name="T9" fmla="*/ 15 h 46"/>
                  <a:gd name="T10" fmla="*/ 23 w 35"/>
                  <a:gd name="T11" fmla="*/ 17 h 46"/>
                  <a:gd name="T12" fmla="*/ 20 w 35"/>
                  <a:gd name="T13" fmla="*/ 19 h 46"/>
                  <a:gd name="T14" fmla="*/ 15 w 35"/>
                  <a:gd name="T15" fmla="*/ 22 h 46"/>
                  <a:gd name="T16" fmla="*/ 21 w 35"/>
                  <a:gd name="T17" fmla="*/ 37 h 46"/>
                  <a:gd name="T18" fmla="*/ 15 w 35"/>
                  <a:gd name="T19" fmla="*/ 40 h 46"/>
                  <a:gd name="T20" fmla="*/ 12 w 35"/>
                  <a:gd name="T21" fmla="*/ 27 h 46"/>
                  <a:gd name="T22" fmla="*/ 3 w 35"/>
                  <a:gd name="T23" fmla="*/ 45 h 46"/>
                  <a:gd name="T24" fmla="*/ 4 w 35"/>
                  <a:gd name="T25" fmla="*/ 34 h 46"/>
                  <a:gd name="T26" fmla="*/ 0 w 35"/>
                  <a:gd name="T27" fmla="*/ 31 h 46"/>
                  <a:gd name="T28" fmla="*/ 12 w 35"/>
                  <a:gd name="T29" fmla="*/ 3 h 46"/>
                  <a:gd name="T30" fmla="*/ 19 w 35"/>
                  <a:gd name="T31" fmla="*/ 5 h 46"/>
                  <a:gd name="T32" fmla="*/ 29 w 35"/>
                  <a:gd name="T33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46">
                    <a:moveTo>
                      <a:pt x="29" y="5"/>
                    </a:moveTo>
                    <a:cubicBezTo>
                      <a:pt x="32" y="5"/>
                      <a:pt x="31" y="0"/>
                      <a:pt x="35" y="1"/>
                    </a:cubicBezTo>
                    <a:cubicBezTo>
                      <a:pt x="34" y="16"/>
                      <a:pt x="17" y="4"/>
                      <a:pt x="8" y="10"/>
                    </a:cubicBezTo>
                    <a:cubicBezTo>
                      <a:pt x="8" y="14"/>
                      <a:pt x="10" y="16"/>
                      <a:pt x="11" y="19"/>
                    </a:cubicBezTo>
                    <a:cubicBezTo>
                      <a:pt x="15" y="18"/>
                      <a:pt x="21" y="14"/>
                      <a:pt x="25" y="15"/>
                    </a:cubicBezTo>
                    <a:cubicBezTo>
                      <a:pt x="26" y="17"/>
                      <a:pt x="24" y="17"/>
                      <a:pt x="23" y="17"/>
                    </a:cubicBezTo>
                    <a:cubicBezTo>
                      <a:pt x="23" y="18"/>
                      <a:pt x="21" y="18"/>
                      <a:pt x="20" y="19"/>
                    </a:cubicBezTo>
                    <a:cubicBezTo>
                      <a:pt x="17" y="19"/>
                      <a:pt x="18" y="23"/>
                      <a:pt x="15" y="22"/>
                    </a:cubicBezTo>
                    <a:cubicBezTo>
                      <a:pt x="18" y="26"/>
                      <a:pt x="20" y="32"/>
                      <a:pt x="21" y="37"/>
                    </a:cubicBezTo>
                    <a:cubicBezTo>
                      <a:pt x="19" y="38"/>
                      <a:pt x="17" y="40"/>
                      <a:pt x="15" y="40"/>
                    </a:cubicBezTo>
                    <a:cubicBezTo>
                      <a:pt x="13" y="37"/>
                      <a:pt x="14" y="31"/>
                      <a:pt x="12" y="27"/>
                    </a:cubicBezTo>
                    <a:cubicBezTo>
                      <a:pt x="4" y="27"/>
                      <a:pt x="14" y="46"/>
                      <a:pt x="3" y="45"/>
                    </a:cubicBezTo>
                    <a:cubicBezTo>
                      <a:pt x="1" y="42"/>
                      <a:pt x="5" y="39"/>
                      <a:pt x="4" y="34"/>
                    </a:cubicBezTo>
                    <a:cubicBezTo>
                      <a:pt x="3" y="32"/>
                      <a:pt x="1" y="32"/>
                      <a:pt x="0" y="31"/>
                    </a:cubicBezTo>
                    <a:cubicBezTo>
                      <a:pt x="4" y="21"/>
                      <a:pt x="4" y="9"/>
                      <a:pt x="12" y="3"/>
                    </a:cubicBezTo>
                    <a:cubicBezTo>
                      <a:pt x="14" y="4"/>
                      <a:pt x="17" y="4"/>
                      <a:pt x="19" y="5"/>
                    </a:cubicBezTo>
                    <a:cubicBezTo>
                      <a:pt x="20" y="6"/>
                      <a:pt x="28" y="6"/>
                      <a:pt x="2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70" name="Freeform 110"/>
              <p:cNvSpPr>
                <a:spLocks/>
              </p:cNvSpPr>
              <p:nvPr/>
            </p:nvSpPr>
            <p:spPr bwMode="auto">
              <a:xfrm>
                <a:off x="3907" y="1758"/>
                <a:ext cx="12" cy="11"/>
              </a:xfrm>
              <a:custGeom>
                <a:avLst/>
                <a:gdLst>
                  <a:gd name="T0" fmla="*/ 4 w 5"/>
                  <a:gd name="T1" fmla="*/ 5 h 5"/>
                  <a:gd name="T2" fmla="*/ 0 w 5"/>
                  <a:gd name="T3" fmla="*/ 0 h 5"/>
                  <a:gd name="T4" fmla="*/ 4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2" y="4"/>
                      <a:pt x="0" y="3"/>
                      <a:pt x="0" y="0"/>
                    </a:cubicBezTo>
                    <a:cubicBezTo>
                      <a:pt x="2" y="1"/>
                      <a:pt x="5" y="1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71" name="Freeform 112"/>
              <p:cNvSpPr>
                <a:spLocks/>
              </p:cNvSpPr>
              <p:nvPr/>
            </p:nvSpPr>
            <p:spPr bwMode="auto">
              <a:xfrm>
                <a:off x="4465" y="1883"/>
                <a:ext cx="33" cy="19"/>
              </a:xfrm>
              <a:custGeom>
                <a:avLst/>
                <a:gdLst>
                  <a:gd name="T0" fmla="*/ 14 w 14"/>
                  <a:gd name="T1" fmla="*/ 2 h 8"/>
                  <a:gd name="T2" fmla="*/ 6 w 14"/>
                  <a:gd name="T3" fmla="*/ 8 h 8"/>
                  <a:gd name="T4" fmla="*/ 0 w 14"/>
                  <a:gd name="T5" fmla="*/ 6 h 8"/>
                  <a:gd name="T6" fmla="*/ 14 w 14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2"/>
                    </a:moveTo>
                    <a:cubicBezTo>
                      <a:pt x="10" y="3"/>
                      <a:pt x="7" y="5"/>
                      <a:pt x="6" y="8"/>
                    </a:cubicBezTo>
                    <a:cubicBezTo>
                      <a:pt x="4" y="8"/>
                      <a:pt x="4" y="6"/>
                      <a:pt x="0" y="6"/>
                    </a:cubicBezTo>
                    <a:cubicBezTo>
                      <a:pt x="6" y="7"/>
                      <a:pt x="10" y="0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72" name="Freeform 113"/>
              <p:cNvSpPr>
                <a:spLocks/>
              </p:cNvSpPr>
              <p:nvPr/>
            </p:nvSpPr>
            <p:spPr bwMode="auto">
              <a:xfrm>
                <a:off x="4387" y="1786"/>
                <a:ext cx="12" cy="12"/>
              </a:xfrm>
              <a:custGeom>
                <a:avLst/>
                <a:gdLst>
                  <a:gd name="T0" fmla="*/ 4 w 5"/>
                  <a:gd name="T1" fmla="*/ 5 h 5"/>
                  <a:gd name="T2" fmla="*/ 0 w 5"/>
                  <a:gd name="T3" fmla="*/ 2 h 5"/>
                  <a:gd name="T4" fmla="*/ 4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2" y="5"/>
                      <a:pt x="1" y="3"/>
                      <a:pt x="0" y="2"/>
                    </a:cubicBezTo>
                    <a:cubicBezTo>
                      <a:pt x="1" y="0"/>
                      <a:pt x="5" y="3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73" name="Freeform 114"/>
              <p:cNvSpPr>
                <a:spLocks/>
              </p:cNvSpPr>
              <p:nvPr/>
            </p:nvSpPr>
            <p:spPr bwMode="auto">
              <a:xfrm>
                <a:off x="3926" y="1791"/>
                <a:ext cx="7" cy="14"/>
              </a:xfrm>
              <a:custGeom>
                <a:avLst/>
                <a:gdLst>
                  <a:gd name="T0" fmla="*/ 0 w 3"/>
                  <a:gd name="T1" fmla="*/ 0 h 6"/>
                  <a:gd name="T2" fmla="*/ 3 w 3"/>
                  <a:gd name="T3" fmla="*/ 6 h 6"/>
                  <a:gd name="T4" fmla="*/ 0 w 3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0" y="0"/>
                    </a:moveTo>
                    <a:cubicBezTo>
                      <a:pt x="3" y="0"/>
                      <a:pt x="3" y="3"/>
                      <a:pt x="3" y="6"/>
                    </a:cubicBezTo>
                    <a:cubicBezTo>
                      <a:pt x="1" y="5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74" name="Freeform 115"/>
              <p:cNvSpPr>
                <a:spLocks/>
              </p:cNvSpPr>
              <p:nvPr/>
            </p:nvSpPr>
            <p:spPr bwMode="auto">
              <a:xfrm>
                <a:off x="2071" y="1795"/>
                <a:ext cx="14" cy="17"/>
              </a:xfrm>
              <a:custGeom>
                <a:avLst/>
                <a:gdLst>
                  <a:gd name="T0" fmla="*/ 6 w 6"/>
                  <a:gd name="T1" fmla="*/ 1 h 7"/>
                  <a:gd name="T2" fmla="*/ 1 w 6"/>
                  <a:gd name="T3" fmla="*/ 7 h 7"/>
                  <a:gd name="T4" fmla="*/ 0 w 6"/>
                  <a:gd name="T5" fmla="*/ 2 h 7"/>
                  <a:gd name="T6" fmla="*/ 5 w 6"/>
                  <a:gd name="T7" fmla="*/ 0 h 7"/>
                  <a:gd name="T8" fmla="*/ 6 w 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1"/>
                    </a:moveTo>
                    <a:cubicBezTo>
                      <a:pt x="4" y="2"/>
                      <a:pt x="3" y="5"/>
                      <a:pt x="1" y="7"/>
                    </a:cubicBezTo>
                    <a:cubicBezTo>
                      <a:pt x="2" y="4"/>
                      <a:pt x="0" y="4"/>
                      <a:pt x="0" y="2"/>
                    </a:cubicBezTo>
                    <a:cubicBezTo>
                      <a:pt x="3" y="3"/>
                      <a:pt x="4" y="1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75" name="Freeform 116"/>
              <p:cNvSpPr>
                <a:spLocks/>
              </p:cNvSpPr>
              <p:nvPr/>
            </p:nvSpPr>
            <p:spPr bwMode="auto">
              <a:xfrm>
                <a:off x="4009" y="1800"/>
                <a:ext cx="19" cy="24"/>
              </a:xfrm>
              <a:custGeom>
                <a:avLst/>
                <a:gdLst>
                  <a:gd name="T0" fmla="*/ 2 w 8"/>
                  <a:gd name="T1" fmla="*/ 4 h 10"/>
                  <a:gd name="T2" fmla="*/ 0 w 8"/>
                  <a:gd name="T3" fmla="*/ 4 h 10"/>
                  <a:gd name="T4" fmla="*/ 0 w 8"/>
                  <a:gd name="T5" fmla="*/ 1 h 10"/>
                  <a:gd name="T6" fmla="*/ 2 w 8"/>
                  <a:gd name="T7" fmla="*/ 0 h 10"/>
                  <a:gd name="T8" fmla="*/ 8 w 8"/>
                  <a:gd name="T9" fmla="*/ 6 h 10"/>
                  <a:gd name="T10" fmla="*/ 6 w 8"/>
                  <a:gd name="T11" fmla="*/ 10 h 10"/>
                  <a:gd name="T12" fmla="*/ 2 w 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0">
                    <a:moveTo>
                      <a:pt x="2" y="4"/>
                    </a:moveTo>
                    <a:cubicBezTo>
                      <a:pt x="2" y="4"/>
                      <a:pt x="1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6" y="0"/>
                      <a:pt x="3" y="7"/>
                      <a:pt x="8" y="6"/>
                    </a:cubicBezTo>
                    <a:cubicBezTo>
                      <a:pt x="7" y="7"/>
                      <a:pt x="8" y="10"/>
                      <a:pt x="6" y="10"/>
                    </a:cubicBezTo>
                    <a:cubicBezTo>
                      <a:pt x="4" y="8"/>
                      <a:pt x="4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76" name="Freeform 117"/>
              <p:cNvSpPr>
                <a:spLocks/>
              </p:cNvSpPr>
              <p:nvPr/>
            </p:nvSpPr>
            <p:spPr bwMode="auto">
              <a:xfrm>
                <a:off x="4011" y="1810"/>
                <a:ext cx="12" cy="14"/>
              </a:xfrm>
              <a:custGeom>
                <a:avLst/>
                <a:gdLst>
                  <a:gd name="T0" fmla="*/ 1 w 5"/>
                  <a:gd name="T1" fmla="*/ 0 h 6"/>
                  <a:gd name="T2" fmla="*/ 5 w 5"/>
                  <a:gd name="T3" fmla="*/ 6 h 6"/>
                  <a:gd name="T4" fmla="*/ 3 w 5"/>
                  <a:gd name="T5" fmla="*/ 6 h 6"/>
                  <a:gd name="T6" fmla="*/ 0 w 5"/>
                  <a:gd name="T7" fmla="*/ 1 h 6"/>
                  <a:gd name="T8" fmla="*/ 1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1" y="0"/>
                    </a:moveTo>
                    <a:cubicBezTo>
                      <a:pt x="3" y="1"/>
                      <a:pt x="3" y="4"/>
                      <a:pt x="5" y="6"/>
                    </a:cubicBezTo>
                    <a:cubicBezTo>
                      <a:pt x="4" y="5"/>
                      <a:pt x="3" y="5"/>
                      <a:pt x="3" y="6"/>
                    </a:cubicBezTo>
                    <a:cubicBezTo>
                      <a:pt x="1" y="5"/>
                      <a:pt x="1" y="2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77" name="Freeform 118"/>
              <p:cNvSpPr>
                <a:spLocks/>
              </p:cNvSpPr>
              <p:nvPr/>
            </p:nvSpPr>
            <p:spPr bwMode="auto">
              <a:xfrm>
                <a:off x="4035" y="1817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5 w 5"/>
                  <a:gd name="T3" fmla="*/ 3 h 3"/>
                  <a:gd name="T4" fmla="*/ 0 w 5"/>
                  <a:gd name="T5" fmla="*/ 2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5" y="1"/>
                      <a:pt x="5" y="2"/>
                      <a:pt x="5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0"/>
                      <a:pt x="2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78" name="Freeform 119"/>
              <p:cNvSpPr>
                <a:spLocks/>
              </p:cNvSpPr>
              <p:nvPr/>
            </p:nvSpPr>
            <p:spPr bwMode="auto">
              <a:xfrm>
                <a:off x="4577" y="1812"/>
                <a:ext cx="19" cy="19"/>
              </a:xfrm>
              <a:custGeom>
                <a:avLst/>
                <a:gdLst>
                  <a:gd name="T0" fmla="*/ 8 w 8"/>
                  <a:gd name="T1" fmla="*/ 6 h 8"/>
                  <a:gd name="T2" fmla="*/ 0 w 8"/>
                  <a:gd name="T3" fmla="*/ 1 h 8"/>
                  <a:gd name="T4" fmla="*/ 8 w 8"/>
                  <a:gd name="T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8" y="6"/>
                    </a:moveTo>
                    <a:cubicBezTo>
                      <a:pt x="6" y="8"/>
                      <a:pt x="0" y="5"/>
                      <a:pt x="0" y="1"/>
                    </a:cubicBezTo>
                    <a:cubicBezTo>
                      <a:pt x="5" y="0"/>
                      <a:pt x="5" y="4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79" name="Freeform 120"/>
              <p:cNvSpPr>
                <a:spLocks/>
              </p:cNvSpPr>
              <p:nvPr/>
            </p:nvSpPr>
            <p:spPr bwMode="auto">
              <a:xfrm>
                <a:off x="4622" y="1850"/>
                <a:ext cx="16" cy="28"/>
              </a:xfrm>
              <a:custGeom>
                <a:avLst/>
                <a:gdLst>
                  <a:gd name="T0" fmla="*/ 0 w 7"/>
                  <a:gd name="T1" fmla="*/ 0 h 12"/>
                  <a:gd name="T2" fmla="*/ 7 w 7"/>
                  <a:gd name="T3" fmla="*/ 12 h 12"/>
                  <a:gd name="T4" fmla="*/ 0 w 7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cubicBezTo>
                      <a:pt x="2" y="4"/>
                      <a:pt x="6" y="7"/>
                      <a:pt x="7" y="12"/>
                    </a:cubicBezTo>
                    <a:cubicBezTo>
                      <a:pt x="5" y="12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80" name="Freeform 122"/>
              <p:cNvSpPr>
                <a:spLocks/>
              </p:cNvSpPr>
              <p:nvPr/>
            </p:nvSpPr>
            <p:spPr bwMode="auto">
              <a:xfrm>
                <a:off x="4645" y="1871"/>
                <a:ext cx="12" cy="15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2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2" y="6"/>
                      <a:pt x="2" y="3"/>
                      <a:pt x="0" y="2"/>
                    </a:cubicBezTo>
                    <a:cubicBezTo>
                      <a:pt x="1" y="0"/>
                      <a:pt x="5" y="3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81" name="Freeform 123"/>
              <p:cNvSpPr>
                <a:spLocks/>
              </p:cNvSpPr>
              <p:nvPr/>
            </p:nvSpPr>
            <p:spPr bwMode="auto">
              <a:xfrm>
                <a:off x="4326" y="1881"/>
                <a:ext cx="16" cy="14"/>
              </a:xfrm>
              <a:custGeom>
                <a:avLst/>
                <a:gdLst>
                  <a:gd name="T0" fmla="*/ 3 w 7"/>
                  <a:gd name="T1" fmla="*/ 0 h 6"/>
                  <a:gd name="T2" fmla="*/ 1 w 7"/>
                  <a:gd name="T3" fmla="*/ 6 h 6"/>
                  <a:gd name="T4" fmla="*/ 3 w 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cubicBezTo>
                      <a:pt x="7" y="0"/>
                      <a:pt x="3" y="6"/>
                      <a:pt x="1" y="6"/>
                    </a:cubicBezTo>
                    <a:cubicBezTo>
                      <a:pt x="0" y="2"/>
                      <a:pt x="3" y="3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82" name="Freeform 124"/>
              <p:cNvSpPr>
                <a:spLocks/>
              </p:cNvSpPr>
              <p:nvPr/>
            </p:nvSpPr>
            <p:spPr bwMode="auto">
              <a:xfrm>
                <a:off x="4671" y="1886"/>
                <a:ext cx="14" cy="14"/>
              </a:xfrm>
              <a:custGeom>
                <a:avLst/>
                <a:gdLst>
                  <a:gd name="T0" fmla="*/ 0 w 6"/>
                  <a:gd name="T1" fmla="*/ 2 h 6"/>
                  <a:gd name="T2" fmla="*/ 6 w 6"/>
                  <a:gd name="T3" fmla="*/ 6 h 6"/>
                  <a:gd name="T4" fmla="*/ 0 w 6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2" y="0"/>
                      <a:pt x="6" y="3"/>
                      <a:pt x="6" y="6"/>
                    </a:cubicBezTo>
                    <a:cubicBezTo>
                      <a:pt x="3" y="6"/>
                      <a:pt x="2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83" name="Freeform 125"/>
              <p:cNvSpPr>
                <a:spLocks/>
              </p:cNvSpPr>
              <p:nvPr/>
            </p:nvSpPr>
            <p:spPr bwMode="auto">
              <a:xfrm>
                <a:off x="4144" y="1888"/>
                <a:ext cx="37" cy="21"/>
              </a:xfrm>
              <a:custGeom>
                <a:avLst/>
                <a:gdLst>
                  <a:gd name="T0" fmla="*/ 14 w 16"/>
                  <a:gd name="T1" fmla="*/ 3 h 9"/>
                  <a:gd name="T2" fmla="*/ 16 w 16"/>
                  <a:gd name="T3" fmla="*/ 5 h 9"/>
                  <a:gd name="T4" fmla="*/ 2 w 16"/>
                  <a:gd name="T5" fmla="*/ 8 h 9"/>
                  <a:gd name="T6" fmla="*/ 8 w 16"/>
                  <a:gd name="T7" fmla="*/ 3 h 9"/>
                  <a:gd name="T8" fmla="*/ 14 w 16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3"/>
                    </a:moveTo>
                    <a:cubicBezTo>
                      <a:pt x="14" y="5"/>
                      <a:pt x="15" y="5"/>
                      <a:pt x="16" y="5"/>
                    </a:cubicBezTo>
                    <a:cubicBezTo>
                      <a:pt x="12" y="8"/>
                      <a:pt x="8" y="6"/>
                      <a:pt x="2" y="8"/>
                    </a:cubicBezTo>
                    <a:cubicBezTo>
                      <a:pt x="0" y="0"/>
                      <a:pt x="11" y="9"/>
                      <a:pt x="8" y="3"/>
                    </a:cubicBezTo>
                    <a:cubicBezTo>
                      <a:pt x="10" y="3"/>
                      <a:pt x="11" y="4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84" name="Freeform 126"/>
              <p:cNvSpPr>
                <a:spLocks/>
              </p:cNvSpPr>
              <p:nvPr/>
            </p:nvSpPr>
            <p:spPr bwMode="auto">
              <a:xfrm>
                <a:off x="4695" y="1895"/>
                <a:ext cx="9" cy="21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9 h 9"/>
                  <a:gd name="T4" fmla="*/ 0 w 4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0" y="0"/>
                    </a:moveTo>
                    <a:cubicBezTo>
                      <a:pt x="3" y="2"/>
                      <a:pt x="3" y="6"/>
                      <a:pt x="4" y="9"/>
                    </a:cubicBezTo>
                    <a:cubicBezTo>
                      <a:pt x="1" y="8"/>
                      <a:pt x="0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85" name="Freeform 127"/>
              <p:cNvSpPr>
                <a:spLocks/>
              </p:cNvSpPr>
              <p:nvPr/>
            </p:nvSpPr>
            <p:spPr bwMode="auto">
              <a:xfrm>
                <a:off x="4174" y="1909"/>
                <a:ext cx="22" cy="17"/>
              </a:xfrm>
              <a:custGeom>
                <a:avLst/>
                <a:gdLst>
                  <a:gd name="T0" fmla="*/ 9 w 9"/>
                  <a:gd name="T1" fmla="*/ 7 h 7"/>
                  <a:gd name="T2" fmla="*/ 0 w 9"/>
                  <a:gd name="T3" fmla="*/ 1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cubicBezTo>
                      <a:pt x="6" y="5"/>
                      <a:pt x="1" y="5"/>
                      <a:pt x="0" y="1"/>
                    </a:cubicBezTo>
                    <a:cubicBezTo>
                      <a:pt x="6" y="0"/>
                      <a:pt x="9" y="2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86" name="Freeform 128"/>
              <p:cNvSpPr>
                <a:spLocks/>
              </p:cNvSpPr>
              <p:nvPr/>
            </p:nvSpPr>
            <p:spPr bwMode="auto">
              <a:xfrm>
                <a:off x="4681" y="1909"/>
                <a:ext cx="16" cy="12"/>
              </a:xfrm>
              <a:custGeom>
                <a:avLst/>
                <a:gdLst>
                  <a:gd name="T0" fmla="*/ 0 w 7"/>
                  <a:gd name="T1" fmla="*/ 2 h 5"/>
                  <a:gd name="T2" fmla="*/ 6 w 7"/>
                  <a:gd name="T3" fmla="*/ 5 h 5"/>
                  <a:gd name="T4" fmla="*/ 0 w 7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2"/>
                    </a:moveTo>
                    <a:cubicBezTo>
                      <a:pt x="2" y="0"/>
                      <a:pt x="7" y="2"/>
                      <a:pt x="6" y="5"/>
                    </a:cubicBezTo>
                    <a:cubicBezTo>
                      <a:pt x="3" y="5"/>
                      <a:pt x="3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87" name="Freeform 130"/>
              <p:cNvSpPr>
                <a:spLocks/>
              </p:cNvSpPr>
              <p:nvPr/>
            </p:nvSpPr>
            <p:spPr bwMode="auto">
              <a:xfrm>
                <a:off x="4700" y="1921"/>
                <a:ext cx="14" cy="14"/>
              </a:xfrm>
              <a:custGeom>
                <a:avLst/>
                <a:gdLst>
                  <a:gd name="T0" fmla="*/ 6 w 6"/>
                  <a:gd name="T1" fmla="*/ 4 h 6"/>
                  <a:gd name="T2" fmla="*/ 0 w 6"/>
                  <a:gd name="T3" fmla="*/ 1 h 6"/>
                  <a:gd name="T4" fmla="*/ 6 w 6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cubicBezTo>
                      <a:pt x="4" y="6"/>
                      <a:pt x="0" y="4"/>
                      <a:pt x="0" y="1"/>
                    </a:cubicBezTo>
                    <a:cubicBezTo>
                      <a:pt x="4" y="0"/>
                      <a:pt x="4" y="3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88" name="Freeform 131"/>
              <p:cNvSpPr>
                <a:spLocks/>
              </p:cNvSpPr>
              <p:nvPr/>
            </p:nvSpPr>
            <p:spPr bwMode="auto">
              <a:xfrm>
                <a:off x="4058" y="1933"/>
                <a:ext cx="502" cy="401"/>
              </a:xfrm>
              <a:custGeom>
                <a:avLst/>
                <a:gdLst>
                  <a:gd name="T0" fmla="*/ 9 w 212"/>
                  <a:gd name="T1" fmla="*/ 83 h 169"/>
                  <a:gd name="T2" fmla="*/ 13 w 212"/>
                  <a:gd name="T3" fmla="*/ 66 h 169"/>
                  <a:gd name="T4" fmla="*/ 15 w 212"/>
                  <a:gd name="T5" fmla="*/ 68 h 169"/>
                  <a:gd name="T6" fmla="*/ 41 w 212"/>
                  <a:gd name="T7" fmla="*/ 55 h 169"/>
                  <a:gd name="T8" fmla="*/ 65 w 212"/>
                  <a:gd name="T9" fmla="*/ 33 h 169"/>
                  <a:gd name="T10" fmla="*/ 69 w 212"/>
                  <a:gd name="T11" fmla="*/ 37 h 169"/>
                  <a:gd name="T12" fmla="*/ 68 w 212"/>
                  <a:gd name="T13" fmla="*/ 33 h 169"/>
                  <a:gd name="T14" fmla="*/ 72 w 212"/>
                  <a:gd name="T15" fmla="*/ 32 h 169"/>
                  <a:gd name="T16" fmla="*/ 88 w 212"/>
                  <a:gd name="T17" fmla="*/ 17 h 169"/>
                  <a:gd name="T18" fmla="*/ 93 w 212"/>
                  <a:gd name="T19" fmla="*/ 26 h 169"/>
                  <a:gd name="T20" fmla="*/ 102 w 212"/>
                  <a:gd name="T21" fmla="*/ 25 h 169"/>
                  <a:gd name="T22" fmla="*/ 119 w 212"/>
                  <a:gd name="T23" fmla="*/ 8 h 169"/>
                  <a:gd name="T24" fmla="*/ 117 w 212"/>
                  <a:gd name="T25" fmla="*/ 2 h 169"/>
                  <a:gd name="T26" fmla="*/ 119 w 212"/>
                  <a:gd name="T27" fmla="*/ 1 h 169"/>
                  <a:gd name="T28" fmla="*/ 140 w 212"/>
                  <a:gd name="T29" fmla="*/ 7 h 169"/>
                  <a:gd name="T30" fmla="*/ 133 w 212"/>
                  <a:gd name="T31" fmla="*/ 23 h 169"/>
                  <a:gd name="T32" fmla="*/ 154 w 212"/>
                  <a:gd name="T33" fmla="*/ 41 h 169"/>
                  <a:gd name="T34" fmla="*/ 170 w 212"/>
                  <a:gd name="T35" fmla="*/ 0 h 169"/>
                  <a:gd name="T36" fmla="*/ 176 w 212"/>
                  <a:gd name="T37" fmla="*/ 18 h 169"/>
                  <a:gd name="T38" fmla="*/ 183 w 212"/>
                  <a:gd name="T39" fmla="*/ 21 h 169"/>
                  <a:gd name="T40" fmla="*/ 185 w 212"/>
                  <a:gd name="T41" fmla="*/ 47 h 169"/>
                  <a:gd name="T42" fmla="*/ 196 w 212"/>
                  <a:gd name="T43" fmla="*/ 56 h 169"/>
                  <a:gd name="T44" fmla="*/ 198 w 212"/>
                  <a:gd name="T45" fmla="*/ 68 h 169"/>
                  <a:gd name="T46" fmla="*/ 203 w 212"/>
                  <a:gd name="T47" fmla="*/ 69 h 169"/>
                  <a:gd name="T48" fmla="*/ 202 w 212"/>
                  <a:gd name="T49" fmla="*/ 75 h 169"/>
                  <a:gd name="T50" fmla="*/ 210 w 212"/>
                  <a:gd name="T51" fmla="*/ 87 h 169"/>
                  <a:gd name="T52" fmla="*/ 212 w 212"/>
                  <a:gd name="T53" fmla="*/ 84 h 169"/>
                  <a:gd name="T54" fmla="*/ 208 w 212"/>
                  <a:gd name="T55" fmla="*/ 98 h 169"/>
                  <a:gd name="T56" fmla="*/ 210 w 212"/>
                  <a:gd name="T57" fmla="*/ 100 h 169"/>
                  <a:gd name="T58" fmla="*/ 165 w 212"/>
                  <a:gd name="T59" fmla="*/ 161 h 169"/>
                  <a:gd name="T60" fmla="*/ 144 w 212"/>
                  <a:gd name="T61" fmla="*/ 169 h 169"/>
                  <a:gd name="T62" fmla="*/ 130 w 212"/>
                  <a:gd name="T63" fmla="*/ 168 h 169"/>
                  <a:gd name="T64" fmla="*/ 117 w 212"/>
                  <a:gd name="T65" fmla="*/ 162 h 169"/>
                  <a:gd name="T66" fmla="*/ 118 w 212"/>
                  <a:gd name="T67" fmla="*/ 153 h 169"/>
                  <a:gd name="T68" fmla="*/ 113 w 212"/>
                  <a:gd name="T69" fmla="*/ 149 h 169"/>
                  <a:gd name="T70" fmla="*/ 117 w 212"/>
                  <a:gd name="T71" fmla="*/ 141 h 169"/>
                  <a:gd name="T72" fmla="*/ 108 w 212"/>
                  <a:gd name="T73" fmla="*/ 146 h 169"/>
                  <a:gd name="T74" fmla="*/ 117 w 212"/>
                  <a:gd name="T75" fmla="*/ 133 h 169"/>
                  <a:gd name="T76" fmla="*/ 102 w 212"/>
                  <a:gd name="T77" fmla="*/ 145 h 169"/>
                  <a:gd name="T78" fmla="*/ 100 w 212"/>
                  <a:gd name="T79" fmla="*/ 130 h 169"/>
                  <a:gd name="T80" fmla="*/ 45 w 212"/>
                  <a:gd name="T81" fmla="*/ 138 h 169"/>
                  <a:gd name="T82" fmla="*/ 0 w 212"/>
                  <a:gd name="T83" fmla="*/ 139 h 169"/>
                  <a:gd name="T84" fmla="*/ 5 w 212"/>
                  <a:gd name="T85" fmla="*/ 90 h 169"/>
                  <a:gd name="T86" fmla="*/ 6 w 212"/>
                  <a:gd name="T87" fmla="*/ 93 h 169"/>
                  <a:gd name="T88" fmla="*/ 7 w 212"/>
                  <a:gd name="T89" fmla="*/ 88 h 169"/>
                  <a:gd name="T90" fmla="*/ 9 w 212"/>
                  <a:gd name="T91" fmla="*/ 8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2" h="169">
                    <a:moveTo>
                      <a:pt x="9" y="83"/>
                    </a:moveTo>
                    <a:cubicBezTo>
                      <a:pt x="8" y="76"/>
                      <a:pt x="11" y="71"/>
                      <a:pt x="13" y="66"/>
                    </a:cubicBezTo>
                    <a:cubicBezTo>
                      <a:pt x="14" y="66"/>
                      <a:pt x="15" y="67"/>
                      <a:pt x="15" y="68"/>
                    </a:cubicBezTo>
                    <a:cubicBezTo>
                      <a:pt x="21" y="61"/>
                      <a:pt x="33" y="60"/>
                      <a:pt x="41" y="55"/>
                    </a:cubicBezTo>
                    <a:cubicBezTo>
                      <a:pt x="56" y="55"/>
                      <a:pt x="58" y="42"/>
                      <a:pt x="65" y="33"/>
                    </a:cubicBezTo>
                    <a:cubicBezTo>
                      <a:pt x="67" y="34"/>
                      <a:pt x="65" y="38"/>
                      <a:pt x="69" y="37"/>
                    </a:cubicBezTo>
                    <a:cubicBezTo>
                      <a:pt x="72" y="36"/>
                      <a:pt x="66" y="36"/>
                      <a:pt x="68" y="33"/>
                    </a:cubicBezTo>
                    <a:cubicBezTo>
                      <a:pt x="70" y="32"/>
                      <a:pt x="69" y="31"/>
                      <a:pt x="72" y="32"/>
                    </a:cubicBezTo>
                    <a:cubicBezTo>
                      <a:pt x="77" y="23"/>
                      <a:pt x="80" y="23"/>
                      <a:pt x="88" y="17"/>
                    </a:cubicBezTo>
                    <a:cubicBezTo>
                      <a:pt x="91" y="19"/>
                      <a:pt x="92" y="22"/>
                      <a:pt x="93" y="26"/>
                    </a:cubicBezTo>
                    <a:cubicBezTo>
                      <a:pt x="95" y="23"/>
                      <a:pt x="99" y="23"/>
                      <a:pt x="102" y="25"/>
                    </a:cubicBezTo>
                    <a:cubicBezTo>
                      <a:pt x="101" y="16"/>
                      <a:pt x="107" y="7"/>
                      <a:pt x="119" y="8"/>
                    </a:cubicBezTo>
                    <a:cubicBezTo>
                      <a:pt x="123" y="6"/>
                      <a:pt x="114" y="4"/>
                      <a:pt x="117" y="2"/>
                    </a:cubicBezTo>
                    <a:cubicBezTo>
                      <a:pt x="118" y="2"/>
                      <a:pt x="119" y="2"/>
                      <a:pt x="119" y="1"/>
                    </a:cubicBezTo>
                    <a:cubicBezTo>
                      <a:pt x="123" y="6"/>
                      <a:pt x="136" y="9"/>
                      <a:pt x="140" y="7"/>
                    </a:cubicBezTo>
                    <a:cubicBezTo>
                      <a:pt x="143" y="13"/>
                      <a:pt x="135" y="17"/>
                      <a:pt x="133" y="23"/>
                    </a:cubicBezTo>
                    <a:cubicBezTo>
                      <a:pt x="137" y="31"/>
                      <a:pt x="148" y="34"/>
                      <a:pt x="154" y="41"/>
                    </a:cubicBezTo>
                    <a:cubicBezTo>
                      <a:pt x="167" y="33"/>
                      <a:pt x="164" y="12"/>
                      <a:pt x="170" y="0"/>
                    </a:cubicBezTo>
                    <a:cubicBezTo>
                      <a:pt x="177" y="1"/>
                      <a:pt x="176" y="10"/>
                      <a:pt x="176" y="18"/>
                    </a:cubicBezTo>
                    <a:cubicBezTo>
                      <a:pt x="176" y="21"/>
                      <a:pt x="181" y="19"/>
                      <a:pt x="183" y="21"/>
                    </a:cubicBezTo>
                    <a:cubicBezTo>
                      <a:pt x="181" y="32"/>
                      <a:pt x="188" y="42"/>
                      <a:pt x="185" y="47"/>
                    </a:cubicBezTo>
                    <a:cubicBezTo>
                      <a:pt x="188" y="51"/>
                      <a:pt x="191" y="54"/>
                      <a:pt x="196" y="56"/>
                    </a:cubicBezTo>
                    <a:cubicBezTo>
                      <a:pt x="194" y="61"/>
                      <a:pt x="199" y="62"/>
                      <a:pt x="198" y="68"/>
                    </a:cubicBezTo>
                    <a:cubicBezTo>
                      <a:pt x="199" y="69"/>
                      <a:pt x="201" y="68"/>
                      <a:pt x="203" y="69"/>
                    </a:cubicBezTo>
                    <a:cubicBezTo>
                      <a:pt x="202" y="71"/>
                      <a:pt x="204" y="75"/>
                      <a:pt x="202" y="75"/>
                    </a:cubicBezTo>
                    <a:cubicBezTo>
                      <a:pt x="206" y="78"/>
                      <a:pt x="208" y="82"/>
                      <a:pt x="210" y="87"/>
                    </a:cubicBezTo>
                    <a:cubicBezTo>
                      <a:pt x="211" y="87"/>
                      <a:pt x="212" y="86"/>
                      <a:pt x="212" y="84"/>
                    </a:cubicBezTo>
                    <a:cubicBezTo>
                      <a:pt x="212" y="87"/>
                      <a:pt x="209" y="99"/>
                      <a:pt x="208" y="98"/>
                    </a:cubicBezTo>
                    <a:cubicBezTo>
                      <a:pt x="207" y="99"/>
                      <a:pt x="208" y="100"/>
                      <a:pt x="210" y="100"/>
                    </a:cubicBezTo>
                    <a:cubicBezTo>
                      <a:pt x="202" y="128"/>
                      <a:pt x="177" y="138"/>
                      <a:pt x="165" y="161"/>
                    </a:cubicBezTo>
                    <a:cubicBezTo>
                      <a:pt x="155" y="161"/>
                      <a:pt x="149" y="164"/>
                      <a:pt x="144" y="169"/>
                    </a:cubicBezTo>
                    <a:cubicBezTo>
                      <a:pt x="141" y="165"/>
                      <a:pt x="134" y="163"/>
                      <a:pt x="130" y="168"/>
                    </a:cubicBezTo>
                    <a:cubicBezTo>
                      <a:pt x="126" y="165"/>
                      <a:pt x="121" y="164"/>
                      <a:pt x="117" y="162"/>
                    </a:cubicBezTo>
                    <a:cubicBezTo>
                      <a:pt x="115" y="158"/>
                      <a:pt x="116" y="156"/>
                      <a:pt x="118" y="153"/>
                    </a:cubicBezTo>
                    <a:cubicBezTo>
                      <a:pt x="117" y="151"/>
                      <a:pt x="117" y="147"/>
                      <a:pt x="113" y="149"/>
                    </a:cubicBezTo>
                    <a:cubicBezTo>
                      <a:pt x="114" y="146"/>
                      <a:pt x="117" y="145"/>
                      <a:pt x="117" y="141"/>
                    </a:cubicBezTo>
                    <a:cubicBezTo>
                      <a:pt x="112" y="141"/>
                      <a:pt x="114" y="147"/>
                      <a:pt x="108" y="146"/>
                    </a:cubicBezTo>
                    <a:cubicBezTo>
                      <a:pt x="112" y="142"/>
                      <a:pt x="115" y="138"/>
                      <a:pt x="117" y="133"/>
                    </a:cubicBezTo>
                    <a:cubicBezTo>
                      <a:pt x="114" y="135"/>
                      <a:pt x="106" y="140"/>
                      <a:pt x="102" y="145"/>
                    </a:cubicBezTo>
                    <a:cubicBezTo>
                      <a:pt x="99" y="141"/>
                      <a:pt x="102" y="134"/>
                      <a:pt x="100" y="130"/>
                    </a:cubicBezTo>
                    <a:cubicBezTo>
                      <a:pt x="92" y="116"/>
                      <a:pt x="52" y="129"/>
                      <a:pt x="45" y="138"/>
                    </a:cubicBezTo>
                    <a:cubicBezTo>
                      <a:pt x="24" y="132"/>
                      <a:pt x="12" y="155"/>
                      <a:pt x="0" y="139"/>
                    </a:cubicBezTo>
                    <a:cubicBezTo>
                      <a:pt x="14" y="131"/>
                      <a:pt x="7" y="98"/>
                      <a:pt x="5" y="90"/>
                    </a:cubicBezTo>
                    <a:cubicBezTo>
                      <a:pt x="6" y="91"/>
                      <a:pt x="6" y="92"/>
                      <a:pt x="6" y="93"/>
                    </a:cubicBezTo>
                    <a:cubicBezTo>
                      <a:pt x="8" y="93"/>
                      <a:pt x="7" y="90"/>
                      <a:pt x="7" y="88"/>
                    </a:cubicBezTo>
                    <a:cubicBezTo>
                      <a:pt x="10" y="92"/>
                      <a:pt x="9" y="87"/>
                      <a:pt x="9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89" name="Freeform 132"/>
              <p:cNvSpPr>
                <a:spLocks/>
              </p:cNvSpPr>
              <p:nvPr/>
            </p:nvSpPr>
            <p:spPr bwMode="auto">
              <a:xfrm>
                <a:off x="4307" y="1938"/>
                <a:ext cx="21" cy="12"/>
              </a:xfrm>
              <a:custGeom>
                <a:avLst/>
                <a:gdLst>
                  <a:gd name="T0" fmla="*/ 3 w 9"/>
                  <a:gd name="T1" fmla="*/ 0 h 5"/>
                  <a:gd name="T2" fmla="*/ 9 w 9"/>
                  <a:gd name="T3" fmla="*/ 1 h 5"/>
                  <a:gd name="T4" fmla="*/ 1 w 9"/>
                  <a:gd name="T5" fmla="*/ 5 h 5"/>
                  <a:gd name="T6" fmla="*/ 3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3" y="0"/>
                    </a:moveTo>
                    <a:cubicBezTo>
                      <a:pt x="4" y="1"/>
                      <a:pt x="6" y="1"/>
                      <a:pt x="9" y="1"/>
                    </a:cubicBezTo>
                    <a:cubicBezTo>
                      <a:pt x="9" y="5"/>
                      <a:pt x="4" y="4"/>
                      <a:pt x="1" y="5"/>
                    </a:cubicBezTo>
                    <a:cubicBezTo>
                      <a:pt x="0" y="2"/>
                      <a:pt x="4" y="3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90" name="Freeform 133"/>
              <p:cNvSpPr>
                <a:spLocks/>
              </p:cNvSpPr>
              <p:nvPr/>
            </p:nvSpPr>
            <p:spPr bwMode="auto">
              <a:xfrm>
                <a:off x="3221" y="1950"/>
                <a:ext cx="94" cy="206"/>
              </a:xfrm>
              <a:custGeom>
                <a:avLst/>
                <a:gdLst>
                  <a:gd name="T0" fmla="*/ 37 w 40"/>
                  <a:gd name="T1" fmla="*/ 0 h 87"/>
                  <a:gd name="T2" fmla="*/ 39 w 40"/>
                  <a:gd name="T3" fmla="*/ 24 h 87"/>
                  <a:gd name="T4" fmla="*/ 39 w 40"/>
                  <a:gd name="T5" fmla="*/ 22 h 87"/>
                  <a:gd name="T6" fmla="*/ 17 w 40"/>
                  <a:gd name="T7" fmla="*/ 80 h 87"/>
                  <a:gd name="T8" fmla="*/ 1 w 40"/>
                  <a:gd name="T9" fmla="*/ 62 h 87"/>
                  <a:gd name="T10" fmla="*/ 19 w 40"/>
                  <a:gd name="T11" fmla="*/ 23 h 87"/>
                  <a:gd name="T12" fmla="*/ 28 w 40"/>
                  <a:gd name="T13" fmla="*/ 9 h 87"/>
                  <a:gd name="T14" fmla="*/ 37 w 40"/>
                  <a:gd name="T1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87">
                    <a:moveTo>
                      <a:pt x="37" y="0"/>
                    </a:moveTo>
                    <a:cubicBezTo>
                      <a:pt x="37" y="8"/>
                      <a:pt x="40" y="14"/>
                      <a:pt x="39" y="24"/>
                    </a:cubicBezTo>
                    <a:cubicBezTo>
                      <a:pt x="39" y="24"/>
                      <a:pt x="39" y="22"/>
                      <a:pt x="39" y="22"/>
                    </a:cubicBezTo>
                    <a:cubicBezTo>
                      <a:pt x="32" y="34"/>
                      <a:pt x="30" y="72"/>
                      <a:pt x="17" y="80"/>
                    </a:cubicBezTo>
                    <a:cubicBezTo>
                      <a:pt x="7" y="87"/>
                      <a:pt x="2" y="73"/>
                      <a:pt x="1" y="62"/>
                    </a:cubicBezTo>
                    <a:cubicBezTo>
                      <a:pt x="13" y="54"/>
                      <a:pt x="0" y="20"/>
                      <a:pt x="19" y="23"/>
                    </a:cubicBezTo>
                    <a:cubicBezTo>
                      <a:pt x="23" y="18"/>
                      <a:pt x="30" y="18"/>
                      <a:pt x="28" y="9"/>
                    </a:cubicBezTo>
                    <a:cubicBezTo>
                      <a:pt x="34" y="12"/>
                      <a:pt x="32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91" name="Freeform 134"/>
              <p:cNvSpPr>
                <a:spLocks/>
              </p:cNvSpPr>
              <p:nvPr/>
            </p:nvSpPr>
            <p:spPr bwMode="auto">
              <a:xfrm>
                <a:off x="4913" y="2006"/>
                <a:ext cx="11" cy="19"/>
              </a:xfrm>
              <a:custGeom>
                <a:avLst/>
                <a:gdLst>
                  <a:gd name="T0" fmla="*/ 0 w 5"/>
                  <a:gd name="T1" fmla="*/ 5 h 8"/>
                  <a:gd name="T2" fmla="*/ 2 w 5"/>
                  <a:gd name="T3" fmla="*/ 5 h 8"/>
                  <a:gd name="T4" fmla="*/ 0 w 5"/>
                  <a:gd name="T5" fmla="*/ 1 h 8"/>
                  <a:gd name="T6" fmla="*/ 3 w 5"/>
                  <a:gd name="T7" fmla="*/ 1 h 8"/>
                  <a:gd name="T8" fmla="*/ 0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0" y="5"/>
                    </a:moveTo>
                    <a:cubicBezTo>
                      <a:pt x="1" y="4"/>
                      <a:pt x="1" y="5"/>
                      <a:pt x="2" y="5"/>
                    </a:cubicBezTo>
                    <a:cubicBezTo>
                      <a:pt x="0" y="4"/>
                      <a:pt x="1" y="2"/>
                      <a:pt x="0" y="1"/>
                    </a:cubicBezTo>
                    <a:cubicBezTo>
                      <a:pt x="0" y="0"/>
                      <a:pt x="2" y="1"/>
                      <a:pt x="3" y="1"/>
                    </a:cubicBezTo>
                    <a:cubicBezTo>
                      <a:pt x="2" y="2"/>
                      <a:pt x="5" y="8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92" name="Freeform 135"/>
              <p:cNvSpPr>
                <a:spLocks/>
              </p:cNvSpPr>
              <p:nvPr/>
            </p:nvSpPr>
            <p:spPr bwMode="auto">
              <a:xfrm>
                <a:off x="4901" y="2009"/>
                <a:ext cx="16" cy="9"/>
              </a:xfrm>
              <a:custGeom>
                <a:avLst/>
                <a:gdLst>
                  <a:gd name="T0" fmla="*/ 5 w 7"/>
                  <a:gd name="T1" fmla="*/ 0 h 4"/>
                  <a:gd name="T2" fmla="*/ 7 w 7"/>
                  <a:gd name="T3" fmla="*/ 4 h 4"/>
                  <a:gd name="T4" fmla="*/ 5 w 7"/>
                  <a:gd name="T5" fmla="*/ 4 h 4"/>
                  <a:gd name="T6" fmla="*/ 0 w 7"/>
                  <a:gd name="T7" fmla="*/ 4 h 4"/>
                  <a:gd name="T8" fmla="*/ 5 w 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6" y="1"/>
                      <a:pt x="5" y="3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3" y="4"/>
                      <a:pt x="1" y="4"/>
                      <a:pt x="0" y="4"/>
                    </a:cubicBezTo>
                    <a:cubicBezTo>
                      <a:pt x="0" y="2"/>
                      <a:pt x="4" y="2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93" name="Freeform 136"/>
              <p:cNvSpPr>
                <a:spLocks/>
              </p:cNvSpPr>
              <p:nvPr/>
            </p:nvSpPr>
            <p:spPr bwMode="auto">
              <a:xfrm>
                <a:off x="4704" y="2267"/>
                <a:ext cx="78" cy="100"/>
              </a:xfrm>
              <a:custGeom>
                <a:avLst/>
                <a:gdLst>
                  <a:gd name="T0" fmla="*/ 21 w 33"/>
                  <a:gd name="T1" fmla="*/ 13 h 42"/>
                  <a:gd name="T2" fmla="*/ 21 w 33"/>
                  <a:gd name="T3" fmla="*/ 18 h 42"/>
                  <a:gd name="T4" fmla="*/ 25 w 33"/>
                  <a:gd name="T5" fmla="*/ 22 h 42"/>
                  <a:gd name="T6" fmla="*/ 33 w 33"/>
                  <a:gd name="T7" fmla="*/ 19 h 42"/>
                  <a:gd name="T8" fmla="*/ 0 w 33"/>
                  <a:gd name="T9" fmla="*/ 42 h 42"/>
                  <a:gd name="T10" fmla="*/ 7 w 33"/>
                  <a:gd name="T11" fmla="*/ 35 h 42"/>
                  <a:gd name="T12" fmla="*/ 3 w 33"/>
                  <a:gd name="T13" fmla="*/ 29 h 42"/>
                  <a:gd name="T14" fmla="*/ 15 w 33"/>
                  <a:gd name="T15" fmla="*/ 0 h 42"/>
                  <a:gd name="T16" fmla="*/ 21 w 33"/>
                  <a:gd name="T17" fmla="*/ 5 h 42"/>
                  <a:gd name="T18" fmla="*/ 17 w 33"/>
                  <a:gd name="T19" fmla="*/ 14 h 42"/>
                  <a:gd name="T20" fmla="*/ 21 w 33"/>
                  <a:gd name="T21" fmla="*/ 1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42">
                    <a:moveTo>
                      <a:pt x="21" y="13"/>
                    </a:moveTo>
                    <a:cubicBezTo>
                      <a:pt x="23" y="14"/>
                      <a:pt x="22" y="18"/>
                      <a:pt x="21" y="18"/>
                    </a:cubicBezTo>
                    <a:cubicBezTo>
                      <a:pt x="21" y="21"/>
                      <a:pt x="25" y="20"/>
                      <a:pt x="25" y="22"/>
                    </a:cubicBezTo>
                    <a:cubicBezTo>
                      <a:pt x="28" y="21"/>
                      <a:pt x="28" y="18"/>
                      <a:pt x="33" y="19"/>
                    </a:cubicBezTo>
                    <a:cubicBezTo>
                      <a:pt x="24" y="29"/>
                      <a:pt x="12" y="39"/>
                      <a:pt x="0" y="42"/>
                    </a:cubicBezTo>
                    <a:cubicBezTo>
                      <a:pt x="1" y="38"/>
                      <a:pt x="6" y="38"/>
                      <a:pt x="7" y="35"/>
                    </a:cubicBezTo>
                    <a:cubicBezTo>
                      <a:pt x="7" y="31"/>
                      <a:pt x="2" y="33"/>
                      <a:pt x="3" y="29"/>
                    </a:cubicBezTo>
                    <a:cubicBezTo>
                      <a:pt x="16" y="26"/>
                      <a:pt x="16" y="12"/>
                      <a:pt x="15" y="0"/>
                    </a:cubicBezTo>
                    <a:cubicBezTo>
                      <a:pt x="16" y="2"/>
                      <a:pt x="18" y="4"/>
                      <a:pt x="21" y="5"/>
                    </a:cubicBezTo>
                    <a:cubicBezTo>
                      <a:pt x="19" y="7"/>
                      <a:pt x="20" y="12"/>
                      <a:pt x="17" y="14"/>
                    </a:cubicBezTo>
                    <a:cubicBezTo>
                      <a:pt x="19" y="16"/>
                      <a:pt x="21" y="16"/>
                      <a:pt x="2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94" name="Freeform 137"/>
              <p:cNvSpPr>
                <a:spLocks/>
              </p:cNvSpPr>
              <p:nvPr/>
            </p:nvSpPr>
            <p:spPr bwMode="auto">
              <a:xfrm>
                <a:off x="1860" y="2429"/>
                <a:ext cx="14" cy="16"/>
              </a:xfrm>
              <a:custGeom>
                <a:avLst/>
                <a:gdLst>
                  <a:gd name="T0" fmla="*/ 6 w 6"/>
                  <a:gd name="T1" fmla="*/ 5 h 7"/>
                  <a:gd name="T2" fmla="*/ 4 w 6"/>
                  <a:gd name="T3" fmla="*/ 7 h 7"/>
                  <a:gd name="T4" fmla="*/ 3 w 6"/>
                  <a:gd name="T5" fmla="*/ 1 h 7"/>
                  <a:gd name="T6" fmla="*/ 4 w 6"/>
                  <a:gd name="T7" fmla="*/ 0 h 7"/>
                  <a:gd name="T8" fmla="*/ 6 w 6"/>
                  <a:gd name="T9" fmla="*/ 0 h 7"/>
                  <a:gd name="T10" fmla="*/ 6 w 6"/>
                  <a:gd name="T11" fmla="*/ 1 h 7"/>
                  <a:gd name="T12" fmla="*/ 4 w 6"/>
                  <a:gd name="T13" fmla="*/ 4 h 7"/>
                  <a:gd name="T14" fmla="*/ 6 w 6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7">
                    <a:moveTo>
                      <a:pt x="6" y="5"/>
                    </a:moveTo>
                    <a:cubicBezTo>
                      <a:pt x="4" y="5"/>
                      <a:pt x="4" y="6"/>
                      <a:pt x="4" y="7"/>
                    </a:cubicBezTo>
                    <a:cubicBezTo>
                      <a:pt x="0" y="6"/>
                      <a:pt x="6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4" y="3"/>
                      <a:pt x="4" y="4"/>
                    </a:cubicBezTo>
                    <a:cubicBezTo>
                      <a:pt x="5" y="4"/>
                      <a:pt x="6" y="4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95" name="Freeform 138"/>
              <p:cNvSpPr>
                <a:spLocks/>
              </p:cNvSpPr>
              <p:nvPr/>
            </p:nvSpPr>
            <p:spPr bwMode="auto">
              <a:xfrm>
                <a:off x="3457" y="2464"/>
                <a:ext cx="22" cy="17"/>
              </a:xfrm>
              <a:custGeom>
                <a:avLst/>
                <a:gdLst>
                  <a:gd name="T0" fmla="*/ 1 w 9"/>
                  <a:gd name="T1" fmla="*/ 2 h 7"/>
                  <a:gd name="T2" fmla="*/ 9 w 9"/>
                  <a:gd name="T3" fmla="*/ 4 h 7"/>
                  <a:gd name="T4" fmla="*/ 0 w 9"/>
                  <a:gd name="T5" fmla="*/ 7 h 7"/>
                  <a:gd name="T6" fmla="*/ 1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1" y="2"/>
                    </a:moveTo>
                    <a:cubicBezTo>
                      <a:pt x="4" y="0"/>
                      <a:pt x="4" y="6"/>
                      <a:pt x="9" y="4"/>
                    </a:cubicBezTo>
                    <a:cubicBezTo>
                      <a:pt x="8" y="7"/>
                      <a:pt x="4" y="7"/>
                      <a:pt x="0" y="7"/>
                    </a:cubicBezTo>
                    <a:cubicBezTo>
                      <a:pt x="0" y="5"/>
                      <a:pt x="2" y="5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96" name="Freeform 139"/>
              <p:cNvSpPr>
                <a:spLocks/>
              </p:cNvSpPr>
              <p:nvPr/>
            </p:nvSpPr>
            <p:spPr bwMode="auto">
              <a:xfrm>
                <a:off x="2059" y="2507"/>
                <a:ext cx="12" cy="14"/>
              </a:xfrm>
              <a:custGeom>
                <a:avLst/>
                <a:gdLst>
                  <a:gd name="T0" fmla="*/ 5 w 5"/>
                  <a:gd name="T1" fmla="*/ 0 h 6"/>
                  <a:gd name="T2" fmla="*/ 0 w 5"/>
                  <a:gd name="T3" fmla="*/ 4 h 6"/>
                  <a:gd name="T4" fmla="*/ 2 w 5"/>
                  <a:gd name="T5" fmla="*/ 0 h 6"/>
                  <a:gd name="T6" fmla="*/ 5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4" y="1"/>
                      <a:pt x="2" y="6"/>
                      <a:pt x="0" y="4"/>
                    </a:cubicBezTo>
                    <a:cubicBezTo>
                      <a:pt x="2" y="2"/>
                      <a:pt x="0" y="2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97" name="Freeform 140"/>
              <p:cNvSpPr>
                <a:spLocks/>
              </p:cNvSpPr>
              <p:nvPr/>
            </p:nvSpPr>
            <p:spPr bwMode="auto">
              <a:xfrm>
                <a:off x="2071" y="2502"/>
                <a:ext cx="21" cy="17"/>
              </a:xfrm>
              <a:custGeom>
                <a:avLst/>
                <a:gdLst>
                  <a:gd name="T0" fmla="*/ 0 w 9"/>
                  <a:gd name="T1" fmla="*/ 7 h 7"/>
                  <a:gd name="T2" fmla="*/ 1 w 9"/>
                  <a:gd name="T3" fmla="*/ 1 h 7"/>
                  <a:gd name="T4" fmla="*/ 8 w 9"/>
                  <a:gd name="T5" fmla="*/ 4 h 7"/>
                  <a:gd name="T6" fmla="*/ 0 w 9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cubicBezTo>
                      <a:pt x="1" y="3"/>
                      <a:pt x="3" y="4"/>
                      <a:pt x="1" y="1"/>
                    </a:cubicBezTo>
                    <a:cubicBezTo>
                      <a:pt x="4" y="1"/>
                      <a:pt x="9" y="0"/>
                      <a:pt x="8" y="4"/>
                    </a:cubicBezTo>
                    <a:cubicBezTo>
                      <a:pt x="4" y="3"/>
                      <a:pt x="4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98" name="Freeform 141"/>
              <p:cNvSpPr>
                <a:spLocks/>
              </p:cNvSpPr>
              <p:nvPr/>
            </p:nvSpPr>
            <p:spPr bwMode="auto">
              <a:xfrm>
                <a:off x="1952" y="2538"/>
                <a:ext cx="17" cy="11"/>
              </a:xfrm>
              <a:custGeom>
                <a:avLst/>
                <a:gdLst>
                  <a:gd name="T0" fmla="*/ 2 w 7"/>
                  <a:gd name="T1" fmla="*/ 0 h 5"/>
                  <a:gd name="T2" fmla="*/ 4 w 7"/>
                  <a:gd name="T3" fmla="*/ 1 h 5"/>
                  <a:gd name="T4" fmla="*/ 5 w 7"/>
                  <a:gd name="T5" fmla="*/ 5 h 5"/>
                  <a:gd name="T6" fmla="*/ 3 w 7"/>
                  <a:gd name="T7" fmla="*/ 5 h 5"/>
                  <a:gd name="T8" fmla="*/ 3 w 7"/>
                  <a:gd name="T9" fmla="*/ 2 h 5"/>
                  <a:gd name="T10" fmla="*/ 1 w 7"/>
                  <a:gd name="T11" fmla="*/ 3 h 5"/>
                  <a:gd name="T12" fmla="*/ 1 w 7"/>
                  <a:gd name="T13" fmla="*/ 0 h 5"/>
                  <a:gd name="T14" fmla="*/ 2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2" y="0"/>
                    </a:moveTo>
                    <a:cubicBezTo>
                      <a:pt x="3" y="1"/>
                      <a:pt x="3" y="1"/>
                      <a:pt x="4" y="1"/>
                    </a:cubicBezTo>
                    <a:cubicBezTo>
                      <a:pt x="5" y="3"/>
                      <a:pt x="7" y="3"/>
                      <a:pt x="5" y="5"/>
                    </a:cubicBezTo>
                    <a:cubicBezTo>
                      <a:pt x="5" y="5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599" name="Freeform 142"/>
              <p:cNvSpPr>
                <a:spLocks/>
              </p:cNvSpPr>
              <p:nvPr/>
            </p:nvSpPr>
            <p:spPr bwMode="auto">
              <a:xfrm>
                <a:off x="2511" y="672"/>
                <a:ext cx="33" cy="9"/>
              </a:xfrm>
              <a:custGeom>
                <a:avLst/>
                <a:gdLst>
                  <a:gd name="T0" fmla="*/ 10 w 14"/>
                  <a:gd name="T1" fmla="*/ 0 h 4"/>
                  <a:gd name="T2" fmla="*/ 10 w 14"/>
                  <a:gd name="T3" fmla="*/ 1 h 4"/>
                  <a:gd name="T4" fmla="*/ 14 w 14"/>
                  <a:gd name="T5" fmla="*/ 2 h 4"/>
                  <a:gd name="T6" fmla="*/ 6 w 14"/>
                  <a:gd name="T7" fmla="*/ 3 h 4"/>
                  <a:gd name="T8" fmla="*/ 7 w 14"/>
                  <a:gd name="T9" fmla="*/ 1 h 4"/>
                  <a:gd name="T10" fmla="*/ 0 w 14"/>
                  <a:gd name="T11" fmla="*/ 1 h 4"/>
                  <a:gd name="T12" fmla="*/ 0 w 14"/>
                  <a:gd name="T13" fmla="*/ 0 h 4"/>
                  <a:gd name="T14" fmla="*/ 10 w 1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4">
                    <a:moveTo>
                      <a:pt x="10" y="0"/>
                    </a:moveTo>
                    <a:cubicBezTo>
                      <a:pt x="10" y="0"/>
                      <a:pt x="10" y="1"/>
                      <a:pt x="10" y="1"/>
                    </a:cubicBezTo>
                    <a:cubicBezTo>
                      <a:pt x="12" y="1"/>
                      <a:pt x="12" y="2"/>
                      <a:pt x="14" y="2"/>
                    </a:cubicBezTo>
                    <a:cubicBezTo>
                      <a:pt x="13" y="4"/>
                      <a:pt x="9" y="2"/>
                      <a:pt x="6" y="3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5" y="1"/>
                      <a:pt x="2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3" y="0"/>
                      <a:pt x="7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00" name="Freeform 143"/>
              <p:cNvSpPr>
                <a:spLocks/>
              </p:cNvSpPr>
              <p:nvPr/>
            </p:nvSpPr>
            <p:spPr bwMode="auto">
              <a:xfrm>
                <a:off x="2421" y="672"/>
                <a:ext cx="19" cy="14"/>
              </a:xfrm>
              <a:custGeom>
                <a:avLst/>
                <a:gdLst>
                  <a:gd name="T0" fmla="*/ 8 w 8"/>
                  <a:gd name="T1" fmla="*/ 4 h 6"/>
                  <a:gd name="T2" fmla="*/ 0 w 8"/>
                  <a:gd name="T3" fmla="*/ 2 h 6"/>
                  <a:gd name="T4" fmla="*/ 8 w 8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8" y="4"/>
                    </a:moveTo>
                    <a:cubicBezTo>
                      <a:pt x="6" y="2"/>
                      <a:pt x="2" y="6"/>
                      <a:pt x="0" y="2"/>
                    </a:cubicBezTo>
                    <a:cubicBezTo>
                      <a:pt x="1" y="0"/>
                      <a:pt x="8" y="1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01" name="Freeform 144"/>
              <p:cNvSpPr>
                <a:spLocks/>
              </p:cNvSpPr>
              <p:nvPr/>
            </p:nvSpPr>
            <p:spPr bwMode="auto">
              <a:xfrm>
                <a:off x="2480" y="676"/>
                <a:ext cx="36" cy="5"/>
              </a:xfrm>
              <a:custGeom>
                <a:avLst/>
                <a:gdLst>
                  <a:gd name="T0" fmla="*/ 15 w 15"/>
                  <a:gd name="T1" fmla="*/ 0 h 2"/>
                  <a:gd name="T2" fmla="*/ 0 w 15"/>
                  <a:gd name="T3" fmla="*/ 2 h 2"/>
                  <a:gd name="T4" fmla="*/ 15 w 1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2">
                    <a:moveTo>
                      <a:pt x="15" y="0"/>
                    </a:moveTo>
                    <a:cubicBezTo>
                      <a:pt x="11" y="2"/>
                      <a:pt x="6" y="2"/>
                      <a:pt x="0" y="2"/>
                    </a:cubicBezTo>
                    <a:cubicBezTo>
                      <a:pt x="4" y="0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02" name="Freeform 145"/>
              <p:cNvSpPr>
                <a:spLocks/>
              </p:cNvSpPr>
              <p:nvPr/>
            </p:nvSpPr>
            <p:spPr bwMode="auto">
              <a:xfrm>
                <a:off x="2551" y="683"/>
                <a:ext cx="21" cy="10"/>
              </a:xfrm>
              <a:custGeom>
                <a:avLst/>
                <a:gdLst>
                  <a:gd name="T0" fmla="*/ 9 w 9"/>
                  <a:gd name="T1" fmla="*/ 1 h 4"/>
                  <a:gd name="T2" fmla="*/ 0 w 9"/>
                  <a:gd name="T3" fmla="*/ 0 h 4"/>
                  <a:gd name="T4" fmla="*/ 9 w 9"/>
                  <a:gd name="T5" fmla="*/ 0 h 4"/>
                  <a:gd name="T6" fmla="*/ 9 w 9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1"/>
                    </a:moveTo>
                    <a:cubicBezTo>
                      <a:pt x="6" y="0"/>
                      <a:pt x="0" y="4"/>
                      <a:pt x="0" y="0"/>
                    </a:cubicBezTo>
                    <a:cubicBezTo>
                      <a:pt x="3" y="0"/>
                      <a:pt x="6" y="0"/>
                      <a:pt x="9" y="0"/>
                    </a:cubicBezTo>
                    <a:cubicBezTo>
                      <a:pt x="9" y="0"/>
                      <a:pt x="9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03" name="Freeform 146"/>
              <p:cNvSpPr>
                <a:spLocks/>
              </p:cNvSpPr>
              <p:nvPr/>
            </p:nvSpPr>
            <p:spPr bwMode="auto">
              <a:xfrm>
                <a:off x="2234" y="686"/>
                <a:ext cx="38" cy="9"/>
              </a:xfrm>
              <a:custGeom>
                <a:avLst/>
                <a:gdLst>
                  <a:gd name="T0" fmla="*/ 4 w 16"/>
                  <a:gd name="T1" fmla="*/ 4 h 4"/>
                  <a:gd name="T2" fmla="*/ 0 w 16"/>
                  <a:gd name="T3" fmla="*/ 2 h 4"/>
                  <a:gd name="T4" fmla="*/ 16 w 16"/>
                  <a:gd name="T5" fmla="*/ 1 h 4"/>
                  <a:gd name="T6" fmla="*/ 4 w 16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">
                    <a:moveTo>
                      <a:pt x="4" y="4"/>
                    </a:moveTo>
                    <a:cubicBezTo>
                      <a:pt x="5" y="1"/>
                      <a:pt x="0" y="4"/>
                      <a:pt x="0" y="2"/>
                    </a:cubicBezTo>
                    <a:cubicBezTo>
                      <a:pt x="6" y="1"/>
                      <a:pt x="10" y="0"/>
                      <a:pt x="16" y="1"/>
                    </a:cubicBezTo>
                    <a:cubicBezTo>
                      <a:pt x="13" y="2"/>
                      <a:pt x="7" y="2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04" name="Freeform 147"/>
              <p:cNvSpPr>
                <a:spLocks/>
              </p:cNvSpPr>
              <p:nvPr/>
            </p:nvSpPr>
            <p:spPr bwMode="auto">
              <a:xfrm>
                <a:off x="3223" y="691"/>
                <a:ext cx="17" cy="9"/>
              </a:xfrm>
              <a:custGeom>
                <a:avLst/>
                <a:gdLst>
                  <a:gd name="T0" fmla="*/ 7 w 7"/>
                  <a:gd name="T1" fmla="*/ 2 h 4"/>
                  <a:gd name="T2" fmla="*/ 0 w 7"/>
                  <a:gd name="T3" fmla="*/ 3 h 4"/>
                  <a:gd name="T4" fmla="*/ 7 w 7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7" y="2"/>
                    </a:moveTo>
                    <a:cubicBezTo>
                      <a:pt x="6" y="4"/>
                      <a:pt x="2" y="2"/>
                      <a:pt x="0" y="3"/>
                    </a:cubicBezTo>
                    <a:cubicBezTo>
                      <a:pt x="1" y="1"/>
                      <a:pt x="5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05" name="Freeform 148"/>
              <p:cNvSpPr>
                <a:spLocks/>
              </p:cNvSpPr>
              <p:nvPr/>
            </p:nvSpPr>
            <p:spPr bwMode="auto">
              <a:xfrm>
                <a:off x="2579" y="691"/>
                <a:ext cx="26" cy="14"/>
              </a:xfrm>
              <a:custGeom>
                <a:avLst/>
                <a:gdLst>
                  <a:gd name="T0" fmla="*/ 0 w 11"/>
                  <a:gd name="T1" fmla="*/ 4 h 6"/>
                  <a:gd name="T2" fmla="*/ 0 w 11"/>
                  <a:gd name="T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" h="6">
                    <a:moveTo>
                      <a:pt x="0" y="4"/>
                    </a:moveTo>
                    <a:cubicBezTo>
                      <a:pt x="11" y="0"/>
                      <a:pt x="9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06" name="Freeform 149"/>
              <p:cNvSpPr>
                <a:spLocks/>
              </p:cNvSpPr>
              <p:nvPr/>
            </p:nvSpPr>
            <p:spPr bwMode="auto">
              <a:xfrm>
                <a:off x="3100" y="693"/>
                <a:ext cx="33" cy="12"/>
              </a:xfrm>
              <a:custGeom>
                <a:avLst/>
                <a:gdLst>
                  <a:gd name="T0" fmla="*/ 14 w 14"/>
                  <a:gd name="T1" fmla="*/ 2 h 5"/>
                  <a:gd name="T2" fmla="*/ 0 w 14"/>
                  <a:gd name="T3" fmla="*/ 3 h 5"/>
                  <a:gd name="T4" fmla="*/ 1 w 14"/>
                  <a:gd name="T5" fmla="*/ 2 h 5"/>
                  <a:gd name="T6" fmla="*/ 14 w 1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5">
                    <a:moveTo>
                      <a:pt x="14" y="2"/>
                    </a:moveTo>
                    <a:cubicBezTo>
                      <a:pt x="10" y="4"/>
                      <a:pt x="5" y="5"/>
                      <a:pt x="0" y="3"/>
                    </a:cubicBezTo>
                    <a:cubicBezTo>
                      <a:pt x="1" y="3"/>
                      <a:pt x="3" y="2"/>
                      <a:pt x="1" y="2"/>
                    </a:cubicBezTo>
                    <a:cubicBezTo>
                      <a:pt x="3" y="0"/>
                      <a:pt x="9" y="3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07" name="Freeform 150"/>
              <p:cNvSpPr>
                <a:spLocks/>
              </p:cNvSpPr>
              <p:nvPr/>
            </p:nvSpPr>
            <p:spPr bwMode="auto">
              <a:xfrm>
                <a:off x="3450" y="688"/>
                <a:ext cx="71" cy="26"/>
              </a:xfrm>
              <a:custGeom>
                <a:avLst/>
                <a:gdLst>
                  <a:gd name="T0" fmla="*/ 17 w 30"/>
                  <a:gd name="T1" fmla="*/ 10 h 11"/>
                  <a:gd name="T2" fmla="*/ 8 w 30"/>
                  <a:gd name="T3" fmla="*/ 9 h 11"/>
                  <a:gd name="T4" fmla="*/ 10 w 30"/>
                  <a:gd name="T5" fmla="*/ 6 h 11"/>
                  <a:gd name="T6" fmla="*/ 0 w 30"/>
                  <a:gd name="T7" fmla="*/ 3 h 11"/>
                  <a:gd name="T8" fmla="*/ 16 w 30"/>
                  <a:gd name="T9" fmla="*/ 3 h 11"/>
                  <a:gd name="T10" fmla="*/ 30 w 30"/>
                  <a:gd name="T11" fmla="*/ 9 h 11"/>
                  <a:gd name="T12" fmla="*/ 17 w 30"/>
                  <a:gd name="T1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1">
                    <a:moveTo>
                      <a:pt x="17" y="10"/>
                    </a:moveTo>
                    <a:cubicBezTo>
                      <a:pt x="15" y="9"/>
                      <a:pt x="11" y="9"/>
                      <a:pt x="8" y="9"/>
                    </a:cubicBezTo>
                    <a:cubicBezTo>
                      <a:pt x="8" y="8"/>
                      <a:pt x="9" y="8"/>
                      <a:pt x="10" y="6"/>
                    </a:cubicBezTo>
                    <a:cubicBezTo>
                      <a:pt x="6" y="9"/>
                      <a:pt x="0" y="9"/>
                      <a:pt x="0" y="3"/>
                    </a:cubicBezTo>
                    <a:cubicBezTo>
                      <a:pt x="5" y="0"/>
                      <a:pt x="11" y="3"/>
                      <a:pt x="16" y="3"/>
                    </a:cubicBezTo>
                    <a:cubicBezTo>
                      <a:pt x="16" y="10"/>
                      <a:pt x="27" y="5"/>
                      <a:pt x="30" y="9"/>
                    </a:cubicBezTo>
                    <a:cubicBezTo>
                      <a:pt x="27" y="11"/>
                      <a:pt x="21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08" name="Freeform 151"/>
              <p:cNvSpPr>
                <a:spLocks/>
              </p:cNvSpPr>
              <p:nvPr/>
            </p:nvSpPr>
            <p:spPr bwMode="auto">
              <a:xfrm>
                <a:off x="2085" y="698"/>
                <a:ext cx="19" cy="16"/>
              </a:xfrm>
              <a:custGeom>
                <a:avLst/>
                <a:gdLst>
                  <a:gd name="T0" fmla="*/ 6 w 8"/>
                  <a:gd name="T1" fmla="*/ 0 h 7"/>
                  <a:gd name="T2" fmla="*/ 8 w 8"/>
                  <a:gd name="T3" fmla="*/ 2 h 7"/>
                  <a:gd name="T4" fmla="*/ 0 w 8"/>
                  <a:gd name="T5" fmla="*/ 1 h 7"/>
                  <a:gd name="T6" fmla="*/ 6 w 8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6" y="0"/>
                    </a:moveTo>
                    <a:cubicBezTo>
                      <a:pt x="6" y="1"/>
                      <a:pt x="6" y="3"/>
                      <a:pt x="8" y="2"/>
                    </a:cubicBezTo>
                    <a:cubicBezTo>
                      <a:pt x="6" y="7"/>
                      <a:pt x="4" y="0"/>
                      <a:pt x="0" y="1"/>
                    </a:cubicBezTo>
                    <a:cubicBezTo>
                      <a:pt x="1" y="0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09" name="Freeform 152"/>
              <p:cNvSpPr>
                <a:spLocks/>
              </p:cNvSpPr>
              <p:nvPr/>
            </p:nvSpPr>
            <p:spPr bwMode="auto">
              <a:xfrm>
                <a:off x="2875" y="698"/>
                <a:ext cx="31" cy="9"/>
              </a:xfrm>
              <a:custGeom>
                <a:avLst/>
                <a:gdLst>
                  <a:gd name="T0" fmla="*/ 2 w 13"/>
                  <a:gd name="T1" fmla="*/ 3 h 4"/>
                  <a:gd name="T2" fmla="*/ 13 w 13"/>
                  <a:gd name="T3" fmla="*/ 1 h 4"/>
                  <a:gd name="T4" fmla="*/ 11 w 13"/>
                  <a:gd name="T5" fmla="*/ 2 h 4"/>
                  <a:gd name="T6" fmla="*/ 2 w 13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">
                    <a:moveTo>
                      <a:pt x="2" y="3"/>
                    </a:moveTo>
                    <a:cubicBezTo>
                      <a:pt x="0" y="0"/>
                      <a:pt x="8" y="2"/>
                      <a:pt x="13" y="1"/>
                    </a:cubicBezTo>
                    <a:cubicBezTo>
                      <a:pt x="13" y="2"/>
                      <a:pt x="12" y="2"/>
                      <a:pt x="11" y="2"/>
                    </a:cubicBezTo>
                    <a:cubicBezTo>
                      <a:pt x="8" y="3"/>
                      <a:pt x="6" y="4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10" name="Freeform 153"/>
              <p:cNvSpPr>
                <a:spLocks/>
              </p:cNvSpPr>
              <p:nvPr/>
            </p:nvSpPr>
            <p:spPr bwMode="auto">
              <a:xfrm>
                <a:off x="2899" y="698"/>
                <a:ext cx="50" cy="12"/>
              </a:xfrm>
              <a:custGeom>
                <a:avLst/>
                <a:gdLst>
                  <a:gd name="T0" fmla="*/ 3 w 21"/>
                  <a:gd name="T1" fmla="*/ 1 h 5"/>
                  <a:gd name="T2" fmla="*/ 21 w 21"/>
                  <a:gd name="T3" fmla="*/ 2 h 5"/>
                  <a:gd name="T4" fmla="*/ 1 w 21"/>
                  <a:gd name="T5" fmla="*/ 5 h 5"/>
                  <a:gd name="T6" fmla="*/ 5 w 21"/>
                  <a:gd name="T7" fmla="*/ 4 h 5"/>
                  <a:gd name="T8" fmla="*/ 1 w 21"/>
                  <a:gd name="T9" fmla="*/ 2 h 5"/>
                  <a:gd name="T10" fmla="*/ 3 w 21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5">
                    <a:moveTo>
                      <a:pt x="3" y="1"/>
                    </a:moveTo>
                    <a:cubicBezTo>
                      <a:pt x="6" y="2"/>
                      <a:pt x="15" y="0"/>
                      <a:pt x="21" y="2"/>
                    </a:cubicBezTo>
                    <a:cubicBezTo>
                      <a:pt x="15" y="5"/>
                      <a:pt x="8" y="5"/>
                      <a:pt x="1" y="5"/>
                    </a:cubicBezTo>
                    <a:cubicBezTo>
                      <a:pt x="1" y="4"/>
                      <a:pt x="3" y="4"/>
                      <a:pt x="5" y="4"/>
                    </a:cubicBezTo>
                    <a:cubicBezTo>
                      <a:pt x="5" y="2"/>
                      <a:pt x="0" y="5"/>
                      <a:pt x="1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11" name="Freeform 154"/>
              <p:cNvSpPr>
                <a:spLocks/>
              </p:cNvSpPr>
              <p:nvPr/>
            </p:nvSpPr>
            <p:spPr bwMode="auto">
              <a:xfrm>
                <a:off x="2880" y="702"/>
                <a:ext cx="31" cy="15"/>
              </a:xfrm>
              <a:custGeom>
                <a:avLst/>
                <a:gdLst>
                  <a:gd name="T0" fmla="*/ 0 w 13"/>
                  <a:gd name="T1" fmla="*/ 2 h 6"/>
                  <a:gd name="T2" fmla="*/ 0 w 13"/>
                  <a:gd name="T3" fmla="*/ 1 h 6"/>
                  <a:gd name="T4" fmla="*/ 9 w 13"/>
                  <a:gd name="T5" fmla="*/ 0 h 6"/>
                  <a:gd name="T6" fmla="*/ 13 w 13"/>
                  <a:gd name="T7" fmla="*/ 2 h 6"/>
                  <a:gd name="T8" fmla="*/ 9 w 13"/>
                  <a:gd name="T9" fmla="*/ 3 h 6"/>
                  <a:gd name="T10" fmla="*/ 5 w 13"/>
                  <a:gd name="T11" fmla="*/ 4 h 6"/>
                  <a:gd name="T12" fmla="*/ 0 w 13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6">
                    <a:moveTo>
                      <a:pt x="0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4" y="2"/>
                      <a:pt x="6" y="1"/>
                      <a:pt x="9" y="0"/>
                    </a:cubicBezTo>
                    <a:cubicBezTo>
                      <a:pt x="8" y="3"/>
                      <a:pt x="13" y="0"/>
                      <a:pt x="13" y="2"/>
                    </a:cubicBezTo>
                    <a:cubicBezTo>
                      <a:pt x="11" y="2"/>
                      <a:pt x="9" y="2"/>
                      <a:pt x="9" y="3"/>
                    </a:cubicBezTo>
                    <a:cubicBezTo>
                      <a:pt x="8" y="5"/>
                      <a:pt x="6" y="4"/>
                      <a:pt x="5" y="4"/>
                    </a:cubicBezTo>
                    <a:cubicBezTo>
                      <a:pt x="1" y="6"/>
                      <a:pt x="3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12" name="Freeform 155"/>
              <p:cNvSpPr>
                <a:spLocks/>
              </p:cNvSpPr>
              <p:nvPr/>
            </p:nvSpPr>
            <p:spPr bwMode="auto">
              <a:xfrm>
                <a:off x="3490" y="710"/>
                <a:ext cx="50" cy="7"/>
              </a:xfrm>
              <a:custGeom>
                <a:avLst/>
                <a:gdLst>
                  <a:gd name="T0" fmla="*/ 0 w 21"/>
                  <a:gd name="T1" fmla="*/ 1 h 3"/>
                  <a:gd name="T2" fmla="*/ 13 w 21"/>
                  <a:gd name="T3" fmla="*/ 0 h 3"/>
                  <a:gd name="T4" fmla="*/ 0 w 2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">
                    <a:moveTo>
                      <a:pt x="0" y="1"/>
                    </a:moveTo>
                    <a:cubicBezTo>
                      <a:pt x="4" y="1"/>
                      <a:pt x="10" y="2"/>
                      <a:pt x="13" y="0"/>
                    </a:cubicBezTo>
                    <a:cubicBezTo>
                      <a:pt x="21" y="3"/>
                      <a:pt x="3" y="3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13" name="Freeform 156"/>
              <p:cNvSpPr>
                <a:spLocks/>
              </p:cNvSpPr>
              <p:nvPr/>
            </p:nvSpPr>
            <p:spPr bwMode="auto">
              <a:xfrm>
                <a:off x="2956" y="710"/>
                <a:ext cx="21" cy="9"/>
              </a:xfrm>
              <a:custGeom>
                <a:avLst/>
                <a:gdLst>
                  <a:gd name="T0" fmla="*/ 1 w 9"/>
                  <a:gd name="T1" fmla="*/ 3 h 4"/>
                  <a:gd name="T2" fmla="*/ 7 w 9"/>
                  <a:gd name="T3" fmla="*/ 3 h 4"/>
                  <a:gd name="T4" fmla="*/ 1 w 9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1" y="3"/>
                    </a:moveTo>
                    <a:cubicBezTo>
                      <a:pt x="0" y="0"/>
                      <a:pt x="9" y="0"/>
                      <a:pt x="7" y="3"/>
                    </a:cubicBezTo>
                    <a:cubicBezTo>
                      <a:pt x="5" y="1"/>
                      <a:pt x="4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14" name="Freeform 157"/>
              <p:cNvSpPr>
                <a:spLocks/>
              </p:cNvSpPr>
              <p:nvPr/>
            </p:nvSpPr>
            <p:spPr bwMode="auto">
              <a:xfrm>
                <a:off x="1950" y="717"/>
                <a:ext cx="36" cy="14"/>
              </a:xfrm>
              <a:custGeom>
                <a:avLst/>
                <a:gdLst>
                  <a:gd name="T0" fmla="*/ 12 w 15"/>
                  <a:gd name="T1" fmla="*/ 6 h 6"/>
                  <a:gd name="T2" fmla="*/ 2 w 15"/>
                  <a:gd name="T3" fmla="*/ 6 h 6"/>
                  <a:gd name="T4" fmla="*/ 0 w 15"/>
                  <a:gd name="T5" fmla="*/ 0 h 6"/>
                  <a:gd name="T6" fmla="*/ 10 w 15"/>
                  <a:gd name="T7" fmla="*/ 0 h 6"/>
                  <a:gd name="T8" fmla="*/ 9 w 15"/>
                  <a:gd name="T9" fmla="*/ 4 h 6"/>
                  <a:gd name="T10" fmla="*/ 14 w 15"/>
                  <a:gd name="T11" fmla="*/ 5 h 6"/>
                  <a:gd name="T12" fmla="*/ 12 w 1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6"/>
                    </a:moveTo>
                    <a:cubicBezTo>
                      <a:pt x="9" y="6"/>
                      <a:pt x="6" y="6"/>
                      <a:pt x="2" y="6"/>
                    </a:cubicBezTo>
                    <a:cubicBezTo>
                      <a:pt x="1" y="3"/>
                      <a:pt x="1" y="4"/>
                      <a:pt x="0" y="0"/>
                    </a:cubicBezTo>
                    <a:cubicBezTo>
                      <a:pt x="4" y="0"/>
                      <a:pt x="7" y="0"/>
                      <a:pt x="10" y="0"/>
                    </a:cubicBezTo>
                    <a:cubicBezTo>
                      <a:pt x="15" y="2"/>
                      <a:pt x="7" y="3"/>
                      <a:pt x="9" y="4"/>
                    </a:cubicBezTo>
                    <a:cubicBezTo>
                      <a:pt x="11" y="5"/>
                      <a:pt x="14" y="3"/>
                      <a:pt x="14" y="5"/>
                    </a:cubicBezTo>
                    <a:cubicBezTo>
                      <a:pt x="13" y="5"/>
                      <a:pt x="12" y="5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15" name="Freeform 158"/>
              <p:cNvSpPr>
                <a:spLocks/>
              </p:cNvSpPr>
              <p:nvPr/>
            </p:nvSpPr>
            <p:spPr bwMode="auto">
              <a:xfrm>
                <a:off x="1822" y="719"/>
                <a:ext cx="36" cy="2"/>
              </a:xfrm>
              <a:custGeom>
                <a:avLst/>
                <a:gdLst>
                  <a:gd name="T0" fmla="*/ 6 w 15"/>
                  <a:gd name="T1" fmla="*/ 0 h 1"/>
                  <a:gd name="T2" fmla="*/ 10 w 15"/>
                  <a:gd name="T3" fmla="*/ 1 h 1"/>
                  <a:gd name="T4" fmla="*/ 6 w 1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">
                    <a:moveTo>
                      <a:pt x="6" y="0"/>
                    </a:moveTo>
                    <a:cubicBezTo>
                      <a:pt x="11" y="0"/>
                      <a:pt x="15" y="1"/>
                      <a:pt x="10" y="1"/>
                    </a:cubicBezTo>
                    <a:cubicBezTo>
                      <a:pt x="8" y="1"/>
                      <a:pt x="0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16" name="Freeform 160"/>
              <p:cNvSpPr>
                <a:spLocks/>
              </p:cNvSpPr>
              <p:nvPr/>
            </p:nvSpPr>
            <p:spPr bwMode="auto">
              <a:xfrm>
                <a:off x="2844" y="717"/>
                <a:ext cx="24" cy="9"/>
              </a:xfrm>
              <a:custGeom>
                <a:avLst/>
                <a:gdLst>
                  <a:gd name="T0" fmla="*/ 0 w 10"/>
                  <a:gd name="T1" fmla="*/ 2 h 4"/>
                  <a:gd name="T2" fmla="*/ 10 w 10"/>
                  <a:gd name="T3" fmla="*/ 2 h 4"/>
                  <a:gd name="T4" fmla="*/ 1 w 10"/>
                  <a:gd name="T5" fmla="*/ 4 h 4"/>
                  <a:gd name="T6" fmla="*/ 0 w 10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">
                    <a:moveTo>
                      <a:pt x="0" y="2"/>
                    </a:moveTo>
                    <a:cubicBezTo>
                      <a:pt x="2" y="0"/>
                      <a:pt x="7" y="0"/>
                      <a:pt x="10" y="2"/>
                    </a:cubicBezTo>
                    <a:cubicBezTo>
                      <a:pt x="8" y="4"/>
                      <a:pt x="2" y="2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17" name="Freeform 161"/>
              <p:cNvSpPr>
                <a:spLocks/>
              </p:cNvSpPr>
              <p:nvPr/>
            </p:nvSpPr>
            <p:spPr bwMode="auto">
              <a:xfrm>
                <a:off x="2570" y="721"/>
                <a:ext cx="12" cy="10"/>
              </a:xfrm>
              <a:custGeom>
                <a:avLst/>
                <a:gdLst>
                  <a:gd name="T0" fmla="*/ 0 w 5"/>
                  <a:gd name="T1" fmla="*/ 2 h 4"/>
                  <a:gd name="T2" fmla="*/ 5 w 5"/>
                  <a:gd name="T3" fmla="*/ 3 h 4"/>
                  <a:gd name="T4" fmla="*/ 2 w 5"/>
                  <a:gd name="T5" fmla="*/ 4 h 4"/>
                  <a:gd name="T6" fmla="*/ 0 w 5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cubicBezTo>
                      <a:pt x="0" y="0"/>
                      <a:pt x="5" y="2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0" y="4"/>
                      <a:pt x="0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18" name="Freeform 162"/>
              <p:cNvSpPr>
                <a:spLocks/>
              </p:cNvSpPr>
              <p:nvPr/>
            </p:nvSpPr>
            <p:spPr bwMode="auto">
              <a:xfrm>
                <a:off x="1870" y="738"/>
                <a:ext cx="30" cy="17"/>
              </a:xfrm>
              <a:custGeom>
                <a:avLst/>
                <a:gdLst>
                  <a:gd name="T0" fmla="*/ 11 w 13"/>
                  <a:gd name="T1" fmla="*/ 5 h 7"/>
                  <a:gd name="T2" fmla="*/ 0 w 13"/>
                  <a:gd name="T3" fmla="*/ 4 h 7"/>
                  <a:gd name="T4" fmla="*/ 2 w 13"/>
                  <a:gd name="T5" fmla="*/ 0 h 7"/>
                  <a:gd name="T6" fmla="*/ 6 w 13"/>
                  <a:gd name="T7" fmla="*/ 4 h 7"/>
                  <a:gd name="T8" fmla="*/ 11 w 13"/>
                  <a:gd name="T9" fmla="*/ 1 h 7"/>
                  <a:gd name="T10" fmla="*/ 13 w 13"/>
                  <a:gd name="T11" fmla="*/ 4 h 7"/>
                  <a:gd name="T12" fmla="*/ 11 w 13"/>
                  <a:gd name="T1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1" y="5"/>
                    </a:moveTo>
                    <a:cubicBezTo>
                      <a:pt x="6" y="4"/>
                      <a:pt x="3" y="7"/>
                      <a:pt x="0" y="4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5" y="0"/>
                      <a:pt x="8" y="1"/>
                      <a:pt x="6" y="4"/>
                    </a:cubicBezTo>
                    <a:cubicBezTo>
                      <a:pt x="10" y="5"/>
                      <a:pt x="8" y="0"/>
                      <a:pt x="11" y="1"/>
                    </a:cubicBezTo>
                    <a:cubicBezTo>
                      <a:pt x="12" y="2"/>
                      <a:pt x="13" y="2"/>
                      <a:pt x="13" y="4"/>
                    </a:cubicBezTo>
                    <a:cubicBezTo>
                      <a:pt x="13" y="4"/>
                      <a:pt x="11" y="4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19" name="Freeform 163"/>
              <p:cNvSpPr>
                <a:spLocks/>
              </p:cNvSpPr>
              <p:nvPr/>
            </p:nvSpPr>
            <p:spPr bwMode="auto">
              <a:xfrm>
                <a:off x="3178" y="738"/>
                <a:ext cx="123" cy="73"/>
              </a:xfrm>
              <a:custGeom>
                <a:avLst/>
                <a:gdLst>
                  <a:gd name="T0" fmla="*/ 16 w 52"/>
                  <a:gd name="T1" fmla="*/ 15 h 31"/>
                  <a:gd name="T2" fmla="*/ 15 w 52"/>
                  <a:gd name="T3" fmla="*/ 22 h 31"/>
                  <a:gd name="T4" fmla="*/ 26 w 52"/>
                  <a:gd name="T5" fmla="*/ 28 h 31"/>
                  <a:gd name="T6" fmla="*/ 11 w 52"/>
                  <a:gd name="T7" fmla="*/ 29 h 31"/>
                  <a:gd name="T8" fmla="*/ 9 w 52"/>
                  <a:gd name="T9" fmla="*/ 25 h 31"/>
                  <a:gd name="T10" fmla="*/ 1 w 52"/>
                  <a:gd name="T11" fmla="*/ 23 h 31"/>
                  <a:gd name="T12" fmla="*/ 8 w 52"/>
                  <a:gd name="T13" fmla="*/ 16 h 31"/>
                  <a:gd name="T14" fmla="*/ 6 w 52"/>
                  <a:gd name="T15" fmla="*/ 14 h 31"/>
                  <a:gd name="T16" fmla="*/ 11 w 52"/>
                  <a:gd name="T17" fmla="*/ 12 h 31"/>
                  <a:gd name="T18" fmla="*/ 10 w 52"/>
                  <a:gd name="T19" fmla="*/ 8 h 31"/>
                  <a:gd name="T20" fmla="*/ 52 w 52"/>
                  <a:gd name="T21" fmla="*/ 1 h 31"/>
                  <a:gd name="T22" fmla="*/ 16 w 52"/>
                  <a:gd name="T2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1">
                    <a:moveTo>
                      <a:pt x="16" y="15"/>
                    </a:moveTo>
                    <a:cubicBezTo>
                      <a:pt x="17" y="19"/>
                      <a:pt x="15" y="19"/>
                      <a:pt x="15" y="22"/>
                    </a:cubicBezTo>
                    <a:cubicBezTo>
                      <a:pt x="17" y="26"/>
                      <a:pt x="22" y="26"/>
                      <a:pt x="26" y="28"/>
                    </a:cubicBezTo>
                    <a:cubicBezTo>
                      <a:pt x="23" y="31"/>
                      <a:pt x="18" y="28"/>
                      <a:pt x="11" y="29"/>
                    </a:cubicBezTo>
                    <a:cubicBezTo>
                      <a:pt x="11" y="27"/>
                      <a:pt x="10" y="26"/>
                      <a:pt x="9" y="25"/>
                    </a:cubicBezTo>
                    <a:cubicBezTo>
                      <a:pt x="8" y="29"/>
                      <a:pt x="4" y="23"/>
                      <a:pt x="1" y="23"/>
                    </a:cubicBezTo>
                    <a:cubicBezTo>
                      <a:pt x="8" y="21"/>
                      <a:pt x="0" y="17"/>
                      <a:pt x="8" y="16"/>
                    </a:cubicBezTo>
                    <a:cubicBezTo>
                      <a:pt x="8" y="15"/>
                      <a:pt x="7" y="14"/>
                      <a:pt x="6" y="14"/>
                    </a:cubicBezTo>
                    <a:cubicBezTo>
                      <a:pt x="7" y="13"/>
                      <a:pt x="9" y="12"/>
                      <a:pt x="11" y="12"/>
                    </a:cubicBezTo>
                    <a:cubicBezTo>
                      <a:pt x="9" y="11"/>
                      <a:pt x="12" y="8"/>
                      <a:pt x="10" y="8"/>
                    </a:cubicBezTo>
                    <a:cubicBezTo>
                      <a:pt x="21" y="2"/>
                      <a:pt x="38" y="0"/>
                      <a:pt x="52" y="1"/>
                    </a:cubicBezTo>
                    <a:cubicBezTo>
                      <a:pt x="41" y="7"/>
                      <a:pt x="25" y="7"/>
                      <a:pt x="1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20" name="Freeform 164"/>
              <p:cNvSpPr>
                <a:spLocks/>
              </p:cNvSpPr>
              <p:nvPr/>
            </p:nvSpPr>
            <p:spPr bwMode="auto">
              <a:xfrm>
                <a:off x="1919" y="747"/>
                <a:ext cx="29" cy="12"/>
              </a:xfrm>
              <a:custGeom>
                <a:avLst/>
                <a:gdLst>
                  <a:gd name="T0" fmla="*/ 0 w 12"/>
                  <a:gd name="T1" fmla="*/ 4 h 5"/>
                  <a:gd name="T2" fmla="*/ 12 w 12"/>
                  <a:gd name="T3" fmla="*/ 1 h 5"/>
                  <a:gd name="T4" fmla="*/ 0 w 12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5">
                    <a:moveTo>
                      <a:pt x="0" y="4"/>
                    </a:moveTo>
                    <a:cubicBezTo>
                      <a:pt x="2" y="1"/>
                      <a:pt x="6" y="0"/>
                      <a:pt x="12" y="1"/>
                    </a:cubicBezTo>
                    <a:cubicBezTo>
                      <a:pt x="10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21" name="Freeform 165"/>
              <p:cNvSpPr>
                <a:spLocks/>
              </p:cNvSpPr>
              <p:nvPr/>
            </p:nvSpPr>
            <p:spPr bwMode="auto">
              <a:xfrm>
                <a:off x="2575" y="750"/>
                <a:ext cx="7" cy="9"/>
              </a:xfrm>
              <a:custGeom>
                <a:avLst/>
                <a:gdLst>
                  <a:gd name="T0" fmla="*/ 3 w 3"/>
                  <a:gd name="T1" fmla="*/ 3 h 4"/>
                  <a:gd name="T2" fmla="*/ 0 w 3"/>
                  <a:gd name="T3" fmla="*/ 3 h 4"/>
                  <a:gd name="T4" fmla="*/ 3 w 3"/>
                  <a:gd name="T5" fmla="*/ 1 h 4"/>
                  <a:gd name="T6" fmla="*/ 3 w 3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0"/>
                      <a:pt x="3" y="1"/>
                    </a:cubicBezTo>
                    <a:cubicBezTo>
                      <a:pt x="3" y="2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22" name="Freeform 166"/>
              <p:cNvSpPr>
                <a:spLocks/>
              </p:cNvSpPr>
              <p:nvPr/>
            </p:nvSpPr>
            <p:spPr bwMode="auto">
              <a:xfrm>
                <a:off x="1626" y="757"/>
                <a:ext cx="208" cy="76"/>
              </a:xfrm>
              <a:custGeom>
                <a:avLst/>
                <a:gdLst>
                  <a:gd name="T0" fmla="*/ 49 w 88"/>
                  <a:gd name="T1" fmla="*/ 29 h 32"/>
                  <a:gd name="T2" fmla="*/ 26 w 88"/>
                  <a:gd name="T3" fmla="*/ 32 h 32"/>
                  <a:gd name="T4" fmla="*/ 28 w 88"/>
                  <a:gd name="T5" fmla="*/ 28 h 32"/>
                  <a:gd name="T6" fmla="*/ 17 w 88"/>
                  <a:gd name="T7" fmla="*/ 26 h 32"/>
                  <a:gd name="T8" fmla="*/ 42 w 88"/>
                  <a:gd name="T9" fmla="*/ 23 h 32"/>
                  <a:gd name="T10" fmla="*/ 21 w 88"/>
                  <a:gd name="T11" fmla="*/ 21 h 32"/>
                  <a:gd name="T12" fmla="*/ 32 w 88"/>
                  <a:gd name="T13" fmla="*/ 18 h 32"/>
                  <a:gd name="T14" fmla="*/ 22 w 88"/>
                  <a:gd name="T15" fmla="*/ 16 h 32"/>
                  <a:gd name="T16" fmla="*/ 29 w 88"/>
                  <a:gd name="T17" fmla="*/ 13 h 32"/>
                  <a:gd name="T18" fmla="*/ 4 w 88"/>
                  <a:gd name="T19" fmla="*/ 19 h 32"/>
                  <a:gd name="T20" fmla="*/ 0 w 88"/>
                  <a:gd name="T21" fmla="*/ 14 h 32"/>
                  <a:gd name="T22" fmla="*/ 19 w 88"/>
                  <a:gd name="T23" fmla="*/ 1 h 32"/>
                  <a:gd name="T24" fmla="*/ 46 w 88"/>
                  <a:gd name="T25" fmla="*/ 3 h 32"/>
                  <a:gd name="T26" fmla="*/ 49 w 88"/>
                  <a:gd name="T27" fmla="*/ 10 h 32"/>
                  <a:gd name="T28" fmla="*/ 65 w 88"/>
                  <a:gd name="T29" fmla="*/ 9 h 32"/>
                  <a:gd name="T30" fmla="*/ 65 w 88"/>
                  <a:gd name="T31" fmla="*/ 16 h 32"/>
                  <a:gd name="T32" fmla="*/ 74 w 88"/>
                  <a:gd name="T33" fmla="*/ 6 h 32"/>
                  <a:gd name="T34" fmla="*/ 88 w 88"/>
                  <a:gd name="T35" fmla="*/ 6 h 32"/>
                  <a:gd name="T36" fmla="*/ 75 w 88"/>
                  <a:gd name="T37" fmla="*/ 18 h 32"/>
                  <a:gd name="T38" fmla="*/ 82 w 88"/>
                  <a:gd name="T39" fmla="*/ 24 h 32"/>
                  <a:gd name="T40" fmla="*/ 70 w 88"/>
                  <a:gd name="T41" fmla="*/ 25 h 32"/>
                  <a:gd name="T42" fmla="*/ 75 w 88"/>
                  <a:gd name="T43" fmla="*/ 26 h 32"/>
                  <a:gd name="T44" fmla="*/ 72 w 88"/>
                  <a:gd name="T45" fmla="*/ 31 h 32"/>
                  <a:gd name="T46" fmla="*/ 60 w 88"/>
                  <a:gd name="T47" fmla="*/ 30 h 32"/>
                  <a:gd name="T48" fmla="*/ 49 w 88"/>
                  <a:gd name="T4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8" h="32">
                    <a:moveTo>
                      <a:pt x="49" y="29"/>
                    </a:moveTo>
                    <a:cubicBezTo>
                      <a:pt x="42" y="30"/>
                      <a:pt x="35" y="32"/>
                      <a:pt x="26" y="32"/>
                    </a:cubicBezTo>
                    <a:cubicBezTo>
                      <a:pt x="25" y="30"/>
                      <a:pt x="28" y="30"/>
                      <a:pt x="28" y="28"/>
                    </a:cubicBezTo>
                    <a:cubicBezTo>
                      <a:pt x="26" y="26"/>
                      <a:pt x="20" y="28"/>
                      <a:pt x="17" y="26"/>
                    </a:cubicBezTo>
                    <a:cubicBezTo>
                      <a:pt x="21" y="18"/>
                      <a:pt x="35" y="26"/>
                      <a:pt x="42" y="23"/>
                    </a:cubicBezTo>
                    <a:cubicBezTo>
                      <a:pt x="38" y="19"/>
                      <a:pt x="28" y="21"/>
                      <a:pt x="21" y="21"/>
                    </a:cubicBezTo>
                    <a:cubicBezTo>
                      <a:pt x="21" y="16"/>
                      <a:pt x="28" y="18"/>
                      <a:pt x="32" y="18"/>
                    </a:cubicBezTo>
                    <a:cubicBezTo>
                      <a:pt x="30" y="16"/>
                      <a:pt x="24" y="18"/>
                      <a:pt x="22" y="16"/>
                    </a:cubicBezTo>
                    <a:cubicBezTo>
                      <a:pt x="23" y="13"/>
                      <a:pt x="27" y="14"/>
                      <a:pt x="29" y="13"/>
                    </a:cubicBezTo>
                    <a:cubicBezTo>
                      <a:pt x="20" y="10"/>
                      <a:pt x="12" y="17"/>
                      <a:pt x="4" y="19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5" y="8"/>
                      <a:pt x="18" y="11"/>
                      <a:pt x="19" y="1"/>
                    </a:cubicBezTo>
                    <a:cubicBezTo>
                      <a:pt x="31" y="0"/>
                      <a:pt x="36" y="6"/>
                      <a:pt x="46" y="3"/>
                    </a:cubicBezTo>
                    <a:cubicBezTo>
                      <a:pt x="46" y="7"/>
                      <a:pt x="52" y="7"/>
                      <a:pt x="49" y="10"/>
                    </a:cubicBezTo>
                    <a:cubicBezTo>
                      <a:pt x="53" y="10"/>
                      <a:pt x="60" y="11"/>
                      <a:pt x="65" y="9"/>
                    </a:cubicBezTo>
                    <a:cubicBezTo>
                      <a:pt x="67" y="12"/>
                      <a:pt x="66" y="13"/>
                      <a:pt x="65" y="16"/>
                    </a:cubicBezTo>
                    <a:cubicBezTo>
                      <a:pt x="69" y="14"/>
                      <a:pt x="71" y="9"/>
                      <a:pt x="74" y="6"/>
                    </a:cubicBezTo>
                    <a:cubicBezTo>
                      <a:pt x="78" y="9"/>
                      <a:pt x="83" y="3"/>
                      <a:pt x="88" y="6"/>
                    </a:cubicBezTo>
                    <a:cubicBezTo>
                      <a:pt x="82" y="9"/>
                      <a:pt x="78" y="13"/>
                      <a:pt x="75" y="18"/>
                    </a:cubicBezTo>
                    <a:cubicBezTo>
                      <a:pt x="76" y="23"/>
                      <a:pt x="82" y="22"/>
                      <a:pt x="82" y="24"/>
                    </a:cubicBezTo>
                    <a:cubicBezTo>
                      <a:pt x="79" y="27"/>
                      <a:pt x="76" y="23"/>
                      <a:pt x="70" y="25"/>
                    </a:cubicBezTo>
                    <a:cubicBezTo>
                      <a:pt x="70" y="28"/>
                      <a:pt x="74" y="26"/>
                      <a:pt x="75" y="26"/>
                    </a:cubicBezTo>
                    <a:cubicBezTo>
                      <a:pt x="75" y="29"/>
                      <a:pt x="72" y="28"/>
                      <a:pt x="72" y="31"/>
                    </a:cubicBezTo>
                    <a:cubicBezTo>
                      <a:pt x="69" y="30"/>
                      <a:pt x="64" y="30"/>
                      <a:pt x="60" y="30"/>
                    </a:cubicBezTo>
                    <a:cubicBezTo>
                      <a:pt x="59" y="26"/>
                      <a:pt x="52" y="27"/>
                      <a:pt x="49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23" name="Freeform 167"/>
              <p:cNvSpPr>
                <a:spLocks/>
              </p:cNvSpPr>
              <p:nvPr/>
            </p:nvSpPr>
            <p:spPr bwMode="auto">
              <a:xfrm>
                <a:off x="3680" y="759"/>
                <a:ext cx="16" cy="10"/>
              </a:xfrm>
              <a:custGeom>
                <a:avLst/>
                <a:gdLst>
                  <a:gd name="T0" fmla="*/ 4 w 7"/>
                  <a:gd name="T1" fmla="*/ 3 h 4"/>
                  <a:gd name="T2" fmla="*/ 1 w 7"/>
                  <a:gd name="T3" fmla="*/ 0 h 4"/>
                  <a:gd name="T4" fmla="*/ 5 w 7"/>
                  <a:gd name="T5" fmla="*/ 0 h 4"/>
                  <a:gd name="T6" fmla="*/ 4 w 7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4" y="3"/>
                    </a:moveTo>
                    <a:cubicBezTo>
                      <a:pt x="4" y="1"/>
                      <a:pt x="0" y="4"/>
                      <a:pt x="1" y="0"/>
                    </a:cubicBezTo>
                    <a:cubicBezTo>
                      <a:pt x="2" y="0"/>
                      <a:pt x="4" y="0"/>
                      <a:pt x="5" y="0"/>
                    </a:cubicBezTo>
                    <a:cubicBezTo>
                      <a:pt x="5" y="1"/>
                      <a:pt x="7" y="4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24" name="Freeform 168"/>
              <p:cNvSpPr>
                <a:spLocks/>
              </p:cNvSpPr>
              <p:nvPr/>
            </p:nvSpPr>
            <p:spPr bwMode="auto">
              <a:xfrm>
                <a:off x="3332" y="771"/>
                <a:ext cx="14" cy="12"/>
              </a:xfrm>
              <a:custGeom>
                <a:avLst/>
                <a:gdLst>
                  <a:gd name="T0" fmla="*/ 0 w 6"/>
                  <a:gd name="T1" fmla="*/ 5 h 5"/>
                  <a:gd name="T2" fmla="*/ 5 w 6"/>
                  <a:gd name="T3" fmla="*/ 0 h 5"/>
                  <a:gd name="T4" fmla="*/ 2 w 6"/>
                  <a:gd name="T5" fmla="*/ 4 h 5"/>
                  <a:gd name="T6" fmla="*/ 0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1" y="3"/>
                      <a:pt x="1" y="0"/>
                      <a:pt x="5" y="0"/>
                    </a:cubicBezTo>
                    <a:cubicBezTo>
                      <a:pt x="6" y="3"/>
                      <a:pt x="2" y="2"/>
                      <a:pt x="2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25" name="Freeform 169"/>
              <p:cNvSpPr>
                <a:spLocks/>
              </p:cNvSpPr>
              <p:nvPr/>
            </p:nvSpPr>
            <p:spPr bwMode="auto">
              <a:xfrm>
                <a:off x="2501" y="769"/>
                <a:ext cx="33" cy="26"/>
              </a:xfrm>
              <a:custGeom>
                <a:avLst/>
                <a:gdLst>
                  <a:gd name="T0" fmla="*/ 12 w 14"/>
                  <a:gd name="T1" fmla="*/ 8 h 11"/>
                  <a:gd name="T2" fmla="*/ 3 w 14"/>
                  <a:gd name="T3" fmla="*/ 8 h 11"/>
                  <a:gd name="T4" fmla="*/ 5 w 14"/>
                  <a:gd name="T5" fmla="*/ 3 h 11"/>
                  <a:gd name="T6" fmla="*/ 0 w 14"/>
                  <a:gd name="T7" fmla="*/ 3 h 11"/>
                  <a:gd name="T8" fmla="*/ 7 w 14"/>
                  <a:gd name="T9" fmla="*/ 4 h 11"/>
                  <a:gd name="T10" fmla="*/ 12 w 14"/>
                  <a:gd name="T11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1">
                    <a:moveTo>
                      <a:pt x="12" y="8"/>
                    </a:moveTo>
                    <a:cubicBezTo>
                      <a:pt x="10" y="11"/>
                      <a:pt x="7" y="7"/>
                      <a:pt x="3" y="8"/>
                    </a:cubicBezTo>
                    <a:cubicBezTo>
                      <a:pt x="5" y="7"/>
                      <a:pt x="6" y="7"/>
                      <a:pt x="5" y="3"/>
                    </a:cubicBezTo>
                    <a:cubicBezTo>
                      <a:pt x="2" y="3"/>
                      <a:pt x="2" y="5"/>
                      <a:pt x="0" y="3"/>
                    </a:cubicBezTo>
                    <a:cubicBezTo>
                      <a:pt x="1" y="0"/>
                      <a:pt x="14" y="4"/>
                      <a:pt x="7" y="4"/>
                    </a:cubicBezTo>
                    <a:cubicBezTo>
                      <a:pt x="7" y="7"/>
                      <a:pt x="9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26" name="Freeform 170"/>
              <p:cNvSpPr>
                <a:spLocks/>
              </p:cNvSpPr>
              <p:nvPr/>
            </p:nvSpPr>
            <p:spPr bwMode="auto">
              <a:xfrm>
                <a:off x="3398" y="795"/>
                <a:ext cx="29" cy="9"/>
              </a:xfrm>
              <a:custGeom>
                <a:avLst/>
                <a:gdLst>
                  <a:gd name="T0" fmla="*/ 0 w 12"/>
                  <a:gd name="T1" fmla="*/ 0 h 4"/>
                  <a:gd name="T2" fmla="*/ 12 w 12"/>
                  <a:gd name="T3" fmla="*/ 4 h 4"/>
                  <a:gd name="T4" fmla="*/ 0 w 12"/>
                  <a:gd name="T5" fmla="*/ 1 h 4"/>
                  <a:gd name="T6" fmla="*/ 0 w 1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">
                    <a:moveTo>
                      <a:pt x="0" y="0"/>
                    </a:moveTo>
                    <a:cubicBezTo>
                      <a:pt x="4" y="1"/>
                      <a:pt x="9" y="2"/>
                      <a:pt x="12" y="4"/>
                    </a:cubicBezTo>
                    <a:cubicBezTo>
                      <a:pt x="7" y="4"/>
                      <a:pt x="3" y="3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27" name="Freeform 171"/>
              <p:cNvSpPr>
                <a:spLocks/>
              </p:cNvSpPr>
              <p:nvPr/>
            </p:nvSpPr>
            <p:spPr bwMode="auto">
              <a:xfrm>
                <a:off x="2482" y="809"/>
                <a:ext cx="17" cy="7"/>
              </a:xfrm>
              <a:custGeom>
                <a:avLst/>
                <a:gdLst>
                  <a:gd name="T0" fmla="*/ 7 w 7"/>
                  <a:gd name="T1" fmla="*/ 1 h 3"/>
                  <a:gd name="T2" fmla="*/ 0 w 7"/>
                  <a:gd name="T3" fmla="*/ 0 h 3"/>
                  <a:gd name="T4" fmla="*/ 6 w 7"/>
                  <a:gd name="T5" fmla="*/ 0 h 3"/>
                  <a:gd name="T6" fmla="*/ 7 w 7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7" y="1"/>
                    </a:moveTo>
                    <a:cubicBezTo>
                      <a:pt x="4" y="0"/>
                      <a:pt x="1" y="3"/>
                      <a:pt x="0" y="0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7" y="0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28" name="Freeform 172"/>
              <p:cNvSpPr>
                <a:spLocks/>
              </p:cNvSpPr>
              <p:nvPr/>
            </p:nvSpPr>
            <p:spPr bwMode="auto">
              <a:xfrm>
                <a:off x="1600" y="811"/>
                <a:ext cx="14" cy="12"/>
              </a:xfrm>
              <a:custGeom>
                <a:avLst/>
                <a:gdLst>
                  <a:gd name="T0" fmla="*/ 0 w 6"/>
                  <a:gd name="T1" fmla="*/ 1 h 5"/>
                  <a:gd name="T2" fmla="*/ 4 w 6"/>
                  <a:gd name="T3" fmla="*/ 0 h 5"/>
                  <a:gd name="T4" fmla="*/ 3 w 6"/>
                  <a:gd name="T5" fmla="*/ 3 h 5"/>
                  <a:gd name="T6" fmla="*/ 1 w 6"/>
                  <a:gd name="T7" fmla="*/ 4 h 5"/>
                  <a:gd name="T8" fmla="*/ 2 w 6"/>
                  <a:gd name="T9" fmla="*/ 1 h 5"/>
                  <a:gd name="T10" fmla="*/ 0 w 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0" y="1"/>
                    </a:moveTo>
                    <a:cubicBezTo>
                      <a:pt x="0" y="0"/>
                      <a:pt x="3" y="0"/>
                      <a:pt x="4" y="0"/>
                    </a:cubicBezTo>
                    <a:cubicBezTo>
                      <a:pt x="6" y="3"/>
                      <a:pt x="1" y="0"/>
                      <a:pt x="3" y="3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1" y="3"/>
                      <a:pt x="2" y="3"/>
                      <a:pt x="2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29" name="Freeform 173"/>
              <p:cNvSpPr>
                <a:spLocks/>
              </p:cNvSpPr>
              <p:nvPr/>
            </p:nvSpPr>
            <p:spPr bwMode="auto">
              <a:xfrm>
                <a:off x="4236" y="811"/>
                <a:ext cx="19" cy="10"/>
              </a:xfrm>
              <a:custGeom>
                <a:avLst/>
                <a:gdLst>
                  <a:gd name="T0" fmla="*/ 1 w 8"/>
                  <a:gd name="T1" fmla="*/ 3 h 4"/>
                  <a:gd name="T2" fmla="*/ 8 w 8"/>
                  <a:gd name="T3" fmla="*/ 2 h 4"/>
                  <a:gd name="T4" fmla="*/ 8 w 8"/>
                  <a:gd name="T5" fmla="*/ 4 h 4"/>
                  <a:gd name="T6" fmla="*/ 1 w 8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1" y="3"/>
                    </a:moveTo>
                    <a:cubicBezTo>
                      <a:pt x="0" y="0"/>
                      <a:pt x="8" y="1"/>
                      <a:pt x="8" y="2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7" y="3"/>
                      <a:pt x="4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30" name="Freeform 174"/>
              <p:cNvSpPr>
                <a:spLocks/>
              </p:cNvSpPr>
              <p:nvPr/>
            </p:nvSpPr>
            <p:spPr bwMode="auto">
              <a:xfrm>
                <a:off x="1827" y="828"/>
                <a:ext cx="19" cy="7"/>
              </a:xfrm>
              <a:custGeom>
                <a:avLst/>
                <a:gdLst>
                  <a:gd name="T0" fmla="*/ 1 w 8"/>
                  <a:gd name="T1" fmla="*/ 0 h 3"/>
                  <a:gd name="T2" fmla="*/ 8 w 8"/>
                  <a:gd name="T3" fmla="*/ 1 h 3"/>
                  <a:gd name="T4" fmla="*/ 5 w 8"/>
                  <a:gd name="T5" fmla="*/ 2 h 3"/>
                  <a:gd name="T6" fmla="*/ 0 w 8"/>
                  <a:gd name="T7" fmla="*/ 2 h 3"/>
                  <a:gd name="T8" fmla="*/ 1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1" y="0"/>
                    </a:moveTo>
                    <a:cubicBezTo>
                      <a:pt x="3" y="1"/>
                      <a:pt x="5" y="2"/>
                      <a:pt x="8" y="1"/>
                    </a:cubicBezTo>
                    <a:cubicBezTo>
                      <a:pt x="8" y="3"/>
                      <a:pt x="7" y="3"/>
                      <a:pt x="5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31" name="Freeform 175"/>
              <p:cNvSpPr>
                <a:spLocks/>
              </p:cNvSpPr>
              <p:nvPr/>
            </p:nvSpPr>
            <p:spPr bwMode="auto">
              <a:xfrm>
                <a:off x="2007" y="833"/>
                <a:ext cx="28" cy="14"/>
              </a:xfrm>
              <a:custGeom>
                <a:avLst/>
                <a:gdLst>
                  <a:gd name="T0" fmla="*/ 12 w 12"/>
                  <a:gd name="T1" fmla="*/ 3 h 6"/>
                  <a:gd name="T2" fmla="*/ 0 w 12"/>
                  <a:gd name="T3" fmla="*/ 6 h 6"/>
                  <a:gd name="T4" fmla="*/ 11 w 12"/>
                  <a:gd name="T5" fmla="*/ 0 h 6"/>
                  <a:gd name="T6" fmla="*/ 12 w 12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3"/>
                    </a:moveTo>
                    <a:cubicBezTo>
                      <a:pt x="10" y="5"/>
                      <a:pt x="6" y="6"/>
                      <a:pt x="0" y="6"/>
                    </a:cubicBezTo>
                    <a:cubicBezTo>
                      <a:pt x="2" y="2"/>
                      <a:pt x="5" y="0"/>
                      <a:pt x="11" y="0"/>
                    </a:cubicBezTo>
                    <a:cubicBezTo>
                      <a:pt x="11" y="1"/>
                      <a:pt x="12" y="1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32" name="Freeform 176"/>
              <p:cNvSpPr>
                <a:spLocks/>
              </p:cNvSpPr>
              <p:nvPr/>
            </p:nvSpPr>
            <p:spPr bwMode="auto">
              <a:xfrm>
                <a:off x="4399" y="875"/>
                <a:ext cx="31" cy="8"/>
              </a:xfrm>
              <a:custGeom>
                <a:avLst/>
                <a:gdLst>
                  <a:gd name="T0" fmla="*/ 13 w 13"/>
                  <a:gd name="T1" fmla="*/ 3 h 3"/>
                  <a:gd name="T2" fmla="*/ 0 w 13"/>
                  <a:gd name="T3" fmla="*/ 0 h 3"/>
                  <a:gd name="T4" fmla="*/ 12 w 13"/>
                  <a:gd name="T5" fmla="*/ 1 h 3"/>
                  <a:gd name="T6" fmla="*/ 13 w 1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cubicBezTo>
                      <a:pt x="8" y="3"/>
                      <a:pt x="3" y="3"/>
                      <a:pt x="0" y="0"/>
                    </a:cubicBezTo>
                    <a:cubicBezTo>
                      <a:pt x="5" y="0"/>
                      <a:pt x="7" y="2"/>
                      <a:pt x="12" y="1"/>
                    </a:cubicBezTo>
                    <a:cubicBezTo>
                      <a:pt x="12" y="2"/>
                      <a:pt x="13" y="2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33" name="Freeform 177"/>
              <p:cNvSpPr>
                <a:spLocks/>
              </p:cNvSpPr>
              <p:nvPr/>
            </p:nvSpPr>
            <p:spPr bwMode="auto">
              <a:xfrm>
                <a:off x="4534" y="885"/>
                <a:ext cx="26" cy="14"/>
              </a:xfrm>
              <a:custGeom>
                <a:avLst/>
                <a:gdLst>
                  <a:gd name="T0" fmla="*/ 11 w 11"/>
                  <a:gd name="T1" fmla="*/ 4 h 6"/>
                  <a:gd name="T2" fmla="*/ 0 w 11"/>
                  <a:gd name="T3" fmla="*/ 3 h 6"/>
                  <a:gd name="T4" fmla="*/ 11 w 11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11" y="4"/>
                    </a:moveTo>
                    <a:cubicBezTo>
                      <a:pt x="9" y="6"/>
                      <a:pt x="3" y="4"/>
                      <a:pt x="0" y="3"/>
                    </a:cubicBezTo>
                    <a:cubicBezTo>
                      <a:pt x="3" y="0"/>
                      <a:pt x="8" y="4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34" name="Freeform 178"/>
              <p:cNvSpPr>
                <a:spLocks/>
              </p:cNvSpPr>
              <p:nvPr/>
            </p:nvSpPr>
            <p:spPr bwMode="auto">
              <a:xfrm>
                <a:off x="1929" y="909"/>
                <a:ext cx="16" cy="9"/>
              </a:xfrm>
              <a:custGeom>
                <a:avLst/>
                <a:gdLst>
                  <a:gd name="T0" fmla="*/ 7 w 7"/>
                  <a:gd name="T1" fmla="*/ 0 h 4"/>
                  <a:gd name="T2" fmla="*/ 1 w 7"/>
                  <a:gd name="T3" fmla="*/ 4 h 4"/>
                  <a:gd name="T4" fmla="*/ 7 w 7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7" y="0"/>
                    </a:moveTo>
                    <a:cubicBezTo>
                      <a:pt x="5" y="2"/>
                      <a:pt x="4" y="4"/>
                      <a:pt x="1" y="4"/>
                    </a:cubicBezTo>
                    <a:cubicBezTo>
                      <a:pt x="0" y="0"/>
                      <a:pt x="3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35" name="Freeform 179"/>
              <p:cNvSpPr>
                <a:spLocks/>
              </p:cNvSpPr>
              <p:nvPr/>
            </p:nvSpPr>
            <p:spPr bwMode="auto">
              <a:xfrm>
                <a:off x="2073" y="913"/>
                <a:ext cx="17" cy="15"/>
              </a:xfrm>
              <a:custGeom>
                <a:avLst/>
                <a:gdLst>
                  <a:gd name="T0" fmla="*/ 0 w 7"/>
                  <a:gd name="T1" fmla="*/ 1 h 6"/>
                  <a:gd name="T2" fmla="*/ 2 w 7"/>
                  <a:gd name="T3" fmla="*/ 0 h 6"/>
                  <a:gd name="T4" fmla="*/ 0 w 7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1" y="1"/>
                      <a:pt x="2" y="1"/>
                      <a:pt x="2" y="0"/>
                    </a:cubicBezTo>
                    <a:cubicBezTo>
                      <a:pt x="7" y="2"/>
                      <a:pt x="0" y="6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36" name="Freeform 180"/>
              <p:cNvSpPr>
                <a:spLocks/>
              </p:cNvSpPr>
              <p:nvPr/>
            </p:nvSpPr>
            <p:spPr bwMode="auto">
              <a:xfrm>
                <a:off x="1048" y="930"/>
                <a:ext cx="19" cy="12"/>
              </a:xfrm>
              <a:custGeom>
                <a:avLst/>
                <a:gdLst>
                  <a:gd name="T0" fmla="*/ 0 w 8"/>
                  <a:gd name="T1" fmla="*/ 1 h 5"/>
                  <a:gd name="T2" fmla="*/ 7 w 8"/>
                  <a:gd name="T3" fmla="*/ 3 h 5"/>
                  <a:gd name="T4" fmla="*/ 0 w 8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0" y="1"/>
                    </a:moveTo>
                    <a:cubicBezTo>
                      <a:pt x="3" y="2"/>
                      <a:pt x="8" y="0"/>
                      <a:pt x="7" y="3"/>
                    </a:cubicBezTo>
                    <a:cubicBezTo>
                      <a:pt x="5" y="3"/>
                      <a:pt x="0" y="5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37" name="Freeform 181"/>
              <p:cNvSpPr>
                <a:spLocks/>
              </p:cNvSpPr>
              <p:nvPr/>
            </p:nvSpPr>
            <p:spPr bwMode="auto">
              <a:xfrm>
                <a:off x="2934" y="951"/>
                <a:ext cx="17" cy="15"/>
              </a:xfrm>
              <a:custGeom>
                <a:avLst/>
                <a:gdLst>
                  <a:gd name="T0" fmla="*/ 6 w 7"/>
                  <a:gd name="T1" fmla="*/ 0 h 6"/>
                  <a:gd name="T2" fmla="*/ 5 w 7"/>
                  <a:gd name="T3" fmla="*/ 1 h 6"/>
                  <a:gd name="T4" fmla="*/ 7 w 7"/>
                  <a:gd name="T5" fmla="*/ 4 h 6"/>
                  <a:gd name="T6" fmla="*/ 3 w 7"/>
                  <a:gd name="T7" fmla="*/ 6 h 6"/>
                  <a:gd name="T8" fmla="*/ 3 w 7"/>
                  <a:gd name="T9" fmla="*/ 3 h 6"/>
                  <a:gd name="T10" fmla="*/ 2 w 7"/>
                  <a:gd name="T11" fmla="*/ 1 h 6"/>
                  <a:gd name="T12" fmla="*/ 6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6" y="0"/>
                    </a:moveTo>
                    <a:cubicBezTo>
                      <a:pt x="6" y="1"/>
                      <a:pt x="6" y="1"/>
                      <a:pt x="5" y="1"/>
                    </a:cubicBezTo>
                    <a:cubicBezTo>
                      <a:pt x="6" y="2"/>
                      <a:pt x="7" y="2"/>
                      <a:pt x="7" y="4"/>
                    </a:cubicBezTo>
                    <a:cubicBezTo>
                      <a:pt x="5" y="4"/>
                      <a:pt x="2" y="3"/>
                      <a:pt x="3" y="6"/>
                    </a:cubicBezTo>
                    <a:cubicBezTo>
                      <a:pt x="1" y="6"/>
                      <a:pt x="0" y="2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38" name="Freeform 182"/>
              <p:cNvSpPr>
                <a:spLocks/>
              </p:cNvSpPr>
              <p:nvPr/>
            </p:nvSpPr>
            <p:spPr bwMode="auto">
              <a:xfrm>
                <a:off x="2641" y="958"/>
                <a:ext cx="12" cy="10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5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cubicBezTo>
                      <a:pt x="5" y="3"/>
                      <a:pt x="3" y="3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39" name="Freeform 183"/>
              <p:cNvSpPr>
                <a:spLocks/>
              </p:cNvSpPr>
              <p:nvPr/>
            </p:nvSpPr>
            <p:spPr bwMode="auto">
              <a:xfrm>
                <a:off x="985" y="1004"/>
                <a:ext cx="21" cy="7"/>
              </a:xfrm>
              <a:custGeom>
                <a:avLst/>
                <a:gdLst>
                  <a:gd name="T0" fmla="*/ 9 w 9"/>
                  <a:gd name="T1" fmla="*/ 0 h 3"/>
                  <a:gd name="T2" fmla="*/ 0 w 9"/>
                  <a:gd name="T3" fmla="*/ 3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9" y="0"/>
                    </a:moveTo>
                    <a:cubicBezTo>
                      <a:pt x="7" y="2"/>
                      <a:pt x="2" y="2"/>
                      <a:pt x="0" y="3"/>
                    </a:cubicBezTo>
                    <a:cubicBezTo>
                      <a:pt x="1" y="0"/>
                      <a:pt x="6" y="1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40" name="Freeform 184"/>
              <p:cNvSpPr>
                <a:spLocks/>
              </p:cNvSpPr>
              <p:nvPr/>
            </p:nvSpPr>
            <p:spPr bwMode="auto">
              <a:xfrm>
                <a:off x="1993" y="1068"/>
                <a:ext cx="45" cy="9"/>
              </a:xfrm>
              <a:custGeom>
                <a:avLst/>
                <a:gdLst>
                  <a:gd name="T0" fmla="*/ 10 w 19"/>
                  <a:gd name="T1" fmla="*/ 3 h 4"/>
                  <a:gd name="T2" fmla="*/ 7 w 19"/>
                  <a:gd name="T3" fmla="*/ 4 h 4"/>
                  <a:gd name="T4" fmla="*/ 0 w 19"/>
                  <a:gd name="T5" fmla="*/ 1 h 4"/>
                  <a:gd name="T6" fmla="*/ 19 w 19"/>
                  <a:gd name="T7" fmla="*/ 2 h 4"/>
                  <a:gd name="T8" fmla="*/ 10 w 1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0" y="3"/>
                    </a:moveTo>
                    <a:cubicBezTo>
                      <a:pt x="9" y="3"/>
                      <a:pt x="8" y="3"/>
                      <a:pt x="7" y="4"/>
                    </a:cubicBezTo>
                    <a:cubicBezTo>
                      <a:pt x="6" y="1"/>
                      <a:pt x="1" y="3"/>
                      <a:pt x="0" y="1"/>
                    </a:cubicBezTo>
                    <a:cubicBezTo>
                      <a:pt x="6" y="2"/>
                      <a:pt x="14" y="0"/>
                      <a:pt x="19" y="2"/>
                    </a:cubicBezTo>
                    <a:cubicBezTo>
                      <a:pt x="16" y="3"/>
                      <a:pt x="11" y="1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41" name="Freeform 186"/>
              <p:cNvSpPr>
                <a:spLocks/>
              </p:cNvSpPr>
              <p:nvPr/>
            </p:nvSpPr>
            <p:spPr bwMode="auto">
              <a:xfrm>
                <a:off x="2009" y="1075"/>
                <a:ext cx="24" cy="12"/>
              </a:xfrm>
              <a:custGeom>
                <a:avLst/>
                <a:gdLst>
                  <a:gd name="T0" fmla="*/ 3 w 10"/>
                  <a:gd name="T1" fmla="*/ 0 h 5"/>
                  <a:gd name="T2" fmla="*/ 10 w 10"/>
                  <a:gd name="T3" fmla="*/ 5 h 5"/>
                  <a:gd name="T4" fmla="*/ 0 w 10"/>
                  <a:gd name="T5" fmla="*/ 1 h 5"/>
                  <a:gd name="T6" fmla="*/ 3 w 1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5">
                    <a:moveTo>
                      <a:pt x="3" y="0"/>
                    </a:moveTo>
                    <a:cubicBezTo>
                      <a:pt x="6" y="1"/>
                      <a:pt x="9" y="2"/>
                      <a:pt x="10" y="5"/>
                    </a:cubicBezTo>
                    <a:cubicBezTo>
                      <a:pt x="6" y="5"/>
                      <a:pt x="3" y="3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42" name="Freeform 188"/>
              <p:cNvSpPr>
                <a:spLocks/>
              </p:cNvSpPr>
              <p:nvPr/>
            </p:nvSpPr>
            <p:spPr bwMode="auto">
              <a:xfrm>
                <a:off x="1780" y="1124"/>
                <a:ext cx="19" cy="10"/>
              </a:xfrm>
              <a:custGeom>
                <a:avLst/>
                <a:gdLst>
                  <a:gd name="T0" fmla="*/ 8 w 8"/>
                  <a:gd name="T1" fmla="*/ 2 h 4"/>
                  <a:gd name="T2" fmla="*/ 0 w 8"/>
                  <a:gd name="T3" fmla="*/ 2 h 4"/>
                  <a:gd name="T4" fmla="*/ 2 w 8"/>
                  <a:gd name="T5" fmla="*/ 0 h 4"/>
                  <a:gd name="T6" fmla="*/ 8 w 8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cubicBezTo>
                      <a:pt x="6" y="4"/>
                      <a:pt x="2" y="4"/>
                      <a:pt x="0" y="2"/>
                    </a:cubicBezTo>
                    <a:cubicBezTo>
                      <a:pt x="1" y="2"/>
                      <a:pt x="3" y="2"/>
                      <a:pt x="2" y="0"/>
                    </a:cubicBezTo>
                    <a:cubicBezTo>
                      <a:pt x="4" y="1"/>
                      <a:pt x="7" y="0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43" name="Freeform 189"/>
              <p:cNvSpPr>
                <a:spLocks/>
              </p:cNvSpPr>
              <p:nvPr/>
            </p:nvSpPr>
            <p:spPr bwMode="auto">
              <a:xfrm>
                <a:off x="2797" y="1169"/>
                <a:ext cx="19" cy="24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0 h 10"/>
                  <a:gd name="T4" fmla="*/ 4 w 8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cubicBezTo>
                      <a:pt x="0" y="9"/>
                      <a:pt x="2" y="2"/>
                      <a:pt x="4" y="0"/>
                    </a:cubicBezTo>
                    <a:cubicBezTo>
                      <a:pt x="8" y="2"/>
                      <a:pt x="6" y="7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44" name="Freeform 191"/>
              <p:cNvSpPr>
                <a:spLocks/>
              </p:cNvSpPr>
              <p:nvPr/>
            </p:nvSpPr>
            <p:spPr bwMode="auto">
              <a:xfrm>
                <a:off x="2729" y="1210"/>
                <a:ext cx="11" cy="12"/>
              </a:xfrm>
              <a:custGeom>
                <a:avLst/>
                <a:gdLst>
                  <a:gd name="T0" fmla="*/ 5 w 5"/>
                  <a:gd name="T1" fmla="*/ 4 h 5"/>
                  <a:gd name="T2" fmla="*/ 0 w 5"/>
                  <a:gd name="T3" fmla="*/ 3 h 5"/>
                  <a:gd name="T4" fmla="*/ 5 w 5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2" y="5"/>
                      <a:pt x="1" y="4"/>
                      <a:pt x="0" y="3"/>
                    </a:cubicBezTo>
                    <a:cubicBezTo>
                      <a:pt x="1" y="1"/>
                      <a:pt x="5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45" name="Freeform 192"/>
              <p:cNvSpPr>
                <a:spLocks/>
              </p:cNvSpPr>
              <p:nvPr/>
            </p:nvSpPr>
            <p:spPr bwMode="auto">
              <a:xfrm>
                <a:off x="4233" y="1293"/>
                <a:ext cx="45" cy="45"/>
              </a:xfrm>
              <a:custGeom>
                <a:avLst/>
                <a:gdLst>
                  <a:gd name="T0" fmla="*/ 12 w 19"/>
                  <a:gd name="T1" fmla="*/ 19 h 19"/>
                  <a:gd name="T2" fmla="*/ 8 w 19"/>
                  <a:gd name="T3" fmla="*/ 11 h 19"/>
                  <a:gd name="T4" fmla="*/ 0 w 19"/>
                  <a:gd name="T5" fmla="*/ 5 h 19"/>
                  <a:gd name="T6" fmla="*/ 3 w 19"/>
                  <a:gd name="T7" fmla="*/ 3 h 19"/>
                  <a:gd name="T8" fmla="*/ 12 w 19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2" y="19"/>
                    </a:moveTo>
                    <a:cubicBezTo>
                      <a:pt x="8" y="19"/>
                      <a:pt x="8" y="15"/>
                      <a:pt x="8" y="11"/>
                    </a:cubicBezTo>
                    <a:cubicBezTo>
                      <a:pt x="5" y="9"/>
                      <a:pt x="1" y="9"/>
                      <a:pt x="0" y="5"/>
                    </a:cubicBezTo>
                    <a:cubicBezTo>
                      <a:pt x="2" y="5"/>
                      <a:pt x="3" y="5"/>
                      <a:pt x="3" y="3"/>
                    </a:cubicBezTo>
                    <a:cubicBezTo>
                      <a:pt x="14" y="0"/>
                      <a:pt x="19" y="14"/>
                      <a:pt x="1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46" name="Freeform 193"/>
              <p:cNvSpPr>
                <a:spLocks/>
              </p:cNvSpPr>
              <p:nvPr/>
            </p:nvSpPr>
            <p:spPr bwMode="auto">
              <a:xfrm>
                <a:off x="3086" y="1357"/>
                <a:ext cx="12" cy="19"/>
              </a:xfrm>
              <a:custGeom>
                <a:avLst/>
                <a:gdLst>
                  <a:gd name="T0" fmla="*/ 4 w 5"/>
                  <a:gd name="T1" fmla="*/ 8 h 8"/>
                  <a:gd name="T2" fmla="*/ 0 w 5"/>
                  <a:gd name="T3" fmla="*/ 0 h 8"/>
                  <a:gd name="T4" fmla="*/ 5 w 5"/>
                  <a:gd name="T5" fmla="*/ 8 h 8"/>
                  <a:gd name="T6" fmla="*/ 4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4" y="8"/>
                    </a:moveTo>
                    <a:cubicBezTo>
                      <a:pt x="2" y="6"/>
                      <a:pt x="1" y="3"/>
                      <a:pt x="0" y="0"/>
                    </a:cubicBezTo>
                    <a:cubicBezTo>
                      <a:pt x="3" y="1"/>
                      <a:pt x="4" y="5"/>
                      <a:pt x="5" y="8"/>
                    </a:cubicBezTo>
                    <a:cubicBezTo>
                      <a:pt x="5" y="8"/>
                      <a:pt x="5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47" name="Freeform 194"/>
              <p:cNvSpPr>
                <a:spLocks/>
              </p:cNvSpPr>
              <p:nvPr/>
            </p:nvSpPr>
            <p:spPr bwMode="auto">
              <a:xfrm>
                <a:off x="1739" y="1397"/>
                <a:ext cx="22" cy="14"/>
              </a:xfrm>
              <a:custGeom>
                <a:avLst/>
                <a:gdLst>
                  <a:gd name="T0" fmla="*/ 7 w 9"/>
                  <a:gd name="T1" fmla="*/ 0 h 6"/>
                  <a:gd name="T2" fmla="*/ 0 w 9"/>
                  <a:gd name="T3" fmla="*/ 1 h 6"/>
                  <a:gd name="T4" fmla="*/ 7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7" y="0"/>
                    </a:moveTo>
                    <a:cubicBezTo>
                      <a:pt x="4" y="0"/>
                      <a:pt x="1" y="6"/>
                      <a:pt x="0" y="1"/>
                    </a:cubicBezTo>
                    <a:cubicBezTo>
                      <a:pt x="4" y="0"/>
                      <a:pt x="9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48" name="Freeform 195"/>
              <p:cNvSpPr>
                <a:spLocks/>
              </p:cNvSpPr>
              <p:nvPr/>
            </p:nvSpPr>
            <p:spPr bwMode="auto">
              <a:xfrm>
                <a:off x="1777" y="1492"/>
                <a:ext cx="74" cy="40"/>
              </a:xfrm>
              <a:custGeom>
                <a:avLst/>
                <a:gdLst>
                  <a:gd name="T0" fmla="*/ 31 w 31"/>
                  <a:gd name="T1" fmla="*/ 11 h 17"/>
                  <a:gd name="T2" fmla="*/ 16 w 31"/>
                  <a:gd name="T3" fmla="*/ 15 h 17"/>
                  <a:gd name="T4" fmla="*/ 0 w 31"/>
                  <a:gd name="T5" fmla="*/ 9 h 17"/>
                  <a:gd name="T6" fmla="*/ 10 w 31"/>
                  <a:gd name="T7" fmla="*/ 10 h 17"/>
                  <a:gd name="T8" fmla="*/ 5 w 31"/>
                  <a:gd name="T9" fmla="*/ 3 h 17"/>
                  <a:gd name="T10" fmla="*/ 31 w 31"/>
                  <a:gd name="T1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17">
                    <a:moveTo>
                      <a:pt x="31" y="11"/>
                    </a:moveTo>
                    <a:cubicBezTo>
                      <a:pt x="25" y="12"/>
                      <a:pt x="17" y="10"/>
                      <a:pt x="16" y="15"/>
                    </a:cubicBezTo>
                    <a:cubicBezTo>
                      <a:pt x="13" y="9"/>
                      <a:pt x="0" y="17"/>
                      <a:pt x="0" y="9"/>
                    </a:cubicBezTo>
                    <a:cubicBezTo>
                      <a:pt x="3" y="10"/>
                      <a:pt x="6" y="11"/>
                      <a:pt x="10" y="10"/>
                    </a:cubicBezTo>
                    <a:cubicBezTo>
                      <a:pt x="6" y="10"/>
                      <a:pt x="11" y="5"/>
                      <a:pt x="5" y="3"/>
                    </a:cubicBezTo>
                    <a:cubicBezTo>
                      <a:pt x="14" y="0"/>
                      <a:pt x="30" y="3"/>
                      <a:pt x="3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49" name="Freeform 196"/>
              <p:cNvSpPr>
                <a:spLocks/>
              </p:cNvSpPr>
              <p:nvPr/>
            </p:nvSpPr>
            <p:spPr bwMode="auto">
              <a:xfrm>
                <a:off x="1602" y="1509"/>
                <a:ext cx="10" cy="16"/>
              </a:xfrm>
              <a:custGeom>
                <a:avLst/>
                <a:gdLst>
                  <a:gd name="T0" fmla="*/ 2 w 4"/>
                  <a:gd name="T1" fmla="*/ 7 h 7"/>
                  <a:gd name="T2" fmla="*/ 3 w 4"/>
                  <a:gd name="T3" fmla="*/ 5 h 7"/>
                  <a:gd name="T4" fmla="*/ 2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2" y="7"/>
                    </a:moveTo>
                    <a:cubicBezTo>
                      <a:pt x="0" y="3"/>
                      <a:pt x="4" y="0"/>
                      <a:pt x="3" y="5"/>
                    </a:cubicBezTo>
                    <a:cubicBezTo>
                      <a:pt x="4" y="7"/>
                      <a:pt x="3" y="7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50" name="Freeform 197"/>
              <p:cNvSpPr>
                <a:spLocks/>
              </p:cNvSpPr>
              <p:nvPr/>
            </p:nvSpPr>
            <p:spPr bwMode="auto">
              <a:xfrm>
                <a:off x="1728" y="1516"/>
                <a:ext cx="26" cy="12"/>
              </a:xfrm>
              <a:custGeom>
                <a:avLst/>
                <a:gdLst>
                  <a:gd name="T0" fmla="*/ 11 w 11"/>
                  <a:gd name="T1" fmla="*/ 3 h 5"/>
                  <a:gd name="T2" fmla="*/ 0 w 11"/>
                  <a:gd name="T3" fmla="*/ 0 h 5"/>
                  <a:gd name="T4" fmla="*/ 11 w 11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11" y="3"/>
                    </a:moveTo>
                    <a:cubicBezTo>
                      <a:pt x="7" y="5"/>
                      <a:pt x="1" y="5"/>
                      <a:pt x="0" y="0"/>
                    </a:cubicBezTo>
                    <a:cubicBezTo>
                      <a:pt x="5" y="0"/>
                      <a:pt x="8" y="2"/>
                      <a:pt x="1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51" name="Freeform 198"/>
              <p:cNvSpPr>
                <a:spLocks/>
              </p:cNvSpPr>
              <p:nvPr/>
            </p:nvSpPr>
            <p:spPr bwMode="auto">
              <a:xfrm>
                <a:off x="4207" y="1606"/>
                <a:ext cx="15" cy="23"/>
              </a:xfrm>
              <a:custGeom>
                <a:avLst/>
                <a:gdLst>
                  <a:gd name="T0" fmla="*/ 6 w 6"/>
                  <a:gd name="T1" fmla="*/ 4 h 10"/>
                  <a:gd name="T2" fmla="*/ 3 w 6"/>
                  <a:gd name="T3" fmla="*/ 10 h 10"/>
                  <a:gd name="T4" fmla="*/ 0 w 6"/>
                  <a:gd name="T5" fmla="*/ 3 h 10"/>
                  <a:gd name="T6" fmla="*/ 6 w 6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">
                    <a:moveTo>
                      <a:pt x="6" y="4"/>
                    </a:moveTo>
                    <a:cubicBezTo>
                      <a:pt x="5" y="7"/>
                      <a:pt x="3" y="8"/>
                      <a:pt x="3" y="10"/>
                    </a:cubicBezTo>
                    <a:cubicBezTo>
                      <a:pt x="1" y="9"/>
                      <a:pt x="2" y="4"/>
                      <a:pt x="0" y="3"/>
                    </a:cubicBezTo>
                    <a:cubicBezTo>
                      <a:pt x="2" y="0"/>
                      <a:pt x="4" y="5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52" name="Freeform 199"/>
              <p:cNvSpPr>
                <a:spLocks/>
              </p:cNvSpPr>
              <p:nvPr/>
            </p:nvSpPr>
            <p:spPr bwMode="auto">
              <a:xfrm>
                <a:off x="4224" y="1625"/>
                <a:ext cx="14" cy="19"/>
              </a:xfrm>
              <a:custGeom>
                <a:avLst/>
                <a:gdLst>
                  <a:gd name="T0" fmla="*/ 3 w 6"/>
                  <a:gd name="T1" fmla="*/ 8 h 8"/>
                  <a:gd name="T2" fmla="*/ 3 w 6"/>
                  <a:gd name="T3" fmla="*/ 0 h 8"/>
                  <a:gd name="T4" fmla="*/ 3 w 6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3" y="8"/>
                    </a:moveTo>
                    <a:cubicBezTo>
                      <a:pt x="0" y="6"/>
                      <a:pt x="4" y="3"/>
                      <a:pt x="3" y="0"/>
                    </a:cubicBezTo>
                    <a:cubicBezTo>
                      <a:pt x="6" y="2"/>
                      <a:pt x="4" y="6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53" name="Freeform 200"/>
              <p:cNvSpPr>
                <a:spLocks/>
              </p:cNvSpPr>
              <p:nvPr/>
            </p:nvSpPr>
            <p:spPr bwMode="auto">
              <a:xfrm>
                <a:off x="4217" y="1625"/>
                <a:ext cx="14" cy="26"/>
              </a:xfrm>
              <a:custGeom>
                <a:avLst/>
                <a:gdLst>
                  <a:gd name="T0" fmla="*/ 1 w 6"/>
                  <a:gd name="T1" fmla="*/ 9 h 11"/>
                  <a:gd name="T2" fmla="*/ 3 w 6"/>
                  <a:gd name="T3" fmla="*/ 0 h 11"/>
                  <a:gd name="T4" fmla="*/ 4 w 6"/>
                  <a:gd name="T5" fmla="*/ 11 h 11"/>
                  <a:gd name="T6" fmla="*/ 1 w 6"/>
                  <a:gd name="T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1" y="9"/>
                    </a:moveTo>
                    <a:cubicBezTo>
                      <a:pt x="0" y="5"/>
                      <a:pt x="2" y="3"/>
                      <a:pt x="3" y="0"/>
                    </a:cubicBezTo>
                    <a:cubicBezTo>
                      <a:pt x="6" y="2"/>
                      <a:pt x="4" y="8"/>
                      <a:pt x="4" y="11"/>
                    </a:cubicBezTo>
                    <a:cubicBezTo>
                      <a:pt x="3" y="10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54" name="Freeform 201"/>
              <p:cNvSpPr>
                <a:spLocks/>
              </p:cNvSpPr>
              <p:nvPr/>
            </p:nvSpPr>
            <p:spPr bwMode="auto">
              <a:xfrm>
                <a:off x="3994" y="1779"/>
                <a:ext cx="10" cy="12"/>
              </a:xfrm>
              <a:custGeom>
                <a:avLst/>
                <a:gdLst>
                  <a:gd name="T0" fmla="*/ 4 w 4"/>
                  <a:gd name="T1" fmla="*/ 1 h 5"/>
                  <a:gd name="T2" fmla="*/ 0 w 4"/>
                  <a:gd name="T3" fmla="*/ 4 h 5"/>
                  <a:gd name="T4" fmla="*/ 2 w 4"/>
                  <a:gd name="T5" fmla="*/ 0 h 5"/>
                  <a:gd name="T6" fmla="*/ 4 w 4"/>
                  <a:gd name="T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1"/>
                    </a:moveTo>
                    <a:cubicBezTo>
                      <a:pt x="3" y="2"/>
                      <a:pt x="3" y="5"/>
                      <a:pt x="0" y="4"/>
                    </a:cubicBezTo>
                    <a:cubicBezTo>
                      <a:pt x="0" y="2"/>
                      <a:pt x="2" y="1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55" name="Freeform 202"/>
              <p:cNvSpPr>
                <a:spLocks/>
              </p:cNvSpPr>
              <p:nvPr/>
            </p:nvSpPr>
            <p:spPr bwMode="auto">
              <a:xfrm>
                <a:off x="4328" y="1776"/>
                <a:ext cx="239" cy="155"/>
              </a:xfrm>
              <a:custGeom>
                <a:avLst/>
                <a:gdLst>
                  <a:gd name="T0" fmla="*/ 64 w 101"/>
                  <a:gd name="T1" fmla="*/ 53 h 65"/>
                  <a:gd name="T2" fmla="*/ 48 w 101"/>
                  <a:gd name="T3" fmla="*/ 50 h 65"/>
                  <a:gd name="T4" fmla="*/ 34 w 101"/>
                  <a:gd name="T5" fmla="*/ 51 h 65"/>
                  <a:gd name="T6" fmla="*/ 40 w 101"/>
                  <a:gd name="T7" fmla="*/ 46 h 65"/>
                  <a:gd name="T8" fmla="*/ 15 w 101"/>
                  <a:gd name="T9" fmla="*/ 23 h 65"/>
                  <a:gd name="T10" fmla="*/ 10 w 101"/>
                  <a:gd name="T11" fmla="*/ 26 h 65"/>
                  <a:gd name="T12" fmla="*/ 8 w 101"/>
                  <a:gd name="T13" fmla="*/ 19 h 65"/>
                  <a:gd name="T14" fmla="*/ 16 w 101"/>
                  <a:gd name="T15" fmla="*/ 15 h 65"/>
                  <a:gd name="T16" fmla="*/ 0 w 101"/>
                  <a:gd name="T17" fmla="*/ 8 h 65"/>
                  <a:gd name="T18" fmla="*/ 17 w 101"/>
                  <a:gd name="T19" fmla="*/ 6 h 65"/>
                  <a:gd name="T20" fmla="*/ 18 w 101"/>
                  <a:gd name="T21" fmla="*/ 16 h 65"/>
                  <a:gd name="T22" fmla="*/ 23 w 101"/>
                  <a:gd name="T23" fmla="*/ 21 h 65"/>
                  <a:gd name="T24" fmla="*/ 36 w 101"/>
                  <a:gd name="T25" fmla="*/ 10 h 65"/>
                  <a:gd name="T26" fmla="*/ 78 w 101"/>
                  <a:gd name="T27" fmla="*/ 28 h 65"/>
                  <a:gd name="T28" fmla="*/ 78 w 101"/>
                  <a:gd name="T29" fmla="*/ 32 h 65"/>
                  <a:gd name="T30" fmla="*/ 89 w 101"/>
                  <a:gd name="T31" fmla="*/ 39 h 65"/>
                  <a:gd name="T32" fmla="*/ 84 w 101"/>
                  <a:gd name="T33" fmla="*/ 44 h 65"/>
                  <a:gd name="T34" fmla="*/ 101 w 101"/>
                  <a:gd name="T35" fmla="*/ 64 h 65"/>
                  <a:gd name="T36" fmla="*/ 82 w 101"/>
                  <a:gd name="T37" fmla="*/ 58 h 65"/>
                  <a:gd name="T38" fmla="*/ 72 w 101"/>
                  <a:gd name="T39" fmla="*/ 47 h 65"/>
                  <a:gd name="T40" fmla="*/ 58 w 101"/>
                  <a:gd name="T41" fmla="*/ 51 h 65"/>
                  <a:gd name="T42" fmla="*/ 64 w 101"/>
                  <a:gd name="T43" fmla="*/ 5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1" h="65">
                    <a:moveTo>
                      <a:pt x="64" y="53"/>
                    </a:moveTo>
                    <a:cubicBezTo>
                      <a:pt x="62" y="59"/>
                      <a:pt x="47" y="58"/>
                      <a:pt x="48" y="50"/>
                    </a:cubicBezTo>
                    <a:cubicBezTo>
                      <a:pt x="40" y="48"/>
                      <a:pt x="41" y="51"/>
                      <a:pt x="34" y="51"/>
                    </a:cubicBezTo>
                    <a:cubicBezTo>
                      <a:pt x="35" y="49"/>
                      <a:pt x="36" y="45"/>
                      <a:pt x="40" y="46"/>
                    </a:cubicBezTo>
                    <a:cubicBezTo>
                      <a:pt x="44" y="30"/>
                      <a:pt x="23" y="30"/>
                      <a:pt x="15" y="23"/>
                    </a:cubicBezTo>
                    <a:cubicBezTo>
                      <a:pt x="13" y="23"/>
                      <a:pt x="13" y="26"/>
                      <a:pt x="10" y="26"/>
                    </a:cubicBezTo>
                    <a:cubicBezTo>
                      <a:pt x="10" y="23"/>
                      <a:pt x="10" y="20"/>
                      <a:pt x="8" y="19"/>
                    </a:cubicBezTo>
                    <a:cubicBezTo>
                      <a:pt x="9" y="15"/>
                      <a:pt x="14" y="17"/>
                      <a:pt x="16" y="15"/>
                    </a:cubicBezTo>
                    <a:cubicBezTo>
                      <a:pt x="9" y="14"/>
                      <a:pt x="4" y="11"/>
                      <a:pt x="0" y="8"/>
                    </a:cubicBezTo>
                    <a:cubicBezTo>
                      <a:pt x="1" y="7"/>
                      <a:pt x="11" y="0"/>
                      <a:pt x="17" y="6"/>
                    </a:cubicBezTo>
                    <a:cubicBezTo>
                      <a:pt x="16" y="11"/>
                      <a:pt x="19" y="12"/>
                      <a:pt x="18" y="16"/>
                    </a:cubicBezTo>
                    <a:cubicBezTo>
                      <a:pt x="21" y="15"/>
                      <a:pt x="20" y="19"/>
                      <a:pt x="23" y="21"/>
                    </a:cubicBezTo>
                    <a:cubicBezTo>
                      <a:pt x="28" y="18"/>
                      <a:pt x="31" y="13"/>
                      <a:pt x="36" y="10"/>
                    </a:cubicBezTo>
                    <a:cubicBezTo>
                      <a:pt x="50" y="16"/>
                      <a:pt x="66" y="21"/>
                      <a:pt x="78" y="28"/>
                    </a:cubicBezTo>
                    <a:cubicBezTo>
                      <a:pt x="78" y="30"/>
                      <a:pt x="78" y="31"/>
                      <a:pt x="78" y="32"/>
                    </a:cubicBezTo>
                    <a:cubicBezTo>
                      <a:pt x="82" y="35"/>
                      <a:pt x="85" y="37"/>
                      <a:pt x="89" y="39"/>
                    </a:cubicBezTo>
                    <a:cubicBezTo>
                      <a:pt x="89" y="43"/>
                      <a:pt x="84" y="41"/>
                      <a:pt x="84" y="44"/>
                    </a:cubicBezTo>
                    <a:cubicBezTo>
                      <a:pt x="88" y="51"/>
                      <a:pt x="98" y="59"/>
                      <a:pt x="101" y="64"/>
                    </a:cubicBezTo>
                    <a:cubicBezTo>
                      <a:pt x="96" y="65"/>
                      <a:pt x="87" y="61"/>
                      <a:pt x="82" y="58"/>
                    </a:cubicBezTo>
                    <a:cubicBezTo>
                      <a:pt x="83" y="50"/>
                      <a:pt x="76" y="50"/>
                      <a:pt x="72" y="47"/>
                    </a:cubicBezTo>
                    <a:cubicBezTo>
                      <a:pt x="68" y="45"/>
                      <a:pt x="64" y="52"/>
                      <a:pt x="58" y="51"/>
                    </a:cubicBezTo>
                    <a:cubicBezTo>
                      <a:pt x="62" y="51"/>
                      <a:pt x="62" y="53"/>
                      <a:pt x="64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56" name="Freeform 203"/>
              <p:cNvSpPr>
                <a:spLocks/>
              </p:cNvSpPr>
              <p:nvPr/>
            </p:nvSpPr>
            <p:spPr bwMode="auto">
              <a:xfrm>
                <a:off x="4224" y="1793"/>
                <a:ext cx="14" cy="12"/>
              </a:xfrm>
              <a:custGeom>
                <a:avLst/>
                <a:gdLst>
                  <a:gd name="T0" fmla="*/ 3 w 6"/>
                  <a:gd name="T1" fmla="*/ 0 h 5"/>
                  <a:gd name="T2" fmla="*/ 5 w 6"/>
                  <a:gd name="T3" fmla="*/ 3 h 5"/>
                  <a:gd name="T4" fmla="*/ 0 w 6"/>
                  <a:gd name="T5" fmla="*/ 2 h 5"/>
                  <a:gd name="T6" fmla="*/ 3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4" y="1"/>
                      <a:pt x="6" y="1"/>
                      <a:pt x="5" y="3"/>
                    </a:cubicBezTo>
                    <a:cubicBezTo>
                      <a:pt x="4" y="5"/>
                      <a:pt x="2" y="3"/>
                      <a:pt x="0" y="2"/>
                    </a:cubicBezTo>
                    <a:cubicBezTo>
                      <a:pt x="1" y="1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  <p:sp>
            <p:nvSpPr>
              <p:cNvPr id="657" name="Freeform 204"/>
              <p:cNvSpPr>
                <a:spLocks/>
              </p:cNvSpPr>
              <p:nvPr/>
            </p:nvSpPr>
            <p:spPr bwMode="auto">
              <a:xfrm>
                <a:off x="4269" y="1824"/>
                <a:ext cx="14" cy="12"/>
              </a:xfrm>
              <a:custGeom>
                <a:avLst/>
                <a:gdLst>
                  <a:gd name="T0" fmla="*/ 0 w 6"/>
                  <a:gd name="T1" fmla="*/ 0 h 5"/>
                  <a:gd name="T2" fmla="*/ 6 w 6"/>
                  <a:gd name="T3" fmla="*/ 4 h 5"/>
                  <a:gd name="T4" fmla="*/ 0 w 6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3" y="0"/>
                      <a:pt x="6" y="0"/>
                      <a:pt x="6" y="4"/>
                    </a:cubicBezTo>
                    <a:cubicBezTo>
                      <a:pt x="3" y="5"/>
                      <a:pt x="0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ED66B"/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 Light" panose="02000000000000000000" pitchFamily="2" charset="0"/>
                  <a:cs typeface="+mn-cs"/>
                </a:endParaRPr>
              </a:p>
            </p:txBody>
          </p:sp>
        </p:grpSp>
        <p:sp>
          <p:nvSpPr>
            <p:cNvPr id="436" name="Freeform 206"/>
            <p:cNvSpPr>
              <a:spLocks/>
            </p:cNvSpPr>
            <p:nvPr/>
          </p:nvSpPr>
          <p:spPr bwMode="auto">
            <a:xfrm>
              <a:off x="4366" y="1855"/>
              <a:ext cx="9" cy="16"/>
            </a:xfrm>
            <a:custGeom>
              <a:avLst/>
              <a:gdLst>
                <a:gd name="T0" fmla="*/ 4 w 4"/>
                <a:gd name="T1" fmla="*/ 1 h 7"/>
                <a:gd name="T2" fmla="*/ 4 w 4"/>
                <a:gd name="T3" fmla="*/ 6 h 7"/>
                <a:gd name="T4" fmla="*/ 4 w 4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1"/>
                  </a:moveTo>
                  <a:cubicBezTo>
                    <a:pt x="4" y="3"/>
                    <a:pt x="4" y="4"/>
                    <a:pt x="4" y="6"/>
                  </a:cubicBezTo>
                  <a:cubicBezTo>
                    <a:pt x="0" y="7"/>
                    <a:pt x="0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37" name="Freeform 207"/>
            <p:cNvSpPr>
              <a:spLocks/>
            </p:cNvSpPr>
            <p:nvPr/>
          </p:nvSpPr>
          <p:spPr bwMode="auto">
            <a:xfrm>
              <a:off x="4139" y="1895"/>
              <a:ext cx="9" cy="1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38" name="Freeform 208"/>
            <p:cNvSpPr>
              <a:spLocks/>
            </p:cNvSpPr>
            <p:nvPr/>
          </p:nvSpPr>
          <p:spPr bwMode="auto">
            <a:xfrm>
              <a:off x="4238" y="1893"/>
              <a:ext cx="14" cy="9"/>
            </a:xfrm>
            <a:custGeom>
              <a:avLst/>
              <a:gdLst>
                <a:gd name="T0" fmla="*/ 0 w 6"/>
                <a:gd name="T1" fmla="*/ 2 h 4"/>
                <a:gd name="T2" fmla="*/ 6 w 6"/>
                <a:gd name="T3" fmla="*/ 1 h 4"/>
                <a:gd name="T4" fmla="*/ 0 w 6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0" y="0"/>
                    <a:pt x="5" y="0"/>
                    <a:pt x="6" y="1"/>
                  </a:cubicBezTo>
                  <a:cubicBezTo>
                    <a:pt x="6" y="4"/>
                    <a:pt x="2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39" name="Freeform 209"/>
            <p:cNvSpPr>
              <a:spLocks/>
            </p:cNvSpPr>
            <p:nvPr/>
          </p:nvSpPr>
          <p:spPr bwMode="auto">
            <a:xfrm>
              <a:off x="4650" y="1890"/>
              <a:ext cx="14" cy="17"/>
            </a:xfrm>
            <a:custGeom>
              <a:avLst/>
              <a:gdLst>
                <a:gd name="T0" fmla="*/ 0 w 6"/>
                <a:gd name="T1" fmla="*/ 2 h 7"/>
                <a:gd name="T2" fmla="*/ 4 w 6"/>
                <a:gd name="T3" fmla="*/ 1 h 7"/>
                <a:gd name="T4" fmla="*/ 6 w 6"/>
                <a:gd name="T5" fmla="*/ 4 h 7"/>
                <a:gd name="T6" fmla="*/ 0 w 6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cubicBezTo>
                    <a:pt x="0" y="0"/>
                    <a:pt x="2" y="1"/>
                    <a:pt x="4" y="1"/>
                  </a:cubicBezTo>
                  <a:cubicBezTo>
                    <a:pt x="4" y="3"/>
                    <a:pt x="4" y="4"/>
                    <a:pt x="6" y="4"/>
                  </a:cubicBezTo>
                  <a:cubicBezTo>
                    <a:pt x="4" y="7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40" name="Freeform 210"/>
            <p:cNvSpPr>
              <a:spLocks/>
            </p:cNvSpPr>
            <p:nvPr/>
          </p:nvSpPr>
          <p:spPr bwMode="auto">
            <a:xfrm>
              <a:off x="4383" y="1971"/>
              <a:ext cx="9" cy="14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5 h 6"/>
                <a:gd name="T4" fmla="*/ 4 w 4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2"/>
                    <a:pt x="4" y="4"/>
                    <a:pt x="4" y="5"/>
                  </a:cubicBezTo>
                  <a:cubicBezTo>
                    <a:pt x="0" y="6"/>
                    <a:pt x="0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41" name="Freeform 211"/>
            <p:cNvSpPr>
              <a:spLocks/>
            </p:cNvSpPr>
            <p:nvPr/>
          </p:nvSpPr>
          <p:spPr bwMode="auto">
            <a:xfrm>
              <a:off x="4756" y="1988"/>
              <a:ext cx="8" cy="14"/>
            </a:xfrm>
            <a:custGeom>
              <a:avLst/>
              <a:gdLst>
                <a:gd name="T0" fmla="*/ 0 w 3"/>
                <a:gd name="T1" fmla="*/ 6 h 6"/>
                <a:gd name="T2" fmla="*/ 0 w 3"/>
                <a:gd name="T3" fmla="*/ 0 h 6"/>
                <a:gd name="T4" fmla="*/ 3 w 3"/>
                <a:gd name="T5" fmla="*/ 2 h 6"/>
                <a:gd name="T6" fmla="*/ 0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6"/>
                  </a:moveTo>
                  <a:cubicBezTo>
                    <a:pt x="0" y="4"/>
                    <a:pt x="0" y="2"/>
                    <a:pt x="0" y="0"/>
                  </a:cubicBezTo>
                  <a:cubicBezTo>
                    <a:pt x="1" y="1"/>
                    <a:pt x="1" y="2"/>
                    <a:pt x="3" y="2"/>
                  </a:cubicBezTo>
                  <a:cubicBezTo>
                    <a:pt x="3" y="4"/>
                    <a:pt x="3" y="6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42" name="Freeform 213"/>
            <p:cNvSpPr>
              <a:spLocks/>
            </p:cNvSpPr>
            <p:nvPr/>
          </p:nvSpPr>
          <p:spPr bwMode="auto">
            <a:xfrm>
              <a:off x="4709" y="2066"/>
              <a:ext cx="28" cy="31"/>
            </a:xfrm>
            <a:custGeom>
              <a:avLst/>
              <a:gdLst>
                <a:gd name="T0" fmla="*/ 12 w 12"/>
                <a:gd name="T1" fmla="*/ 13 h 13"/>
                <a:gd name="T2" fmla="*/ 0 w 12"/>
                <a:gd name="T3" fmla="*/ 0 h 13"/>
                <a:gd name="T4" fmla="*/ 12 w 12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3">
                  <a:moveTo>
                    <a:pt x="12" y="13"/>
                  </a:moveTo>
                  <a:cubicBezTo>
                    <a:pt x="6" y="11"/>
                    <a:pt x="1" y="7"/>
                    <a:pt x="0" y="0"/>
                  </a:cubicBezTo>
                  <a:cubicBezTo>
                    <a:pt x="5" y="3"/>
                    <a:pt x="9" y="8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43" name="Freeform 214"/>
            <p:cNvSpPr>
              <a:spLocks/>
            </p:cNvSpPr>
            <p:nvPr/>
          </p:nvSpPr>
          <p:spPr bwMode="auto">
            <a:xfrm>
              <a:off x="4302" y="2282"/>
              <a:ext cx="17" cy="14"/>
            </a:xfrm>
            <a:custGeom>
              <a:avLst/>
              <a:gdLst>
                <a:gd name="T0" fmla="*/ 1 w 7"/>
                <a:gd name="T1" fmla="*/ 4 h 6"/>
                <a:gd name="T2" fmla="*/ 7 w 7"/>
                <a:gd name="T3" fmla="*/ 2 h 6"/>
                <a:gd name="T4" fmla="*/ 1 w 7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1" y="4"/>
                  </a:moveTo>
                  <a:cubicBezTo>
                    <a:pt x="0" y="0"/>
                    <a:pt x="5" y="2"/>
                    <a:pt x="7" y="2"/>
                  </a:cubicBezTo>
                  <a:cubicBezTo>
                    <a:pt x="7" y="4"/>
                    <a:pt x="2" y="6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44" name="Freeform 215"/>
            <p:cNvSpPr>
              <a:spLocks/>
            </p:cNvSpPr>
            <p:nvPr/>
          </p:nvSpPr>
          <p:spPr bwMode="auto">
            <a:xfrm>
              <a:off x="1962" y="2521"/>
              <a:ext cx="66" cy="43"/>
            </a:xfrm>
            <a:custGeom>
              <a:avLst/>
              <a:gdLst>
                <a:gd name="T0" fmla="*/ 1 w 28"/>
                <a:gd name="T1" fmla="*/ 1 h 18"/>
                <a:gd name="T2" fmla="*/ 8 w 28"/>
                <a:gd name="T3" fmla="*/ 0 h 18"/>
                <a:gd name="T4" fmla="*/ 28 w 28"/>
                <a:gd name="T5" fmla="*/ 13 h 18"/>
                <a:gd name="T6" fmla="*/ 18 w 28"/>
                <a:gd name="T7" fmla="*/ 15 h 18"/>
                <a:gd name="T8" fmla="*/ 19 w 28"/>
                <a:gd name="T9" fmla="*/ 17 h 18"/>
                <a:gd name="T10" fmla="*/ 7 w 28"/>
                <a:gd name="T11" fmla="*/ 13 h 18"/>
                <a:gd name="T12" fmla="*/ 3 w 28"/>
                <a:gd name="T13" fmla="*/ 14 h 18"/>
                <a:gd name="T14" fmla="*/ 1 w 28"/>
                <a:gd name="T15" fmla="*/ 12 h 18"/>
                <a:gd name="T16" fmla="*/ 0 w 28"/>
                <a:gd name="T17" fmla="*/ 8 h 18"/>
                <a:gd name="T18" fmla="*/ 1 w 28"/>
                <a:gd name="T19" fmla="*/ 6 h 18"/>
                <a:gd name="T20" fmla="*/ 4 w 28"/>
                <a:gd name="T21" fmla="*/ 10 h 18"/>
                <a:gd name="T22" fmla="*/ 6 w 28"/>
                <a:gd name="T23" fmla="*/ 6 h 18"/>
                <a:gd name="T24" fmla="*/ 1 w 28"/>
                <a:gd name="T25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8">
                  <a:moveTo>
                    <a:pt x="1" y="1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11" y="8"/>
                    <a:pt x="22" y="9"/>
                    <a:pt x="28" y="13"/>
                  </a:cubicBezTo>
                  <a:cubicBezTo>
                    <a:pt x="24" y="14"/>
                    <a:pt x="21" y="16"/>
                    <a:pt x="18" y="15"/>
                  </a:cubicBezTo>
                  <a:cubicBezTo>
                    <a:pt x="16" y="15"/>
                    <a:pt x="17" y="17"/>
                    <a:pt x="19" y="17"/>
                  </a:cubicBezTo>
                  <a:cubicBezTo>
                    <a:pt x="16" y="18"/>
                    <a:pt x="8" y="16"/>
                    <a:pt x="7" y="13"/>
                  </a:cubicBezTo>
                  <a:cubicBezTo>
                    <a:pt x="7" y="17"/>
                    <a:pt x="5" y="12"/>
                    <a:pt x="3" y="14"/>
                  </a:cubicBezTo>
                  <a:cubicBezTo>
                    <a:pt x="0" y="14"/>
                    <a:pt x="5" y="11"/>
                    <a:pt x="1" y="12"/>
                  </a:cubicBezTo>
                  <a:cubicBezTo>
                    <a:pt x="3" y="10"/>
                    <a:pt x="1" y="10"/>
                    <a:pt x="0" y="8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4" y="6"/>
                    <a:pt x="2" y="10"/>
                    <a:pt x="4" y="10"/>
                  </a:cubicBezTo>
                  <a:cubicBezTo>
                    <a:pt x="7" y="11"/>
                    <a:pt x="3" y="6"/>
                    <a:pt x="6" y="6"/>
                  </a:cubicBezTo>
                  <a:cubicBezTo>
                    <a:pt x="5" y="4"/>
                    <a:pt x="0" y="6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45" name="Freeform 216"/>
            <p:cNvSpPr>
              <a:spLocks/>
            </p:cNvSpPr>
            <p:nvPr/>
          </p:nvSpPr>
          <p:spPr bwMode="auto">
            <a:xfrm>
              <a:off x="1955" y="2521"/>
              <a:ext cx="23" cy="26"/>
            </a:xfrm>
            <a:custGeom>
              <a:avLst/>
              <a:gdLst>
                <a:gd name="T0" fmla="*/ 1 w 10"/>
                <a:gd name="T1" fmla="*/ 7 h 11"/>
                <a:gd name="T2" fmla="*/ 1 w 10"/>
                <a:gd name="T3" fmla="*/ 0 h 11"/>
                <a:gd name="T4" fmla="*/ 4 w 10"/>
                <a:gd name="T5" fmla="*/ 0 h 11"/>
                <a:gd name="T6" fmla="*/ 4 w 10"/>
                <a:gd name="T7" fmla="*/ 1 h 11"/>
                <a:gd name="T8" fmla="*/ 9 w 10"/>
                <a:gd name="T9" fmla="*/ 6 h 11"/>
                <a:gd name="T10" fmla="*/ 7 w 10"/>
                <a:gd name="T11" fmla="*/ 10 h 11"/>
                <a:gd name="T12" fmla="*/ 4 w 10"/>
                <a:gd name="T13" fmla="*/ 6 h 11"/>
                <a:gd name="T14" fmla="*/ 3 w 10"/>
                <a:gd name="T15" fmla="*/ 8 h 11"/>
                <a:gd name="T16" fmla="*/ 1 w 10"/>
                <a:gd name="T1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1">
                  <a:moveTo>
                    <a:pt x="1" y="7"/>
                  </a:moveTo>
                  <a:cubicBezTo>
                    <a:pt x="4" y="6"/>
                    <a:pt x="0" y="3"/>
                    <a:pt x="1" y="0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6"/>
                    <a:pt x="8" y="4"/>
                    <a:pt x="9" y="6"/>
                  </a:cubicBezTo>
                  <a:cubicBezTo>
                    <a:pt x="6" y="6"/>
                    <a:pt x="10" y="11"/>
                    <a:pt x="7" y="10"/>
                  </a:cubicBezTo>
                  <a:cubicBezTo>
                    <a:pt x="5" y="10"/>
                    <a:pt x="7" y="6"/>
                    <a:pt x="4" y="6"/>
                  </a:cubicBezTo>
                  <a:cubicBezTo>
                    <a:pt x="4" y="7"/>
                    <a:pt x="4" y="8"/>
                    <a:pt x="3" y="8"/>
                  </a:cubicBezTo>
                  <a:cubicBezTo>
                    <a:pt x="2" y="8"/>
                    <a:pt x="2" y="8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46" name="Freeform 217"/>
            <p:cNvSpPr>
              <a:spLocks/>
            </p:cNvSpPr>
            <p:nvPr/>
          </p:nvSpPr>
          <p:spPr bwMode="auto">
            <a:xfrm>
              <a:off x="3535" y="710"/>
              <a:ext cx="43" cy="14"/>
            </a:xfrm>
            <a:custGeom>
              <a:avLst/>
              <a:gdLst>
                <a:gd name="T0" fmla="*/ 18 w 18"/>
                <a:gd name="T1" fmla="*/ 3 h 6"/>
                <a:gd name="T2" fmla="*/ 0 w 18"/>
                <a:gd name="T3" fmla="*/ 6 h 6"/>
                <a:gd name="T4" fmla="*/ 2 w 18"/>
                <a:gd name="T5" fmla="*/ 0 h 6"/>
                <a:gd name="T6" fmla="*/ 18 w 1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6">
                  <a:moveTo>
                    <a:pt x="18" y="3"/>
                  </a:moveTo>
                  <a:cubicBezTo>
                    <a:pt x="14" y="6"/>
                    <a:pt x="6" y="5"/>
                    <a:pt x="0" y="6"/>
                  </a:cubicBezTo>
                  <a:cubicBezTo>
                    <a:pt x="0" y="4"/>
                    <a:pt x="0" y="2"/>
                    <a:pt x="2" y="0"/>
                  </a:cubicBezTo>
                  <a:cubicBezTo>
                    <a:pt x="6" y="2"/>
                    <a:pt x="13" y="2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47" name="Freeform 218"/>
            <p:cNvSpPr>
              <a:spLocks/>
            </p:cNvSpPr>
            <p:nvPr/>
          </p:nvSpPr>
          <p:spPr bwMode="auto">
            <a:xfrm>
              <a:off x="1936" y="736"/>
              <a:ext cx="132" cy="33"/>
            </a:xfrm>
            <a:custGeom>
              <a:avLst/>
              <a:gdLst>
                <a:gd name="T0" fmla="*/ 25 w 56"/>
                <a:gd name="T1" fmla="*/ 3 h 14"/>
                <a:gd name="T2" fmla="*/ 22 w 56"/>
                <a:gd name="T3" fmla="*/ 4 h 14"/>
                <a:gd name="T4" fmla="*/ 56 w 56"/>
                <a:gd name="T5" fmla="*/ 7 h 14"/>
                <a:gd name="T6" fmla="*/ 8 w 56"/>
                <a:gd name="T7" fmla="*/ 10 h 14"/>
                <a:gd name="T8" fmla="*/ 11 w 56"/>
                <a:gd name="T9" fmla="*/ 5 h 14"/>
                <a:gd name="T10" fmla="*/ 3 w 56"/>
                <a:gd name="T11" fmla="*/ 0 h 14"/>
                <a:gd name="T12" fmla="*/ 25 w 56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14">
                  <a:moveTo>
                    <a:pt x="25" y="3"/>
                  </a:moveTo>
                  <a:cubicBezTo>
                    <a:pt x="25" y="4"/>
                    <a:pt x="23" y="4"/>
                    <a:pt x="22" y="4"/>
                  </a:cubicBezTo>
                  <a:cubicBezTo>
                    <a:pt x="29" y="11"/>
                    <a:pt x="47" y="1"/>
                    <a:pt x="56" y="7"/>
                  </a:cubicBezTo>
                  <a:cubicBezTo>
                    <a:pt x="44" y="14"/>
                    <a:pt x="19" y="11"/>
                    <a:pt x="8" y="10"/>
                  </a:cubicBezTo>
                  <a:cubicBezTo>
                    <a:pt x="8" y="7"/>
                    <a:pt x="11" y="7"/>
                    <a:pt x="11" y="5"/>
                  </a:cubicBezTo>
                  <a:cubicBezTo>
                    <a:pt x="9" y="3"/>
                    <a:pt x="0" y="4"/>
                    <a:pt x="3" y="0"/>
                  </a:cubicBezTo>
                  <a:cubicBezTo>
                    <a:pt x="10" y="1"/>
                    <a:pt x="20" y="0"/>
                    <a:pt x="2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48" name="Freeform 219"/>
            <p:cNvSpPr>
              <a:spLocks/>
            </p:cNvSpPr>
            <p:nvPr/>
          </p:nvSpPr>
          <p:spPr bwMode="auto">
            <a:xfrm>
              <a:off x="1744" y="733"/>
              <a:ext cx="111" cy="31"/>
            </a:xfrm>
            <a:custGeom>
              <a:avLst/>
              <a:gdLst>
                <a:gd name="T0" fmla="*/ 15 w 47"/>
                <a:gd name="T1" fmla="*/ 3 h 13"/>
                <a:gd name="T2" fmla="*/ 26 w 47"/>
                <a:gd name="T3" fmla="*/ 8 h 13"/>
                <a:gd name="T4" fmla="*/ 42 w 47"/>
                <a:gd name="T5" fmla="*/ 1 h 13"/>
                <a:gd name="T6" fmla="*/ 40 w 47"/>
                <a:gd name="T7" fmla="*/ 5 h 13"/>
                <a:gd name="T8" fmla="*/ 47 w 47"/>
                <a:gd name="T9" fmla="*/ 6 h 13"/>
                <a:gd name="T10" fmla="*/ 8 w 47"/>
                <a:gd name="T11" fmla="*/ 12 h 13"/>
                <a:gd name="T12" fmla="*/ 3 w 47"/>
                <a:gd name="T13" fmla="*/ 10 h 13"/>
                <a:gd name="T14" fmla="*/ 6 w 47"/>
                <a:gd name="T15" fmla="*/ 9 h 13"/>
                <a:gd name="T16" fmla="*/ 11 w 47"/>
                <a:gd name="T17" fmla="*/ 8 h 13"/>
                <a:gd name="T18" fmla="*/ 9 w 47"/>
                <a:gd name="T19" fmla="*/ 5 h 13"/>
                <a:gd name="T20" fmla="*/ 15 w 47"/>
                <a:gd name="T21" fmla="*/ 5 h 13"/>
                <a:gd name="T22" fmla="*/ 15 w 47"/>
                <a:gd name="T2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13">
                  <a:moveTo>
                    <a:pt x="15" y="3"/>
                  </a:moveTo>
                  <a:cubicBezTo>
                    <a:pt x="20" y="3"/>
                    <a:pt x="25" y="3"/>
                    <a:pt x="26" y="8"/>
                  </a:cubicBezTo>
                  <a:cubicBezTo>
                    <a:pt x="34" y="8"/>
                    <a:pt x="34" y="0"/>
                    <a:pt x="42" y="1"/>
                  </a:cubicBezTo>
                  <a:cubicBezTo>
                    <a:pt x="44" y="4"/>
                    <a:pt x="39" y="2"/>
                    <a:pt x="40" y="5"/>
                  </a:cubicBezTo>
                  <a:cubicBezTo>
                    <a:pt x="41" y="7"/>
                    <a:pt x="45" y="5"/>
                    <a:pt x="47" y="6"/>
                  </a:cubicBezTo>
                  <a:cubicBezTo>
                    <a:pt x="39" y="13"/>
                    <a:pt x="21" y="11"/>
                    <a:pt x="8" y="12"/>
                  </a:cubicBezTo>
                  <a:cubicBezTo>
                    <a:pt x="11" y="9"/>
                    <a:pt x="8" y="10"/>
                    <a:pt x="3" y="10"/>
                  </a:cubicBezTo>
                  <a:cubicBezTo>
                    <a:pt x="0" y="9"/>
                    <a:pt x="5" y="8"/>
                    <a:pt x="6" y="9"/>
                  </a:cubicBezTo>
                  <a:cubicBezTo>
                    <a:pt x="7" y="8"/>
                    <a:pt x="8" y="7"/>
                    <a:pt x="11" y="8"/>
                  </a:cubicBezTo>
                  <a:cubicBezTo>
                    <a:pt x="11" y="6"/>
                    <a:pt x="9" y="6"/>
                    <a:pt x="9" y="5"/>
                  </a:cubicBezTo>
                  <a:cubicBezTo>
                    <a:pt x="11" y="5"/>
                    <a:pt x="13" y="5"/>
                    <a:pt x="15" y="5"/>
                  </a:cubicBezTo>
                  <a:cubicBezTo>
                    <a:pt x="15" y="4"/>
                    <a:pt x="15" y="3"/>
                    <a:pt x="1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49" name="Freeform 220"/>
            <p:cNvSpPr>
              <a:spLocks/>
            </p:cNvSpPr>
            <p:nvPr/>
          </p:nvSpPr>
          <p:spPr bwMode="auto">
            <a:xfrm>
              <a:off x="1888" y="738"/>
              <a:ext cx="41" cy="26"/>
            </a:xfrm>
            <a:custGeom>
              <a:avLst/>
              <a:gdLst>
                <a:gd name="T0" fmla="*/ 5 w 17"/>
                <a:gd name="T1" fmla="*/ 0 h 11"/>
                <a:gd name="T2" fmla="*/ 17 w 17"/>
                <a:gd name="T3" fmla="*/ 0 h 11"/>
                <a:gd name="T4" fmla="*/ 0 w 17"/>
                <a:gd name="T5" fmla="*/ 6 h 11"/>
                <a:gd name="T6" fmla="*/ 3 w 17"/>
                <a:gd name="T7" fmla="*/ 6 h 11"/>
                <a:gd name="T8" fmla="*/ 7 w 17"/>
                <a:gd name="T9" fmla="*/ 6 h 11"/>
                <a:gd name="T10" fmla="*/ 5 w 17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1">
                  <a:moveTo>
                    <a:pt x="5" y="0"/>
                  </a:moveTo>
                  <a:cubicBezTo>
                    <a:pt x="11" y="0"/>
                    <a:pt x="12" y="1"/>
                    <a:pt x="17" y="0"/>
                  </a:cubicBezTo>
                  <a:cubicBezTo>
                    <a:pt x="16" y="5"/>
                    <a:pt x="7" y="11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6" y="2"/>
                    <a:pt x="7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50" name="Freeform 221"/>
            <p:cNvSpPr>
              <a:spLocks/>
            </p:cNvSpPr>
            <p:nvPr/>
          </p:nvSpPr>
          <p:spPr bwMode="auto">
            <a:xfrm>
              <a:off x="3957" y="747"/>
              <a:ext cx="59" cy="12"/>
            </a:xfrm>
            <a:custGeom>
              <a:avLst/>
              <a:gdLst>
                <a:gd name="T0" fmla="*/ 0 w 25"/>
                <a:gd name="T1" fmla="*/ 3 h 5"/>
                <a:gd name="T2" fmla="*/ 12 w 25"/>
                <a:gd name="T3" fmla="*/ 4 h 5"/>
                <a:gd name="T4" fmla="*/ 0 w 25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2" y="0"/>
                    <a:pt x="25" y="5"/>
                    <a:pt x="12" y="4"/>
                  </a:cubicBezTo>
                  <a:cubicBezTo>
                    <a:pt x="8" y="4"/>
                    <a:pt x="5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51" name="Freeform 222"/>
            <p:cNvSpPr>
              <a:spLocks/>
            </p:cNvSpPr>
            <p:nvPr/>
          </p:nvSpPr>
          <p:spPr bwMode="auto">
            <a:xfrm>
              <a:off x="1836" y="766"/>
              <a:ext cx="57" cy="34"/>
            </a:xfrm>
            <a:custGeom>
              <a:avLst/>
              <a:gdLst>
                <a:gd name="T0" fmla="*/ 24 w 24"/>
                <a:gd name="T1" fmla="*/ 0 h 14"/>
                <a:gd name="T2" fmla="*/ 24 w 24"/>
                <a:gd name="T3" fmla="*/ 3 h 14"/>
                <a:gd name="T4" fmla="*/ 9 w 24"/>
                <a:gd name="T5" fmla="*/ 14 h 14"/>
                <a:gd name="T6" fmla="*/ 0 w 24"/>
                <a:gd name="T7" fmla="*/ 6 h 14"/>
                <a:gd name="T8" fmla="*/ 8 w 24"/>
                <a:gd name="T9" fmla="*/ 3 h 14"/>
                <a:gd name="T10" fmla="*/ 24 w 24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4">
                  <a:moveTo>
                    <a:pt x="24" y="0"/>
                  </a:moveTo>
                  <a:cubicBezTo>
                    <a:pt x="23" y="2"/>
                    <a:pt x="24" y="2"/>
                    <a:pt x="24" y="3"/>
                  </a:cubicBezTo>
                  <a:cubicBezTo>
                    <a:pt x="23" y="11"/>
                    <a:pt x="15" y="11"/>
                    <a:pt x="9" y="14"/>
                  </a:cubicBezTo>
                  <a:cubicBezTo>
                    <a:pt x="6" y="12"/>
                    <a:pt x="2" y="10"/>
                    <a:pt x="0" y="6"/>
                  </a:cubicBezTo>
                  <a:cubicBezTo>
                    <a:pt x="5" y="7"/>
                    <a:pt x="13" y="6"/>
                    <a:pt x="8" y="3"/>
                  </a:cubicBezTo>
                  <a:cubicBezTo>
                    <a:pt x="14" y="0"/>
                    <a:pt x="18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52" name="Freeform 223"/>
            <p:cNvSpPr>
              <a:spLocks/>
            </p:cNvSpPr>
            <p:nvPr/>
          </p:nvSpPr>
          <p:spPr bwMode="auto">
            <a:xfrm>
              <a:off x="2033" y="766"/>
              <a:ext cx="33" cy="19"/>
            </a:xfrm>
            <a:custGeom>
              <a:avLst/>
              <a:gdLst>
                <a:gd name="T0" fmla="*/ 14 w 14"/>
                <a:gd name="T1" fmla="*/ 4 h 8"/>
                <a:gd name="T2" fmla="*/ 0 w 14"/>
                <a:gd name="T3" fmla="*/ 2 h 8"/>
                <a:gd name="T4" fmla="*/ 14 w 14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4"/>
                  </a:moveTo>
                  <a:cubicBezTo>
                    <a:pt x="12" y="6"/>
                    <a:pt x="0" y="8"/>
                    <a:pt x="0" y="2"/>
                  </a:cubicBezTo>
                  <a:cubicBezTo>
                    <a:pt x="5" y="0"/>
                    <a:pt x="11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53" name="Freeform 224"/>
            <p:cNvSpPr>
              <a:spLocks/>
            </p:cNvSpPr>
            <p:nvPr/>
          </p:nvSpPr>
          <p:spPr bwMode="auto">
            <a:xfrm>
              <a:off x="4314" y="795"/>
              <a:ext cx="31" cy="9"/>
            </a:xfrm>
            <a:custGeom>
              <a:avLst/>
              <a:gdLst>
                <a:gd name="T0" fmla="*/ 13 w 13"/>
                <a:gd name="T1" fmla="*/ 2 h 4"/>
                <a:gd name="T2" fmla="*/ 2 w 13"/>
                <a:gd name="T3" fmla="*/ 3 h 4"/>
                <a:gd name="T4" fmla="*/ 0 w 13"/>
                <a:gd name="T5" fmla="*/ 1 h 4"/>
                <a:gd name="T6" fmla="*/ 13 w 13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">
                  <a:moveTo>
                    <a:pt x="13" y="2"/>
                  </a:moveTo>
                  <a:cubicBezTo>
                    <a:pt x="11" y="3"/>
                    <a:pt x="4" y="4"/>
                    <a:pt x="2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1"/>
                    <a:pt x="10" y="0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54" name="Freeform 225"/>
            <p:cNvSpPr>
              <a:spLocks/>
            </p:cNvSpPr>
            <p:nvPr/>
          </p:nvSpPr>
          <p:spPr bwMode="auto">
            <a:xfrm>
              <a:off x="2232" y="809"/>
              <a:ext cx="23" cy="19"/>
            </a:xfrm>
            <a:custGeom>
              <a:avLst/>
              <a:gdLst>
                <a:gd name="T0" fmla="*/ 10 w 10"/>
                <a:gd name="T1" fmla="*/ 4 h 8"/>
                <a:gd name="T2" fmla="*/ 1 w 10"/>
                <a:gd name="T3" fmla="*/ 4 h 8"/>
                <a:gd name="T4" fmla="*/ 1 w 10"/>
                <a:gd name="T5" fmla="*/ 1 h 8"/>
                <a:gd name="T6" fmla="*/ 10 w 10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10" y="4"/>
                  </a:moveTo>
                  <a:cubicBezTo>
                    <a:pt x="6" y="5"/>
                    <a:pt x="3" y="8"/>
                    <a:pt x="1" y="4"/>
                  </a:cubicBezTo>
                  <a:cubicBezTo>
                    <a:pt x="0" y="3"/>
                    <a:pt x="2" y="2"/>
                    <a:pt x="1" y="1"/>
                  </a:cubicBezTo>
                  <a:cubicBezTo>
                    <a:pt x="6" y="0"/>
                    <a:pt x="10" y="0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55" name="Freeform 226"/>
            <p:cNvSpPr>
              <a:spLocks/>
            </p:cNvSpPr>
            <p:nvPr/>
          </p:nvSpPr>
          <p:spPr bwMode="auto">
            <a:xfrm>
              <a:off x="2497" y="857"/>
              <a:ext cx="99" cy="42"/>
            </a:xfrm>
            <a:custGeom>
              <a:avLst/>
              <a:gdLst>
                <a:gd name="T0" fmla="*/ 2 w 42"/>
                <a:gd name="T1" fmla="*/ 2 h 18"/>
                <a:gd name="T2" fmla="*/ 7 w 42"/>
                <a:gd name="T3" fmla="*/ 3 h 18"/>
                <a:gd name="T4" fmla="*/ 5 w 42"/>
                <a:gd name="T5" fmla="*/ 0 h 18"/>
                <a:gd name="T6" fmla="*/ 10 w 42"/>
                <a:gd name="T7" fmla="*/ 6 h 18"/>
                <a:gd name="T8" fmla="*/ 14 w 42"/>
                <a:gd name="T9" fmla="*/ 2 h 18"/>
                <a:gd name="T10" fmla="*/ 36 w 42"/>
                <a:gd name="T11" fmla="*/ 0 h 18"/>
                <a:gd name="T12" fmla="*/ 41 w 42"/>
                <a:gd name="T13" fmla="*/ 5 h 18"/>
                <a:gd name="T14" fmla="*/ 36 w 42"/>
                <a:gd name="T15" fmla="*/ 11 h 18"/>
                <a:gd name="T16" fmla="*/ 3 w 42"/>
                <a:gd name="T17" fmla="*/ 14 h 18"/>
                <a:gd name="T18" fmla="*/ 7 w 42"/>
                <a:gd name="T19" fmla="*/ 12 h 18"/>
                <a:gd name="T20" fmla="*/ 0 w 42"/>
                <a:gd name="T21" fmla="*/ 9 h 18"/>
                <a:gd name="T22" fmla="*/ 7 w 42"/>
                <a:gd name="T23" fmla="*/ 6 h 18"/>
                <a:gd name="T24" fmla="*/ 3 w 42"/>
                <a:gd name="T25" fmla="*/ 5 h 18"/>
                <a:gd name="T26" fmla="*/ 1 w 42"/>
                <a:gd name="T27" fmla="*/ 4 h 18"/>
                <a:gd name="T28" fmla="*/ 2 w 42"/>
                <a:gd name="T2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18">
                  <a:moveTo>
                    <a:pt x="2" y="2"/>
                  </a:moveTo>
                  <a:cubicBezTo>
                    <a:pt x="4" y="1"/>
                    <a:pt x="4" y="3"/>
                    <a:pt x="7" y="3"/>
                  </a:cubicBezTo>
                  <a:cubicBezTo>
                    <a:pt x="6" y="2"/>
                    <a:pt x="4" y="2"/>
                    <a:pt x="5" y="0"/>
                  </a:cubicBezTo>
                  <a:cubicBezTo>
                    <a:pt x="8" y="0"/>
                    <a:pt x="11" y="2"/>
                    <a:pt x="10" y="6"/>
                  </a:cubicBezTo>
                  <a:cubicBezTo>
                    <a:pt x="12" y="5"/>
                    <a:pt x="15" y="5"/>
                    <a:pt x="14" y="2"/>
                  </a:cubicBezTo>
                  <a:cubicBezTo>
                    <a:pt x="22" y="4"/>
                    <a:pt x="27" y="0"/>
                    <a:pt x="36" y="0"/>
                  </a:cubicBezTo>
                  <a:cubicBezTo>
                    <a:pt x="37" y="4"/>
                    <a:pt x="35" y="5"/>
                    <a:pt x="41" y="5"/>
                  </a:cubicBezTo>
                  <a:cubicBezTo>
                    <a:pt x="42" y="9"/>
                    <a:pt x="36" y="7"/>
                    <a:pt x="36" y="11"/>
                  </a:cubicBezTo>
                  <a:cubicBezTo>
                    <a:pt x="24" y="13"/>
                    <a:pt x="17" y="18"/>
                    <a:pt x="3" y="14"/>
                  </a:cubicBezTo>
                  <a:cubicBezTo>
                    <a:pt x="2" y="11"/>
                    <a:pt x="5" y="12"/>
                    <a:pt x="7" y="12"/>
                  </a:cubicBezTo>
                  <a:cubicBezTo>
                    <a:pt x="6" y="10"/>
                    <a:pt x="4" y="9"/>
                    <a:pt x="0" y="9"/>
                  </a:cubicBezTo>
                  <a:cubicBezTo>
                    <a:pt x="1" y="7"/>
                    <a:pt x="6" y="8"/>
                    <a:pt x="7" y="6"/>
                  </a:cubicBezTo>
                  <a:cubicBezTo>
                    <a:pt x="6" y="4"/>
                    <a:pt x="4" y="5"/>
                    <a:pt x="3" y="5"/>
                  </a:cubicBezTo>
                  <a:cubicBezTo>
                    <a:pt x="3" y="4"/>
                    <a:pt x="2" y="3"/>
                    <a:pt x="1" y="4"/>
                  </a:cubicBezTo>
                  <a:cubicBezTo>
                    <a:pt x="1" y="3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56" name="Freeform 227"/>
            <p:cNvSpPr>
              <a:spLocks/>
            </p:cNvSpPr>
            <p:nvPr/>
          </p:nvSpPr>
          <p:spPr bwMode="auto">
            <a:xfrm>
              <a:off x="1879" y="864"/>
              <a:ext cx="71" cy="33"/>
            </a:xfrm>
            <a:custGeom>
              <a:avLst/>
              <a:gdLst>
                <a:gd name="T0" fmla="*/ 16 w 30"/>
                <a:gd name="T1" fmla="*/ 0 h 14"/>
                <a:gd name="T2" fmla="*/ 25 w 30"/>
                <a:gd name="T3" fmla="*/ 5 h 14"/>
                <a:gd name="T4" fmla="*/ 30 w 30"/>
                <a:gd name="T5" fmla="*/ 12 h 14"/>
                <a:gd name="T6" fmla="*/ 6 w 30"/>
                <a:gd name="T7" fmla="*/ 14 h 14"/>
                <a:gd name="T8" fmla="*/ 0 w 30"/>
                <a:gd name="T9" fmla="*/ 12 h 14"/>
                <a:gd name="T10" fmla="*/ 16 w 30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">
                  <a:moveTo>
                    <a:pt x="16" y="0"/>
                  </a:moveTo>
                  <a:cubicBezTo>
                    <a:pt x="14" y="6"/>
                    <a:pt x="23" y="2"/>
                    <a:pt x="25" y="5"/>
                  </a:cubicBezTo>
                  <a:cubicBezTo>
                    <a:pt x="21" y="12"/>
                    <a:pt x="28" y="8"/>
                    <a:pt x="30" y="12"/>
                  </a:cubicBezTo>
                  <a:cubicBezTo>
                    <a:pt x="19" y="11"/>
                    <a:pt x="15" y="10"/>
                    <a:pt x="6" y="14"/>
                  </a:cubicBezTo>
                  <a:cubicBezTo>
                    <a:pt x="4" y="13"/>
                    <a:pt x="5" y="11"/>
                    <a:pt x="0" y="12"/>
                  </a:cubicBezTo>
                  <a:cubicBezTo>
                    <a:pt x="5" y="8"/>
                    <a:pt x="9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57" name="Freeform 228"/>
            <p:cNvSpPr>
              <a:spLocks/>
            </p:cNvSpPr>
            <p:nvPr/>
          </p:nvSpPr>
          <p:spPr bwMode="auto">
            <a:xfrm>
              <a:off x="1898" y="897"/>
              <a:ext cx="26" cy="14"/>
            </a:xfrm>
            <a:custGeom>
              <a:avLst/>
              <a:gdLst>
                <a:gd name="T0" fmla="*/ 11 w 11"/>
                <a:gd name="T1" fmla="*/ 2 h 6"/>
                <a:gd name="T2" fmla="*/ 0 w 11"/>
                <a:gd name="T3" fmla="*/ 5 h 6"/>
                <a:gd name="T4" fmla="*/ 11 w 11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11" y="2"/>
                  </a:moveTo>
                  <a:cubicBezTo>
                    <a:pt x="10" y="6"/>
                    <a:pt x="5" y="5"/>
                    <a:pt x="0" y="5"/>
                  </a:cubicBezTo>
                  <a:cubicBezTo>
                    <a:pt x="3" y="3"/>
                    <a:pt x="8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58" name="Freeform 229"/>
            <p:cNvSpPr>
              <a:spLocks/>
            </p:cNvSpPr>
            <p:nvPr/>
          </p:nvSpPr>
          <p:spPr bwMode="auto">
            <a:xfrm>
              <a:off x="1127" y="958"/>
              <a:ext cx="33" cy="24"/>
            </a:xfrm>
            <a:custGeom>
              <a:avLst/>
              <a:gdLst>
                <a:gd name="T0" fmla="*/ 14 w 14"/>
                <a:gd name="T1" fmla="*/ 6 h 10"/>
                <a:gd name="T2" fmla="*/ 0 w 14"/>
                <a:gd name="T3" fmla="*/ 10 h 10"/>
                <a:gd name="T4" fmla="*/ 14 w 14"/>
                <a:gd name="T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4" y="6"/>
                  </a:moveTo>
                  <a:cubicBezTo>
                    <a:pt x="8" y="6"/>
                    <a:pt x="6" y="10"/>
                    <a:pt x="0" y="10"/>
                  </a:cubicBezTo>
                  <a:cubicBezTo>
                    <a:pt x="0" y="4"/>
                    <a:pt x="13" y="0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59" name="Freeform 230"/>
            <p:cNvSpPr>
              <a:spLocks/>
            </p:cNvSpPr>
            <p:nvPr/>
          </p:nvSpPr>
          <p:spPr bwMode="auto">
            <a:xfrm>
              <a:off x="1008" y="989"/>
              <a:ext cx="36" cy="15"/>
            </a:xfrm>
            <a:custGeom>
              <a:avLst/>
              <a:gdLst>
                <a:gd name="T0" fmla="*/ 15 w 15"/>
                <a:gd name="T1" fmla="*/ 0 h 6"/>
                <a:gd name="T2" fmla="*/ 0 w 15"/>
                <a:gd name="T3" fmla="*/ 6 h 6"/>
                <a:gd name="T4" fmla="*/ 15 w 1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6">
                  <a:moveTo>
                    <a:pt x="15" y="0"/>
                  </a:moveTo>
                  <a:cubicBezTo>
                    <a:pt x="13" y="5"/>
                    <a:pt x="6" y="5"/>
                    <a:pt x="0" y="6"/>
                  </a:cubicBezTo>
                  <a:cubicBezTo>
                    <a:pt x="5" y="4"/>
                    <a:pt x="10" y="2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60" name="Freeform 231"/>
            <p:cNvSpPr>
              <a:spLocks/>
            </p:cNvSpPr>
            <p:nvPr/>
          </p:nvSpPr>
          <p:spPr bwMode="auto">
            <a:xfrm>
              <a:off x="2598" y="999"/>
              <a:ext cx="57" cy="52"/>
            </a:xfrm>
            <a:custGeom>
              <a:avLst/>
              <a:gdLst>
                <a:gd name="T0" fmla="*/ 10 w 24"/>
                <a:gd name="T1" fmla="*/ 6 h 22"/>
                <a:gd name="T2" fmla="*/ 15 w 24"/>
                <a:gd name="T3" fmla="*/ 0 h 22"/>
                <a:gd name="T4" fmla="*/ 24 w 24"/>
                <a:gd name="T5" fmla="*/ 6 h 22"/>
                <a:gd name="T6" fmla="*/ 20 w 24"/>
                <a:gd name="T7" fmla="*/ 8 h 22"/>
                <a:gd name="T8" fmla="*/ 0 w 24"/>
                <a:gd name="T9" fmla="*/ 20 h 22"/>
                <a:gd name="T10" fmla="*/ 6 w 24"/>
                <a:gd name="T11" fmla="*/ 13 h 22"/>
                <a:gd name="T12" fmla="*/ 2 w 24"/>
                <a:gd name="T13" fmla="*/ 12 h 22"/>
                <a:gd name="T14" fmla="*/ 2 w 24"/>
                <a:gd name="T15" fmla="*/ 11 h 22"/>
                <a:gd name="T16" fmla="*/ 3 w 24"/>
                <a:gd name="T17" fmla="*/ 11 h 22"/>
                <a:gd name="T18" fmla="*/ 5 w 24"/>
                <a:gd name="T19" fmla="*/ 7 h 22"/>
                <a:gd name="T20" fmla="*/ 10 w 24"/>
                <a:gd name="T2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2">
                  <a:moveTo>
                    <a:pt x="10" y="6"/>
                  </a:moveTo>
                  <a:cubicBezTo>
                    <a:pt x="10" y="3"/>
                    <a:pt x="13" y="3"/>
                    <a:pt x="15" y="0"/>
                  </a:cubicBezTo>
                  <a:cubicBezTo>
                    <a:pt x="19" y="1"/>
                    <a:pt x="24" y="2"/>
                    <a:pt x="24" y="6"/>
                  </a:cubicBezTo>
                  <a:cubicBezTo>
                    <a:pt x="23" y="7"/>
                    <a:pt x="22" y="7"/>
                    <a:pt x="20" y="8"/>
                  </a:cubicBezTo>
                  <a:cubicBezTo>
                    <a:pt x="23" y="21"/>
                    <a:pt x="8" y="22"/>
                    <a:pt x="0" y="20"/>
                  </a:cubicBezTo>
                  <a:cubicBezTo>
                    <a:pt x="2" y="17"/>
                    <a:pt x="4" y="15"/>
                    <a:pt x="6" y="13"/>
                  </a:cubicBezTo>
                  <a:cubicBezTo>
                    <a:pt x="6" y="11"/>
                    <a:pt x="3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10"/>
                    <a:pt x="3" y="7"/>
                    <a:pt x="5" y="7"/>
                  </a:cubicBezTo>
                  <a:cubicBezTo>
                    <a:pt x="6" y="6"/>
                    <a:pt x="10" y="8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61" name="Freeform 232"/>
            <p:cNvSpPr>
              <a:spLocks/>
            </p:cNvSpPr>
            <p:nvPr/>
          </p:nvSpPr>
          <p:spPr bwMode="auto">
            <a:xfrm>
              <a:off x="2975" y="1276"/>
              <a:ext cx="33" cy="12"/>
            </a:xfrm>
            <a:custGeom>
              <a:avLst/>
              <a:gdLst>
                <a:gd name="T0" fmla="*/ 14 w 14"/>
                <a:gd name="T1" fmla="*/ 1 h 5"/>
                <a:gd name="T2" fmla="*/ 1 w 14"/>
                <a:gd name="T3" fmla="*/ 1 h 5"/>
                <a:gd name="T4" fmla="*/ 14 w 14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5">
                  <a:moveTo>
                    <a:pt x="14" y="1"/>
                  </a:moveTo>
                  <a:cubicBezTo>
                    <a:pt x="10" y="5"/>
                    <a:pt x="6" y="1"/>
                    <a:pt x="1" y="1"/>
                  </a:cubicBezTo>
                  <a:cubicBezTo>
                    <a:pt x="0" y="0"/>
                    <a:pt x="12" y="0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62" name="Freeform 233"/>
            <p:cNvSpPr>
              <a:spLocks/>
            </p:cNvSpPr>
            <p:nvPr/>
          </p:nvSpPr>
          <p:spPr bwMode="auto">
            <a:xfrm>
              <a:off x="4264" y="1290"/>
              <a:ext cx="31" cy="27"/>
            </a:xfrm>
            <a:custGeom>
              <a:avLst/>
              <a:gdLst>
                <a:gd name="T0" fmla="*/ 3 w 13"/>
                <a:gd name="T1" fmla="*/ 2 h 11"/>
                <a:gd name="T2" fmla="*/ 10 w 13"/>
                <a:gd name="T3" fmla="*/ 1 h 11"/>
                <a:gd name="T4" fmla="*/ 10 w 13"/>
                <a:gd name="T5" fmla="*/ 2 h 11"/>
                <a:gd name="T6" fmla="*/ 11 w 13"/>
                <a:gd name="T7" fmla="*/ 6 h 11"/>
                <a:gd name="T8" fmla="*/ 7 w 13"/>
                <a:gd name="T9" fmla="*/ 10 h 11"/>
                <a:gd name="T10" fmla="*/ 1 w 13"/>
                <a:gd name="T11" fmla="*/ 7 h 11"/>
                <a:gd name="T12" fmla="*/ 3 w 1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3" y="2"/>
                  </a:moveTo>
                  <a:cubicBezTo>
                    <a:pt x="6" y="5"/>
                    <a:pt x="7" y="0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3" y="2"/>
                    <a:pt x="13" y="5"/>
                    <a:pt x="11" y="6"/>
                  </a:cubicBezTo>
                  <a:cubicBezTo>
                    <a:pt x="11" y="8"/>
                    <a:pt x="6" y="5"/>
                    <a:pt x="7" y="10"/>
                  </a:cubicBezTo>
                  <a:cubicBezTo>
                    <a:pt x="3" y="11"/>
                    <a:pt x="4" y="6"/>
                    <a:pt x="1" y="7"/>
                  </a:cubicBezTo>
                  <a:cubicBezTo>
                    <a:pt x="0" y="4"/>
                    <a:pt x="3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63" name="Freeform 234"/>
            <p:cNvSpPr>
              <a:spLocks/>
            </p:cNvSpPr>
            <p:nvPr/>
          </p:nvSpPr>
          <p:spPr bwMode="auto">
            <a:xfrm>
              <a:off x="4155" y="1421"/>
              <a:ext cx="29" cy="47"/>
            </a:xfrm>
            <a:custGeom>
              <a:avLst/>
              <a:gdLst>
                <a:gd name="T0" fmla="*/ 9 w 12"/>
                <a:gd name="T1" fmla="*/ 0 h 20"/>
                <a:gd name="T2" fmla="*/ 8 w 12"/>
                <a:gd name="T3" fmla="*/ 20 h 20"/>
                <a:gd name="T4" fmla="*/ 9 w 12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0">
                  <a:moveTo>
                    <a:pt x="9" y="0"/>
                  </a:moveTo>
                  <a:cubicBezTo>
                    <a:pt x="12" y="6"/>
                    <a:pt x="8" y="13"/>
                    <a:pt x="8" y="20"/>
                  </a:cubicBezTo>
                  <a:cubicBezTo>
                    <a:pt x="2" y="17"/>
                    <a:pt x="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64" name="Freeform 235"/>
            <p:cNvSpPr>
              <a:spLocks/>
            </p:cNvSpPr>
            <p:nvPr/>
          </p:nvSpPr>
          <p:spPr bwMode="auto">
            <a:xfrm>
              <a:off x="1654" y="1423"/>
              <a:ext cx="128" cy="78"/>
            </a:xfrm>
            <a:custGeom>
              <a:avLst/>
              <a:gdLst>
                <a:gd name="T0" fmla="*/ 54 w 54"/>
                <a:gd name="T1" fmla="*/ 29 h 33"/>
                <a:gd name="T2" fmla="*/ 35 w 54"/>
                <a:gd name="T3" fmla="*/ 31 h 33"/>
                <a:gd name="T4" fmla="*/ 39 w 54"/>
                <a:gd name="T5" fmla="*/ 28 h 33"/>
                <a:gd name="T6" fmla="*/ 31 w 54"/>
                <a:gd name="T7" fmla="*/ 21 h 33"/>
                <a:gd name="T8" fmla="*/ 16 w 54"/>
                <a:gd name="T9" fmla="*/ 14 h 33"/>
                <a:gd name="T10" fmla="*/ 0 w 54"/>
                <a:gd name="T11" fmla="*/ 20 h 33"/>
                <a:gd name="T12" fmla="*/ 54 w 5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3">
                  <a:moveTo>
                    <a:pt x="54" y="29"/>
                  </a:moveTo>
                  <a:cubicBezTo>
                    <a:pt x="51" y="33"/>
                    <a:pt x="42" y="31"/>
                    <a:pt x="35" y="31"/>
                  </a:cubicBezTo>
                  <a:cubicBezTo>
                    <a:pt x="36" y="29"/>
                    <a:pt x="38" y="29"/>
                    <a:pt x="39" y="28"/>
                  </a:cubicBezTo>
                  <a:cubicBezTo>
                    <a:pt x="35" y="27"/>
                    <a:pt x="31" y="26"/>
                    <a:pt x="31" y="21"/>
                  </a:cubicBezTo>
                  <a:cubicBezTo>
                    <a:pt x="25" y="20"/>
                    <a:pt x="15" y="19"/>
                    <a:pt x="16" y="14"/>
                  </a:cubicBezTo>
                  <a:cubicBezTo>
                    <a:pt x="9" y="14"/>
                    <a:pt x="7" y="20"/>
                    <a:pt x="0" y="20"/>
                  </a:cubicBezTo>
                  <a:cubicBezTo>
                    <a:pt x="15" y="0"/>
                    <a:pt x="41" y="21"/>
                    <a:pt x="5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65" name="Freeform 236"/>
            <p:cNvSpPr>
              <a:spLocks/>
            </p:cNvSpPr>
            <p:nvPr/>
          </p:nvSpPr>
          <p:spPr bwMode="auto">
            <a:xfrm>
              <a:off x="1865" y="1511"/>
              <a:ext cx="21" cy="19"/>
            </a:xfrm>
            <a:custGeom>
              <a:avLst/>
              <a:gdLst>
                <a:gd name="T0" fmla="*/ 0 w 9"/>
                <a:gd name="T1" fmla="*/ 4 h 8"/>
                <a:gd name="T2" fmla="*/ 9 w 9"/>
                <a:gd name="T3" fmla="*/ 3 h 8"/>
                <a:gd name="T4" fmla="*/ 0 w 9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0" y="4"/>
                  </a:moveTo>
                  <a:cubicBezTo>
                    <a:pt x="0" y="0"/>
                    <a:pt x="6" y="4"/>
                    <a:pt x="9" y="3"/>
                  </a:cubicBezTo>
                  <a:cubicBezTo>
                    <a:pt x="9" y="6"/>
                    <a:pt x="0" y="8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66" name="Freeform 237"/>
            <p:cNvSpPr>
              <a:spLocks/>
            </p:cNvSpPr>
            <p:nvPr/>
          </p:nvSpPr>
          <p:spPr bwMode="auto">
            <a:xfrm>
              <a:off x="4174" y="1511"/>
              <a:ext cx="38" cy="95"/>
            </a:xfrm>
            <a:custGeom>
              <a:avLst/>
              <a:gdLst>
                <a:gd name="T0" fmla="*/ 11 w 16"/>
                <a:gd name="T1" fmla="*/ 30 h 40"/>
                <a:gd name="T2" fmla="*/ 11 w 16"/>
                <a:gd name="T3" fmla="*/ 40 h 40"/>
                <a:gd name="T4" fmla="*/ 7 w 16"/>
                <a:gd name="T5" fmla="*/ 26 h 40"/>
                <a:gd name="T6" fmla="*/ 0 w 16"/>
                <a:gd name="T7" fmla="*/ 16 h 40"/>
                <a:gd name="T8" fmla="*/ 3 w 16"/>
                <a:gd name="T9" fmla="*/ 17 h 40"/>
                <a:gd name="T10" fmla="*/ 3 w 16"/>
                <a:gd name="T11" fmla="*/ 1 h 40"/>
                <a:gd name="T12" fmla="*/ 11 w 16"/>
                <a:gd name="T13" fmla="*/ 3 h 40"/>
                <a:gd name="T14" fmla="*/ 9 w 16"/>
                <a:gd name="T15" fmla="*/ 19 h 40"/>
                <a:gd name="T16" fmla="*/ 12 w 16"/>
                <a:gd name="T17" fmla="*/ 28 h 40"/>
                <a:gd name="T18" fmla="*/ 11 w 16"/>
                <a:gd name="T19" fmla="*/ 3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40">
                  <a:moveTo>
                    <a:pt x="11" y="30"/>
                  </a:moveTo>
                  <a:cubicBezTo>
                    <a:pt x="8" y="33"/>
                    <a:pt x="12" y="36"/>
                    <a:pt x="11" y="40"/>
                  </a:cubicBezTo>
                  <a:cubicBezTo>
                    <a:pt x="7" y="37"/>
                    <a:pt x="4" y="32"/>
                    <a:pt x="7" y="26"/>
                  </a:cubicBezTo>
                  <a:cubicBezTo>
                    <a:pt x="3" y="27"/>
                    <a:pt x="1" y="21"/>
                    <a:pt x="0" y="16"/>
                  </a:cubicBezTo>
                  <a:cubicBezTo>
                    <a:pt x="1" y="16"/>
                    <a:pt x="2" y="17"/>
                    <a:pt x="3" y="17"/>
                  </a:cubicBezTo>
                  <a:cubicBezTo>
                    <a:pt x="2" y="13"/>
                    <a:pt x="2" y="4"/>
                    <a:pt x="3" y="1"/>
                  </a:cubicBezTo>
                  <a:cubicBezTo>
                    <a:pt x="7" y="0"/>
                    <a:pt x="7" y="4"/>
                    <a:pt x="11" y="3"/>
                  </a:cubicBezTo>
                  <a:cubicBezTo>
                    <a:pt x="12" y="10"/>
                    <a:pt x="16" y="16"/>
                    <a:pt x="9" y="19"/>
                  </a:cubicBezTo>
                  <a:cubicBezTo>
                    <a:pt x="10" y="22"/>
                    <a:pt x="12" y="25"/>
                    <a:pt x="12" y="28"/>
                  </a:cubicBezTo>
                  <a:cubicBezTo>
                    <a:pt x="12" y="29"/>
                    <a:pt x="11" y="29"/>
                    <a:pt x="11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67" name="Freeform 238"/>
            <p:cNvSpPr>
              <a:spLocks/>
            </p:cNvSpPr>
            <p:nvPr/>
          </p:nvSpPr>
          <p:spPr bwMode="auto">
            <a:xfrm>
              <a:off x="4236" y="1601"/>
              <a:ext cx="19" cy="19"/>
            </a:xfrm>
            <a:custGeom>
              <a:avLst/>
              <a:gdLst>
                <a:gd name="T0" fmla="*/ 6 w 8"/>
                <a:gd name="T1" fmla="*/ 0 h 8"/>
                <a:gd name="T2" fmla="*/ 8 w 8"/>
                <a:gd name="T3" fmla="*/ 8 h 8"/>
                <a:gd name="T4" fmla="*/ 0 w 8"/>
                <a:gd name="T5" fmla="*/ 0 h 8"/>
                <a:gd name="T6" fmla="*/ 6 w 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6" y="3"/>
                    <a:pt x="8" y="4"/>
                    <a:pt x="8" y="8"/>
                  </a:cubicBezTo>
                  <a:cubicBezTo>
                    <a:pt x="3" y="8"/>
                    <a:pt x="2" y="3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68" name="Freeform 239"/>
            <p:cNvSpPr>
              <a:spLocks/>
            </p:cNvSpPr>
            <p:nvPr/>
          </p:nvSpPr>
          <p:spPr bwMode="auto">
            <a:xfrm>
              <a:off x="3684" y="1641"/>
              <a:ext cx="31" cy="55"/>
            </a:xfrm>
            <a:custGeom>
              <a:avLst/>
              <a:gdLst>
                <a:gd name="T0" fmla="*/ 12 w 13"/>
                <a:gd name="T1" fmla="*/ 19 h 23"/>
                <a:gd name="T2" fmla="*/ 4 w 13"/>
                <a:gd name="T3" fmla="*/ 23 h 23"/>
                <a:gd name="T4" fmla="*/ 4 w 13"/>
                <a:gd name="T5" fmla="*/ 0 h 23"/>
                <a:gd name="T6" fmla="*/ 12 w 13"/>
                <a:gd name="T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3">
                  <a:moveTo>
                    <a:pt x="12" y="19"/>
                  </a:moveTo>
                  <a:cubicBezTo>
                    <a:pt x="10" y="21"/>
                    <a:pt x="8" y="23"/>
                    <a:pt x="4" y="23"/>
                  </a:cubicBezTo>
                  <a:cubicBezTo>
                    <a:pt x="0" y="17"/>
                    <a:pt x="0" y="3"/>
                    <a:pt x="4" y="0"/>
                  </a:cubicBezTo>
                  <a:cubicBezTo>
                    <a:pt x="7" y="6"/>
                    <a:pt x="13" y="10"/>
                    <a:pt x="1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69" name="Freeform 240"/>
            <p:cNvSpPr>
              <a:spLocks/>
            </p:cNvSpPr>
            <p:nvPr/>
          </p:nvSpPr>
          <p:spPr bwMode="auto">
            <a:xfrm>
              <a:off x="1543" y="1776"/>
              <a:ext cx="14" cy="22"/>
            </a:xfrm>
            <a:custGeom>
              <a:avLst/>
              <a:gdLst>
                <a:gd name="T0" fmla="*/ 6 w 6"/>
                <a:gd name="T1" fmla="*/ 2 h 9"/>
                <a:gd name="T2" fmla="*/ 2 w 6"/>
                <a:gd name="T3" fmla="*/ 8 h 9"/>
                <a:gd name="T4" fmla="*/ 1 w 6"/>
                <a:gd name="T5" fmla="*/ 1 h 9"/>
                <a:gd name="T6" fmla="*/ 6 w 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3" y="3"/>
                    <a:pt x="6" y="9"/>
                    <a:pt x="2" y="8"/>
                  </a:cubicBezTo>
                  <a:cubicBezTo>
                    <a:pt x="2" y="5"/>
                    <a:pt x="0" y="4"/>
                    <a:pt x="1" y="1"/>
                  </a:cubicBezTo>
                  <a:cubicBezTo>
                    <a:pt x="4" y="0"/>
                    <a:pt x="3" y="3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70" name="Freeform 241"/>
            <p:cNvSpPr>
              <a:spLocks/>
            </p:cNvSpPr>
            <p:nvPr/>
          </p:nvSpPr>
          <p:spPr bwMode="auto">
            <a:xfrm>
              <a:off x="4288" y="1812"/>
              <a:ext cx="42" cy="24"/>
            </a:xfrm>
            <a:custGeom>
              <a:avLst/>
              <a:gdLst>
                <a:gd name="T0" fmla="*/ 18 w 18"/>
                <a:gd name="T1" fmla="*/ 10 h 10"/>
                <a:gd name="T2" fmla="*/ 0 w 18"/>
                <a:gd name="T3" fmla="*/ 7 h 10"/>
                <a:gd name="T4" fmla="*/ 18 w 18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0">
                  <a:moveTo>
                    <a:pt x="18" y="10"/>
                  </a:moveTo>
                  <a:cubicBezTo>
                    <a:pt x="12" y="8"/>
                    <a:pt x="6" y="2"/>
                    <a:pt x="0" y="7"/>
                  </a:cubicBezTo>
                  <a:cubicBezTo>
                    <a:pt x="2" y="0"/>
                    <a:pt x="18" y="2"/>
                    <a:pt x="1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71" name="Freeform 242"/>
            <p:cNvSpPr>
              <a:spLocks/>
            </p:cNvSpPr>
            <p:nvPr/>
          </p:nvSpPr>
          <p:spPr bwMode="auto">
            <a:xfrm>
              <a:off x="4546" y="1838"/>
              <a:ext cx="52" cy="40"/>
            </a:xfrm>
            <a:custGeom>
              <a:avLst/>
              <a:gdLst>
                <a:gd name="T0" fmla="*/ 22 w 22"/>
                <a:gd name="T1" fmla="*/ 0 h 17"/>
                <a:gd name="T2" fmla="*/ 0 w 22"/>
                <a:gd name="T3" fmla="*/ 8 h 17"/>
                <a:gd name="T4" fmla="*/ 14 w 22"/>
                <a:gd name="T5" fmla="*/ 7 h 17"/>
                <a:gd name="T6" fmla="*/ 17 w 22"/>
                <a:gd name="T7" fmla="*/ 0 h 17"/>
                <a:gd name="T8" fmla="*/ 22 w 2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7">
                  <a:moveTo>
                    <a:pt x="22" y="0"/>
                  </a:moveTo>
                  <a:cubicBezTo>
                    <a:pt x="21" y="9"/>
                    <a:pt x="6" y="17"/>
                    <a:pt x="0" y="8"/>
                  </a:cubicBezTo>
                  <a:cubicBezTo>
                    <a:pt x="8" y="9"/>
                    <a:pt x="9" y="4"/>
                    <a:pt x="14" y="7"/>
                  </a:cubicBezTo>
                  <a:cubicBezTo>
                    <a:pt x="17" y="6"/>
                    <a:pt x="18" y="4"/>
                    <a:pt x="17" y="0"/>
                  </a:cubicBezTo>
                  <a:cubicBezTo>
                    <a:pt x="19" y="0"/>
                    <a:pt x="20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72" name="Freeform 243"/>
            <p:cNvSpPr>
              <a:spLocks/>
            </p:cNvSpPr>
            <p:nvPr/>
          </p:nvSpPr>
          <p:spPr bwMode="auto">
            <a:xfrm>
              <a:off x="4006" y="1859"/>
              <a:ext cx="128" cy="53"/>
            </a:xfrm>
            <a:custGeom>
              <a:avLst/>
              <a:gdLst>
                <a:gd name="T0" fmla="*/ 53 w 54"/>
                <a:gd name="T1" fmla="*/ 15 h 22"/>
                <a:gd name="T2" fmla="*/ 54 w 54"/>
                <a:gd name="T3" fmla="*/ 15 h 22"/>
                <a:gd name="T4" fmla="*/ 47 w 54"/>
                <a:gd name="T5" fmla="*/ 18 h 22"/>
                <a:gd name="T6" fmla="*/ 0 w 54"/>
                <a:gd name="T7" fmla="*/ 7 h 22"/>
                <a:gd name="T8" fmla="*/ 4 w 54"/>
                <a:gd name="T9" fmla="*/ 1 h 22"/>
                <a:gd name="T10" fmla="*/ 18 w 54"/>
                <a:gd name="T11" fmla="*/ 7 h 22"/>
                <a:gd name="T12" fmla="*/ 29 w 54"/>
                <a:gd name="T13" fmla="*/ 5 h 22"/>
                <a:gd name="T14" fmla="*/ 45 w 54"/>
                <a:gd name="T15" fmla="*/ 8 h 22"/>
                <a:gd name="T16" fmla="*/ 40 w 54"/>
                <a:gd name="T17" fmla="*/ 10 h 22"/>
                <a:gd name="T18" fmla="*/ 44 w 54"/>
                <a:gd name="T19" fmla="*/ 13 h 22"/>
                <a:gd name="T20" fmla="*/ 48 w 54"/>
                <a:gd name="T21" fmla="*/ 15 h 22"/>
                <a:gd name="T22" fmla="*/ 53 w 54"/>
                <a:gd name="T23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22">
                  <a:moveTo>
                    <a:pt x="53" y="15"/>
                  </a:moveTo>
                  <a:cubicBezTo>
                    <a:pt x="53" y="15"/>
                    <a:pt x="54" y="15"/>
                    <a:pt x="54" y="15"/>
                  </a:cubicBezTo>
                  <a:cubicBezTo>
                    <a:pt x="53" y="22"/>
                    <a:pt x="49" y="14"/>
                    <a:pt x="47" y="18"/>
                  </a:cubicBezTo>
                  <a:cubicBezTo>
                    <a:pt x="32" y="14"/>
                    <a:pt x="13" y="14"/>
                    <a:pt x="0" y="7"/>
                  </a:cubicBezTo>
                  <a:cubicBezTo>
                    <a:pt x="2" y="6"/>
                    <a:pt x="3" y="4"/>
                    <a:pt x="4" y="1"/>
                  </a:cubicBezTo>
                  <a:cubicBezTo>
                    <a:pt x="8" y="4"/>
                    <a:pt x="16" y="0"/>
                    <a:pt x="18" y="7"/>
                  </a:cubicBezTo>
                  <a:cubicBezTo>
                    <a:pt x="23" y="6"/>
                    <a:pt x="27" y="10"/>
                    <a:pt x="29" y="5"/>
                  </a:cubicBezTo>
                  <a:cubicBezTo>
                    <a:pt x="34" y="6"/>
                    <a:pt x="38" y="9"/>
                    <a:pt x="45" y="8"/>
                  </a:cubicBezTo>
                  <a:cubicBezTo>
                    <a:pt x="45" y="9"/>
                    <a:pt x="42" y="10"/>
                    <a:pt x="40" y="10"/>
                  </a:cubicBezTo>
                  <a:cubicBezTo>
                    <a:pt x="39" y="13"/>
                    <a:pt x="42" y="13"/>
                    <a:pt x="44" y="13"/>
                  </a:cubicBezTo>
                  <a:cubicBezTo>
                    <a:pt x="48" y="12"/>
                    <a:pt x="47" y="14"/>
                    <a:pt x="48" y="15"/>
                  </a:cubicBezTo>
                  <a:cubicBezTo>
                    <a:pt x="50" y="15"/>
                    <a:pt x="51" y="15"/>
                    <a:pt x="5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73" name="Freeform 244"/>
            <p:cNvSpPr>
              <a:spLocks/>
            </p:cNvSpPr>
            <p:nvPr/>
          </p:nvSpPr>
          <p:spPr bwMode="auto">
            <a:xfrm>
              <a:off x="4186" y="1883"/>
              <a:ext cx="40" cy="29"/>
            </a:xfrm>
            <a:custGeom>
              <a:avLst/>
              <a:gdLst>
                <a:gd name="T0" fmla="*/ 15 w 17"/>
                <a:gd name="T1" fmla="*/ 5 h 12"/>
                <a:gd name="T2" fmla="*/ 0 w 17"/>
                <a:gd name="T3" fmla="*/ 9 h 12"/>
                <a:gd name="T4" fmla="*/ 15 w 17"/>
                <a:gd name="T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2">
                  <a:moveTo>
                    <a:pt x="15" y="5"/>
                  </a:moveTo>
                  <a:cubicBezTo>
                    <a:pt x="17" y="10"/>
                    <a:pt x="6" y="9"/>
                    <a:pt x="0" y="9"/>
                  </a:cubicBezTo>
                  <a:cubicBezTo>
                    <a:pt x="1" y="0"/>
                    <a:pt x="12" y="12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74" name="Freeform 245"/>
            <p:cNvSpPr>
              <a:spLocks/>
            </p:cNvSpPr>
            <p:nvPr/>
          </p:nvSpPr>
          <p:spPr bwMode="auto">
            <a:xfrm>
              <a:off x="4229" y="1897"/>
              <a:ext cx="49" cy="29"/>
            </a:xfrm>
            <a:custGeom>
              <a:avLst/>
              <a:gdLst>
                <a:gd name="T0" fmla="*/ 21 w 21"/>
                <a:gd name="T1" fmla="*/ 0 h 12"/>
                <a:gd name="T2" fmla="*/ 0 w 21"/>
                <a:gd name="T3" fmla="*/ 12 h 12"/>
                <a:gd name="T4" fmla="*/ 21 w 21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2">
                  <a:moveTo>
                    <a:pt x="21" y="0"/>
                  </a:moveTo>
                  <a:cubicBezTo>
                    <a:pt x="14" y="4"/>
                    <a:pt x="9" y="9"/>
                    <a:pt x="0" y="12"/>
                  </a:cubicBezTo>
                  <a:cubicBezTo>
                    <a:pt x="3" y="4"/>
                    <a:pt x="11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75" name="Freeform 246"/>
            <p:cNvSpPr>
              <a:spLocks/>
            </p:cNvSpPr>
            <p:nvPr/>
          </p:nvSpPr>
          <p:spPr bwMode="auto">
            <a:xfrm>
              <a:off x="4879" y="2025"/>
              <a:ext cx="17" cy="17"/>
            </a:xfrm>
            <a:custGeom>
              <a:avLst/>
              <a:gdLst>
                <a:gd name="T0" fmla="*/ 7 w 7"/>
                <a:gd name="T1" fmla="*/ 0 h 7"/>
                <a:gd name="T2" fmla="*/ 6 w 7"/>
                <a:gd name="T3" fmla="*/ 6 h 7"/>
                <a:gd name="T4" fmla="*/ 0 w 7"/>
                <a:gd name="T5" fmla="*/ 5 h 7"/>
                <a:gd name="T6" fmla="*/ 7 w 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cubicBezTo>
                    <a:pt x="7" y="3"/>
                    <a:pt x="7" y="5"/>
                    <a:pt x="6" y="6"/>
                  </a:cubicBezTo>
                  <a:cubicBezTo>
                    <a:pt x="3" y="7"/>
                    <a:pt x="2" y="5"/>
                    <a:pt x="0" y="5"/>
                  </a:cubicBezTo>
                  <a:cubicBezTo>
                    <a:pt x="1" y="2"/>
                    <a:pt x="2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76" name="Freeform 247"/>
            <p:cNvSpPr>
              <a:spLocks/>
            </p:cNvSpPr>
            <p:nvPr/>
          </p:nvSpPr>
          <p:spPr bwMode="auto">
            <a:xfrm>
              <a:off x="4354" y="2353"/>
              <a:ext cx="50" cy="49"/>
            </a:xfrm>
            <a:custGeom>
              <a:avLst/>
              <a:gdLst>
                <a:gd name="T0" fmla="*/ 5 w 21"/>
                <a:gd name="T1" fmla="*/ 0 h 21"/>
                <a:gd name="T2" fmla="*/ 21 w 21"/>
                <a:gd name="T3" fmla="*/ 1 h 21"/>
                <a:gd name="T4" fmla="*/ 12 w 21"/>
                <a:gd name="T5" fmla="*/ 17 h 21"/>
                <a:gd name="T6" fmla="*/ 0 w 21"/>
                <a:gd name="T7" fmla="*/ 19 h 21"/>
                <a:gd name="T8" fmla="*/ 5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5" y="0"/>
                  </a:moveTo>
                  <a:cubicBezTo>
                    <a:pt x="9" y="5"/>
                    <a:pt x="15" y="4"/>
                    <a:pt x="21" y="1"/>
                  </a:cubicBezTo>
                  <a:cubicBezTo>
                    <a:pt x="21" y="9"/>
                    <a:pt x="13" y="10"/>
                    <a:pt x="12" y="17"/>
                  </a:cubicBezTo>
                  <a:cubicBezTo>
                    <a:pt x="7" y="12"/>
                    <a:pt x="7" y="21"/>
                    <a:pt x="0" y="19"/>
                  </a:cubicBezTo>
                  <a:cubicBezTo>
                    <a:pt x="1" y="14"/>
                    <a:pt x="1" y="5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77" name="Freeform 248"/>
            <p:cNvSpPr>
              <a:spLocks/>
            </p:cNvSpPr>
            <p:nvPr/>
          </p:nvSpPr>
          <p:spPr bwMode="auto">
            <a:xfrm>
              <a:off x="4562" y="2353"/>
              <a:ext cx="138" cy="102"/>
            </a:xfrm>
            <a:custGeom>
              <a:avLst/>
              <a:gdLst>
                <a:gd name="T0" fmla="*/ 53 w 58"/>
                <a:gd name="T1" fmla="*/ 0 h 43"/>
                <a:gd name="T2" fmla="*/ 52 w 58"/>
                <a:gd name="T3" fmla="*/ 4 h 43"/>
                <a:gd name="T4" fmla="*/ 58 w 58"/>
                <a:gd name="T5" fmla="*/ 3 h 43"/>
                <a:gd name="T6" fmla="*/ 41 w 58"/>
                <a:gd name="T7" fmla="*/ 21 h 43"/>
                <a:gd name="T8" fmla="*/ 0 w 58"/>
                <a:gd name="T9" fmla="*/ 34 h 43"/>
                <a:gd name="T10" fmla="*/ 53 w 58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3">
                  <a:moveTo>
                    <a:pt x="53" y="0"/>
                  </a:moveTo>
                  <a:cubicBezTo>
                    <a:pt x="53" y="2"/>
                    <a:pt x="52" y="2"/>
                    <a:pt x="52" y="4"/>
                  </a:cubicBezTo>
                  <a:cubicBezTo>
                    <a:pt x="53" y="7"/>
                    <a:pt x="55" y="2"/>
                    <a:pt x="58" y="3"/>
                  </a:cubicBezTo>
                  <a:cubicBezTo>
                    <a:pt x="56" y="12"/>
                    <a:pt x="41" y="12"/>
                    <a:pt x="41" y="21"/>
                  </a:cubicBezTo>
                  <a:cubicBezTo>
                    <a:pt x="23" y="21"/>
                    <a:pt x="18" y="43"/>
                    <a:pt x="0" y="34"/>
                  </a:cubicBezTo>
                  <a:cubicBezTo>
                    <a:pt x="15" y="20"/>
                    <a:pt x="37" y="13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78" name="Freeform 255"/>
            <p:cNvSpPr>
              <a:spLocks/>
            </p:cNvSpPr>
            <p:nvPr/>
          </p:nvSpPr>
          <p:spPr bwMode="auto">
            <a:xfrm>
              <a:off x="4070" y="2130"/>
              <a:ext cx="12" cy="23"/>
            </a:xfrm>
            <a:custGeom>
              <a:avLst/>
              <a:gdLst>
                <a:gd name="T0" fmla="*/ 4 w 5"/>
                <a:gd name="T1" fmla="*/ 0 h 10"/>
                <a:gd name="T2" fmla="*/ 2 w 5"/>
                <a:gd name="T3" fmla="*/ 5 h 10"/>
                <a:gd name="T4" fmla="*/ 1 w 5"/>
                <a:gd name="T5" fmla="*/ 10 h 10"/>
                <a:gd name="T6" fmla="*/ 0 w 5"/>
                <a:gd name="T7" fmla="*/ 7 h 10"/>
                <a:gd name="T8" fmla="*/ 4 w 5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4" y="0"/>
                  </a:moveTo>
                  <a:cubicBezTo>
                    <a:pt x="4" y="4"/>
                    <a:pt x="5" y="9"/>
                    <a:pt x="2" y="5"/>
                  </a:cubicBezTo>
                  <a:cubicBezTo>
                    <a:pt x="2" y="7"/>
                    <a:pt x="3" y="10"/>
                    <a:pt x="1" y="10"/>
                  </a:cubicBezTo>
                  <a:cubicBezTo>
                    <a:pt x="1" y="9"/>
                    <a:pt x="1" y="8"/>
                    <a:pt x="0" y="7"/>
                  </a:cubicBezTo>
                  <a:cubicBezTo>
                    <a:pt x="2" y="5"/>
                    <a:pt x="3" y="3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479" name="Freeform 256"/>
            <p:cNvSpPr>
              <a:spLocks/>
            </p:cNvSpPr>
            <p:nvPr/>
          </p:nvSpPr>
          <p:spPr bwMode="auto">
            <a:xfrm>
              <a:off x="4222" y="1765"/>
              <a:ext cx="23" cy="2"/>
            </a:xfrm>
            <a:custGeom>
              <a:avLst/>
              <a:gdLst>
                <a:gd name="T0" fmla="*/ 0 w 10"/>
                <a:gd name="T1" fmla="*/ 0 h 1"/>
                <a:gd name="T2" fmla="*/ 10 w 10"/>
                <a:gd name="T3" fmla="*/ 0 h 1"/>
                <a:gd name="T4" fmla="*/ 0 w 10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cubicBezTo>
                    <a:pt x="3" y="0"/>
                    <a:pt x="7" y="0"/>
                    <a:pt x="10" y="0"/>
                  </a:cubicBezTo>
                  <a:cubicBezTo>
                    <a:pt x="9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D66B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+mn-cs"/>
              </a:endParaRPr>
            </a:p>
          </p:txBody>
        </p:sp>
      </p:grpSp>
      <p:grpSp>
        <p:nvGrpSpPr>
          <p:cNvPr id="658" name="Group 657"/>
          <p:cNvGrpSpPr/>
          <p:nvPr userDrawn="1"/>
        </p:nvGrpSpPr>
        <p:grpSpPr>
          <a:xfrm>
            <a:off x="4081713" y="2487708"/>
            <a:ext cx="970792" cy="1078658"/>
            <a:chOff x="6642359" y="2288663"/>
            <a:chExt cx="397894" cy="397894"/>
          </a:xfrm>
        </p:grpSpPr>
        <p:sp>
          <p:nvSpPr>
            <p:cNvPr id="659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60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61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62" name="Group 661"/>
          <p:cNvGrpSpPr/>
          <p:nvPr userDrawn="1"/>
        </p:nvGrpSpPr>
        <p:grpSpPr>
          <a:xfrm>
            <a:off x="845696" y="2425330"/>
            <a:ext cx="747132" cy="830147"/>
            <a:chOff x="6642359" y="2288663"/>
            <a:chExt cx="397894" cy="397894"/>
          </a:xfrm>
        </p:grpSpPr>
        <p:sp>
          <p:nvSpPr>
            <p:cNvPr id="663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64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65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66" name="Group 665"/>
          <p:cNvGrpSpPr/>
          <p:nvPr userDrawn="1"/>
        </p:nvGrpSpPr>
        <p:grpSpPr>
          <a:xfrm>
            <a:off x="2890889" y="2334922"/>
            <a:ext cx="611436" cy="679373"/>
            <a:chOff x="6642359" y="2288663"/>
            <a:chExt cx="397894" cy="397894"/>
          </a:xfrm>
        </p:grpSpPr>
        <p:sp>
          <p:nvSpPr>
            <p:cNvPr id="667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68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69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70" name="Group 669"/>
          <p:cNvGrpSpPr/>
          <p:nvPr userDrawn="1"/>
        </p:nvGrpSpPr>
        <p:grpSpPr>
          <a:xfrm>
            <a:off x="5210274" y="4212961"/>
            <a:ext cx="316290" cy="351433"/>
            <a:chOff x="6642359" y="2288663"/>
            <a:chExt cx="397894" cy="397894"/>
          </a:xfrm>
        </p:grpSpPr>
        <p:sp>
          <p:nvSpPr>
            <p:cNvPr id="671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72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73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74" name="Group 673"/>
          <p:cNvGrpSpPr/>
          <p:nvPr userDrawn="1"/>
        </p:nvGrpSpPr>
        <p:grpSpPr>
          <a:xfrm>
            <a:off x="2765212" y="3260871"/>
            <a:ext cx="316290" cy="351433"/>
            <a:chOff x="6642359" y="2288663"/>
            <a:chExt cx="397894" cy="397894"/>
          </a:xfrm>
        </p:grpSpPr>
        <p:sp>
          <p:nvSpPr>
            <p:cNvPr id="675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76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77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78" name="Group 677"/>
          <p:cNvGrpSpPr/>
          <p:nvPr userDrawn="1"/>
        </p:nvGrpSpPr>
        <p:grpSpPr>
          <a:xfrm>
            <a:off x="1799906" y="3902711"/>
            <a:ext cx="316290" cy="351433"/>
            <a:chOff x="6642359" y="2288663"/>
            <a:chExt cx="397894" cy="397894"/>
          </a:xfrm>
        </p:grpSpPr>
        <p:sp>
          <p:nvSpPr>
            <p:cNvPr id="679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80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81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82" name="Rectangle 681"/>
          <p:cNvSpPr/>
          <p:nvPr userDrawn="1"/>
        </p:nvSpPr>
        <p:spPr>
          <a:xfrm>
            <a:off x="6369305" y="3973377"/>
            <a:ext cx="2163135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83" name="Rectangle 682"/>
          <p:cNvSpPr/>
          <p:nvPr userDrawn="1"/>
        </p:nvSpPr>
        <p:spPr>
          <a:xfrm>
            <a:off x="6369305" y="4533417"/>
            <a:ext cx="2163135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84" name="Rectangle 683"/>
          <p:cNvSpPr/>
          <p:nvPr userDrawn="1"/>
        </p:nvSpPr>
        <p:spPr>
          <a:xfrm>
            <a:off x="6369305" y="2853299"/>
            <a:ext cx="2163135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85" name="Rectangle 684"/>
          <p:cNvSpPr/>
          <p:nvPr userDrawn="1"/>
        </p:nvSpPr>
        <p:spPr>
          <a:xfrm>
            <a:off x="6369305" y="3413338"/>
            <a:ext cx="2163135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86" name="Rectangle 685"/>
          <p:cNvSpPr/>
          <p:nvPr userDrawn="1"/>
        </p:nvSpPr>
        <p:spPr>
          <a:xfrm>
            <a:off x="6369305" y="2292777"/>
            <a:ext cx="2163135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87" name="Rectangle 686"/>
          <p:cNvSpPr/>
          <p:nvPr userDrawn="1"/>
        </p:nvSpPr>
        <p:spPr>
          <a:xfrm>
            <a:off x="6369305" y="1812747"/>
            <a:ext cx="2163135" cy="48003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88" name="Rectangle 687"/>
          <p:cNvSpPr/>
          <p:nvPr userDrawn="1"/>
        </p:nvSpPr>
        <p:spPr>
          <a:xfrm>
            <a:off x="6366926" y="3973377"/>
            <a:ext cx="2173276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89" name="Rectangle 688"/>
          <p:cNvSpPr/>
          <p:nvPr userDrawn="1"/>
        </p:nvSpPr>
        <p:spPr>
          <a:xfrm>
            <a:off x="6366926" y="4533417"/>
            <a:ext cx="2173276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90" name="Rectangle 689"/>
          <p:cNvSpPr/>
          <p:nvPr userDrawn="1"/>
        </p:nvSpPr>
        <p:spPr>
          <a:xfrm>
            <a:off x="6366926" y="2853299"/>
            <a:ext cx="2173276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91" name="Rectangle 690"/>
          <p:cNvSpPr/>
          <p:nvPr userDrawn="1"/>
        </p:nvSpPr>
        <p:spPr>
          <a:xfrm>
            <a:off x="6366926" y="3413338"/>
            <a:ext cx="2173276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92" name="Rectangle 691"/>
          <p:cNvSpPr/>
          <p:nvPr userDrawn="1"/>
        </p:nvSpPr>
        <p:spPr>
          <a:xfrm>
            <a:off x="6366926" y="2292777"/>
            <a:ext cx="2173276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693" name="Text Placeholder 4"/>
          <p:cNvSpPr>
            <a:spLocks noGrp="1"/>
          </p:cNvSpPr>
          <p:nvPr>
            <p:ph type="body" sz="quarter" idx="52" hasCustomPrompt="1"/>
          </p:nvPr>
        </p:nvSpPr>
        <p:spPr>
          <a:xfrm>
            <a:off x="6369304" y="1812746"/>
            <a:ext cx="2163136" cy="48003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Description</a:t>
            </a:r>
            <a:endParaRPr lang="en-US" noProof="0" dirty="0"/>
          </a:p>
        </p:txBody>
      </p:sp>
      <p:sp>
        <p:nvSpPr>
          <p:cNvPr id="694" name="Text Placeholder 4"/>
          <p:cNvSpPr>
            <a:spLocks noGrp="1"/>
          </p:cNvSpPr>
          <p:nvPr>
            <p:ph type="body" sz="quarter" idx="53" hasCustomPrompt="1"/>
          </p:nvPr>
        </p:nvSpPr>
        <p:spPr>
          <a:xfrm>
            <a:off x="6373489" y="2854860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695" name="Text Placeholder 4"/>
          <p:cNvSpPr>
            <a:spLocks noGrp="1"/>
          </p:cNvSpPr>
          <p:nvPr>
            <p:ph type="body" sz="quarter" idx="54" hasCustomPrompt="1"/>
          </p:nvPr>
        </p:nvSpPr>
        <p:spPr>
          <a:xfrm>
            <a:off x="6372200" y="3413338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696" name="Text Placeholder 4"/>
          <p:cNvSpPr>
            <a:spLocks noGrp="1"/>
          </p:cNvSpPr>
          <p:nvPr>
            <p:ph type="body" sz="quarter" idx="55" hasCustomPrompt="1"/>
          </p:nvPr>
        </p:nvSpPr>
        <p:spPr>
          <a:xfrm>
            <a:off x="6372200" y="3969647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697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6372200" y="4533417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698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6372200" y="2292777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772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 Check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Goals Checklist</a:t>
            </a:r>
          </a:p>
        </p:txBody>
      </p:sp>
      <p:sp>
        <p:nvSpPr>
          <p:cNvPr id="33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184229" y="1958727"/>
            <a:ext cx="2766754" cy="3076067"/>
            <a:chOff x="3184229" y="1762854"/>
            <a:chExt cx="2766754" cy="2768460"/>
          </a:xfrm>
        </p:grpSpPr>
        <p:sp>
          <p:nvSpPr>
            <p:cNvPr id="128" name="Oval 5"/>
            <p:cNvSpPr>
              <a:spLocks noChangeArrowheads="1"/>
            </p:cNvSpPr>
            <p:nvPr userDrawn="1"/>
          </p:nvSpPr>
          <p:spPr bwMode="auto">
            <a:xfrm>
              <a:off x="3204723" y="1783348"/>
              <a:ext cx="2727473" cy="27274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6"/>
            <p:cNvSpPr>
              <a:spLocks noEditPoints="1"/>
            </p:cNvSpPr>
            <p:nvPr userDrawn="1"/>
          </p:nvSpPr>
          <p:spPr bwMode="auto">
            <a:xfrm>
              <a:off x="3184229" y="1762854"/>
              <a:ext cx="2766754" cy="2768460"/>
            </a:xfrm>
            <a:custGeom>
              <a:avLst/>
              <a:gdLst>
                <a:gd name="T0" fmla="*/ 733 w 1467"/>
                <a:gd name="T1" fmla="*/ 1468 h 1468"/>
                <a:gd name="T2" fmla="*/ 214 w 1467"/>
                <a:gd name="T3" fmla="*/ 1253 h 1468"/>
                <a:gd name="T4" fmla="*/ 0 w 1467"/>
                <a:gd name="T5" fmla="*/ 734 h 1468"/>
                <a:gd name="T6" fmla="*/ 214 w 1467"/>
                <a:gd name="T7" fmla="*/ 215 h 1468"/>
                <a:gd name="T8" fmla="*/ 733 w 1467"/>
                <a:gd name="T9" fmla="*/ 0 h 1468"/>
                <a:gd name="T10" fmla="*/ 1252 w 1467"/>
                <a:gd name="T11" fmla="*/ 215 h 1468"/>
                <a:gd name="T12" fmla="*/ 1467 w 1467"/>
                <a:gd name="T13" fmla="*/ 734 h 1468"/>
                <a:gd name="T14" fmla="*/ 1252 w 1467"/>
                <a:gd name="T15" fmla="*/ 1253 h 1468"/>
                <a:gd name="T16" fmla="*/ 733 w 1467"/>
                <a:gd name="T17" fmla="*/ 1468 h 1468"/>
                <a:gd name="T18" fmla="*/ 733 w 1467"/>
                <a:gd name="T19" fmla="*/ 21 h 1468"/>
                <a:gd name="T20" fmla="*/ 20 w 1467"/>
                <a:gd name="T21" fmla="*/ 734 h 1468"/>
                <a:gd name="T22" fmla="*/ 733 w 1467"/>
                <a:gd name="T23" fmla="*/ 1447 h 1468"/>
                <a:gd name="T24" fmla="*/ 1446 w 1467"/>
                <a:gd name="T25" fmla="*/ 734 h 1468"/>
                <a:gd name="T26" fmla="*/ 733 w 1467"/>
                <a:gd name="T27" fmla="*/ 21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67" h="1468">
                  <a:moveTo>
                    <a:pt x="733" y="1468"/>
                  </a:moveTo>
                  <a:cubicBezTo>
                    <a:pt x="537" y="1468"/>
                    <a:pt x="353" y="1392"/>
                    <a:pt x="214" y="1253"/>
                  </a:cubicBezTo>
                  <a:cubicBezTo>
                    <a:pt x="76" y="1114"/>
                    <a:pt x="0" y="930"/>
                    <a:pt x="0" y="734"/>
                  </a:cubicBezTo>
                  <a:cubicBezTo>
                    <a:pt x="0" y="538"/>
                    <a:pt x="76" y="354"/>
                    <a:pt x="214" y="215"/>
                  </a:cubicBezTo>
                  <a:cubicBezTo>
                    <a:pt x="353" y="76"/>
                    <a:pt x="537" y="0"/>
                    <a:pt x="733" y="0"/>
                  </a:cubicBezTo>
                  <a:cubicBezTo>
                    <a:pt x="929" y="0"/>
                    <a:pt x="1114" y="76"/>
                    <a:pt x="1252" y="215"/>
                  </a:cubicBezTo>
                  <a:cubicBezTo>
                    <a:pt x="1391" y="354"/>
                    <a:pt x="1467" y="538"/>
                    <a:pt x="1467" y="734"/>
                  </a:cubicBezTo>
                  <a:cubicBezTo>
                    <a:pt x="1467" y="930"/>
                    <a:pt x="1391" y="1114"/>
                    <a:pt x="1252" y="1253"/>
                  </a:cubicBezTo>
                  <a:cubicBezTo>
                    <a:pt x="1114" y="1392"/>
                    <a:pt x="929" y="1468"/>
                    <a:pt x="733" y="1468"/>
                  </a:cubicBezTo>
                  <a:close/>
                  <a:moveTo>
                    <a:pt x="733" y="21"/>
                  </a:moveTo>
                  <a:cubicBezTo>
                    <a:pt x="340" y="21"/>
                    <a:pt x="20" y="341"/>
                    <a:pt x="20" y="734"/>
                  </a:cubicBezTo>
                  <a:cubicBezTo>
                    <a:pt x="20" y="1127"/>
                    <a:pt x="340" y="1447"/>
                    <a:pt x="733" y="1447"/>
                  </a:cubicBezTo>
                  <a:cubicBezTo>
                    <a:pt x="1126" y="1447"/>
                    <a:pt x="1446" y="1127"/>
                    <a:pt x="1446" y="734"/>
                  </a:cubicBezTo>
                  <a:cubicBezTo>
                    <a:pt x="1446" y="341"/>
                    <a:pt x="1126" y="21"/>
                    <a:pt x="733" y="21"/>
                  </a:cubicBezTo>
                  <a:close/>
                </a:path>
              </a:pathLst>
            </a:custGeom>
            <a:solidFill>
              <a:srgbClr val="E9F2F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7"/>
            <p:cNvSpPr>
              <a:spLocks noEditPoints="1"/>
            </p:cNvSpPr>
            <p:nvPr userDrawn="1"/>
          </p:nvSpPr>
          <p:spPr bwMode="auto">
            <a:xfrm>
              <a:off x="3878479" y="2301688"/>
              <a:ext cx="1378253" cy="1733490"/>
            </a:xfrm>
            <a:custGeom>
              <a:avLst/>
              <a:gdLst>
                <a:gd name="T0" fmla="*/ 681 w 731"/>
                <a:gd name="T1" fmla="*/ 0 h 919"/>
                <a:gd name="T2" fmla="*/ 51 w 731"/>
                <a:gd name="T3" fmla="*/ 0 h 919"/>
                <a:gd name="T4" fmla="*/ 0 w 731"/>
                <a:gd name="T5" fmla="*/ 51 h 919"/>
                <a:gd name="T6" fmla="*/ 0 w 731"/>
                <a:gd name="T7" fmla="*/ 867 h 919"/>
                <a:gd name="T8" fmla="*/ 51 w 731"/>
                <a:gd name="T9" fmla="*/ 919 h 919"/>
                <a:gd name="T10" fmla="*/ 681 w 731"/>
                <a:gd name="T11" fmla="*/ 919 h 919"/>
                <a:gd name="T12" fmla="*/ 731 w 731"/>
                <a:gd name="T13" fmla="*/ 867 h 919"/>
                <a:gd name="T14" fmla="*/ 731 w 731"/>
                <a:gd name="T15" fmla="*/ 51 h 919"/>
                <a:gd name="T16" fmla="*/ 681 w 731"/>
                <a:gd name="T17" fmla="*/ 0 h 919"/>
                <a:gd name="T18" fmla="*/ 684 w 731"/>
                <a:gd name="T19" fmla="*/ 870 h 919"/>
                <a:gd name="T20" fmla="*/ 49 w 731"/>
                <a:gd name="T21" fmla="*/ 870 h 919"/>
                <a:gd name="T22" fmla="*/ 49 w 731"/>
                <a:gd name="T23" fmla="*/ 44 h 919"/>
                <a:gd name="T24" fmla="*/ 684 w 731"/>
                <a:gd name="T25" fmla="*/ 44 h 919"/>
                <a:gd name="T26" fmla="*/ 684 w 731"/>
                <a:gd name="T27" fmla="*/ 870 h 919"/>
                <a:gd name="T28" fmla="*/ 684 w 731"/>
                <a:gd name="T29" fmla="*/ 870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1" h="919">
                  <a:moveTo>
                    <a:pt x="68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23" y="0"/>
                    <a:pt x="0" y="22"/>
                    <a:pt x="0" y="51"/>
                  </a:cubicBezTo>
                  <a:cubicBezTo>
                    <a:pt x="0" y="867"/>
                    <a:pt x="0" y="867"/>
                    <a:pt x="0" y="867"/>
                  </a:cubicBezTo>
                  <a:cubicBezTo>
                    <a:pt x="0" y="895"/>
                    <a:pt x="23" y="919"/>
                    <a:pt x="51" y="919"/>
                  </a:cubicBezTo>
                  <a:cubicBezTo>
                    <a:pt x="681" y="919"/>
                    <a:pt x="681" y="919"/>
                    <a:pt x="681" y="919"/>
                  </a:cubicBezTo>
                  <a:cubicBezTo>
                    <a:pt x="709" y="919"/>
                    <a:pt x="731" y="895"/>
                    <a:pt x="731" y="867"/>
                  </a:cubicBezTo>
                  <a:cubicBezTo>
                    <a:pt x="731" y="51"/>
                    <a:pt x="731" y="51"/>
                    <a:pt x="731" y="51"/>
                  </a:cubicBezTo>
                  <a:cubicBezTo>
                    <a:pt x="731" y="22"/>
                    <a:pt x="709" y="0"/>
                    <a:pt x="681" y="0"/>
                  </a:cubicBezTo>
                  <a:close/>
                  <a:moveTo>
                    <a:pt x="684" y="870"/>
                  </a:moveTo>
                  <a:cubicBezTo>
                    <a:pt x="49" y="870"/>
                    <a:pt x="49" y="870"/>
                    <a:pt x="49" y="870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684" y="44"/>
                    <a:pt x="684" y="44"/>
                    <a:pt x="684" y="44"/>
                  </a:cubicBezTo>
                  <a:cubicBezTo>
                    <a:pt x="684" y="870"/>
                    <a:pt x="684" y="870"/>
                    <a:pt x="684" y="870"/>
                  </a:cubicBezTo>
                  <a:cubicBezTo>
                    <a:pt x="684" y="870"/>
                    <a:pt x="684" y="870"/>
                    <a:pt x="684" y="87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8"/>
            <p:cNvSpPr>
              <a:spLocks/>
            </p:cNvSpPr>
            <p:nvPr userDrawn="1"/>
          </p:nvSpPr>
          <p:spPr bwMode="auto">
            <a:xfrm>
              <a:off x="3968997" y="2382811"/>
              <a:ext cx="1221983" cy="1586613"/>
            </a:xfrm>
            <a:custGeom>
              <a:avLst/>
              <a:gdLst>
                <a:gd name="T0" fmla="*/ 0 w 1431"/>
                <a:gd name="T1" fmla="*/ 0 h 1858"/>
                <a:gd name="T2" fmla="*/ 1431 w 1431"/>
                <a:gd name="T3" fmla="*/ 0 h 1858"/>
                <a:gd name="T4" fmla="*/ 1431 w 1431"/>
                <a:gd name="T5" fmla="*/ 1858 h 1858"/>
                <a:gd name="T6" fmla="*/ 0 w 1431"/>
                <a:gd name="T7" fmla="*/ 1858 h 1858"/>
                <a:gd name="T8" fmla="*/ 0 w 1431"/>
                <a:gd name="T9" fmla="*/ 0 h 1858"/>
                <a:gd name="T10" fmla="*/ 0 w 1431"/>
                <a:gd name="T11" fmla="*/ 0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1" h="1858">
                  <a:moveTo>
                    <a:pt x="0" y="0"/>
                  </a:moveTo>
                  <a:lnTo>
                    <a:pt x="1431" y="0"/>
                  </a:lnTo>
                  <a:lnTo>
                    <a:pt x="1431" y="1858"/>
                  </a:lnTo>
                  <a:lnTo>
                    <a:pt x="0" y="185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9"/>
            <p:cNvSpPr>
              <a:spLocks/>
            </p:cNvSpPr>
            <p:nvPr userDrawn="1"/>
          </p:nvSpPr>
          <p:spPr bwMode="auto">
            <a:xfrm>
              <a:off x="3964727" y="2375980"/>
              <a:ext cx="1220275" cy="1585759"/>
            </a:xfrm>
            <a:custGeom>
              <a:avLst/>
              <a:gdLst>
                <a:gd name="T0" fmla="*/ 0 w 1429"/>
                <a:gd name="T1" fmla="*/ 0 h 1857"/>
                <a:gd name="T2" fmla="*/ 1429 w 1429"/>
                <a:gd name="T3" fmla="*/ 0 h 1857"/>
                <a:gd name="T4" fmla="*/ 1429 w 1429"/>
                <a:gd name="T5" fmla="*/ 1857 h 1857"/>
                <a:gd name="T6" fmla="*/ 0 w 1429"/>
                <a:gd name="T7" fmla="*/ 1857 h 1857"/>
                <a:gd name="T8" fmla="*/ 0 w 1429"/>
                <a:gd name="T9" fmla="*/ 0 h 1857"/>
                <a:gd name="T10" fmla="*/ 0 w 1429"/>
                <a:gd name="T11" fmla="*/ 0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9" h="1857">
                  <a:moveTo>
                    <a:pt x="0" y="0"/>
                  </a:moveTo>
                  <a:lnTo>
                    <a:pt x="1429" y="0"/>
                  </a:lnTo>
                  <a:lnTo>
                    <a:pt x="1429" y="1857"/>
                  </a:lnTo>
                  <a:lnTo>
                    <a:pt x="0" y="185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10"/>
            <p:cNvSpPr>
              <a:spLocks/>
            </p:cNvSpPr>
            <p:nvPr userDrawn="1"/>
          </p:nvSpPr>
          <p:spPr bwMode="auto">
            <a:xfrm>
              <a:off x="3959603" y="2370002"/>
              <a:ext cx="1220275" cy="1588321"/>
            </a:xfrm>
            <a:custGeom>
              <a:avLst/>
              <a:gdLst>
                <a:gd name="T0" fmla="*/ 0 w 1429"/>
                <a:gd name="T1" fmla="*/ 0 h 1860"/>
                <a:gd name="T2" fmla="*/ 1429 w 1429"/>
                <a:gd name="T3" fmla="*/ 0 h 1860"/>
                <a:gd name="T4" fmla="*/ 1429 w 1429"/>
                <a:gd name="T5" fmla="*/ 1860 h 1860"/>
                <a:gd name="T6" fmla="*/ 0 w 1429"/>
                <a:gd name="T7" fmla="*/ 1860 h 1860"/>
                <a:gd name="T8" fmla="*/ 0 w 1429"/>
                <a:gd name="T9" fmla="*/ 0 h 1860"/>
                <a:gd name="T10" fmla="*/ 0 w 1429"/>
                <a:gd name="T11" fmla="*/ 0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9" h="1860">
                  <a:moveTo>
                    <a:pt x="0" y="0"/>
                  </a:moveTo>
                  <a:lnTo>
                    <a:pt x="1429" y="0"/>
                  </a:lnTo>
                  <a:lnTo>
                    <a:pt x="1429" y="1860"/>
                  </a:lnTo>
                  <a:lnTo>
                    <a:pt x="0" y="1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1"/>
            <p:cNvSpPr>
              <a:spLocks/>
            </p:cNvSpPr>
            <p:nvPr userDrawn="1"/>
          </p:nvSpPr>
          <p:spPr bwMode="auto">
            <a:xfrm>
              <a:off x="4243964" y="2241912"/>
              <a:ext cx="648992" cy="134068"/>
            </a:xfrm>
            <a:custGeom>
              <a:avLst/>
              <a:gdLst>
                <a:gd name="T0" fmla="*/ 344 w 344"/>
                <a:gd name="T1" fmla="*/ 71 h 71"/>
                <a:gd name="T2" fmla="*/ 0 w 344"/>
                <a:gd name="T3" fmla="*/ 71 h 71"/>
                <a:gd name="T4" fmla="*/ 19 w 344"/>
                <a:gd name="T5" fmla="*/ 27 h 71"/>
                <a:gd name="T6" fmla="*/ 73 w 344"/>
                <a:gd name="T7" fmla="*/ 0 h 71"/>
                <a:gd name="T8" fmla="*/ 272 w 344"/>
                <a:gd name="T9" fmla="*/ 0 h 71"/>
                <a:gd name="T10" fmla="*/ 325 w 344"/>
                <a:gd name="T11" fmla="*/ 27 h 71"/>
                <a:gd name="T12" fmla="*/ 344 w 344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71">
                  <a:moveTo>
                    <a:pt x="344" y="71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58"/>
                    <a:pt x="7" y="41"/>
                    <a:pt x="19" y="27"/>
                  </a:cubicBezTo>
                  <a:cubicBezTo>
                    <a:pt x="33" y="12"/>
                    <a:pt x="51" y="0"/>
                    <a:pt x="73" y="0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293" y="0"/>
                    <a:pt x="311" y="12"/>
                    <a:pt x="325" y="27"/>
                  </a:cubicBezTo>
                  <a:cubicBezTo>
                    <a:pt x="337" y="41"/>
                    <a:pt x="344" y="58"/>
                    <a:pt x="344" y="7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2"/>
            <p:cNvSpPr>
              <a:spLocks/>
            </p:cNvSpPr>
            <p:nvPr userDrawn="1"/>
          </p:nvSpPr>
          <p:spPr bwMode="auto">
            <a:xfrm>
              <a:off x="4243964" y="2375980"/>
              <a:ext cx="648992" cy="28180"/>
            </a:xfrm>
            <a:custGeom>
              <a:avLst/>
              <a:gdLst>
                <a:gd name="T0" fmla="*/ 0 w 760"/>
                <a:gd name="T1" fmla="*/ 0 h 33"/>
                <a:gd name="T2" fmla="*/ 760 w 760"/>
                <a:gd name="T3" fmla="*/ 0 h 33"/>
                <a:gd name="T4" fmla="*/ 760 w 760"/>
                <a:gd name="T5" fmla="*/ 33 h 33"/>
                <a:gd name="T6" fmla="*/ 0 w 760"/>
                <a:gd name="T7" fmla="*/ 33 h 33"/>
                <a:gd name="T8" fmla="*/ 0 w 760"/>
                <a:gd name="T9" fmla="*/ 0 h 33"/>
                <a:gd name="T10" fmla="*/ 0 w 760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0" h="33">
                  <a:moveTo>
                    <a:pt x="0" y="0"/>
                  </a:moveTo>
                  <a:lnTo>
                    <a:pt x="760" y="0"/>
                  </a:lnTo>
                  <a:lnTo>
                    <a:pt x="76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13"/>
            <p:cNvSpPr>
              <a:spLocks noEditPoints="1"/>
            </p:cNvSpPr>
            <p:nvPr userDrawn="1"/>
          </p:nvSpPr>
          <p:spPr bwMode="auto">
            <a:xfrm>
              <a:off x="4498437" y="2098451"/>
              <a:ext cx="140046" cy="143461"/>
            </a:xfrm>
            <a:custGeom>
              <a:avLst/>
              <a:gdLst>
                <a:gd name="T0" fmla="*/ 37 w 74"/>
                <a:gd name="T1" fmla="*/ 0 h 76"/>
                <a:gd name="T2" fmla="*/ 0 w 74"/>
                <a:gd name="T3" fmla="*/ 38 h 76"/>
                <a:gd name="T4" fmla="*/ 0 w 74"/>
                <a:gd name="T5" fmla="*/ 76 h 76"/>
                <a:gd name="T6" fmla="*/ 74 w 74"/>
                <a:gd name="T7" fmla="*/ 76 h 76"/>
                <a:gd name="T8" fmla="*/ 74 w 74"/>
                <a:gd name="T9" fmla="*/ 38 h 76"/>
                <a:gd name="T10" fmla="*/ 37 w 74"/>
                <a:gd name="T11" fmla="*/ 0 h 76"/>
                <a:gd name="T12" fmla="*/ 37 w 74"/>
                <a:gd name="T13" fmla="*/ 61 h 76"/>
                <a:gd name="T14" fmla="*/ 14 w 74"/>
                <a:gd name="T15" fmla="*/ 38 h 76"/>
                <a:gd name="T16" fmla="*/ 37 w 74"/>
                <a:gd name="T17" fmla="*/ 15 h 76"/>
                <a:gd name="T18" fmla="*/ 60 w 74"/>
                <a:gd name="T19" fmla="*/ 38 h 76"/>
                <a:gd name="T20" fmla="*/ 37 w 74"/>
                <a:gd name="T21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76">
                  <a:moveTo>
                    <a:pt x="37" y="0"/>
                  </a:moveTo>
                  <a:cubicBezTo>
                    <a:pt x="16" y="0"/>
                    <a:pt x="0" y="17"/>
                    <a:pt x="0" y="3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17"/>
                    <a:pt x="58" y="0"/>
                    <a:pt x="37" y="0"/>
                  </a:cubicBezTo>
                  <a:close/>
                  <a:moveTo>
                    <a:pt x="37" y="61"/>
                  </a:moveTo>
                  <a:cubicBezTo>
                    <a:pt x="24" y="61"/>
                    <a:pt x="14" y="51"/>
                    <a:pt x="14" y="38"/>
                  </a:cubicBezTo>
                  <a:cubicBezTo>
                    <a:pt x="14" y="26"/>
                    <a:pt x="24" y="15"/>
                    <a:pt x="37" y="15"/>
                  </a:cubicBezTo>
                  <a:cubicBezTo>
                    <a:pt x="50" y="15"/>
                    <a:pt x="60" y="26"/>
                    <a:pt x="60" y="38"/>
                  </a:cubicBezTo>
                  <a:cubicBezTo>
                    <a:pt x="60" y="51"/>
                    <a:pt x="50" y="61"/>
                    <a:pt x="37" y="6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4"/>
            <p:cNvSpPr>
              <a:spLocks/>
            </p:cNvSpPr>
            <p:nvPr userDrawn="1"/>
          </p:nvSpPr>
          <p:spPr bwMode="auto">
            <a:xfrm>
              <a:off x="3910075" y="2330721"/>
              <a:ext cx="2001627" cy="2161312"/>
            </a:xfrm>
            <a:custGeom>
              <a:avLst/>
              <a:gdLst>
                <a:gd name="T0" fmla="*/ 1061 w 1061"/>
                <a:gd name="T1" fmla="*/ 433 h 1146"/>
                <a:gd name="T2" fmla="*/ 348 w 1061"/>
                <a:gd name="T3" fmla="*/ 1146 h 1146"/>
                <a:gd name="T4" fmla="*/ 248 w 1061"/>
                <a:gd name="T5" fmla="*/ 1139 h 1146"/>
                <a:gd name="T6" fmla="*/ 0 w 1061"/>
                <a:gd name="T7" fmla="*/ 891 h 1146"/>
                <a:gd name="T8" fmla="*/ 33 w 1061"/>
                <a:gd name="T9" fmla="*/ 904 h 1146"/>
                <a:gd name="T10" fmla="*/ 664 w 1061"/>
                <a:gd name="T11" fmla="*/ 904 h 1146"/>
                <a:gd name="T12" fmla="*/ 714 w 1061"/>
                <a:gd name="T13" fmla="*/ 852 h 1146"/>
                <a:gd name="T14" fmla="*/ 714 w 1061"/>
                <a:gd name="T15" fmla="*/ 36 h 1146"/>
                <a:gd name="T16" fmla="*/ 699 w 1061"/>
                <a:gd name="T17" fmla="*/ 0 h 1146"/>
                <a:gd name="T18" fmla="*/ 699 w 1061"/>
                <a:gd name="T19" fmla="*/ 0 h 1146"/>
                <a:gd name="T20" fmla="*/ 1056 w 1061"/>
                <a:gd name="T21" fmla="*/ 355 h 1146"/>
                <a:gd name="T22" fmla="*/ 1061 w 1061"/>
                <a:gd name="T23" fmla="*/ 433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1" h="1146">
                  <a:moveTo>
                    <a:pt x="1061" y="433"/>
                  </a:moveTo>
                  <a:cubicBezTo>
                    <a:pt x="1061" y="826"/>
                    <a:pt x="741" y="1146"/>
                    <a:pt x="348" y="1146"/>
                  </a:cubicBezTo>
                  <a:cubicBezTo>
                    <a:pt x="314" y="1146"/>
                    <a:pt x="281" y="1144"/>
                    <a:pt x="248" y="1139"/>
                  </a:cubicBezTo>
                  <a:cubicBezTo>
                    <a:pt x="0" y="891"/>
                    <a:pt x="0" y="891"/>
                    <a:pt x="0" y="891"/>
                  </a:cubicBezTo>
                  <a:cubicBezTo>
                    <a:pt x="9" y="899"/>
                    <a:pt x="20" y="904"/>
                    <a:pt x="33" y="904"/>
                  </a:cubicBezTo>
                  <a:cubicBezTo>
                    <a:pt x="664" y="904"/>
                    <a:pt x="664" y="904"/>
                    <a:pt x="664" y="904"/>
                  </a:cubicBezTo>
                  <a:cubicBezTo>
                    <a:pt x="692" y="904"/>
                    <a:pt x="714" y="880"/>
                    <a:pt x="714" y="852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4" y="21"/>
                    <a:pt x="709" y="8"/>
                    <a:pt x="699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1056" y="355"/>
                    <a:pt x="1056" y="355"/>
                    <a:pt x="1056" y="355"/>
                  </a:cubicBezTo>
                  <a:cubicBezTo>
                    <a:pt x="1059" y="381"/>
                    <a:pt x="1061" y="407"/>
                    <a:pt x="1061" y="433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val 15"/>
            <p:cNvSpPr>
              <a:spLocks noChangeArrowheads="1"/>
            </p:cNvSpPr>
            <p:nvPr userDrawn="1"/>
          </p:nvSpPr>
          <p:spPr bwMode="auto">
            <a:xfrm>
              <a:off x="4524909" y="2126631"/>
              <a:ext cx="87102" cy="8710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6"/>
            <p:cNvSpPr>
              <a:spLocks/>
            </p:cNvSpPr>
            <p:nvPr userDrawn="1"/>
          </p:nvSpPr>
          <p:spPr bwMode="auto">
            <a:xfrm>
              <a:off x="4624820" y="2126631"/>
              <a:ext cx="115281" cy="115281"/>
            </a:xfrm>
            <a:custGeom>
              <a:avLst/>
              <a:gdLst>
                <a:gd name="T0" fmla="*/ 8 w 61"/>
                <a:gd name="T1" fmla="*/ 61 h 61"/>
                <a:gd name="T2" fmla="*/ 8 w 61"/>
                <a:gd name="T3" fmla="*/ 23 h 61"/>
                <a:gd name="T4" fmla="*/ 0 w 61"/>
                <a:gd name="T5" fmla="*/ 0 h 61"/>
                <a:gd name="T6" fmla="*/ 61 w 61"/>
                <a:gd name="T7" fmla="*/ 61 h 61"/>
                <a:gd name="T8" fmla="*/ 8 w 61"/>
                <a:gd name="T9" fmla="*/ 61 h 61"/>
                <a:gd name="T10" fmla="*/ 8 w 61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1">
                  <a:moveTo>
                    <a:pt x="8" y="61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15"/>
                    <a:pt x="5" y="6"/>
                    <a:pt x="0" y="0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" name="Group 1"/>
            <p:cNvGrpSpPr/>
            <p:nvPr userDrawn="1"/>
          </p:nvGrpSpPr>
          <p:grpSpPr>
            <a:xfrm>
              <a:off x="4167110" y="2644970"/>
              <a:ext cx="814656" cy="1010206"/>
              <a:chOff x="4167110" y="2644970"/>
              <a:chExt cx="814656" cy="1010206"/>
            </a:xfrm>
            <a:solidFill>
              <a:schemeClr val="accent5"/>
            </a:solidFill>
          </p:grpSpPr>
          <p:sp>
            <p:nvSpPr>
              <p:cNvPr id="140" name="Freeform 17"/>
              <p:cNvSpPr>
                <a:spLocks noEditPoints="1"/>
              </p:cNvSpPr>
              <p:nvPr userDrawn="1"/>
            </p:nvSpPr>
            <p:spPr bwMode="auto">
              <a:xfrm>
                <a:off x="4167110" y="2702183"/>
                <a:ext cx="150293" cy="157978"/>
              </a:xfrm>
              <a:custGeom>
                <a:avLst/>
                <a:gdLst>
                  <a:gd name="T0" fmla="*/ 176 w 176"/>
                  <a:gd name="T1" fmla="*/ 185 h 185"/>
                  <a:gd name="T2" fmla="*/ 0 w 176"/>
                  <a:gd name="T3" fmla="*/ 185 h 185"/>
                  <a:gd name="T4" fmla="*/ 0 w 176"/>
                  <a:gd name="T5" fmla="*/ 0 h 185"/>
                  <a:gd name="T6" fmla="*/ 176 w 176"/>
                  <a:gd name="T7" fmla="*/ 0 h 185"/>
                  <a:gd name="T8" fmla="*/ 176 w 176"/>
                  <a:gd name="T9" fmla="*/ 185 h 185"/>
                  <a:gd name="T10" fmla="*/ 17 w 176"/>
                  <a:gd name="T11" fmla="*/ 168 h 185"/>
                  <a:gd name="T12" fmla="*/ 159 w 176"/>
                  <a:gd name="T13" fmla="*/ 168 h 185"/>
                  <a:gd name="T14" fmla="*/ 159 w 176"/>
                  <a:gd name="T15" fmla="*/ 17 h 185"/>
                  <a:gd name="T16" fmla="*/ 17 w 176"/>
                  <a:gd name="T17" fmla="*/ 17 h 185"/>
                  <a:gd name="T18" fmla="*/ 17 w 176"/>
                  <a:gd name="T19" fmla="*/ 1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185">
                    <a:moveTo>
                      <a:pt x="176" y="185"/>
                    </a:moveTo>
                    <a:lnTo>
                      <a:pt x="0" y="185"/>
                    </a:lnTo>
                    <a:lnTo>
                      <a:pt x="0" y="0"/>
                    </a:lnTo>
                    <a:lnTo>
                      <a:pt x="176" y="0"/>
                    </a:lnTo>
                    <a:lnTo>
                      <a:pt x="176" y="185"/>
                    </a:lnTo>
                    <a:close/>
                    <a:moveTo>
                      <a:pt x="17" y="168"/>
                    </a:moveTo>
                    <a:lnTo>
                      <a:pt x="159" y="168"/>
                    </a:lnTo>
                    <a:lnTo>
                      <a:pt x="159" y="17"/>
                    </a:lnTo>
                    <a:lnTo>
                      <a:pt x="17" y="17"/>
                    </a:lnTo>
                    <a:lnTo>
                      <a:pt x="17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Rectangle 18"/>
              <p:cNvSpPr>
                <a:spLocks noChangeArrowheads="1"/>
              </p:cNvSpPr>
              <p:nvPr userDrawn="1"/>
            </p:nvSpPr>
            <p:spPr bwMode="auto">
              <a:xfrm>
                <a:off x="4453179" y="2777330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Rectangle 19"/>
              <p:cNvSpPr>
                <a:spLocks noChangeArrowheads="1"/>
              </p:cNvSpPr>
              <p:nvPr userDrawn="1"/>
            </p:nvSpPr>
            <p:spPr bwMode="auto">
              <a:xfrm>
                <a:off x="4453179" y="2845645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Rectangle 20"/>
              <p:cNvSpPr>
                <a:spLocks noChangeArrowheads="1"/>
              </p:cNvSpPr>
              <p:nvPr userDrawn="1"/>
            </p:nvSpPr>
            <p:spPr bwMode="auto">
              <a:xfrm>
                <a:off x="4453179" y="2702183"/>
                <a:ext cx="264720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21"/>
              <p:cNvSpPr>
                <a:spLocks/>
              </p:cNvSpPr>
              <p:nvPr userDrawn="1"/>
            </p:nvSpPr>
            <p:spPr bwMode="auto">
              <a:xfrm>
                <a:off x="4184189" y="2644970"/>
                <a:ext cx="216900" cy="171641"/>
              </a:xfrm>
              <a:custGeom>
                <a:avLst/>
                <a:gdLst>
                  <a:gd name="T0" fmla="*/ 33 w 115"/>
                  <a:gd name="T1" fmla="*/ 91 h 91"/>
                  <a:gd name="T2" fmla="*/ 26 w 115"/>
                  <a:gd name="T3" fmla="*/ 89 h 91"/>
                  <a:gd name="T4" fmla="*/ 4 w 115"/>
                  <a:gd name="T5" fmla="*/ 66 h 91"/>
                  <a:gd name="T6" fmla="*/ 4 w 115"/>
                  <a:gd name="T7" fmla="*/ 54 h 91"/>
                  <a:gd name="T8" fmla="*/ 16 w 115"/>
                  <a:gd name="T9" fmla="*/ 54 h 91"/>
                  <a:gd name="T10" fmla="*/ 33 w 115"/>
                  <a:gd name="T11" fmla="*/ 70 h 91"/>
                  <a:gd name="T12" fmla="*/ 99 w 115"/>
                  <a:gd name="T13" fmla="*/ 4 h 91"/>
                  <a:gd name="T14" fmla="*/ 111 w 115"/>
                  <a:gd name="T15" fmla="*/ 4 h 91"/>
                  <a:gd name="T16" fmla="*/ 111 w 115"/>
                  <a:gd name="T17" fmla="*/ 17 h 91"/>
                  <a:gd name="T18" fmla="*/ 39 w 115"/>
                  <a:gd name="T19" fmla="*/ 89 h 91"/>
                  <a:gd name="T20" fmla="*/ 33 w 115"/>
                  <a:gd name="T2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91">
                    <a:moveTo>
                      <a:pt x="33" y="91"/>
                    </a:moveTo>
                    <a:cubicBezTo>
                      <a:pt x="30" y="91"/>
                      <a:pt x="28" y="91"/>
                      <a:pt x="26" y="89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0" y="63"/>
                      <a:pt x="0" y="57"/>
                      <a:pt x="4" y="54"/>
                    </a:cubicBezTo>
                    <a:cubicBezTo>
                      <a:pt x="7" y="50"/>
                      <a:pt x="13" y="50"/>
                      <a:pt x="16" y="54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102" y="0"/>
                      <a:pt x="108" y="0"/>
                      <a:pt x="111" y="4"/>
                    </a:cubicBezTo>
                    <a:cubicBezTo>
                      <a:pt x="115" y="7"/>
                      <a:pt x="115" y="13"/>
                      <a:pt x="111" y="17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37" y="91"/>
                      <a:pt x="35" y="91"/>
                      <a:pt x="33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22"/>
              <p:cNvSpPr>
                <a:spLocks noEditPoints="1"/>
              </p:cNvSpPr>
              <p:nvPr userDrawn="1"/>
            </p:nvSpPr>
            <p:spPr bwMode="auto">
              <a:xfrm>
                <a:off x="4167110" y="2966050"/>
                <a:ext cx="150293" cy="157978"/>
              </a:xfrm>
              <a:custGeom>
                <a:avLst/>
                <a:gdLst>
                  <a:gd name="T0" fmla="*/ 176 w 176"/>
                  <a:gd name="T1" fmla="*/ 185 h 185"/>
                  <a:gd name="T2" fmla="*/ 0 w 176"/>
                  <a:gd name="T3" fmla="*/ 185 h 185"/>
                  <a:gd name="T4" fmla="*/ 0 w 176"/>
                  <a:gd name="T5" fmla="*/ 0 h 185"/>
                  <a:gd name="T6" fmla="*/ 176 w 176"/>
                  <a:gd name="T7" fmla="*/ 0 h 185"/>
                  <a:gd name="T8" fmla="*/ 176 w 176"/>
                  <a:gd name="T9" fmla="*/ 185 h 185"/>
                  <a:gd name="T10" fmla="*/ 17 w 176"/>
                  <a:gd name="T11" fmla="*/ 168 h 185"/>
                  <a:gd name="T12" fmla="*/ 159 w 176"/>
                  <a:gd name="T13" fmla="*/ 168 h 185"/>
                  <a:gd name="T14" fmla="*/ 159 w 176"/>
                  <a:gd name="T15" fmla="*/ 18 h 185"/>
                  <a:gd name="T16" fmla="*/ 17 w 176"/>
                  <a:gd name="T17" fmla="*/ 18 h 185"/>
                  <a:gd name="T18" fmla="*/ 17 w 176"/>
                  <a:gd name="T19" fmla="*/ 1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185">
                    <a:moveTo>
                      <a:pt x="176" y="185"/>
                    </a:moveTo>
                    <a:lnTo>
                      <a:pt x="0" y="185"/>
                    </a:lnTo>
                    <a:lnTo>
                      <a:pt x="0" y="0"/>
                    </a:lnTo>
                    <a:lnTo>
                      <a:pt x="176" y="0"/>
                    </a:lnTo>
                    <a:lnTo>
                      <a:pt x="176" y="185"/>
                    </a:lnTo>
                    <a:close/>
                    <a:moveTo>
                      <a:pt x="17" y="168"/>
                    </a:moveTo>
                    <a:lnTo>
                      <a:pt x="159" y="168"/>
                    </a:lnTo>
                    <a:lnTo>
                      <a:pt x="159" y="18"/>
                    </a:lnTo>
                    <a:lnTo>
                      <a:pt x="17" y="18"/>
                    </a:lnTo>
                    <a:lnTo>
                      <a:pt x="17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Rectangle 23"/>
              <p:cNvSpPr>
                <a:spLocks noChangeArrowheads="1"/>
              </p:cNvSpPr>
              <p:nvPr userDrawn="1"/>
            </p:nvSpPr>
            <p:spPr bwMode="auto">
              <a:xfrm>
                <a:off x="4453179" y="3041196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Rectangle 24"/>
              <p:cNvSpPr>
                <a:spLocks noChangeArrowheads="1"/>
              </p:cNvSpPr>
              <p:nvPr userDrawn="1"/>
            </p:nvSpPr>
            <p:spPr bwMode="auto">
              <a:xfrm>
                <a:off x="4453179" y="3109511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Rectangle 25"/>
              <p:cNvSpPr>
                <a:spLocks noChangeArrowheads="1"/>
              </p:cNvSpPr>
              <p:nvPr userDrawn="1"/>
            </p:nvSpPr>
            <p:spPr bwMode="auto">
              <a:xfrm>
                <a:off x="4453179" y="2966050"/>
                <a:ext cx="264720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26"/>
              <p:cNvSpPr>
                <a:spLocks/>
              </p:cNvSpPr>
              <p:nvPr userDrawn="1"/>
            </p:nvSpPr>
            <p:spPr bwMode="auto">
              <a:xfrm>
                <a:off x="4184189" y="2907128"/>
                <a:ext cx="216900" cy="171641"/>
              </a:xfrm>
              <a:custGeom>
                <a:avLst/>
                <a:gdLst>
                  <a:gd name="T0" fmla="*/ 33 w 115"/>
                  <a:gd name="T1" fmla="*/ 91 h 91"/>
                  <a:gd name="T2" fmla="*/ 26 w 115"/>
                  <a:gd name="T3" fmla="*/ 89 h 91"/>
                  <a:gd name="T4" fmla="*/ 4 w 115"/>
                  <a:gd name="T5" fmla="*/ 66 h 91"/>
                  <a:gd name="T6" fmla="*/ 4 w 115"/>
                  <a:gd name="T7" fmla="*/ 53 h 91"/>
                  <a:gd name="T8" fmla="*/ 16 w 115"/>
                  <a:gd name="T9" fmla="*/ 53 h 91"/>
                  <a:gd name="T10" fmla="*/ 33 w 115"/>
                  <a:gd name="T11" fmla="*/ 70 h 91"/>
                  <a:gd name="T12" fmla="*/ 99 w 115"/>
                  <a:gd name="T13" fmla="*/ 4 h 91"/>
                  <a:gd name="T14" fmla="*/ 111 w 115"/>
                  <a:gd name="T15" fmla="*/ 4 h 91"/>
                  <a:gd name="T16" fmla="*/ 111 w 115"/>
                  <a:gd name="T17" fmla="*/ 16 h 91"/>
                  <a:gd name="T18" fmla="*/ 39 w 115"/>
                  <a:gd name="T19" fmla="*/ 89 h 91"/>
                  <a:gd name="T20" fmla="*/ 33 w 115"/>
                  <a:gd name="T2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91">
                    <a:moveTo>
                      <a:pt x="33" y="91"/>
                    </a:moveTo>
                    <a:cubicBezTo>
                      <a:pt x="30" y="91"/>
                      <a:pt x="28" y="90"/>
                      <a:pt x="26" y="89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0" y="62"/>
                      <a:pt x="0" y="57"/>
                      <a:pt x="4" y="53"/>
                    </a:cubicBezTo>
                    <a:cubicBezTo>
                      <a:pt x="7" y="50"/>
                      <a:pt x="13" y="50"/>
                      <a:pt x="16" y="53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102" y="0"/>
                      <a:pt x="108" y="0"/>
                      <a:pt x="111" y="4"/>
                    </a:cubicBezTo>
                    <a:cubicBezTo>
                      <a:pt x="115" y="7"/>
                      <a:pt x="115" y="13"/>
                      <a:pt x="111" y="16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37" y="90"/>
                      <a:pt x="35" y="91"/>
                      <a:pt x="33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27"/>
              <p:cNvSpPr>
                <a:spLocks noEditPoints="1"/>
              </p:cNvSpPr>
              <p:nvPr userDrawn="1"/>
            </p:nvSpPr>
            <p:spPr bwMode="auto">
              <a:xfrm>
                <a:off x="4167110" y="3229916"/>
                <a:ext cx="150293" cy="158832"/>
              </a:xfrm>
              <a:custGeom>
                <a:avLst/>
                <a:gdLst>
                  <a:gd name="T0" fmla="*/ 176 w 176"/>
                  <a:gd name="T1" fmla="*/ 186 h 186"/>
                  <a:gd name="T2" fmla="*/ 0 w 176"/>
                  <a:gd name="T3" fmla="*/ 186 h 186"/>
                  <a:gd name="T4" fmla="*/ 0 w 176"/>
                  <a:gd name="T5" fmla="*/ 0 h 186"/>
                  <a:gd name="T6" fmla="*/ 176 w 176"/>
                  <a:gd name="T7" fmla="*/ 0 h 186"/>
                  <a:gd name="T8" fmla="*/ 176 w 176"/>
                  <a:gd name="T9" fmla="*/ 186 h 186"/>
                  <a:gd name="T10" fmla="*/ 17 w 176"/>
                  <a:gd name="T11" fmla="*/ 168 h 186"/>
                  <a:gd name="T12" fmla="*/ 159 w 176"/>
                  <a:gd name="T13" fmla="*/ 168 h 186"/>
                  <a:gd name="T14" fmla="*/ 159 w 176"/>
                  <a:gd name="T15" fmla="*/ 18 h 186"/>
                  <a:gd name="T16" fmla="*/ 17 w 176"/>
                  <a:gd name="T17" fmla="*/ 18 h 186"/>
                  <a:gd name="T18" fmla="*/ 17 w 176"/>
                  <a:gd name="T19" fmla="*/ 16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186">
                    <a:moveTo>
                      <a:pt x="176" y="186"/>
                    </a:moveTo>
                    <a:lnTo>
                      <a:pt x="0" y="186"/>
                    </a:lnTo>
                    <a:lnTo>
                      <a:pt x="0" y="0"/>
                    </a:lnTo>
                    <a:lnTo>
                      <a:pt x="176" y="0"/>
                    </a:lnTo>
                    <a:lnTo>
                      <a:pt x="176" y="186"/>
                    </a:lnTo>
                    <a:close/>
                    <a:moveTo>
                      <a:pt x="17" y="168"/>
                    </a:moveTo>
                    <a:lnTo>
                      <a:pt x="159" y="168"/>
                    </a:lnTo>
                    <a:lnTo>
                      <a:pt x="159" y="18"/>
                    </a:lnTo>
                    <a:lnTo>
                      <a:pt x="17" y="18"/>
                    </a:lnTo>
                    <a:lnTo>
                      <a:pt x="17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Rectangle 28"/>
              <p:cNvSpPr>
                <a:spLocks noChangeArrowheads="1"/>
              </p:cNvSpPr>
              <p:nvPr userDrawn="1"/>
            </p:nvSpPr>
            <p:spPr bwMode="auto">
              <a:xfrm>
                <a:off x="4453179" y="3305062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Rectangle 29"/>
              <p:cNvSpPr>
                <a:spLocks noChangeArrowheads="1"/>
              </p:cNvSpPr>
              <p:nvPr userDrawn="1"/>
            </p:nvSpPr>
            <p:spPr bwMode="auto">
              <a:xfrm>
                <a:off x="4453179" y="3373377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Rectangle 30"/>
              <p:cNvSpPr>
                <a:spLocks noChangeArrowheads="1"/>
              </p:cNvSpPr>
              <p:nvPr userDrawn="1"/>
            </p:nvSpPr>
            <p:spPr bwMode="auto">
              <a:xfrm>
                <a:off x="4453179" y="3229916"/>
                <a:ext cx="264720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31"/>
              <p:cNvSpPr>
                <a:spLocks/>
              </p:cNvSpPr>
              <p:nvPr userDrawn="1"/>
            </p:nvSpPr>
            <p:spPr bwMode="auto">
              <a:xfrm>
                <a:off x="4184189" y="3173556"/>
                <a:ext cx="216900" cy="171641"/>
              </a:xfrm>
              <a:custGeom>
                <a:avLst/>
                <a:gdLst>
                  <a:gd name="T0" fmla="*/ 33 w 115"/>
                  <a:gd name="T1" fmla="*/ 91 h 91"/>
                  <a:gd name="T2" fmla="*/ 26 w 115"/>
                  <a:gd name="T3" fmla="*/ 88 h 91"/>
                  <a:gd name="T4" fmla="*/ 4 w 115"/>
                  <a:gd name="T5" fmla="*/ 65 h 91"/>
                  <a:gd name="T6" fmla="*/ 4 w 115"/>
                  <a:gd name="T7" fmla="*/ 53 h 91"/>
                  <a:gd name="T8" fmla="*/ 16 w 115"/>
                  <a:gd name="T9" fmla="*/ 53 h 91"/>
                  <a:gd name="T10" fmla="*/ 33 w 115"/>
                  <a:gd name="T11" fmla="*/ 69 h 91"/>
                  <a:gd name="T12" fmla="*/ 99 w 115"/>
                  <a:gd name="T13" fmla="*/ 3 h 91"/>
                  <a:gd name="T14" fmla="*/ 111 w 115"/>
                  <a:gd name="T15" fmla="*/ 3 h 91"/>
                  <a:gd name="T16" fmla="*/ 111 w 115"/>
                  <a:gd name="T17" fmla="*/ 16 h 91"/>
                  <a:gd name="T18" fmla="*/ 39 w 115"/>
                  <a:gd name="T19" fmla="*/ 88 h 91"/>
                  <a:gd name="T20" fmla="*/ 33 w 115"/>
                  <a:gd name="T2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91">
                    <a:moveTo>
                      <a:pt x="33" y="91"/>
                    </a:moveTo>
                    <a:cubicBezTo>
                      <a:pt x="30" y="91"/>
                      <a:pt x="28" y="90"/>
                      <a:pt x="26" y="88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0" y="62"/>
                      <a:pt x="0" y="56"/>
                      <a:pt x="4" y="53"/>
                    </a:cubicBezTo>
                    <a:cubicBezTo>
                      <a:pt x="7" y="49"/>
                      <a:pt x="13" y="49"/>
                      <a:pt x="16" y="53"/>
                    </a:cubicBezTo>
                    <a:cubicBezTo>
                      <a:pt x="33" y="69"/>
                      <a:pt x="33" y="69"/>
                      <a:pt x="33" y="69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102" y="0"/>
                      <a:pt x="108" y="0"/>
                      <a:pt x="111" y="3"/>
                    </a:cubicBezTo>
                    <a:cubicBezTo>
                      <a:pt x="115" y="7"/>
                      <a:pt x="115" y="12"/>
                      <a:pt x="111" y="16"/>
                    </a:cubicBezTo>
                    <a:cubicBezTo>
                      <a:pt x="39" y="88"/>
                      <a:pt x="39" y="88"/>
                      <a:pt x="39" y="88"/>
                    </a:cubicBezTo>
                    <a:cubicBezTo>
                      <a:pt x="37" y="90"/>
                      <a:pt x="35" y="91"/>
                      <a:pt x="33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32"/>
              <p:cNvSpPr>
                <a:spLocks noEditPoints="1"/>
              </p:cNvSpPr>
              <p:nvPr userDrawn="1"/>
            </p:nvSpPr>
            <p:spPr bwMode="auto">
              <a:xfrm>
                <a:off x="4167110" y="3493782"/>
                <a:ext cx="150293" cy="158832"/>
              </a:xfrm>
              <a:custGeom>
                <a:avLst/>
                <a:gdLst>
                  <a:gd name="T0" fmla="*/ 176 w 176"/>
                  <a:gd name="T1" fmla="*/ 186 h 186"/>
                  <a:gd name="T2" fmla="*/ 0 w 176"/>
                  <a:gd name="T3" fmla="*/ 186 h 186"/>
                  <a:gd name="T4" fmla="*/ 0 w 176"/>
                  <a:gd name="T5" fmla="*/ 0 h 186"/>
                  <a:gd name="T6" fmla="*/ 176 w 176"/>
                  <a:gd name="T7" fmla="*/ 0 h 186"/>
                  <a:gd name="T8" fmla="*/ 176 w 176"/>
                  <a:gd name="T9" fmla="*/ 186 h 186"/>
                  <a:gd name="T10" fmla="*/ 17 w 176"/>
                  <a:gd name="T11" fmla="*/ 168 h 186"/>
                  <a:gd name="T12" fmla="*/ 159 w 176"/>
                  <a:gd name="T13" fmla="*/ 168 h 186"/>
                  <a:gd name="T14" fmla="*/ 159 w 176"/>
                  <a:gd name="T15" fmla="*/ 18 h 186"/>
                  <a:gd name="T16" fmla="*/ 17 w 176"/>
                  <a:gd name="T17" fmla="*/ 18 h 186"/>
                  <a:gd name="T18" fmla="*/ 17 w 176"/>
                  <a:gd name="T19" fmla="*/ 16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186">
                    <a:moveTo>
                      <a:pt x="176" y="186"/>
                    </a:moveTo>
                    <a:lnTo>
                      <a:pt x="0" y="186"/>
                    </a:lnTo>
                    <a:lnTo>
                      <a:pt x="0" y="0"/>
                    </a:lnTo>
                    <a:lnTo>
                      <a:pt x="176" y="0"/>
                    </a:lnTo>
                    <a:lnTo>
                      <a:pt x="176" y="186"/>
                    </a:lnTo>
                    <a:close/>
                    <a:moveTo>
                      <a:pt x="17" y="168"/>
                    </a:moveTo>
                    <a:lnTo>
                      <a:pt x="159" y="168"/>
                    </a:lnTo>
                    <a:lnTo>
                      <a:pt x="159" y="18"/>
                    </a:lnTo>
                    <a:lnTo>
                      <a:pt x="17" y="18"/>
                    </a:lnTo>
                    <a:lnTo>
                      <a:pt x="17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Rectangle 33"/>
              <p:cNvSpPr>
                <a:spLocks noChangeArrowheads="1"/>
              </p:cNvSpPr>
              <p:nvPr userDrawn="1"/>
            </p:nvSpPr>
            <p:spPr bwMode="auto">
              <a:xfrm>
                <a:off x="4453179" y="3569782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Rectangle 34"/>
              <p:cNvSpPr>
                <a:spLocks noChangeArrowheads="1"/>
              </p:cNvSpPr>
              <p:nvPr userDrawn="1"/>
            </p:nvSpPr>
            <p:spPr bwMode="auto">
              <a:xfrm>
                <a:off x="4453179" y="3637243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Rectangle 35"/>
              <p:cNvSpPr>
                <a:spLocks noChangeArrowheads="1"/>
              </p:cNvSpPr>
              <p:nvPr userDrawn="1"/>
            </p:nvSpPr>
            <p:spPr bwMode="auto">
              <a:xfrm>
                <a:off x="4453179" y="3493782"/>
                <a:ext cx="264720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36"/>
              <p:cNvSpPr>
                <a:spLocks/>
              </p:cNvSpPr>
              <p:nvPr userDrawn="1"/>
            </p:nvSpPr>
            <p:spPr bwMode="auto">
              <a:xfrm>
                <a:off x="4184189" y="3434006"/>
                <a:ext cx="216900" cy="171641"/>
              </a:xfrm>
              <a:custGeom>
                <a:avLst/>
                <a:gdLst>
                  <a:gd name="T0" fmla="*/ 33 w 115"/>
                  <a:gd name="T1" fmla="*/ 91 h 91"/>
                  <a:gd name="T2" fmla="*/ 26 w 115"/>
                  <a:gd name="T3" fmla="*/ 89 h 91"/>
                  <a:gd name="T4" fmla="*/ 4 w 115"/>
                  <a:gd name="T5" fmla="*/ 66 h 91"/>
                  <a:gd name="T6" fmla="*/ 4 w 115"/>
                  <a:gd name="T7" fmla="*/ 54 h 91"/>
                  <a:gd name="T8" fmla="*/ 16 w 115"/>
                  <a:gd name="T9" fmla="*/ 54 h 91"/>
                  <a:gd name="T10" fmla="*/ 33 w 115"/>
                  <a:gd name="T11" fmla="*/ 70 h 91"/>
                  <a:gd name="T12" fmla="*/ 99 w 115"/>
                  <a:gd name="T13" fmla="*/ 4 h 91"/>
                  <a:gd name="T14" fmla="*/ 111 w 115"/>
                  <a:gd name="T15" fmla="*/ 4 h 91"/>
                  <a:gd name="T16" fmla="*/ 111 w 115"/>
                  <a:gd name="T17" fmla="*/ 17 h 91"/>
                  <a:gd name="T18" fmla="*/ 39 w 115"/>
                  <a:gd name="T19" fmla="*/ 89 h 91"/>
                  <a:gd name="T20" fmla="*/ 33 w 115"/>
                  <a:gd name="T2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91">
                    <a:moveTo>
                      <a:pt x="33" y="91"/>
                    </a:moveTo>
                    <a:cubicBezTo>
                      <a:pt x="30" y="91"/>
                      <a:pt x="28" y="91"/>
                      <a:pt x="26" y="89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0" y="63"/>
                      <a:pt x="0" y="57"/>
                      <a:pt x="4" y="54"/>
                    </a:cubicBezTo>
                    <a:cubicBezTo>
                      <a:pt x="7" y="50"/>
                      <a:pt x="13" y="50"/>
                      <a:pt x="16" y="54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102" y="0"/>
                      <a:pt x="108" y="0"/>
                      <a:pt x="111" y="4"/>
                    </a:cubicBezTo>
                    <a:cubicBezTo>
                      <a:pt x="115" y="7"/>
                      <a:pt x="115" y="13"/>
                      <a:pt x="111" y="17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37" y="91"/>
                      <a:pt x="35" y="91"/>
                      <a:pt x="33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0" name="Rectangle 159"/>
          <p:cNvSpPr/>
          <p:nvPr userDrawn="1"/>
        </p:nvSpPr>
        <p:spPr>
          <a:xfrm>
            <a:off x="627073" y="3973941"/>
            <a:ext cx="2163135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61" name="Rectangle 160"/>
          <p:cNvSpPr/>
          <p:nvPr userDrawn="1"/>
        </p:nvSpPr>
        <p:spPr>
          <a:xfrm>
            <a:off x="627073" y="4533981"/>
            <a:ext cx="2163135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62" name="Rectangle 161"/>
          <p:cNvSpPr/>
          <p:nvPr userDrawn="1"/>
        </p:nvSpPr>
        <p:spPr>
          <a:xfrm>
            <a:off x="627073" y="2853863"/>
            <a:ext cx="2163135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63" name="Rectangle 162"/>
          <p:cNvSpPr/>
          <p:nvPr userDrawn="1"/>
        </p:nvSpPr>
        <p:spPr>
          <a:xfrm>
            <a:off x="627073" y="3413902"/>
            <a:ext cx="2163135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64" name="Rectangle 163"/>
          <p:cNvSpPr/>
          <p:nvPr userDrawn="1"/>
        </p:nvSpPr>
        <p:spPr>
          <a:xfrm>
            <a:off x="627073" y="2293341"/>
            <a:ext cx="2163135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65" name="Rectangle 164"/>
          <p:cNvSpPr/>
          <p:nvPr userDrawn="1"/>
        </p:nvSpPr>
        <p:spPr>
          <a:xfrm>
            <a:off x="627073" y="1813311"/>
            <a:ext cx="2163135" cy="48003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66" name="Rectangle 165"/>
          <p:cNvSpPr/>
          <p:nvPr userDrawn="1"/>
        </p:nvSpPr>
        <p:spPr>
          <a:xfrm>
            <a:off x="624694" y="3973941"/>
            <a:ext cx="2173276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67" name="Rectangle 166"/>
          <p:cNvSpPr/>
          <p:nvPr userDrawn="1"/>
        </p:nvSpPr>
        <p:spPr>
          <a:xfrm>
            <a:off x="624694" y="4533981"/>
            <a:ext cx="2173276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68" name="Rectangle 167"/>
          <p:cNvSpPr/>
          <p:nvPr userDrawn="1"/>
        </p:nvSpPr>
        <p:spPr>
          <a:xfrm>
            <a:off x="624694" y="2853863"/>
            <a:ext cx="2173276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69" name="Rectangle 168"/>
          <p:cNvSpPr/>
          <p:nvPr userDrawn="1"/>
        </p:nvSpPr>
        <p:spPr>
          <a:xfrm>
            <a:off x="624694" y="3413902"/>
            <a:ext cx="2173276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70" name="Rectangle 169"/>
          <p:cNvSpPr/>
          <p:nvPr userDrawn="1"/>
        </p:nvSpPr>
        <p:spPr>
          <a:xfrm>
            <a:off x="624694" y="2293341"/>
            <a:ext cx="2173276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71" name="Text Placeholder 4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20813" y="1813309"/>
            <a:ext cx="2173276" cy="48003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Short term</a:t>
            </a:r>
          </a:p>
        </p:txBody>
      </p:sp>
      <p:sp>
        <p:nvSpPr>
          <p:cNvPr id="172" name="Text Placeholder 4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631257" y="2855423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173" name="Text Placeholder 4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629968" y="3413901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174" name="Text Placeholder 4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629968" y="3970210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175" name="Text Placeholder 4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629968" y="4533980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176" name="Text Placeholder 4"/>
          <p:cNvSpPr>
            <a:spLocks noGrp="1"/>
          </p:cNvSpPr>
          <p:nvPr userDrawn="1">
            <p:ph type="body" sz="quarter" idx="51" hasCustomPrompt="1"/>
          </p:nvPr>
        </p:nvSpPr>
        <p:spPr>
          <a:xfrm>
            <a:off x="629968" y="2293340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177" name="Rectangle 176"/>
          <p:cNvSpPr/>
          <p:nvPr userDrawn="1"/>
        </p:nvSpPr>
        <p:spPr>
          <a:xfrm>
            <a:off x="6369305" y="3973941"/>
            <a:ext cx="2163135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78" name="Rectangle 177"/>
          <p:cNvSpPr/>
          <p:nvPr userDrawn="1"/>
        </p:nvSpPr>
        <p:spPr>
          <a:xfrm>
            <a:off x="6369305" y="4533981"/>
            <a:ext cx="2163135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79" name="Rectangle 178"/>
          <p:cNvSpPr/>
          <p:nvPr userDrawn="1"/>
        </p:nvSpPr>
        <p:spPr>
          <a:xfrm>
            <a:off x="6369305" y="2853863"/>
            <a:ext cx="2163135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80" name="Rectangle 179"/>
          <p:cNvSpPr/>
          <p:nvPr userDrawn="1"/>
        </p:nvSpPr>
        <p:spPr>
          <a:xfrm>
            <a:off x="6369305" y="3413902"/>
            <a:ext cx="2163135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81" name="Rectangle 180"/>
          <p:cNvSpPr/>
          <p:nvPr userDrawn="1"/>
        </p:nvSpPr>
        <p:spPr>
          <a:xfrm>
            <a:off x="6369305" y="2293341"/>
            <a:ext cx="2163135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82" name="Rectangle 181"/>
          <p:cNvSpPr/>
          <p:nvPr userDrawn="1"/>
        </p:nvSpPr>
        <p:spPr>
          <a:xfrm>
            <a:off x="6369305" y="1813311"/>
            <a:ext cx="2163135" cy="48003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83" name="Rectangle 182"/>
          <p:cNvSpPr/>
          <p:nvPr userDrawn="1"/>
        </p:nvSpPr>
        <p:spPr>
          <a:xfrm>
            <a:off x="6366926" y="3973941"/>
            <a:ext cx="2173276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84" name="Rectangle 183"/>
          <p:cNvSpPr/>
          <p:nvPr userDrawn="1"/>
        </p:nvSpPr>
        <p:spPr>
          <a:xfrm>
            <a:off x="6366926" y="4533981"/>
            <a:ext cx="2173276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85" name="Rectangle 184"/>
          <p:cNvSpPr/>
          <p:nvPr userDrawn="1"/>
        </p:nvSpPr>
        <p:spPr>
          <a:xfrm>
            <a:off x="6366926" y="2853863"/>
            <a:ext cx="2173276" cy="5600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86" name="Rectangle 185"/>
          <p:cNvSpPr/>
          <p:nvPr userDrawn="1"/>
        </p:nvSpPr>
        <p:spPr>
          <a:xfrm>
            <a:off x="6366926" y="3413902"/>
            <a:ext cx="2173276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87" name="Rectangle 186"/>
          <p:cNvSpPr/>
          <p:nvPr userDrawn="1"/>
        </p:nvSpPr>
        <p:spPr>
          <a:xfrm>
            <a:off x="6366926" y="2293341"/>
            <a:ext cx="2173276" cy="5600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5532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88" name="Text Placeholder 4"/>
          <p:cNvSpPr>
            <a:spLocks noGrp="1"/>
          </p:cNvSpPr>
          <p:nvPr userDrawn="1">
            <p:ph type="body" sz="quarter" idx="52" hasCustomPrompt="1"/>
          </p:nvPr>
        </p:nvSpPr>
        <p:spPr>
          <a:xfrm>
            <a:off x="6363045" y="1813309"/>
            <a:ext cx="2173276" cy="48003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Long term</a:t>
            </a:r>
          </a:p>
        </p:txBody>
      </p:sp>
      <p:sp>
        <p:nvSpPr>
          <p:cNvPr id="189" name="Text Placeholder 4"/>
          <p:cNvSpPr>
            <a:spLocks noGrp="1"/>
          </p:cNvSpPr>
          <p:nvPr userDrawn="1">
            <p:ph type="body" sz="quarter" idx="53" hasCustomPrompt="1"/>
          </p:nvPr>
        </p:nvSpPr>
        <p:spPr>
          <a:xfrm>
            <a:off x="6373489" y="2855423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190" name="Text Placeholder 4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6372200" y="3413901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191" name="Text Placeholder 4"/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6372200" y="3970210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192" name="Text Placeholder 4"/>
          <p:cNvSpPr>
            <a:spLocks noGrp="1"/>
          </p:cNvSpPr>
          <p:nvPr userDrawn="1">
            <p:ph type="body" sz="quarter" idx="56" hasCustomPrompt="1"/>
          </p:nvPr>
        </p:nvSpPr>
        <p:spPr>
          <a:xfrm>
            <a:off x="6372200" y="4533980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193" name="Text Placeholder 4"/>
          <p:cNvSpPr>
            <a:spLocks noGrp="1"/>
          </p:cNvSpPr>
          <p:nvPr userDrawn="1">
            <p:ph type="body" sz="quarter" idx="57" hasCustomPrompt="1"/>
          </p:nvPr>
        </p:nvSpPr>
        <p:spPr>
          <a:xfrm>
            <a:off x="6372200" y="2293340"/>
            <a:ext cx="2150778" cy="563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08849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6"/>
          <p:cNvSpPr>
            <a:spLocks noChangeArrowheads="1"/>
          </p:cNvSpPr>
          <p:nvPr userDrawn="1"/>
        </p:nvSpPr>
        <p:spPr bwMode="auto">
          <a:xfrm>
            <a:off x="4501529" y="1657366"/>
            <a:ext cx="936000" cy="479356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1" name="Rectangle 63"/>
          <p:cNvSpPr>
            <a:spLocks noChangeArrowheads="1"/>
          </p:cNvSpPr>
          <p:nvPr userDrawn="1"/>
        </p:nvSpPr>
        <p:spPr bwMode="auto">
          <a:xfrm>
            <a:off x="6367762" y="1658328"/>
            <a:ext cx="936000" cy="479356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2" name="Rectangle 51"/>
          <p:cNvSpPr>
            <a:spLocks noChangeArrowheads="1"/>
          </p:cNvSpPr>
          <p:nvPr userDrawn="1"/>
        </p:nvSpPr>
        <p:spPr bwMode="auto">
          <a:xfrm>
            <a:off x="5437530" y="1657366"/>
            <a:ext cx="936000" cy="47935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3" name="Rectangle 51"/>
          <p:cNvSpPr>
            <a:spLocks noChangeArrowheads="1"/>
          </p:cNvSpPr>
          <p:nvPr userDrawn="1"/>
        </p:nvSpPr>
        <p:spPr bwMode="auto">
          <a:xfrm>
            <a:off x="7303762" y="1657366"/>
            <a:ext cx="936000" cy="479356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D3D36-3CC3-4003-B8DA-A595DA3D2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8E4E4-98C7-404B-BE7A-B9FEB3285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28865"/>
            <a:ext cx="8229600" cy="788431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Comparison Chart</a:t>
            </a:r>
          </a:p>
        </p:txBody>
      </p:sp>
      <p:sp>
        <p:nvSpPr>
          <p:cNvPr id="33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4" y="857278"/>
            <a:ext cx="8207375" cy="55959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5" name="Freeform 5"/>
          <p:cNvSpPr>
            <a:spLocks/>
          </p:cNvSpPr>
          <p:nvPr userDrawn="1"/>
        </p:nvSpPr>
        <p:spPr bwMode="auto">
          <a:xfrm>
            <a:off x="683575" y="2136722"/>
            <a:ext cx="3817954" cy="302489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4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3E7E8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47" name="Freeform 17"/>
          <p:cNvSpPr>
            <a:spLocks/>
          </p:cNvSpPr>
          <p:nvPr userDrawn="1"/>
        </p:nvSpPr>
        <p:spPr bwMode="auto">
          <a:xfrm>
            <a:off x="683575" y="2439211"/>
            <a:ext cx="3817954" cy="303689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3E7E8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49" name="Freeform 19"/>
          <p:cNvSpPr>
            <a:spLocks/>
          </p:cNvSpPr>
          <p:nvPr/>
        </p:nvSpPr>
        <p:spPr bwMode="auto">
          <a:xfrm>
            <a:off x="683575" y="2742900"/>
            <a:ext cx="3817954" cy="301289"/>
          </a:xfrm>
          <a:custGeom>
            <a:avLst/>
            <a:gdLst>
              <a:gd name="T0" fmla="*/ 6551 w 6551"/>
              <a:gd name="T1" fmla="*/ 0 h 613"/>
              <a:gd name="T2" fmla="*/ 6551 w 6551"/>
              <a:gd name="T3" fmla="*/ 613 h 613"/>
              <a:gd name="T4" fmla="*/ 74 w 6551"/>
              <a:gd name="T5" fmla="*/ 613 h 613"/>
              <a:gd name="T6" fmla="*/ 0 w 6551"/>
              <a:gd name="T7" fmla="*/ 539 h 613"/>
              <a:gd name="T8" fmla="*/ 0 w 6551"/>
              <a:gd name="T9" fmla="*/ 74 h 613"/>
              <a:gd name="T10" fmla="*/ 74 w 6551"/>
              <a:gd name="T11" fmla="*/ 0 h 613"/>
              <a:gd name="T12" fmla="*/ 6551 w 6551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3">
                <a:moveTo>
                  <a:pt x="6551" y="0"/>
                </a:moveTo>
                <a:cubicBezTo>
                  <a:pt x="6551" y="613"/>
                  <a:pt x="6551" y="613"/>
                  <a:pt x="6551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3E7E8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0" name="Freeform 20"/>
          <p:cNvSpPr>
            <a:spLocks/>
          </p:cNvSpPr>
          <p:nvPr/>
        </p:nvSpPr>
        <p:spPr bwMode="auto">
          <a:xfrm>
            <a:off x="683575" y="3044188"/>
            <a:ext cx="3817954" cy="303689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3E7E8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1" name="Freeform 21"/>
          <p:cNvSpPr>
            <a:spLocks/>
          </p:cNvSpPr>
          <p:nvPr/>
        </p:nvSpPr>
        <p:spPr bwMode="auto">
          <a:xfrm>
            <a:off x="683575" y="3347878"/>
            <a:ext cx="3817954" cy="302489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0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3E7E8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2" name="Freeform 22"/>
          <p:cNvSpPr>
            <a:spLocks/>
          </p:cNvSpPr>
          <p:nvPr/>
        </p:nvSpPr>
        <p:spPr bwMode="auto">
          <a:xfrm>
            <a:off x="683575" y="3650367"/>
            <a:ext cx="3817954" cy="301289"/>
          </a:xfrm>
          <a:custGeom>
            <a:avLst/>
            <a:gdLst>
              <a:gd name="T0" fmla="*/ 6551 w 6551"/>
              <a:gd name="T1" fmla="*/ 0 h 613"/>
              <a:gd name="T2" fmla="*/ 6551 w 6551"/>
              <a:gd name="T3" fmla="*/ 613 h 613"/>
              <a:gd name="T4" fmla="*/ 74 w 6551"/>
              <a:gd name="T5" fmla="*/ 613 h 613"/>
              <a:gd name="T6" fmla="*/ 0 w 6551"/>
              <a:gd name="T7" fmla="*/ 539 h 613"/>
              <a:gd name="T8" fmla="*/ 0 w 6551"/>
              <a:gd name="T9" fmla="*/ 74 h 613"/>
              <a:gd name="T10" fmla="*/ 74 w 6551"/>
              <a:gd name="T11" fmla="*/ 0 h 613"/>
              <a:gd name="T12" fmla="*/ 6551 w 6551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3">
                <a:moveTo>
                  <a:pt x="6551" y="0"/>
                </a:moveTo>
                <a:cubicBezTo>
                  <a:pt x="6551" y="613"/>
                  <a:pt x="6551" y="613"/>
                  <a:pt x="6551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3E7E8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3" name="Freeform 23"/>
          <p:cNvSpPr>
            <a:spLocks/>
          </p:cNvSpPr>
          <p:nvPr/>
        </p:nvSpPr>
        <p:spPr bwMode="auto">
          <a:xfrm>
            <a:off x="683575" y="3951654"/>
            <a:ext cx="3817954" cy="303689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3E7E8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4" name="Freeform 24"/>
          <p:cNvSpPr>
            <a:spLocks/>
          </p:cNvSpPr>
          <p:nvPr/>
        </p:nvSpPr>
        <p:spPr bwMode="auto">
          <a:xfrm>
            <a:off x="683575" y="4255343"/>
            <a:ext cx="3817954" cy="301289"/>
          </a:xfrm>
          <a:custGeom>
            <a:avLst/>
            <a:gdLst>
              <a:gd name="T0" fmla="*/ 6551 w 6551"/>
              <a:gd name="T1" fmla="*/ 0 h 613"/>
              <a:gd name="T2" fmla="*/ 6551 w 6551"/>
              <a:gd name="T3" fmla="*/ 613 h 613"/>
              <a:gd name="T4" fmla="*/ 74 w 6551"/>
              <a:gd name="T5" fmla="*/ 613 h 613"/>
              <a:gd name="T6" fmla="*/ 0 w 6551"/>
              <a:gd name="T7" fmla="*/ 539 h 613"/>
              <a:gd name="T8" fmla="*/ 0 w 6551"/>
              <a:gd name="T9" fmla="*/ 74 h 613"/>
              <a:gd name="T10" fmla="*/ 74 w 6551"/>
              <a:gd name="T11" fmla="*/ 0 h 613"/>
              <a:gd name="T12" fmla="*/ 6551 w 6551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3">
                <a:moveTo>
                  <a:pt x="6551" y="0"/>
                </a:moveTo>
                <a:cubicBezTo>
                  <a:pt x="6551" y="613"/>
                  <a:pt x="6551" y="613"/>
                  <a:pt x="6551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3E7E8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6" name="Freeform 26"/>
          <p:cNvSpPr>
            <a:spLocks/>
          </p:cNvSpPr>
          <p:nvPr/>
        </p:nvSpPr>
        <p:spPr bwMode="auto">
          <a:xfrm>
            <a:off x="683575" y="4556632"/>
            <a:ext cx="3817954" cy="303689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4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3E7E8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8" name="Freeform 28"/>
          <p:cNvSpPr>
            <a:spLocks/>
          </p:cNvSpPr>
          <p:nvPr/>
        </p:nvSpPr>
        <p:spPr bwMode="auto">
          <a:xfrm>
            <a:off x="683575" y="4860321"/>
            <a:ext cx="3817954" cy="302489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3E7E8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0" name="Line 30"/>
          <p:cNvSpPr>
            <a:spLocks noChangeShapeType="1"/>
          </p:cNvSpPr>
          <p:nvPr/>
        </p:nvSpPr>
        <p:spPr bwMode="auto">
          <a:xfrm>
            <a:off x="3206767" y="516281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1" name="Line 31"/>
          <p:cNvSpPr>
            <a:spLocks noChangeShapeType="1"/>
          </p:cNvSpPr>
          <p:nvPr/>
        </p:nvSpPr>
        <p:spPr bwMode="auto">
          <a:xfrm>
            <a:off x="3530765" y="516281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2" name="Line 32"/>
          <p:cNvSpPr>
            <a:spLocks noChangeShapeType="1"/>
          </p:cNvSpPr>
          <p:nvPr/>
        </p:nvSpPr>
        <p:spPr bwMode="auto">
          <a:xfrm>
            <a:off x="3854764" y="516281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3" name="Line 33"/>
          <p:cNvSpPr>
            <a:spLocks noChangeShapeType="1"/>
          </p:cNvSpPr>
          <p:nvPr/>
        </p:nvSpPr>
        <p:spPr bwMode="auto">
          <a:xfrm>
            <a:off x="4177530" y="516281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4" name="Line 34"/>
          <p:cNvSpPr>
            <a:spLocks noChangeShapeType="1"/>
          </p:cNvSpPr>
          <p:nvPr/>
        </p:nvSpPr>
        <p:spPr bwMode="auto">
          <a:xfrm>
            <a:off x="4177530" y="1834233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76" name="Line 46"/>
          <p:cNvSpPr>
            <a:spLocks noChangeShapeType="1"/>
          </p:cNvSpPr>
          <p:nvPr userDrawn="1"/>
        </p:nvSpPr>
        <p:spPr bwMode="auto">
          <a:xfrm>
            <a:off x="7591795" y="1834233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92" name="Line 62"/>
          <p:cNvSpPr>
            <a:spLocks noChangeShapeType="1"/>
          </p:cNvSpPr>
          <p:nvPr userDrawn="1"/>
        </p:nvSpPr>
        <p:spPr bwMode="auto">
          <a:xfrm>
            <a:off x="7591795" y="1834233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04" name="Line 74"/>
          <p:cNvSpPr>
            <a:spLocks noChangeShapeType="1"/>
          </p:cNvSpPr>
          <p:nvPr userDrawn="1"/>
        </p:nvSpPr>
        <p:spPr bwMode="auto">
          <a:xfrm>
            <a:off x="7914562" y="1834233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05" name="Line 75"/>
          <p:cNvSpPr>
            <a:spLocks noChangeShapeType="1"/>
          </p:cNvSpPr>
          <p:nvPr userDrawn="1"/>
        </p:nvSpPr>
        <p:spPr bwMode="auto">
          <a:xfrm>
            <a:off x="8238560" y="1834233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06" name="Line 76"/>
          <p:cNvSpPr>
            <a:spLocks noChangeShapeType="1"/>
          </p:cNvSpPr>
          <p:nvPr userDrawn="1"/>
        </p:nvSpPr>
        <p:spPr bwMode="auto">
          <a:xfrm>
            <a:off x="8238560" y="1834233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07" name="Line 77"/>
          <p:cNvSpPr>
            <a:spLocks noChangeShapeType="1"/>
          </p:cNvSpPr>
          <p:nvPr userDrawn="1"/>
        </p:nvSpPr>
        <p:spPr bwMode="auto">
          <a:xfrm>
            <a:off x="813901" y="1428373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43" name="Text Placeholder 14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83568" y="2136070"/>
            <a:ext cx="3817920" cy="303389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400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1</a:t>
            </a:r>
          </a:p>
        </p:txBody>
      </p:sp>
      <p:sp>
        <p:nvSpPr>
          <p:cNvPr id="145" name="Text Placeholder 14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83575" y="2440472"/>
            <a:ext cx="3817920" cy="303389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400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2</a:t>
            </a:r>
          </a:p>
        </p:txBody>
      </p:sp>
      <p:sp>
        <p:nvSpPr>
          <p:cNvPr id="146" name="Text Placeholder 14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3572" y="2741259"/>
            <a:ext cx="3817920" cy="303389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400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3</a:t>
            </a:r>
          </a:p>
        </p:txBody>
      </p:sp>
      <p:sp>
        <p:nvSpPr>
          <p:cNvPr id="147" name="Text Placeholder 14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83568" y="3043853"/>
            <a:ext cx="3817920" cy="303389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400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4</a:t>
            </a:r>
          </a:p>
        </p:txBody>
      </p:sp>
      <p:sp>
        <p:nvSpPr>
          <p:cNvPr id="148" name="Text Placeholder 14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83572" y="3346448"/>
            <a:ext cx="3817920" cy="303389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400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5</a:t>
            </a:r>
          </a:p>
        </p:txBody>
      </p:sp>
      <p:sp>
        <p:nvSpPr>
          <p:cNvPr id="149" name="Text Placeholder 142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83572" y="3649042"/>
            <a:ext cx="3817920" cy="303389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400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6</a:t>
            </a:r>
          </a:p>
        </p:txBody>
      </p:sp>
      <p:sp>
        <p:nvSpPr>
          <p:cNvPr id="150" name="Text Placeholder 142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83572" y="3951637"/>
            <a:ext cx="3817920" cy="303389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400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7</a:t>
            </a:r>
          </a:p>
        </p:txBody>
      </p:sp>
      <p:sp>
        <p:nvSpPr>
          <p:cNvPr id="151" name="Text Placeholder 142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83568" y="4254231"/>
            <a:ext cx="3817920" cy="303389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400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8</a:t>
            </a:r>
          </a:p>
        </p:txBody>
      </p:sp>
      <p:sp>
        <p:nvSpPr>
          <p:cNvPr id="152" name="Text Placeholder 142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83572" y="4556826"/>
            <a:ext cx="3817920" cy="303389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400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9</a:t>
            </a:r>
          </a:p>
        </p:txBody>
      </p:sp>
      <p:sp>
        <p:nvSpPr>
          <p:cNvPr id="153" name="Text Placeholder 142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83572" y="4859421"/>
            <a:ext cx="3817920" cy="303389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400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10</a:t>
            </a:r>
          </a:p>
        </p:txBody>
      </p:sp>
      <p:sp>
        <p:nvSpPr>
          <p:cNvPr id="174" name="Text Placeholder 173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02150" y="1658056"/>
            <a:ext cx="935038" cy="4780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Item 01</a:t>
            </a:r>
          </a:p>
        </p:txBody>
      </p:sp>
      <p:sp>
        <p:nvSpPr>
          <p:cNvPr id="175" name="Text Placeholder 17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5447130" y="1658056"/>
            <a:ext cx="920632" cy="4780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Item 02</a:t>
            </a:r>
          </a:p>
        </p:txBody>
      </p:sp>
      <p:sp>
        <p:nvSpPr>
          <p:cNvPr id="176" name="Text Placeholder 17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375447" y="1658056"/>
            <a:ext cx="920632" cy="4780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Item 03</a:t>
            </a:r>
          </a:p>
        </p:txBody>
      </p:sp>
      <p:sp>
        <p:nvSpPr>
          <p:cNvPr id="177" name="Text Placeholder 173"/>
          <p:cNvSpPr>
            <a:spLocks noGrp="1"/>
          </p:cNvSpPr>
          <p:nvPr>
            <p:ph type="body" sz="quarter" idx="27" hasCustomPrompt="1"/>
          </p:nvPr>
        </p:nvSpPr>
        <p:spPr>
          <a:xfrm>
            <a:off x="7310846" y="1658056"/>
            <a:ext cx="920632" cy="4780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Item 04</a:t>
            </a:r>
          </a:p>
        </p:txBody>
      </p:sp>
      <p:sp>
        <p:nvSpPr>
          <p:cNvPr id="113" name="Rectangle 6"/>
          <p:cNvSpPr>
            <a:spLocks noChangeArrowheads="1"/>
          </p:cNvSpPr>
          <p:nvPr userDrawn="1"/>
        </p:nvSpPr>
        <p:spPr bwMode="auto">
          <a:xfrm>
            <a:off x="4501529" y="2136722"/>
            <a:ext cx="936000" cy="3024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14" name="Line 36"/>
          <p:cNvSpPr>
            <a:spLocks noChangeShapeType="1"/>
          </p:cNvSpPr>
          <p:nvPr userDrawn="1"/>
        </p:nvSpPr>
        <p:spPr bwMode="auto">
          <a:xfrm>
            <a:off x="4501530" y="5162810"/>
            <a:ext cx="93600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15" name="Line 37"/>
          <p:cNvSpPr>
            <a:spLocks noChangeShapeType="1"/>
          </p:cNvSpPr>
          <p:nvPr userDrawn="1"/>
        </p:nvSpPr>
        <p:spPr bwMode="auto">
          <a:xfrm>
            <a:off x="4825528" y="5162810"/>
            <a:ext cx="93600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16" name="Rectangle 18"/>
          <p:cNvSpPr>
            <a:spLocks noChangeArrowheads="1"/>
          </p:cNvSpPr>
          <p:nvPr userDrawn="1"/>
        </p:nvSpPr>
        <p:spPr bwMode="auto">
          <a:xfrm>
            <a:off x="4501529" y="2439211"/>
            <a:ext cx="936000" cy="303689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17" name="Rectangle 25"/>
          <p:cNvSpPr>
            <a:spLocks noChangeArrowheads="1"/>
          </p:cNvSpPr>
          <p:nvPr userDrawn="1"/>
        </p:nvSpPr>
        <p:spPr bwMode="auto">
          <a:xfrm>
            <a:off x="4501529" y="4255343"/>
            <a:ext cx="936000" cy="301289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18" name="Rectangle 29"/>
          <p:cNvSpPr>
            <a:spLocks noChangeArrowheads="1"/>
          </p:cNvSpPr>
          <p:nvPr userDrawn="1"/>
        </p:nvSpPr>
        <p:spPr bwMode="auto">
          <a:xfrm>
            <a:off x="4501529" y="4860321"/>
            <a:ext cx="936000" cy="302489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19" name="Rectangle 42"/>
          <p:cNvSpPr>
            <a:spLocks noChangeArrowheads="1"/>
          </p:cNvSpPr>
          <p:nvPr userDrawn="1"/>
        </p:nvSpPr>
        <p:spPr bwMode="auto">
          <a:xfrm>
            <a:off x="4501529" y="3044188"/>
            <a:ext cx="936000" cy="303689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20" name="Rectangle 44"/>
          <p:cNvSpPr>
            <a:spLocks noChangeArrowheads="1"/>
          </p:cNvSpPr>
          <p:nvPr userDrawn="1"/>
        </p:nvSpPr>
        <p:spPr bwMode="auto">
          <a:xfrm>
            <a:off x="4501529" y="3650367"/>
            <a:ext cx="936000" cy="301289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21" name="Rectangle 64"/>
          <p:cNvSpPr>
            <a:spLocks noChangeArrowheads="1"/>
          </p:cNvSpPr>
          <p:nvPr userDrawn="1"/>
        </p:nvSpPr>
        <p:spPr bwMode="auto">
          <a:xfrm>
            <a:off x="6367762" y="2439211"/>
            <a:ext cx="936000" cy="303689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22" name="Rectangle 65"/>
          <p:cNvSpPr>
            <a:spLocks noChangeArrowheads="1"/>
          </p:cNvSpPr>
          <p:nvPr userDrawn="1"/>
        </p:nvSpPr>
        <p:spPr bwMode="auto">
          <a:xfrm>
            <a:off x="6367762" y="4255343"/>
            <a:ext cx="936000" cy="301289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23" name="Rectangle 67"/>
          <p:cNvSpPr>
            <a:spLocks noChangeArrowheads="1"/>
          </p:cNvSpPr>
          <p:nvPr userDrawn="1"/>
        </p:nvSpPr>
        <p:spPr bwMode="auto">
          <a:xfrm>
            <a:off x="6367762" y="4860321"/>
            <a:ext cx="936000" cy="302489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24" name="Rectangle 70"/>
          <p:cNvSpPr>
            <a:spLocks noChangeArrowheads="1"/>
          </p:cNvSpPr>
          <p:nvPr userDrawn="1"/>
        </p:nvSpPr>
        <p:spPr bwMode="auto">
          <a:xfrm>
            <a:off x="6367762" y="3044188"/>
            <a:ext cx="936000" cy="303689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25" name="Rectangle 72"/>
          <p:cNvSpPr>
            <a:spLocks noChangeArrowheads="1"/>
          </p:cNvSpPr>
          <p:nvPr userDrawn="1"/>
        </p:nvSpPr>
        <p:spPr bwMode="auto">
          <a:xfrm>
            <a:off x="6367762" y="3650367"/>
            <a:ext cx="936000" cy="301289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26" name="Rectangle 27"/>
          <p:cNvSpPr>
            <a:spLocks noChangeArrowheads="1"/>
          </p:cNvSpPr>
          <p:nvPr userDrawn="1"/>
        </p:nvSpPr>
        <p:spPr bwMode="auto">
          <a:xfrm>
            <a:off x="4501529" y="4557593"/>
            <a:ext cx="936000" cy="3036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27" name="Rectangle 41"/>
          <p:cNvSpPr>
            <a:spLocks noChangeArrowheads="1"/>
          </p:cNvSpPr>
          <p:nvPr userDrawn="1"/>
        </p:nvSpPr>
        <p:spPr bwMode="auto">
          <a:xfrm>
            <a:off x="4501529" y="2743861"/>
            <a:ext cx="936000" cy="3012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28" name="Rectangle 43"/>
          <p:cNvSpPr>
            <a:spLocks noChangeArrowheads="1"/>
          </p:cNvSpPr>
          <p:nvPr userDrawn="1"/>
        </p:nvSpPr>
        <p:spPr bwMode="auto">
          <a:xfrm>
            <a:off x="4501529" y="3348839"/>
            <a:ext cx="936000" cy="3024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29" name="Rectangle 45"/>
          <p:cNvSpPr>
            <a:spLocks noChangeArrowheads="1"/>
          </p:cNvSpPr>
          <p:nvPr userDrawn="1"/>
        </p:nvSpPr>
        <p:spPr bwMode="auto">
          <a:xfrm>
            <a:off x="4501529" y="3952616"/>
            <a:ext cx="936000" cy="3036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30" name="Rectangle 63"/>
          <p:cNvSpPr>
            <a:spLocks noChangeArrowheads="1"/>
          </p:cNvSpPr>
          <p:nvPr userDrawn="1"/>
        </p:nvSpPr>
        <p:spPr bwMode="auto">
          <a:xfrm>
            <a:off x="6367762" y="2137683"/>
            <a:ext cx="936000" cy="3024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31" name="Rectangle 66"/>
          <p:cNvSpPr>
            <a:spLocks noChangeArrowheads="1"/>
          </p:cNvSpPr>
          <p:nvPr userDrawn="1"/>
        </p:nvSpPr>
        <p:spPr bwMode="auto">
          <a:xfrm>
            <a:off x="6367762" y="4557593"/>
            <a:ext cx="936000" cy="3036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32" name="Rectangle 69"/>
          <p:cNvSpPr>
            <a:spLocks noChangeArrowheads="1"/>
          </p:cNvSpPr>
          <p:nvPr userDrawn="1"/>
        </p:nvSpPr>
        <p:spPr bwMode="auto">
          <a:xfrm>
            <a:off x="6367762" y="2743861"/>
            <a:ext cx="936000" cy="3012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33" name="Rectangle 71"/>
          <p:cNvSpPr>
            <a:spLocks noChangeArrowheads="1"/>
          </p:cNvSpPr>
          <p:nvPr userDrawn="1"/>
        </p:nvSpPr>
        <p:spPr bwMode="auto">
          <a:xfrm>
            <a:off x="6367762" y="3348839"/>
            <a:ext cx="936000" cy="3024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34" name="Rectangle 73"/>
          <p:cNvSpPr>
            <a:spLocks noChangeArrowheads="1"/>
          </p:cNvSpPr>
          <p:nvPr userDrawn="1"/>
        </p:nvSpPr>
        <p:spPr bwMode="auto">
          <a:xfrm>
            <a:off x="6367762" y="3952616"/>
            <a:ext cx="936000" cy="3036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35" name="Line 68"/>
          <p:cNvSpPr>
            <a:spLocks noChangeShapeType="1"/>
          </p:cNvSpPr>
          <p:nvPr userDrawn="1"/>
        </p:nvSpPr>
        <p:spPr bwMode="auto">
          <a:xfrm>
            <a:off x="7591795" y="516281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36" name="Rectangle 51"/>
          <p:cNvSpPr>
            <a:spLocks noChangeArrowheads="1"/>
          </p:cNvSpPr>
          <p:nvPr userDrawn="1"/>
        </p:nvSpPr>
        <p:spPr bwMode="auto">
          <a:xfrm>
            <a:off x="5437530" y="2136722"/>
            <a:ext cx="936000" cy="302489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37" name="Rectangle 54"/>
          <p:cNvSpPr>
            <a:spLocks noChangeArrowheads="1"/>
          </p:cNvSpPr>
          <p:nvPr userDrawn="1"/>
        </p:nvSpPr>
        <p:spPr bwMode="auto">
          <a:xfrm>
            <a:off x="5437530" y="4556632"/>
            <a:ext cx="936000" cy="303689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38" name="Rectangle 57"/>
          <p:cNvSpPr>
            <a:spLocks noChangeArrowheads="1"/>
          </p:cNvSpPr>
          <p:nvPr userDrawn="1"/>
        </p:nvSpPr>
        <p:spPr bwMode="auto">
          <a:xfrm>
            <a:off x="5437530" y="2742900"/>
            <a:ext cx="936000" cy="301289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39" name="Rectangle 59"/>
          <p:cNvSpPr>
            <a:spLocks noChangeArrowheads="1"/>
          </p:cNvSpPr>
          <p:nvPr userDrawn="1"/>
        </p:nvSpPr>
        <p:spPr bwMode="auto">
          <a:xfrm>
            <a:off x="5437530" y="3347878"/>
            <a:ext cx="936000" cy="302489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40" name="Rectangle 61"/>
          <p:cNvSpPr>
            <a:spLocks noChangeArrowheads="1"/>
          </p:cNvSpPr>
          <p:nvPr userDrawn="1"/>
        </p:nvSpPr>
        <p:spPr bwMode="auto">
          <a:xfrm>
            <a:off x="5437530" y="3951654"/>
            <a:ext cx="936000" cy="303689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41" name="Rectangle 52"/>
          <p:cNvSpPr>
            <a:spLocks noChangeArrowheads="1"/>
          </p:cNvSpPr>
          <p:nvPr userDrawn="1"/>
        </p:nvSpPr>
        <p:spPr bwMode="auto">
          <a:xfrm>
            <a:off x="5437530" y="2439211"/>
            <a:ext cx="936000" cy="3036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42" name="Rectangle 53"/>
          <p:cNvSpPr>
            <a:spLocks noChangeArrowheads="1"/>
          </p:cNvSpPr>
          <p:nvPr userDrawn="1"/>
        </p:nvSpPr>
        <p:spPr bwMode="auto">
          <a:xfrm>
            <a:off x="5437530" y="4255343"/>
            <a:ext cx="936000" cy="3012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44" name="Rectangle 55"/>
          <p:cNvSpPr>
            <a:spLocks noChangeArrowheads="1"/>
          </p:cNvSpPr>
          <p:nvPr userDrawn="1"/>
        </p:nvSpPr>
        <p:spPr bwMode="auto">
          <a:xfrm>
            <a:off x="5437530" y="4860321"/>
            <a:ext cx="936000" cy="3024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4" name="Rectangle 58"/>
          <p:cNvSpPr>
            <a:spLocks noChangeArrowheads="1"/>
          </p:cNvSpPr>
          <p:nvPr userDrawn="1"/>
        </p:nvSpPr>
        <p:spPr bwMode="auto">
          <a:xfrm>
            <a:off x="5437530" y="3044188"/>
            <a:ext cx="936000" cy="3036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5" name="Rectangle 60"/>
          <p:cNvSpPr>
            <a:spLocks noChangeArrowheads="1"/>
          </p:cNvSpPr>
          <p:nvPr userDrawn="1"/>
        </p:nvSpPr>
        <p:spPr bwMode="auto">
          <a:xfrm>
            <a:off x="5437530" y="3650367"/>
            <a:ext cx="936000" cy="3012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6" name="Rectangle 51"/>
          <p:cNvSpPr>
            <a:spLocks noChangeArrowheads="1"/>
          </p:cNvSpPr>
          <p:nvPr userDrawn="1"/>
        </p:nvSpPr>
        <p:spPr bwMode="auto">
          <a:xfrm>
            <a:off x="7303762" y="2136722"/>
            <a:ext cx="936000" cy="302489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8" name="Rectangle 54"/>
          <p:cNvSpPr>
            <a:spLocks noChangeArrowheads="1"/>
          </p:cNvSpPr>
          <p:nvPr userDrawn="1"/>
        </p:nvSpPr>
        <p:spPr bwMode="auto">
          <a:xfrm>
            <a:off x="7303762" y="4556632"/>
            <a:ext cx="936000" cy="303689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68" name="Rectangle 57"/>
          <p:cNvSpPr>
            <a:spLocks noChangeArrowheads="1"/>
          </p:cNvSpPr>
          <p:nvPr userDrawn="1"/>
        </p:nvSpPr>
        <p:spPr bwMode="auto">
          <a:xfrm>
            <a:off x="7303762" y="2742900"/>
            <a:ext cx="936000" cy="301289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69" name="Rectangle 59"/>
          <p:cNvSpPr>
            <a:spLocks noChangeArrowheads="1"/>
          </p:cNvSpPr>
          <p:nvPr userDrawn="1"/>
        </p:nvSpPr>
        <p:spPr bwMode="auto">
          <a:xfrm>
            <a:off x="7303762" y="3347878"/>
            <a:ext cx="936000" cy="302489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0" name="Rectangle 61"/>
          <p:cNvSpPr>
            <a:spLocks noChangeArrowheads="1"/>
          </p:cNvSpPr>
          <p:nvPr userDrawn="1"/>
        </p:nvSpPr>
        <p:spPr bwMode="auto">
          <a:xfrm>
            <a:off x="7303762" y="3951654"/>
            <a:ext cx="936000" cy="303689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1" name="Rectangle 52"/>
          <p:cNvSpPr>
            <a:spLocks noChangeArrowheads="1"/>
          </p:cNvSpPr>
          <p:nvPr userDrawn="1"/>
        </p:nvSpPr>
        <p:spPr bwMode="auto">
          <a:xfrm>
            <a:off x="7303762" y="2439211"/>
            <a:ext cx="936000" cy="3036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2" name="Rectangle 53"/>
          <p:cNvSpPr>
            <a:spLocks noChangeArrowheads="1"/>
          </p:cNvSpPr>
          <p:nvPr userDrawn="1"/>
        </p:nvSpPr>
        <p:spPr bwMode="auto">
          <a:xfrm>
            <a:off x="7303762" y="4255343"/>
            <a:ext cx="936000" cy="3012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3" name="Rectangle 55"/>
          <p:cNvSpPr>
            <a:spLocks noChangeArrowheads="1"/>
          </p:cNvSpPr>
          <p:nvPr userDrawn="1"/>
        </p:nvSpPr>
        <p:spPr bwMode="auto">
          <a:xfrm>
            <a:off x="7303762" y="4860321"/>
            <a:ext cx="936000" cy="3024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8" name="Rectangle 58"/>
          <p:cNvSpPr>
            <a:spLocks noChangeArrowheads="1"/>
          </p:cNvSpPr>
          <p:nvPr userDrawn="1"/>
        </p:nvSpPr>
        <p:spPr bwMode="auto">
          <a:xfrm>
            <a:off x="7303762" y="3044188"/>
            <a:ext cx="936000" cy="3036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79" name="Rectangle 60"/>
          <p:cNvSpPr>
            <a:spLocks noChangeArrowheads="1"/>
          </p:cNvSpPr>
          <p:nvPr userDrawn="1"/>
        </p:nvSpPr>
        <p:spPr bwMode="auto">
          <a:xfrm>
            <a:off x="7303762" y="3650367"/>
            <a:ext cx="936000" cy="3012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Roboto Condensed Light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9484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5.emf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9.xml"/><Relationship Id="rId16" Type="http://schemas.openxmlformats.org/officeDocument/2006/relationships/theme" Target="../theme/theme2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image" Target="../media/image6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F5847B36-0CD9-4409-A767-AF37FD00B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7" r:id="rId3"/>
    <p:sldLayoutId id="2147483736" r:id="rId4"/>
    <p:sldLayoutId id="2147483734" r:id="rId5"/>
    <p:sldLayoutId id="2147483732" r:id="rId6"/>
    <p:sldLayoutId id="2147483730" r:id="rId7"/>
    <p:sldLayoutId id="2147483729" r:id="rId8"/>
    <p:sldLayoutId id="2147483728" r:id="rId9"/>
    <p:sldLayoutId id="2147483723" r:id="rId10"/>
    <p:sldLayoutId id="2147483722" r:id="rId11"/>
    <p:sldLayoutId id="2147483721" r:id="rId12"/>
    <p:sldLayoutId id="2147483719" r:id="rId13"/>
    <p:sldLayoutId id="2147483716" r:id="rId14"/>
    <p:sldLayoutId id="2147483715" r:id="rId15"/>
    <p:sldLayoutId id="2147483714" r:id="rId16"/>
    <p:sldLayoutId id="2147483712" r:id="rId17"/>
    <p:sldLayoutId id="2147483710" r:id="rId18"/>
    <p:sldLayoutId id="2147483709" r:id="rId19"/>
    <p:sldLayoutId id="2147483707" r:id="rId20"/>
    <p:sldLayoutId id="2147483705" r:id="rId21"/>
    <p:sldLayoutId id="2147483703" r:id="rId22"/>
    <p:sldLayoutId id="2147483702" r:id="rId23"/>
    <p:sldLayoutId id="2147483701" r:id="rId24"/>
    <p:sldLayoutId id="2147483682" r:id="rId25"/>
    <p:sldLayoutId id="2147483681" r:id="rId26"/>
    <p:sldLayoutId id="2147483680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740" r:id="rId33"/>
    <p:sldLayoutId id="2147483739" r:id="rId34"/>
    <p:sldLayoutId id="2147483738" r:id="rId35"/>
    <p:sldLayoutId id="2147483735" r:id="rId36"/>
    <p:sldLayoutId id="2147483727" r:id="rId37"/>
    <p:sldLayoutId id="2147483724" r:id="rId38"/>
    <p:sldLayoutId id="2147483717" r:id="rId39"/>
    <p:sldLayoutId id="2147483708" r:id="rId40"/>
    <p:sldLayoutId id="2147483700" r:id="rId41"/>
    <p:sldLayoutId id="2147483699" r:id="rId42"/>
    <p:sldLayoutId id="2147483698" r:id="rId43"/>
    <p:sldLayoutId id="2147483697" r:id="rId44"/>
    <p:sldLayoutId id="2147483695" r:id="rId45"/>
    <p:sldLayoutId id="2147483694" r:id="rId46"/>
    <p:sldLayoutId id="2147483693" r:id="rId47"/>
    <p:sldLayoutId id="2147483692" r:id="rId48"/>
    <p:sldLayoutId id="2147483691" r:id="rId49"/>
    <p:sldLayoutId id="2147483690" r:id="rId50"/>
    <p:sldLayoutId id="2147483689" r:id="rId51"/>
    <p:sldLayoutId id="2147483688" r:id="rId52"/>
    <p:sldLayoutId id="2147483687" r:id="rId53"/>
    <p:sldLayoutId id="2147483686" r:id="rId54"/>
    <p:sldLayoutId id="2147483684" r:id="rId55"/>
    <p:sldLayoutId id="2147483679" r:id="rId56"/>
    <p:sldLayoutId id="2147483678" r:id="rId57"/>
    <p:sldLayoutId id="2147483733" r:id="rId58"/>
    <p:sldLayoutId id="2147483731" r:id="rId59"/>
    <p:sldLayoutId id="2147483726" r:id="rId60"/>
    <p:sldLayoutId id="2147483725" r:id="rId61"/>
    <p:sldLayoutId id="2147483720" r:id="rId62"/>
    <p:sldLayoutId id="2147483718" r:id="rId63"/>
    <p:sldLayoutId id="2147483713" r:id="rId64"/>
    <p:sldLayoutId id="2147483711" r:id="rId65"/>
    <p:sldLayoutId id="2147483706" r:id="rId66"/>
    <p:sldLayoutId id="2147483704" r:id="rId67"/>
    <p:sldLayoutId id="2147483683" r:id="rId68"/>
    <p:sldLayoutId id="2147483677" r:id="rId69"/>
    <p:sldLayoutId id="2147483741" r:id="rId70"/>
    <p:sldLayoutId id="2147483696" r:id="rId71"/>
    <p:sldLayoutId id="2147483656" r:id="rId72"/>
    <p:sldLayoutId id="2147483657" r:id="rId73"/>
    <p:sldLayoutId id="2147483658" r:id="rId74"/>
    <p:sldLayoutId id="2147483659" r:id="rId75"/>
    <p:sldLayoutId id="2147483660" r:id="rId76"/>
    <p:sldLayoutId id="2147483685" r:id="rId7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18492" r="5573" b="14366"/>
          <a:stretch>
            <a:fillRect/>
          </a:stretch>
        </p:blipFill>
        <p:spPr bwMode="auto">
          <a:xfrm>
            <a:off x="0" y="10583"/>
            <a:ext cx="9144000" cy="570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8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91" y="2244990"/>
            <a:ext cx="806053" cy="104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图片 9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2273">
            <a:off x="4476750" y="2946136"/>
            <a:ext cx="719138" cy="69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图片 10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47" y="1969824"/>
            <a:ext cx="937022" cy="79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图片 11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48" y="3614209"/>
            <a:ext cx="625078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图片 12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04" y="2059782"/>
            <a:ext cx="1340644" cy="123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/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6F0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3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9B62B-AC8F-40A9-AB5E-C790848208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03C6A-F5B0-4325-A5C0-76B2C530F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1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  <p:sldLayoutId id="2147483790" r:id="rId30"/>
    <p:sldLayoutId id="2147483791" r:id="rId31"/>
    <p:sldLayoutId id="2147483792" r:id="rId32"/>
    <p:sldLayoutId id="2147483793" r:id="rId33"/>
    <p:sldLayoutId id="2147483794" r:id="rId34"/>
    <p:sldLayoutId id="2147483795" r:id="rId35"/>
    <p:sldLayoutId id="2147483796" r:id="rId3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6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6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6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6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6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50" y="494472"/>
            <a:ext cx="7701900" cy="63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5192946"/>
            <a:ext cx="548700" cy="437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 smtClean="0">
                <a:ln>
                  <a:noFill/>
                </a:ln>
                <a:solidFill>
                  <a:srgbClr val="CBF0F1"/>
                </a:solidFill>
                <a:effectLst/>
                <a:uLnTx/>
                <a:uFillTx/>
                <a:latin typeface="Bebas Neue"/>
                <a:sym typeface="Bebas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00" b="0" i="0" u="none" strike="noStrike" kern="1200" cap="none" spc="0" normalizeH="0" baseline="0" noProof="0">
              <a:ln>
                <a:noFill/>
              </a:ln>
              <a:solidFill>
                <a:srgbClr val="CBF0F1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4115036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1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40.gi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5.xml"/><Relationship Id="rId7" Type="http://schemas.openxmlformats.org/officeDocument/2006/relationships/image" Target="../media/image42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file:///C:\Program%20Files\Inknoe%20ClassPoint\Images\word_count_without%20result_default.png" TargetMode="Externa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3.jp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file:///C:\Program%20Files\Inknoe%20ClassPoint\Images\word_count_without%20result_default.png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file:///C:\Program%20Files\Inknoe%20ClassPoint\Images\short_answer_without%20result_default.png" TargetMode="Externa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9" Type="http://schemas.openxmlformats.org/officeDocument/2006/relationships/image" Target="../media/image96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34" Type="http://schemas.openxmlformats.org/officeDocument/2006/relationships/image" Target="../media/image9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38" Type="http://schemas.openxmlformats.org/officeDocument/2006/relationships/image" Target="../media/image95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41" Type="http://schemas.openxmlformats.org/officeDocument/2006/relationships/image" Target="../media/image9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37" Type="http://schemas.openxmlformats.org/officeDocument/2006/relationships/image" Target="../media/image94.png"/><Relationship Id="rId40" Type="http://schemas.openxmlformats.org/officeDocument/2006/relationships/image" Target="../media/image97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93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104.png"/><Relationship Id="rId18" Type="http://schemas.openxmlformats.org/officeDocument/2006/relationships/slide" Target="slide30.xml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110.png"/><Relationship Id="rId7" Type="http://schemas.openxmlformats.org/officeDocument/2006/relationships/image" Target="../media/image103.png"/><Relationship Id="rId12" Type="http://schemas.openxmlformats.org/officeDocument/2006/relationships/slide" Target="slide26.xml"/><Relationship Id="rId17" Type="http://schemas.openxmlformats.org/officeDocument/2006/relationships/image" Target="../media/image108.png"/><Relationship Id="rId2" Type="http://schemas.openxmlformats.org/officeDocument/2006/relationships/audio" Target="../media/media3.wav"/><Relationship Id="rId16" Type="http://schemas.openxmlformats.org/officeDocument/2006/relationships/image" Target="../media/image107.png"/><Relationship Id="rId20" Type="http://schemas.openxmlformats.org/officeDocument/2006/relationships/image" Target="../media/image80.svg"/><Relationship Id="rId1" Type="http://schemas.microsoft.com/office/2007/relationships/media" Target="../media/media3.wav"/><Relationship Id="rId6" Type="http://schemas.openxmlformats.org/officeDocument/2006/relationships/image" Target="../media/image102.png"/><Relationship Id="rId11" Type="http://schemas.openxmlformats.org/officeDocument/2006/relationships/slide" Target="slide28.xml"/><Relationship Id="rId5" Type="http://schemas.openxmlformats.org/officeDocument/2006/relationships/image" Target="../media/image101.png"/><Relationship Id="rId15" Type="http://schemas.openxmlformats.org/officeDocument/2006/relationships/image" Target="../media/image106.png"/><Relationship Id="rId10" Type="http://schemas.openxmlformats.org/officeDocument/2006/relationships/slide" Target="slide27.xml"/><Relationship Id="rId19" Type="http://schemas.openxmlformats.org/officeDocument/2006/relationships/image" Target="../media/image109.png"/><Relationship Id="rId4" Type="http://schemas.openxmlformats.org/officeDocument/2006/relationships/image" Target="../media/image100.png"/><Relationship Id="rId9" Type="http://schemas.openxmlformats.org/officeDocument/2006/relationships/audio" Target="../media/audio1.wav"/><Relationship Id="rId1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png"/><Relationship Id="rId3" Type="http://schemas.openxmlformats.org/officeDocument/2006/relationships/tags" Target="../tags/tag11.xml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1.png"/><Relationship Id="rId11" Type="http://schemas.openxmlformats.org/officeDocument/2006/relationships/image" Target="../media/image114.png"/><Relationship Id="rId5" Type="http://schemas.openxmlformats.org/officeDocument/2006/relationships/notesSlide" Target="../notesSlides/notesSlide9.xml"/><Relationship Id="rId15" Type="http://schemas.openxmlformats.org/officeDocument/2006/relationships/image" Target="file:///C:\Program%20Files\Inknoe%20ClassPoint\Images\multiple_choice_without%20result_default_cm.png" TargetMode="External"/><Relationship Id="rId10" Type="http://schemas.openxmlformats.org/officeDocument/2006/relationships/audio" Target="../media/audio3.wav"/><Relationship Id="rId4" Type="http://schemas.openxmlformats.org/officeDocument/2006/relationships/slideLayout" Target="../slideLayouts/slideLayout32.xml"/><Relationship Id="rId9" Type="http://schemas.openxmlformats.org/officeDocument/2006/relationships/slide" Target="slide24.xml"/><Relationship Id="rId1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16.png"/><Relationship Id="rId3" Type="http://schemas.openxmlformats.org/officeDocument/2006/relationships/tags" Target="../tags/tag12.xml"/><Relationship Id="rId7" Type="http://schemas.openxmlformats.org/officeDocument/2006/relationships/image" Target="../media/image112.png"/><Relationship Id="rId12" Type="http://schemas.openxmlformats.org/officeDocument/2006/relationships/image" Target="../media/image1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8.png"/><Relationship Id="rId11" Type="http://schemas.openxmlformats.org/officeDocument/2006/relationships/image" Target="../media/image115.png"/><Relationship Id="rId5" Type="http://schemas.openxmlformats.org/officeDocument/2006/relationships/notesSlide" Target="../notesSlides/notesSlide10.xml"/><Relationship Id="rId15" Type="http://schemas.openxmlformats.org/officeDocument/2006/relationships/image" Target="file:///C:\Program%20Files\Inknoe%20ClassPoint\Images\multiple_choice_without%20result_default_cm.png" TargetMode="External"/><Relationship Id="rId10" Type="http://schemas.openxmlformats.org/officeDocument/2006/relationships/image" Target="../media/image114.png"/><Relationship Id="rId4" Type="http://schemas.openxmlformats.org/officeDocument/2006/relationships/slideLayout" Target="../slideLayouts/slideLayout32.xml"/><Relationship Id="rId9" Type="http://schemas.openxmlformats.org/officeDocument/2006/relationships/audio" Target="../media/audio3.wav"/><Relationship Id="rId1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16.png"/><Relationship Id="rId3" Type="http://schemas.openxmlformats.org/officeDocument/2006/relationships/tags" Target="../tags/tag13.xml"/><Relationship Id="rId7" Type="http://schemas.openxmlformats.org/officeDocument/2006/relationships/image" Target="../media/image112.png"/><Relationship Id="rId12" Type="http://schemas.openxmlformats.org/officeDocument/2006/relationships/image" Target="../media/image121.png"/><Relationship Id="rId17" Type="http://schemas.openxmlformats.org/officeDocument/2006/relationships/image" Target="file:///C:\Program%20Files\Inknoe%20ClassPoint\Images\multiple_choice_with%20result_default_cm.png" TargetMode="External"/><Relationship Id="rId2" Type="http://schemas.openxmlformats.org/officeDocument/2006/relationships/video" Target="../media/media4.mp4"/><Relationship Id="rId16" Type="http://schemas.openxmlformats.org/officeDocument/2006/relationships/image" Target="../media/image122.png"/><Relationship Id="rId1" Type="http://schemas.microsoft.com/office/2007/relationships/media" Target="../media/media4.mp4"/><Relationship Id="rId6" Type="http://schemas.openxmlformats.org/officeDocument/2006/relationships/image" Target="../media/image120.png"/><Relationship Id="rId11" Type="http://schemas.openxmlformats.org/officeDocument/2006/relationships/image" Target="../media/image115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930.png"/><Relationship Id="rId10" Type="http://schemas.openxmlformats.org/officeDocument/2006/relationships/image" Target="../media/image114.png"/><Relationship Id="rId4" Type="http://schemas.openxmlformats.org/officeDocument/2006/relationships/slideLayout" Target="../slideLayouts/slideLayout32.xml"/><Relationship Id="rId9" Type="http://schemas.openxmlformats.org/officeDocument/2006/relationships/audio" Target="../media/audio3.wav"/><Relationship Id="rId14" Type="http://schemas.openxmlformats.org/officeDocument/2006/relationships/customXml" Target="../ink/ink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16.png"/><Relationship Id="rId3" Type="http://schemas.openxmlformats.org/officeDocument/2006/relationships/tags" Target="../tags/tag14.xml"/><Relationship Id="rId7" Type="http://schemas.openxmlformats.org/officeDocument/2006/relationships/image" Target="../media/image112.png"/><Relationship Id="rId12" Type="http://schemas.openxmlformats.org/officeDocument/2006/relationships/image" Target="../media/image1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3.png"/><Relationship Id="rId11" Type="http://schemas.openxmlformats.org/officeDocument/2006/relationships/image" Target="../media/image115.png"/><Relationship Id="rId5" Type="http://schemas.openxmlformats.org/officeDocument/2006/relationships/notesSlide" Target="../notesSlides/notesSlide12.xml"/><Relationship Id="rId15" Type="http://schemas.openxmlformats.org/officeDocument/2006/relationships/image" Target="file:///C:\Program%20Files\Inknoe%20ClassPoint\Images\multiple_choice_without%20result_default_cm.png" TargetMode="External"/><Relationship Id="rId10" Type="http://schemas.openxmlformats.org/officeDocument/2006/relationships/image" Target="../media/image114.png"/><Relationship Id="rId4" Type="http://schemas.openxmlformats.org/officeDocument/2006/relationships/slideLayout" Target="../slideLayouts/slideLayout32.xml"/><Relationship Id="rId9" Type="http://schemas.openxmlformats.org/officeDocument/2006/relationships/audio" Target="../media/audio3.wav"/><Relationship Id="rId14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.xml"/><Relationship Id="rId6" Type="http://schemas.openxmlformats.org/officeDocument/2006/relationships/image" Target="../media/image126.png"/><Relationship Id="rId5" Type="http://schemas.openxmlformats.org/officeDocument/2006/relationships/image" Target="../media/image40.gif"/><Relationship Id="rId4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5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133476"/>
            <a:ext cx="6293644" cy="20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4014788"/>
            <a:ext cx="684252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49216"/>
            <a:ext cx="684252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717" y="4380310"/>
            <a:ext cx="372665" cy="13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460082"/>
            <a:ext cx="234554" cy="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945606"/>
            <a:ext cx="589360" cy="8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69" y="1851422"/>
            <a:ext cx="303610" cy="2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71563"/>
            <a:ext cx="447675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231" y="995363"/>
            <a:ext cx="725091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947" y="4296966"/>
            <a:ext cx="1504950" cy="3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4032648"/>
            <a:ext cx="202406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04" y="4014788"/>
            <a:ext cx="226219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44" y="4086226"/>
            <a:ext cx="296466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129" y="4185048"/>
            <a:ext cx="272653" cy="39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2456260"/>
            <a:ext cx="2282429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1397885" y="451462"/>
            <a:ext cx="631031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altLang="en-US" sz="33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Huyền</a:t>
            </a:r>
            <a:endParaRPr lang="en-US" altLang="en-US" sz="33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14914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6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5F0E043-6F3F-424F-8E66-CA300C639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439"/>
          <a:stretch/>
        </p:blipFill>
        <p:spPr>
          <a:xfrm>
            <a:off x="7478824" y="4058673"/>
            <a:ext cx="1808330" cy="1524375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5A0723AB-D5D9-486D-94E7-CC67D57C7A5C}"/>
              </a:ext>
            </a:extLst>
          </p:cNvPr>
          <p:cNvSpPr/>
          <p:nvPr/>
        </p:nvSpPr>
        <p:spPr>
          <a:xfrm>
            <a:off x="218033" y="338240"/>
            <a:ext cx="8820150" cy="4705350"/>
          </a:xfrm>
          <a:custGeom>
            <a:avLst/>
            <a:gdLst>
              <a:gd name="connsiteX0" fmla="*/ 0 w 11760200"/>
              <a:gd name="connsiteY0" fmla="*/ 6273800 h 6273800"/>
              <a:gd name="connsiteX1" fmla="*/ 660400 w 11760200"/>
              <a:gd name="connsiteY1" fmla="*/ 50038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10579100 w 11760200"/>
              <a:gd name="connsiteY7" fmla="*/ 1168400 h 6273800"/>
              <a:gd name="connsiteX8" fmla="*/ 10147300 w 11760200"/>
              <a:gd name="connsiteY8" fmla="*/ 990600 h 6273800"/>
              <a:gd name="connsiteX9" fmla="*/ 11760200 w 11760200"/>
              <a:gd name="connsiteY9" fmla="*/ 0 h 6273800"/>
              <a:gd name="connsiteX0" fmla="*/ 0 w 11760200"/>
              <a:gd name="connsiteY0" fmla="*/ 6273800 h 6273800"/>
              <a:gd name="connsiteX1" fmla="*/ 660400 w 11760200"/>
              <a:gd name="connsiteY1" fmla="*/ 50038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9588500 w 11760200"/>
              <a:gd name="connsiteY7" fmla="*/ 1193800 h 6273800"/>
              <a:gd name="connsiteX8" fmla="*/ 10147300 w 11760200"/>
              <a:gd name="connsiteY8" fmla="*/ 990600 h 6273800"/>
              <a:gd name="connsiteX9" fmla="*/ 11760200 w 11760200"/>
              <a:gd name="connsiteY9" fmla="*/ 0 h 6273800"/>
              <a:gd name="connsiteX0" fmla="*/ 0 w 11760200"/>
              <a:gd name="connsiteY0" fmla="*/ 6273800 h 6273800"/>
              <a:gd name="connsiteX1" fmla="*/ 660400 w 11760200"/>
              <a:gd name="connsiteY1" fmla="*/ 50038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9588500 w 11760200"/>
              <a:gd name="connsiteY7" fmla="*/ 1193800 h 6273800"/>
              <a:gd name="connsiteX8" fmla="*/ 11760200 w 11760200"/>
              <a:gd name="connsiteY8" fmla="*/ 0 h 6273800"/>
              <a:gd name="connsiteX0" fmla="*/ 0 w 11760200"/>
              <a:gd name="connsiteY0" fmla="*/ 6273800 h 6273800"/>
              <a:gd name="connsiteX1" fmla="*/ 660400 w 11760200"/>
              <a:gd name="connsiteY1" fmla="*/ 50038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10083800 w 11760200"/>
              <a:gd name="connsiteY7" fmla="*/ 736600 h 6273800"/>
              <a:gd name="connsiteX8" fmla="*/ 11760200 w 11760200"/>
              <a:gd name="connsiteY8" fmla="*/ 0 h 6273800"/>
              <a:gd name="connsiteX0" fmla="*/ 0 w 11760200"/>
              <a:gd name="connsiteY0" fmla="*/ 6273800 h 6273800"/>
              <a:gd name="connsiteX1" fmla="*/ 660400 w 11760200"/>
              <a:gd name="connsiteY1" fmla="*/ 50038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9982200 w 11760200"/>
              <a:gd name="connsiteY7" fmla="*/ 673100 h 6273800"/>
              <a:gd name="connsiteX8" fmla="*/ 11760200 w 11760200"/>
              <a:gd name="connsiteY8" fmla="*/ 0 h 6273800"/>
              <a:gd name="connsiteX0" fmla="*/ 0 w 11760200"/>
              <a:gd name="connsiteY0" fmla="*/ 6273800 h 6273800"/>
              <a:gd name="connsiteX1" fmla="*/ 838200 w 11760200"/>
              <a:gd name="connsiteY1" fmla="*/ 52324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9982200 w 11760200"/>
              <a:gd name="connsiteY7" fmla="*/ 673100 h 6273800"/>
              <a:gd name="connsiteX8" fmla="*/ 11760200 w 11760200"/>
              <a:gd name="connsiteY8" fmla="*/ 0 h 627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0200" h="6273800">
                <a:moveTo>
                  <a:pt x="0" y="6273800"/>
                </a:moveTo>
                <a:cubicBezTo>
                  <a:pt x="111125" y="5742516"/>
                  <a:pt x="400050" y="5439833"/>
                  <a:pt x="838200" y="5232400"/>
                </a:cubicBezTo>
                <a:cubicBezTo>
                  <a:pt x="1276350" y="5024967"/>
                  <a:pt x="2173817" y="5266267"/>
                  <a:pt x="2628900" y="5029200"/>
                </a:cubicBezTo>
                <a:cubicBezTo>
                  <a:pt x="3083983" y="4792133"/>
                  <a:pt x="3100917" y="4089400"/>
                  <a:pt x="3568700" y="3810000"/>
                </a:cubicBezTo>
                <a:cubicBezTo>
                  <a:pt x="4036483" y="3530600"/>
                  <a:pt x="4885267" y="3638550"/>
                  <a:pt x="5435600" y="3352800"/>
                </a:cubicBezTo>
                <a:cubicBezTo>
                  <a:pt x="5985933" y="3067050"/>
                  <a:pt x="6282267" y="2305050"/>
                  <a:pt x="6870700" y="2095500"/>
                </a:cubicBezTo>
                <a:cubicBezTo>
                  <a:pt x="7459133" y="1885950"/>
                  <a:pt x="8447617" y="2332567"/>
                  <a:pt x="8966200" y="2095500"/>
                </a:cubicBezTo>
                <a:cubicBezTo>
                  <a:pt x="9484783" y="1858433"/>
                  <a:pt x="9516533" y="1022350"/>
                  <a:pt x="9982200" y="673100"/>
                </a:cubicBezTo>
                <a:cubicBezTo>
                  <a:pt x="10447867" y="323850"/>
                  <a:pt x="11307763" y="248708"/>
                  <a:pt x="11760200" y="0"/>
                </a:cubicBez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>
                <a:latin typeface="+mj-lt"/>
                <a:ea typeface="汉仪夏日体W" panose="00020600040101010101" pitchFamily="18" charset="-122"/>
                <a:sym typeface="HYXiaRiTiW" panose="00020600040101010101" pitchFamily="18" charset="-122"/>
              </a:rPr>
              <a:t> </a:t>
            </a:r>
          </a:p>
          <a:p>
            <a:pPr algn="ctr"/>
            <a:endParaRPr lang="zh-CN" altLang="en-US" sz="1500" dirty="0">
              <a:latin typeface="+mj-lt"/>
              <a:ea typeface="汉仪夏日体W" panose="00020600040101010101" pitchFamily="18" charset="-122"/>
              <a:sym typeface="HYXiaRiTiW" panose="00020600040101010101" pitchFamily="18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B9575FB-29F3-4604-9B59-9307783AA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66" b="19126"/>
          <a:stretch/>
        </p:blipFill>
        <p:spPr>
          <a:xfrm rot="5126995" flipV="1">
            <a:off x="-112064" y="3035547"/>
            <a:ext cx="1242524" cy="120196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562" y="1775115"/>
            <a:ext cx="328647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6 SVNJonitha Script" panose="02000000000000000000" pitchFamily="2" charset="0"/>
              </a:rPr>
              <a:t>Nội</a:t>
            </a:r>
            <a:r>
              <a:rPr lang="en-US" sz="3150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6 SVNJonitha Script" panose="02000000000000000000" pitchFamily="2" charset="0"/>
              </a:rPr>
              <a:t> dung </a:t>
            </a:r>
            <a:r>
              <a:rPr lang="en-US" sz="315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6 SVNJonitha Script" panose="02000000000000000000" pitchFamily="2" charset="0"/>
              </a:rPr>
              <a:t>bài</a:t>
            </a:r>
            <a:r>
              <a:rPr lang="en-US" sz="3150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6 SVNJonitha Script" panose="02000000000000000000" pitchFamily="2" charset="0"/>
              </a:rPr>
              <a:t> </a:t>
            </a:r>
            <a:r>
              <a:rPr lang="en-US" sz="315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6 SVNJonitha Script" panose="02000000000000000000" pitchFamily="2" charset="0"/>
              </a:rPr>
              <a:t>học</a:t>
            </a:r>
            <a:endParaRPr lang="en-US" sz="3150" dirty="0">
              <a:solidFill>
                <a:schemeClr val="accent2">
                  <a:lumMod val="60000"/>
                  <a:lumOff val="40000"/>
                </a:schemeClr>
              </a:solidFill>
              <a:latin typeface="#9Slide06 SVNJonitha Script" panose="02000000000000000000" pitchFamily="2" charset="0"/>
            </a:endParaRPr>
          </a:p>
        </p:txBody>
      </p:sp>
      <p:sp>
        <p:nvSpPr>
          <p:cNvPr id="3" name="Flowchart: Display 2"/>
          <p:cNvSpPr/>
          <p:nvPr/>
        </p:nvSpPr>
        <p:spPr>
          <a:xfrm>
            <a:off x="7010400" y="1592101"/>
            <a:ext cx="2047249" cy="1112999"/>
          </a:xfrm>
          <a:prstGeom prst="flowChartDisplay">
            <a:avLst/>
          </a:prstGeom>
          <a:solidFill>
            <a:srgbClr val="FCC062"/>
          </a:solidFill>
          <a:ln>
            <a:solidFill>
              <a:srgbClr val="FCC06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Display 21"/>
          <p:cNvSpPr/>
          <p:nvPr/>
        </p:nvSpPr>
        <p:spPr>
          <a:xfrm>
            <a:off x="2682021" y="3423180"/>
            <a:ext cx="2389686" cy="1112999"/>
          </a:xfrm>
          <a:prstGeom prst="flowChartDisplay">
            <a:avLst/>
          </a:prstGeom>
          <a:solidFill>
            <a:srgbClr val="FCC062"/>
          </a:solidFill>
          <a:ln>
            <a:solidFill>
              <a:srgbClr val="FCC06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lowchart: Display 22"/>
          <p:cNvSpPr/>
          <p:nvPr/>
        </p:nvSpPr>
        <p:spPr>
          <a:xfrm>
            <a:off x="292562" y="4411501"/>
            <a:ext cx="2472872" cy="1112999"/>
          </a:xfrm>
          <a:prstGeom prst="flowChartDisplay">
            <a:avLst/>
          </a:prstGeom>
          <a:solidFill>
            <a:srgbClr val="FCC062"/>
          </a:solidFill>
          <a:ln>
            <a:solidFill>
              <a:srgbClr val="FCC06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Flowchart: Display 14">
            <a:extLst>
              <a:ext uri="{FF2B5EF4-FFF2-40B4-BE49-F238E27FC236}">
                <a16:creationId xmlns:a16="http://schemas.microsoft.com/office/drawing/2014/main" id="{54A8421D-51B0-46F5-A2D8-1D19C0D56B5A}"/>
              </a:ext>
            </a:extLst>
          </p:cNvPr>
          <p:cNvSpPr/>
          <p:nvPr/>
        </p:nvSpPr>
        <p:spPr>
          <a:xfrm>
            <a:off x="4776367" y="2324100"/>
            <a:ext cx="2175194" cy="1112999"/>
          </a:xfrm>
          <a:prstGeom prst="flowChartDisplay">
            <a:avLst/>
          </a:prstGeom>
          <a:solidFill>
            <a:srgbClr val="FCC062"/>
          </a:solidFill>
          <a:ln>
            <a:solidFill>
              <a:srgbClr val="FCC06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9EFB9AB5-8FC8-477D-A51B-17C4E97D6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439"/>
          <a:stretch/>
        </p:blipFill>
        <p:spPr>
          <a:xfrm>
            <a:off x="1677837" y="2289540"/>
            <a:ext cx="1302317" cy="1097819"/>
          </a:xfrm>
          <a:prstGeom prst="rect">
            <a:avLst/>
          </a:prstGeom>
        </p:spPr>
      </p:pic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D53D1DF2-0563-4F29-AA77-6A8CACA09C39}"/>
              </a:ext>
            </a:extLst>
          </p:cNvPr>
          <p:cNvSpPr/>
          <p:nvPr/>
        </p:nvSpPr>
        <p:spPr>
          <a:xfrm>
            <a:off x="1883882" y="112131"/>
            <a:ext cx="6150142" cy="131919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rgbClr val="687BA1"/>
                </a:solidFill>
                <a:latin typeface="#9Slide05 Fourth Medium" panose="00000600000000000000" pitchFamily="2" charset="0"/>
              </a:rPr>
              <a:t>Tiết</a:t>
            </a:r>
            <a:r>
              <a:rPr lang="en-US" sz="2800" b="1" dirty="0">
                <a:solidFill>
                  <a:srgbClr val="687BA1"/>
                </a:solidFill>
                <a:latin typeface="#9Slide05 Fourth Medium" panose="00000600000000000000" pitchFamily="2" charset="0"/>
              </a:rPr>
              <a:t> </a:t>
            </a:r>
            <a:r>
              <a:rPr lang="vi-VN" sz="2800" b="1" dirty="0" smtClean="0">
                <a:solidFill>
                  <a:srgbClr val="687BA1"/>
                </a:solidFill>
                <a:latin typeface="#9Slide05 Fourth Medium" panose="00000600000000000000" pitchFamily="2" charset="0"/>
              </a:rPr>
              <a:t>6</a:t>
            </a:r>
            <a:r>
              <a:rPr lang="en-US" sz="2800" b="1" dirty="0" smtClean="0">
                <a:solidFill>
                  <a:srgbClr val="687BA1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>
                <a:solidFill>
                  <a:srgbClr val="687BA1"/>
                </a:solidFill>
                <a:latin typeface="#9Slide05 Fourth Medium" panose="00000600000000000000" pitchFamily="2" charset="0"/>
              </a:rPr>
              <a:t>- </a:t>
            </a:r>
            <a:r>
              <a:rPr lang="en-US" sz="2800" b="1" dirty="0" err="1">
                <a:solidFill>
                  <a:srgbClr val="687BA1"/>
                </a:solidFill>
                <a:latin typeface="#9Slide05 Fourth Medium" panose="00000600000000000000" pitchFamily="2" charset="0"/>
              </a:rPr>
              <a:t>Bài</a:t>
            </a:r>
            <a:r>
              <a:rPr lang="en-US" sz="2800" b="1" dirty="0">
                <a:solidFill>
                  <a:srgbClr val="687BA1"/>
                </a:solidFill>
                <a:latin typeface="#9Slide05 Fourth Medium" panose="00000600000000000000" pitchFamily="2" charset="0"/>
              </a:rPr>
              <a:t> 3</a:t>
            </a:r>
          </a:p>
          <a:p>
            <a:pPr algn="ctr">
              <a:spcBef>
                <a:spcPts val="0"/>
              </a:spcBef>
            </a:pPr>
            <a:r>
              <a:rPr lang="en-US" sz="3200" b="1" dirty="0">
                <a:solidFill>
                  <a:srgbClr val="FCC062"/>
                </a:solidFill>
                <a:latin typeface="#9Slide07 SVNBatman Forever Alt" panose="00000400000000000000" pitchFamily="2" charset="0"/>
              </a:rPr>
              <a:t>SIÊNG NĂNG, KIÊN TRÌ </a:t>
            </a:r>
            <a:r>
              <a:rPr lang="en-US" sz="2800" b="1" dirty="0">
                <a:solidFill>
                  <a:srgbClr val="F7BB5F"/>
                </a:solidFill>
                <a:latin typeface="#9Slide05 Fourth Medium" panose="00000600000000000000" pitchFamily="2" charset="0"/>
              </a:rPr>
              <a:t>(</a:t>
            </a:r>
            <a:r>
              <a:rPr lang="en-US" sz="2800" b="1" dirty="0" err="1">
                <a:solidFill>
                  <a:srgbClr val="F7BB5F"/>
                </a:solidFill>
                <a:latin typeface="#9Slide05 Fourth Medium" panose="00000600000000000000" pitchFamily="2" charset="0"/>
              </a:rPr>
              <a:t>tiết</a:t>
            </a:r>
            <a:r>
              <a:rPr lang="en-US" sz="2800" b="1" dirty="0">
                <a:solidFill>
                  <a:srgbClr val="F7BB5F"/>
                </a:solidFill>
                <a:latin typeface="#9Slide05 Fourth Medium" panose="00000600000000000000" pitchFamily="2" charset="0"/>
              </a:rPr>
              <a:t> 2)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78B0C91-1292-40E9-9DB0-A58E6F8C2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9939">
            <a:off x="637960" y="517272"/>
            <a:ext cx="825998" cy="6858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E1E040F-46AB-465D-A875-86C9E504C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66" b="19126"/>
          <a:stretch/>
        </p:blipFill>
        <p:spPr>
          <a:xfrm rot="5126995" flipV="1">
            <a:off x="6007524" y="944496"/>
            <a:ext cx="1025053" cy="9915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7AC1A5C-A52C-483C-9A1D-CB336CDFE6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66" b="19126"/>
          <a:stretch/>
        </p:blipFill>
        <p:spPr>
          <a:xfrm rot="5126995" flipV="1">
            <a:off x="3743457" y="1290676"/>
            <a:ext cx="1142312" cy="11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834170"/>
          </a:xfrm>
          <a:prstGeom prst="rect">
            <a:avLst/>
          </a:prstGeom>
          <a:solidFill>
            <a:srgbClr val="0066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BF2C0-972B-406E-84E6-E25B6EEEBA6E}"/>
              </a:ext>
            </a:extLst>
          </p:cNvPr>
          <p:cNvSpPr txBox="1"/>
          <p:nvPr/>
        </p:nvSpPr>
        <p:spPr>
          <a:xfrm>
            <a:off x="647700" y="98029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7C9D0-6EB4-43E2-9D02-1FA4138CA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634"/>
            <a:ext cx="2143496" cy="646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84DCD-543B-4313-AA79-A1DA5F8625C0}"/>
              </a:ext>
            </a:extLst>
          </p:cNvPr>
          <p:cNvSpPr txBox="1"/>
          <p:nvPr/>
        </p:nvSpPr>
        <p:spPr>
          <a:xfrm>
            <a:off x="457200" y="16484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170" name="Picture 2" descr="Suy nghĩ về tính siêng năng - Theki.vn">
            <a:extLst>
              <a:ext uri="{FF2B5EF4-FFF2-40B4-BE49-F238E27FC236}">
                <a16:creationId xmlns:a16="http://schemas.microsoft.com/office/drawing/2014/main" id="{D1958B5D-2406-462C-8352-D1D9B00D8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9"/>
          <a:stretch/>
        </p:blipFill>
        <p:spPr bwMode="auto">
          <a:xfrm>
            <a:off x="381000" y="2205000"/>
            <a:ext cx="8382000" cy="33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64792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5765"/>
            <a:ext cx="9144000" cy="8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9801C-CCD6-49B9-9EDE-5E76F64C7313}"/>
              </a:ext>
            </a:extLst>
          </p:cNvPr>
          <p:cNvSpPr txBox="1"/>
          <p:nvPr/>
        </p:nvSpPr>
        <p:spPr>
          <a:xfrm>
            <a:off x="1828800" y="20102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Edixon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omas edison">
            <a:hlinkClick r:id="" action="ppaction://media"/>
            <a:extLst>
              <a:ext uri="{FF2B5EF4-FFF2-40B4-BE49-F238E27FC236}">
                <a16:creationId xmlns:a16="http://schemas.microsoft.com/office/drawing/2014/main" id="{4A925F25-032A-4F69-BBC6-1A2B5B9C4B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02" y="647700"/>
            <a:ext cx="9125198" cy="5047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230367"/>
      </p:ext>
    </p:extLst>
  </p:cSld>
  <p:clrMapOvr>
    <a:masterClrMapping/>
  </p:clrMapOvr>
  <p:transition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900906"/>
            <a:ext cx="8485302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lIns="71323" tIns="35662" rIns="71323" bIns="356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1557" y="816430"/>
            <a:ext cx="7153275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HIỂU BIẾT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53897" y="1532542"/>
            <a:ext cx="4495800" cy="3617949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just">
              <a:spcBef>
                <a:spcPts val="0"/>
              </a:spcBef>
              <a:defRPr/>
            </a:pP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spcBef>
                <a:spcPts val="0"/>
              </a:spcBef>
              <a:buAutoNum type="arabicPeriod"/>
              <a:defRPr/>
            </a:pP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Edixon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Edixon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 algn="just">
              <a:spcBef>
                <a:spcPts val="0"/>
              </a:spcBef>
              <a:buAutoNum type="arabicPeriod"/>
              <a:defRPr/>
            </a:pP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Thomas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Edixon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n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5154497" y="4152900"/>
            <a:ext cx="3684703" cy="68757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0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670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2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0264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homas Edison: Từ cậu bé chỉ đi học 3 tháng đến thiên tài vĩ đại nhất mọi  thời đại">
            <a:extLst>
              <a:ext uri="{FF2B5EF4-FFF2-40B4-BE49-F238E27FC236}">
                <a16:creationId xmlns:a16="http://schemas.microsoft.com/office/drawing/2014/main" id="{515C0EA1-EFDE-44DF-A90E-AAEF5B80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9351"/>
            <a:ext cx="3684703" cy="236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0385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5613ACD-8095-458A-99D2-4BE5A4866B27}"/>
              </a:ext>
            </a:extLst>
          </p:cNvPr>
          <p:cNvSpPr/>
          <p:nvPr/>
        </p:nvSpPr>
        <p:spPr>
          <a:xfrm>
            <a:off x="1046064" y="3067249"/>
            <a:ext cx="558800" cy="381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C1E9D7D2-1A47-487C-8115-7F5105FA137C}"/>
              </a:ext>
            </a:extLst>
          </p:cNvPr>
          <p:cNvSpPr/>
          <p:nvPr/>
        </p:nvSpPr>
        <p:spPr>
          <a:xfrm>
            <a:off x="4140740" y="3067249"/>
            <a:ext cx="558800" cy="381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533F7A4E-33FA-408E-83CD-F26C2F622B32}"/>
              </a:ext>
            </a:extLst>
          </p:cNvPr>
          <p:cNvSpPr/>
          <p:nvPr/>
        </p:nvSpPr>
        <p:spPr>
          <a:xfrm>
            <a:off x="7259736" y="3067249"/>
            <a:ext cx="558800" cy="381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AF1B4C-65B9-4C42-9E37-FCB5CFFE18FD}"/>
              </a:ext>
            </a:extLst>
          </p:cNvPr>
          <p:cNvCxnSpPr>
            <a:cxnSpLocks/>
          </p:cNvCxnSpPr>
          <p:nvPr/>
        </p:nvCxnSpPr>
        <p:spPr>
          <a:xfrm>
            <a:off x="5631615" y="1983362"/>
            <a:ext cx="1812707" cy="1063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4FB13C-13EC-4D8C-B7C5-85609B6CB08C}"/>
              </a:ext>
            </a:extLst>
          </p:cNvPr>
          <p:cNvCxnSpPr>
            <a:cxnSpLocks/>
            <a:stCxn id="15" idx="2"/>
            <a:endCxn id="4" idx="0"/>
          </p:cNvCxnSpPr>
          <p:nvPr/>
        </p:nvCxnSpPr>
        <p:spPr>
          <a:xfrm flipH="1">
            <a:off x="1325464" y="2057198"/>
            <a:ext cx="2186922" cy="10100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1823AB28-98F3-4746-AEBA-35D04914F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4" t="29297" r="12115" b="28223"/>
          <a:stretch>
            <a:fillRect/>
          </a:stretch>
        </p:blipFill>
        <p:spPr bwMode="auto">
          <a:xfrm>
            <a:off x="3512386" y="1257300"/>
            <a:ext cx="2055836" cy="1599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210566-8A02-463F-B217-37B499611E66}"/>
              </a:ext>
            </a:extLst>
          </p:cNvPr>
          <p:cNvSpPr/>
          <p:nvPr/>
        </p:nvSpPr>
        <p:spPr bwMode="auto">
          <a:xfrm>
            <a:off x="164568" y="3632112"/>
            <a:ext cx="2426232" cy="1464231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Edixon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DF6C252-E9E9-4E97-80C3-60B127556C4E}"/>
              </a:ext>
            </a:extLst>
          </p:cNvPr>
          <p:cNvSpPr/>
          <p:nvPr/>
        </p:nvSpPr>
        <p:spPr bwMode="auto">
          <a:xfrm>
            <a:off x="2915610" y="3633377"/>
            <a:ext cx="2958046" cy="1804749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Edixon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pin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9ABEF6-40FA-4D0C-A53E-74686CED9B5B}"/>
              </a:ext>
            </a:extLst>
          </p:cNvPr>
          <p:cNvSpPr/>
          <p:nvPr/>
        </p:nvSpPr>
        <p:spPr bwMode="auto">
          <a:xfrm>
            <a:off x="6163589" y="3712653"/>
            <a:ext cx="2743200" cy="1571424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4D154FAA-5B2B-4216-BD15-6C55A94A4FB2}"/>
              </a:ext>
            </a:extLst>
          </p:cNvPr>
          <p:cNvSpPr/>
          <p:nvPr/>
        </p:nvSpPr>
        <p:spPr>
          <a:xfrm>
            <a:off x="1653403" y="150091"/>
            <a:ext cx="6416033" cy="84280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</a:pPr>
            <a:r>
              <a:rPr lang="vi-VN" sz="2800" b="1" dirty="0">
                <a:solidFill>
                  <a:srgbClr val="687BA1"/>
                </a:solidFill>
                <a:latin typeface="#9Slide05 Fourth Medium" panose="00000600000000000000" pitchFamily="2" charset="0"/>
              </a:rPr>
              <a:t>Thiên tài một phần trăm là cảm hứng và chín mươi chín phần trăm là mồ hôi.</a:t>
            </a:r>
            <a:endParaRPr lang="en-US" sz="2800" b="1" dirty="0">
              <a:solidFill>
                <a:srgbClr val="687BA1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5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9" grpId="0" animBg="1"/>
      <p:bldP spid="20" grpId="0" animBg="1"/>
      <p:bldP spid="21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ạc Đĩnh Chi | Đại Kỷ Nguyên">
            <a:extLst>
              <a:ext uri="{FF2B5EF4-FFF2-40B4-BE49-F238E27FC236}">
                <a16:creationId xmlns:a16="http://schemas.microsoft.com/office/drawing/2014/main" id="{3778739F-4AE5-4538-9C7D-4CEF5B56A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 r="45201"/>
          <a:stretch/>
        </p:blipFill>
        <p:spPr bwMode="auto">
          <a:xfrm>
            <a:off x="38100" y="3176689"/>
            <a:ext cx="1871889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hầy Nguyễn Ngọc Ký vẽ thư pháp bằng chân">
            <a:extLst>
              <a:ext uri="{FF2B5EF4-FFF2-40B4-BE49-F238E27FC236}">
                <a16:creationId xmlns:a16="http://schemas.microsoft.com/office/drawing/2014/main" id="{7D5BB6D0-93D9-48D6-895E-57A75B02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37" y="1377669"/>
            <a:ext cx="2962724" cy="2218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8" descr="Theo dấu chân Bác - Tỉnh đoàn Đắk Lắk">
            <a:extLst>
              <a:ext uri="{FF2B5EF4-FFF2-40B4-BE49-F238E27FC236}">
                <a16:creationId xmlns:a16="http://schemas.microsoft.com/office/drawing/2014/main" id="{69404BF7-119A-4FC9-84DB-1D36D835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42" y="1377669"/>
            <a:ext cx="2709497" cy="2218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24F3B1-1EF7-4FD6-AF6A-2B0028DE972C}"/>
              </a:ext>
            </a:extLst>
          </p:cNvPr>
          <p:cNvSpPr txBox="1"/>
          <p:nvPr/>
        </p:nvSpPr>
        <p:spPr>
          <a:xfrm>
            <a:off x="64056" y="1983403"/>
            <a:ext cx="1845933" cy="783193"/>
          </a:xfrm>
          <a:prstGeom prst="wedgeRoundRectCallout">
            <a:avLst>
              <a:gd name="adj1" fmla="val -11012"/>
              <a:gd name="adj2" fmla="val 100845"/>
              <a:gd name="adj3" fmla="val 16667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5229C-8BA9-45E7-9611-49F886FD71F8}"/>
              </a:ext>
            </a:extLst>
          </p:cNvPr>
          <p:cNvSpPr txBox="1"/>
          <p:nvPr/>
        </p:nvSpPr>
        <p:spPr>
          <a:xfrm>
            <a:off x="7080343" y="2674761"/>
            <a:ext cx="1974436" cy="715089"/>
          </a:xfrm>
          <a:prstGeom prst="wedgeRoundRectCallout">
            <a:avLst>
              <a:gd name="adj1" fmla="val -49237"/>
              <a:gd name="adj2" fmla="val -86435"/>
              <a:gd name="adj3" fmla="val 16667"/>
            </a:avLst>
          </a:prstGeom>
          <a:solidFill>
            <a:srgbClr val="FFC000">
              <a:alpha val="44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NGƯT. </a:t>
            </a:r>
          </a:p>
          <a:p>
            <a:pPr algn="ctr">
              <a:spcBef>
                <a:spcPts val="0"/>
              </a:spcBef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F24CFA-1BED-43C7-8067-6F0E6F7C6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990" y="3596125"/>
            <a:ext cx="3352800" cy="2133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D8B6D4-3722-4118-A8C3-2EFF3A762318}"/>
              </a:ext>
            </a:extLst>
          </p:cNvPr>
          <p:cNvSpPr/>
          <p:nvPr/>
        </p:nvSpPr>
        <p:spPr bwMode="auto">
          <a:xfrm>
            <a:off x="190500" y="175195"/>
            <a:ext cx="8763000" cy="701105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Những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tấm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gương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siêng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năng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kiên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#9Slide05 SVNBlenda Script" panose="02000804000000020003" pitchFamily="2" charset="0"/>
              </a:rPr>
              <a:t>trì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#9Slide05 SVNBlend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6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834170"/>
          </a:xfrm>
          <a:prstGeom prst="rect">
            <a:avLst/>
          </a:prstGeom>
          <a:solidFill>
            <a:srgbClr val="0066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BF2C0-972B-406E-84E6-E25B6EEEBA6E}"/>
              </a:ext>
            </a:extLst>
          </p:cNvPr>
          <p:cNvSpPr txBox="1"/>
          <p:nvPr/>
        </p:nvSpPr>
        <p:spPr>
          <a:xfrm>
            <a:off x="647700" y="48566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7C9D0-6EB4-43E2-9D02-1FA4138CA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300"/>
            <a:ext cx="2143496" cy="7961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855B59-4298-4FD4-8E94-2F146B6FFB00}"/>
              </a:ext>
            </a:extLst>
          </p:cNvPr>
          <p:cNvSpPr/>
          <p:nvPr/>
        </p:nvSpPr>
        <p:spPr>
          <a:xfrm>
            <a:off x="228599" y="2400300"/>
            <a:ext cx="2140527" cy="1905000"/>
          </a:xfrm>
          <a:prstGeom prst="rect">
            <a:avLst/>
          </a:prstGeom>
          <a:solidFill>
            <a:srgbClr val="000000">
              <a:alpha val="67843"/>
            </a:srgbClr>
          </a:solidFill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FB84A3F9-2954-4B3B-8814-29BEA4E92A5D}"/>
              </a:ext>
            </a:extLst>
          </p:cNvPr>
          <p:cNvSpPr/>
          <p:nvPr/>
        </p:nvSpPr>
        <p:spPr>
          <a:xfrm>
            <a:off x="2692545" y="1939070"/>
            <a:ext cx="6222855" cy="114703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1CB3DAD1-2A6F-488B-8E7A-FC035FC06844}"/>
              </a:ext>
            </a:extLst>
          </p:cNvPr>
          <p:cNvSpPr/>
          <p:nvPr/>
        </p:nvSpPr>
        <p:spPr>
          <a:xfrm>
            <a:off x="2692545" y="3695700"/>
            <a:ext cx="6222855" cy="114703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siêng năng, kiên trì sẽ được mọi người tin tưởng và yêu quý.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EBAD08C2-EFCA-474A-A043-3D151D5A7DA8}"/>
              </a:ext>
            </a:extLst>
          </p:cNvPr>
          <p:cNvSpPr/>
          <p:nvPr/>
        </p:nvSpPr>
        <p:spPr>
          <a:xfrm>
            <a:off x="2369127" y="2476500"/>
            <a:ext cx="323418" cy="1828800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tnInknoeActivity" hidden="1">
            <a:extLst>
              <a:ext uri="{FF2B5EF4-FFF2-40B4-BE49-F238E27FC236}">
                <a16:creationId xmlns:a16="http://schemas.microsoft.com/office/drawing/2014/main" id="{C862B580-7200-4467-9922-C2D6C5080B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1" y="4838700"/>
            <a:ext cx="1686145" cy="5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7130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>
            <a:extLst>
              <a:ext uri="{FF2B5EF4-FFF2-40B4-BE49-F238E27FC236}">
                <a16:creationId xmlns:a16="http://schemas.microsoft.com/office/drawing/2014/main" id="{925C1EE4-7FB4-465D-B716-BCFDF1BC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716" y="1410892"/>
            <a:ext cx="342900" cy="28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12">
            <a:extLst>
              <a:ext uri="{FF2B5EF4-FFF2-40B4-BE49-F238E27FC236}">
                <a16:creationId xmlns:a16="http://schemas.microsoft.com/office/drawing/2014/main" id="{B86C90F1-E80A-4195-BC37-F354799BA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028" y="4304111"/>
            <a:ext cx="7094935" cy="954107"/>
          </a:xfrm>
          <a:prstGeom prst="rect">
            <a:avLst/>
          </a:prstGeom>
          <a:solidFill>
            <a:srgbClr val="D9D9D9"/>
          </a:solidFill>
          <a:ln w="38100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Nếu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thiếu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siêng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năng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kiên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0964" name="Picture 2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467929D8-9C22-49B6-B800-9CEDE7C92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3836194"/>
            <a:ext cx="1614488" cy="159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91">
            <a:extLst>
              <a:ext uri="{FF2B5EF4-FFF2-40B4-BE49-F238E27FC236}">
                <a16:creationId xmlns:a16="http://schemas.microsoft.com/office/drawing/2014/main" id="{0AE10E99-0453-4CD7-92F8-F9071C9B445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11495" y="856183"/>
            <a:ext cx="2595068" cy="259506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2" name="Shape 87">
            <a:extLst>
              <a:ext uri="{FF2B5EF4-FFF2-40B4-BE49-F238E27FC236}">
                <a16:creationId xmlns:a16="http://schemas.microsoft.com/office/drawing/2014/main" id="{469C7BCD-4559-491F-B741-1749789BD73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r="13504"/>
          <a:stretch/>
        </p:blipFill>
        <p:spPr>
          <a:xfrm>
            <a:off x="3274466" y="837133"/>
            <a:ext cx="2595068" cy="259506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4" name="Shape 89">
            <a:extLst>
              <a:ext uri="{FF2B5EF4-FFF2-40B4-BE49-F238E27FC236}">
                <a16:creationId xmlns:a16="http://schemas.microsoft.com/office/drawing/2014/main" id="{2E3170CA-D2A4-4FF7-8123-BBFECDC68C8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845" y="800100"/>
            <a:ext cx="2595068" cy="259506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AC08860C-9C94-4263-BC26-D0E93FF390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4300"/>
            <a:ext cx="1609945" cy="414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834170"/>
          </a:xfrm>
          <a:prstGeom prst="rect">
            <a:avLst/>
          </a:prstGeom>
          <a:solidFill>
            <a:srgbClr val="0066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BF2C0-972B-406E-84E6-E25B6EEEBA6E}"/>
              </a:ext>
            </a:extLst>
          </p:cNvPr>
          <p:cNvSpPr txBox="1"/>
          <p:nvPr/>
        </p:nvSpPr>
        <p:spPr>
          <a:xfrm>
            <a:off x="685800" y="1817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14810-F924-4DE3-9233-0A40681FA2E5}"/>
              </a:ext>
            </a:extLst>
          </p:cNvPr>
          <p:cNvSpPr txBox="1"/>
          <p:nvPr/>
        </p:nvSpPr>
        <p:spPr>
          <a:xfrm>
            <a:off x="461790" y="102387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220" name="Picture 4" descr="Bài học thiếu nhi">
            <a:extLst>
              <a:ext uri="{FF2B5EF4-FFF2-40B4-BE49-F238E27FC236}">
                <a16:creationId xmlns:a16="http://schemas.microsoft.com/office/drawing/2014/main" id="{59EE5875-1213-4F9C-AFBB-0A6DDD0E6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52401" y="1551516"/>
            <a:ext cx="4722527" cy="23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214F0F-D5F2-4038-9C0B-2AB3A1880E3E}"/>
              </a:ext>
            </a:extLst>
          </p:cNvPr>
          <p:cNvSpPr/>
          <p:nvPr/>
        </p:nvSpPr>
        <p:spPr bwMode="auto">
          <a:xfrm>
            <a:off x="5105400" y="1675334"/>
            <a:ext cx="3733799" cy="262193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FEBF9E3-DA30-443B-AF6D-9858B0BE2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46" y="3765542"/>
            <a:ext cx="3684703" cy="1949458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b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 eaLnBrk="1" hangingPunct="1">
              <a:spcBef>
                <a:spcPct val="0"/>
              </a:spcBef>
              <a:buAutoNum type="arabicPeriod"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 eaLnBrk="1" hangingPunct="1">
              <a:spcBef>
                <a:spcPct val="0"/>
              </a:spcBef>
              <a:buAutoNum type="arabicPeriod"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 eaLnBrk="1" hangingPunct="1">
              <a:spcBef>
                <a:spcPct val="0"/>
              </a:spcBef>
              <a:buAutoNum type="arabicPeriod"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btnInknoeActivity" hidden="1">
            <a:extLst>
              <a:ext uri="{FF2B5EF4-FFF2-40B4-BE49-F238E27FC236}">
                <a16:creationId xmlns:a16="http://schemas.microsoft.com/office/drawing/2014/main" id="{14A19DB2-99BE-46C6-AA99-ED4B07876F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138436"/>
            <a:ext cx="1447798" cy="50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153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834170"/>
          </a:xfrm>
          <a:prstGeom prst="rect">
            <a:avLst/>
          </a:prstGeom>
          <a:solidFill>
            <a:srgbClr val="0066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BF2C0-972B-406E-84E6-E25B6EEEBA6E}"/>
              </a:ext>
            </a:extLst>
          </p:cNvPr>
          <p:cNvSpPr txBox="1"/>
          <p:nvPr/>
        </p:nvSpPr>
        <p:spPr>
          <a:xfrm>
            <a:off x="685800" y="65052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7C9D0-6EB4-43E2-9D02-1FA4138CA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025"/>
            <a:ext cx="2143496" cy="796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714810-F924-4DE3-9233-0A40681FA2E5}"/>
              </a:ext>
            </a:extLst>
          </p:cNvPr>
          <p:cNvSpPr txBox="1"/>
          <p:nvPr/>
        </p:nvSpPr>
        <p:spPr>
          <a:xfrm>
            <a:off x="304800" y="161518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939701-8BD2-4B59-8C98-C89A26A2033D}"/>
              </a:ext>
            </a:extLst>
          </p:cNvPr>
          <p:cNvSpPr/>
          <p:nvPr/>
        </p:nvSpPr>
        <p:spPr bwMode="auto">
          <a:xfrm>
            <a:off x="696913" y="2222910"/>
            <a:ext cx="7848599" cy="3225390"/>
          </a:xfrm>
          <a:prstGeom prst="roundRect">
            <a:avLst/>
          </a:prstGeom>
          <a:solidFill>
            <a:schemeClr val="bg1"/>
          </a:solidFill>
          <a:ln w="5715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0105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35"/>
          <p:cNvSpPr txBox="1">
            <a:spLocks noGrp="1"/>
          </p:cNvSpPr>
          <p:nvPr>
            <p:ph type="title"/>
          </p:nvPr>
        </p:nvSpPr>
        <p:spPr>
          <a:xfrm>
            <a:off x="466506" y="1164939"/>
            <a:ext cx="6024921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7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4" name="Google Shape;1214;p35"/>
          <p:cNvSpPr/>
          <p:nvPr/>
        </p:nvSpPr>
        <p:spPr>
          <a:xfrm>
            <a:off x="5463681" y="2470209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346818" y="9010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2569923" y="80642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4335963" y="480425"/>
            <a:ext cx="1601159" cy="50383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6527796" y="686958"/>
            <a:ext cx="2162455" cy="787882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505427" y="2811038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20" name="Google Shape;1220;p35"/>
          <p:cNvGrpSpPr/>
          <p:nvPr/>
        </p:nvGrpSpPr>
        <p:grpSpPr>
          <a:xfrm>
            <a:off x="6634209" y="1927445"/>
            <a:ext cx="2312836" cy="2933967"/>
            <a:chOff x="6607309" y="1724000"/>
            <a:chExt cx="2252251" cy="2857110"/>
          </a:xfrm>
        </p:grpSpPr>
        <p:sp>
          <p:nvSpPr>
            <p:cNvPr id="122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32" name="Google Shape;1232;p35"/>
          <p:cNvGrpSpPr/>
          <p:nvPr/>
        </p:nvGrpSpPr>
        <p:grpSpPr>
          <a:xfrm>
            <a:off x="5150658" y="4179476"/>
            <a:ext cx="4026800" cy="1268113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5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sao để kiên trì - HatBuiN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3" y="57150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49A3AF-C527-42EF-A93B-A436ABBACBE4}"/>
              </a:ext>
            </a:extLst>
          </p:cNvPr>
          <p:cNvSpPr/>
          <p:nvPr/>
        </p:nvSpPr>
        <p:spPr>
          <a:xfrm>
            <a:off x="1005853" y="8361"/>
            <a:ext cx="7141940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en-US" sz="32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lang="en-US" sz="32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4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47" name="Picture 43">
            <a:extLst>
              <a:ext uri="{FF2B5EF4-FFF2-40B4-BE49-F238E27FC236}">
                <a16:creationId xmlns:a16="http://schemas.microsoft.com/office/drawing/2014/main" id="{0D575DA8-4D56-46B5-9206-B8B267271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93" y="1902486"/>
            <a:ext cx="1419726" cy="9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6" name="Picture 42">
            <a:extLst>
              <a:ext uri="{FF2B5EF4-FFF2-40B4-BE49-F238E27FC236}">
                <a16:creationId xmlns:a16="http://schemas.microsoft.com/office/drawing/2014/main" id="{7EFFFCD6-1FC7-4769-A40C-358DC958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2" y="1882723"/>
            <a:ext cx="2100695" cy="66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5" name="Picture 41">
            <a:extLst>
              <a:ext uri="{FF2B5EF4-FFF2-40B4-BE49-F238E27FC236}">
                <a16:creationId xmlns:a16="http://schemas.microsoft.com/office/drawing/2014/main" id="{FD45D8BC-BC46-4C20-8BD8-BD7F66B0E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8" y="1431719"/>
            <a:ext cx="1313520" cy="61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4" name="Picture 40">
            <a:extLst>
              <a:ext uri="{FF2B5EF4-FFF2-40B4-BE49-F238E27FC236}">
                <a16:creationId xmlns:a16="http://schemas.microsoft.com/office/drawing/2014/main" id="{14246816-E360-4809-A463-FEF3BC0EB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2" y="1776709"/>
            <a:ext cx="1981995" cy="34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3" name="Picture 39">
            <a:extLst>
              <a:ext uri="{FF2B5EF4-FFF2-40B4-BE49-F238E27FC236}">
                <a16:creationId xmlns:a16="http://schemas.microsoft.com/office/drawing/2014/main" id="{EC983A3E-6ABD-49B3-B193-FFFC664B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12" y="1776709"/>
            <a:ext cx="1938263" cy="132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2" name="Picture 38">
            <a:extLst>
              <a:ext uri="{FF2B5EF4-FFF2-40B4-BE49-F238E27FC236}">
                <a16:creationId xmlns:a16="http://schemas.microsoft.com/office/drawing/2014/main" id="{AA73E6F2-2CC2-4A91-9C0F-06D91ADF7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1" y="4380308"/>
            <a:ext cx="707520" cy="27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1" name="Picture 37">
            <a:extLst>
              <a:ext uri="{FF2B5EF4-FFF2-40B4-BE49-F238E27FC236}">
                <a16:creationId xmlns:a16="http://schemas.microsoft.com/office/drawing/2014/main" id="{67821EDD-2C26-4FB6-862E-7F4A766C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8" y="4107191"/>
            <a:ext cx="773117" cy="4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0" name="Picture 36">
            <a:extLst>
              <a:ext uri="{FF2B5EF4-FFF2-40B4-BE49-F238E27FC236}">
                <a16:creationId xmlns:a16="http://schemas.microsoft.com/office/drawing/2014/main" id="{7B9A1096-0DA9-4754-9D0C-470B896F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41" y="4162892"/>
            <a:ext cx="1046443" cy="42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9" name="Picture 35">
            <a:extLst>
              <a:ext uri="{FF2B5EF4-FFF2-40B4-BE49-F238E27FC236}">
                <a16:creationId xmlns:a16="http://schemas.microsoft.com/office/drawing/2014/main" id="{689697FC-293C-4903-B198-62BBDFF9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08295"/>
            <a:ext cx="1037072" cy="3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8" name="Picture 34">
            <a:extLst>
              <a:ext uri="{FF2B5EF4-FFF2-40B4-BE49-F238E27FC236}">
                <a16:creationId xmlns:a16="http://schemas.microsoft.com/office/drawing/2014/main" id="{788DE902-2534-4EAB-A22C-1CBF86AFB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6" y="3510645"/>
            <a:ext cx="932428" cy="3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7" name="Picture 33">
            <a:extLst>
              <a:ext uri="{FF2B5EF4-FFF2-40B4-BE49-F238E27FC236}">
                <a16:creationId xmlns:a16="http://schemas.microsoft.com/office/drawing/2014/main" id="{5229A287-F548-4DBE-A0C7-14564E0D8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8" y="3176436"/>
            <a:ext cx="913686" cy="69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6" name="Picture 32">
            <a:extLst>
              <a:ext uri="{FF2B5EF4-FFF2-40B4-BE49-F238E27FC236}">
                <a16:creationId xmlns:a16="http://schemas.microsoft.com/office/drawing/2014/main" id="{7D6567A7-5219-4A1A-BE81-041B7EAE7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7" y="3580720"/>
            <a:ext cx="1143278" cy="8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5" name="Picture 31">
            <a:extLst>
              <a:ext uri="{FF2B5EF4-FFF2-40B4-BE49-F238E27FC236}">
                <a16:creationId xmlns:a16="http://schemas.microsoft.com/office/drawing/2014/main" id="{12204A47-9A59-4F83-B668-F11BFCA01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63" y="2797305"/>
            <a:ext cx="2149112" cy="17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>
            <a:extLst>
              <a:ext uri="{FF2B5EF4-FFF2-40B4-BE49-F238E27FC236}">
                <a16:creationId xmlns:a16="http://schemas.microsoft.com/office/drawing/2014/main" id="{681BBD2A-3449-4228-94E7-5F42EB47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22" y="5258954"/>
            <a:ext cx="1749278" cy="39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29">
            <a:extLst>
              <a:ext uri="{FF2B5EF4-FFF2-40B4-BE49-F238E27FC236}">
                <a16:creationId xmlns:a16="http://schemas.microsoft.com/office/drawing/2014/main" id="{B3421D38-ABD0-499B-B7BC-1CDFF326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712" y="5002009"/>
            <a:ext cx="988655" cy="42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>
            <a:extLst>
              <a:ext uri="{FF2B5EF4-FFF2-40B4-BE49-F238E27FC236}">
                <a16:creationId xmlns:a16="http://schemas.microsoft.com/office/drawing/2014/main" id="{F6B1A0F5-3FDF-4E43-8CD6-EEFD106C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970" y="4577959"/>
            <a:ext cx="1296340" cy="8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>
            <a:extLst>
              <a:ext uri="{FF2B5EF4-FFF2-40B4-BE49-F238E27FC236}">
                <a16:creationId xmlns:a16="http://schemas.microsoft.com/office/drawing/2014/main" id="{2788CB86-AA27-49BB-BABE-E61A6ED13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84" y="4461165"/>
            <a:ext cx="1269788" cy="114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>
            <a:extLst>
              <a:ext uri="{FF2B5EF4-FFF2-40B4-BE49-F238E27FC236}">
                <a16:creationId xmlns:a16="http://schemas.microsoft.com/office/drawing/2014/main" id="{0F03736F-8CC6-470C-9C88-514D1946E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846" y="3895165"/>
            <a:ext cx="676283" cy="73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:a16="http://schemas.microsoft.com/office/drawing/2014/main" id="{798927B4-A5D4-460E-9A44-A15BCC399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847" y="3878994"/>
            <a:ext cx="1027700" cy="5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>
            <a:extLst>
              <a:ext uri="{FF2B5EF4-FFF2-40B4-BE49-F238E27FC236}">
                <a16:creationId xmlns:a16="http://schemas.microsoft.com/office/drawing/2014/main" id="{FE495ADC-A8E6-4560-9F78-B95B4FA9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846" y="3844853"/>
            <a:ext cx="1076119" cy="28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:a16="http://schemas.microsoft.com/office/drawing/2014/main" id="{49172E17-C756-4D0B-AD24-50A2E854B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90" y="3555565"/>
            <a:ext cx="1143278" cy="4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id="{8AB3EF82-C0AE-4114-BF5F-D931E2F4D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95" y="3232137"/>
            <a:ext cx="1194819" cy="80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C187D670-5182-4A34-BD01-D0B64F0D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82" y="3758607"/>
            <a:ext cx="1361937" cy="8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EEA88D64-843C-4A3D-B291-262E0F7AA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36" y="2705668"/>
            <a:ext cx="641923" cy="56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CEEB4942-C7CD-484B-A70F-8E63F349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35" y="2676919"/>
            <a:ext cx="1349443" cy="37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45E3A465-D82C-4A58-B214-14E914D03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35" y="2443332"/>
            <a:ext cx="1357252" cy="40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4A0F5EEB-F44E-4F68-B006-DC852805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45" y="2134278"/>
            <a:ext cx="905876" cy="71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D75CF056-FACF-4AD2-A02C-18FC6EF5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85" y="2605045"/>
            <a:ext cx="1216685" cy="19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82DA085F-268C-47FB-9622-E563538D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2" y="2808086"/>
            <a:ext cx="2320916" cy="200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547D2130-1FE4-42EA-9768-D04C54AB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02" y="1780303"/>
            <a:ext cx="1138593" cy="44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3943CF4E-6BF7-475D-98C9-8A6CC7C6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03" y="1584449"/>
            <a:ext cx="1739906" cy="3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CB69DA93-93A9-4105-AA7C-21F2B71C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51" y="1255631"/>
            <a:ext cx="1085489" cy="69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984A35B9-A769-4EFB-96DE-8FA4BD36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61" y="1280785"/>
            <a:ext cx="734072" cy="66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B488EB61-10FC-4E59-9567-746DA9548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45" y="734550"/>
            <a:ext cx="983969" cy="58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0A44DA38-5688-4534-8918-A879CC20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45" y="709396"/>
            <a:ext cx="746566" cy="2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5F0DD7A2-C3A5-4FBE-A595-F72B700E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5" y="430888"/>
            <a:ext cx="826221" cy="45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6510BF7B-63E5-4F95-87E2-DE66AD979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271" y="57150"/>
            <a:ext cx="1102669" cy="82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780DC2EF-8918-4A98-A6A4-549BC53B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24" y="597993"/>
            <a:ext cx="935552" cy="8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006B142C-383C-430C-85A1-42ADFD45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127" y="1163993"/>
            <a:ext cx="1405669" cy="19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F7F854D-E1B6-4BFD-8673-253253930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88" y="2509813"/>
            <a:ext cx="1204190" cy="8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37"/>
          <p:cNvSpPr txBox="1">
            <a:spLocks noGrp="1"/>
          </p:cNvSpPr>
          <p:nvPr>
            <p:ph type="title"/>
          </p:nvPr>
        </p:nvSpPr>
        <p:spPr>
          <a:xfrm>
            <a:off x="533400" y="2102325"/>
            <a:ext cx="5617176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4" name="Google Shape;1264;p37"/>
          <p:cNvSpPr/>
          <p:nvPr/>
        </p:nvSpPr>
        <p:spPr>
          <a:xfrm>
            <a:off x="2387743" y="5238150"/>
            <a:ext cx="289172" cy="62031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4529018" y="1622125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5564848" y="9386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3229919" y="41984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68" name="Google Shape;1268;p37"/>
          <p:cNvGrpSpPr/>
          <p:nvPr/>
        </p:nvGrpSpPr>
        <p:grpSpPr>
          <a:xfrm>
            <a:off x="6410376" y="1311625"/>
            <a:ext cx="1554725" cy="3337250"/>
            <a:chOff x="6435050" y="1025875"/>
            <a:chExt cx="1554725" cy="3337250"/>
          </a:xfrm>
        </p:grpSpPr>
        <p:sp>
          <p:nvSpPr>
            <p:cNvPr id="126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8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857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/>
          </a:p>
        </p:txBody>
      </p:sp>
      <p:sp>
        <p:nvSpPr>
          <p:cNvPr id="10" name="Freeform: Shape 9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773" y="95845"/>
            <a:ext cx="1371600" cy="103227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/>
          </a:p>
        </p:txBody>
      </p:sp>
      <p:sp>
        <p:nvSpPr>
          <p:cNvPr id="12" name="Rectangle 11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9132" y="602457"/>
            <a:ext cx="483394" cy="4833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/>
          </a:p>
        </p:txBody>
      </p:sp>
      <p:sp>
        <p:nvSpPr>
          <p:cNvPr id="14" name="Rectangle 13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3085" y="777479"/>
            <a:ext cx="515540" cy="51554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/>
          </a:p>
        </p:txBody>
      </p:sp>
      <p:sp>
        <p:nvSpPr>
          <p:cNvPr id="16" name="Freeform: Shape 15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544" y="285750"/>
            <a:ext cx="2126456" cy="111085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/>
          </a:p>
        </p:txBody>
      </p:sp>
      <p:sp>
        <p:nvSpPr>
          <p:cNvPr id="18" name="Isosceles Triangle 17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1700" y="4872037"/>
            <a:ext cx="1121569" cy="55721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/>
          </a:p>
        </p:txBody>
      </p:sp>
      <p:sp>
        <p:nvSpPr>
          <p:cNvPr id="20" name="Isosceles Triangle 19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94" y="5125641"/>
            <a:ext cx="610791" cy="30360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/>
          </a:p>
        </p:txBody>
      </p:sp>
      <p:pic>
        <p:nvPicPr>
          <p:cNvPr id="53258" name="Picture 10" descr="0019 - Copy (3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2" y="942976"/>
            <a:ext cx="7756922" cy="206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Google Shape;3351;p56"/>
          <p:cNvSpPr>
            <a:spLocks noChangeArrowheads="1"/>
          </p:cNvSpPr>
          <p:nvPr/>
        </p:nvSpPr>
        <p:spPr bwMode="auto">
          <a:xfrm>
            <a:off x="427435" y="3099196"/>
            <a:ext cx="8041481" cy="2546645"/>
          </a:xfrm>
          <a:prstGeom prst="roundRect">
            <a:avLst>
              <a:gd name="adj" fmla="val 3454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60" name="Google Shape;3352;p56"/>
          <p:cNvSpPr txBox="1">
            <a:spLocks noChangeArrowheads="1"/>
          </p:cNvSpPr>
          <p:nvPr/>
        </p:nvSpPr>
        <p:spPr bwMode="auto">
          <a:xfrm>
            <a:off x="488156" y="3219449"/>
            <a:ext cx="7839075" cy="241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   -  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Em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không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đồng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ý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với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suy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nghĩ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Hải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Vì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nếu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gặp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bài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tập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khó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thì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mình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phải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tìm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những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cách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giải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khác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tốt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hơn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như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thế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sẽ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vận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động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khả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năng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tư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duy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nhớ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lâu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hơn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  -  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Nếu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em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là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bạn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Hải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em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có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thể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khuyên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Hải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có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thể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lên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mạng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tìm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cách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giải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bài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khác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tương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tự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hoặc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gọi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điện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hỏi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bạn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cách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giải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chứ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không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phải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chép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bài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bạn</a:t>
            </a:r>
            <a:r>
              <a:rPr lang="en-US" altLang="ja-JP" sz="21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</a:t>
            </a:r>
            <a:endParaRPr lang="vi-VN" altLang="en-US" sz="21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8684" name="Google Shape;3304;p55"/>
          <p:cNvSpPr txBox="1">
            <a:spLocks/>
          </p:cNvSpPr>
          <p:nvPr/>
        </p:nvSpPr>
        <p:spPr bwMode="auto">
          <a:xfrm>
            <a:off x="1427560" y="492919"/>
            <a:ext cx="577810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2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altLang="en-US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14">
            <a:extLst/>
          </p:cNvPr>
          <p:cNvSpPr/>
          <p:nvPr>
            <p:custDataLst>
              <p:tags r:id="rId1"/>
            </p:custDataLst>
          </p:nvPr>
        </p:nvSpPr>
        <p:spPr>
          <a:xfrm>
            <a:off x="8102204" y="448867"/>
            <a:ext cx="782240" cy="78343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kern="0">
              <a:solidFill>
                <a:prstClr val="black"/>
              </a:solidFill>
              <a:latin typeface="Impact" pitchFamily="34" charset="0"/>
              <a:ea typeface="宋体" panose="02010600030101010101" pitchFamily="2" charset="-122"/>
            </a:endParaRPr>
          </a:p>
        </p:txBody>
      </p:sp>
      <p:sp>
        <p:nvSpPr>
          <p:cNvPr id="28686" name="椭圆 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159354" y="507206"/>
            <a:ext cx="648890" cy="647700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300">
                <a:solidFill>
                  <a:srgbClr val="FFFFFF"/>
                </a:solidFill>
                <a:latin typeface="Impact" panose="020B0806030902050204" pitchFamily="34" charset="0"/>
                <a:ea typeface="SimSun" panose="02010600030101010101" pitchFamily="2" charset="-122"/>
              </a:rPr>
              <a:t>3</a:t>
            </a:r>
            <a:endParaRPr lang="zh-CN" altLang="en-US" sz="3300">
              <a:solidFill>
                <a:srgbClr val="FFFFFF"/>
              </a:solidFill>
              <a:latin typeface="Impact" panose="020B080603090205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160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9" grpId="0" animBg="1"/>
      <p:bldP spid="532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Box 2">
            <a:extLst>
              <a:ext uri="{FF2B5EF4-FFF2-40B4-BE49-F238E27FC236}">
                <a16:creationId xmlns:a16="http://schemas.microsoft.com/office/drawing/2014/main" id="{ACC4C765-661E-4F0E-B8F5-E71EA1A3C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966" y="649119"/>
            <a:ext cx="3169288" cy="4078545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0000"/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siêng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TDTT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0" name="Text Box 2">
            <a:extLst>
              <a:ext uri="{FF2B5EF4-FFF2-40B4-BE49-F238E27FC236}">
                <a16:creationId xmlns:a16="http://schemas.microsoft.com/office/drawing/2014/main" id="{1F991C54-FB31-45DD-A6E4-5CB8CA942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050" y="651942"/>
            <a:ext cx="2777243" cy="331220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0000"/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F35E920-664E-4140-B544-14122371D194}"/>
              </a:ext>
            </a:extLst>
          </p:cNvPr>
          <p:cNvSpPr/>
          <p:nvPr/>
        </p:nvSpPr>
        <p:spPr>
          <a:xfrm>
            <a:off x="4321570" y="1113603"/>
            <a:ext cx="4327980" cy="4178132"/>
          </a:xfrm>
          <a:prstGeom prst="roundRect">
            <a:avLst>
              <a:gd name="adj" fmla="val 17596"/>
            </a:avLst>
          </a:prstGeom>
          <a:solidFill>
            <a:srgbClr val="3EC3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4338" name="Picture 2" descr="Bác Hồ">
            <a:extLst>
              <a:ext uri="{FF2B5EF4-FFF2-40B4-BE49-F238E27FC236}">
                <a16:creationId xmlns:a16="http://schemas.microsoft.com/office/drawing/2014/main" id="{8A0F3A16-552C-43F4-AA72-7523BB0BC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7" b="-3537"/>
          <a:stretch/>
        </p:blipFill>
        <p:spPr bwMode="auto">
          <a:xfrm>
            <a:off x="4770804" y="1822104"/>
            <a:ext cx="3474118" cy="27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E5C610-7E1A-4CEE-9FAE-2EECCB0C9E20}"/>
              </a:ext>
            </a:extLst>
          </p:cNvPr>
          <p:cNvGrpSpPr/>
          <p:nvPr/>
        </p:nvGrpSpPr>
        <p:grpSpPr>
          <a:xfrm>
            <a:off x="52612" y="4867803"/>
            <a:ext cx="2170062" cy="495502"/>
            <a:chOff x="474676" y="6114052"/>
            <a:chExt cx="2893416" cy="66066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F596458-76EF-4B10-8407-C29408054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76" y="6114052"/>
              <a:ext cx="531923" cy="55816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D48A176-A039-4D48-8B11-9669B4430D3B}"/>
                </a:ext>
              </a:extLst>
            </p:cNvPr>
            <p:cNvSpPr txBox="1"/>
            <p:nvPr/>
          </p:nvSpPr>
          <p:spPr>
            <a:xfrm>
              <a:off x="946035" y="6220724"/>
              <a:ext cx="2422057" cy="553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b="1" dirty="0" err="1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Ghi</a:t>
              </a:r>
              <a:r>
                <a:rPr lang="en-US" sz="2100" b="1" dirty="0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nhận</a:t>
              </a:r>
              <a:r>
                <a:rPr lang="en-US" sz="2100" b="1" dirty="0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điểm</a:t>
              </a:r>
              <a:r>
                <a:rPr lang="en-US" sz="2100" b="1" dirty="0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B4C177-C32D-4D9A-91F1-BB0415BDE2EC}"/>
              </a:ext>
            </a:extLst>
          </p:cNvPr>
          <p:cNvGrpSpPr/>
          <p:nvPr/>
        </p:nvGrpSpPr>
        <p:grpSpPr>
          <a:xfrm>
            <a:off x="2067025" y="4796296"/>
            <a:ext cx="1872357" cy="826369"/>
            <a:chOff x="-32231" y="4552593"/>
            <a:chExt cx="2496477" cy="1101825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B548D0BF-65E7-494B-AEDB-B05C8562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231" y="4552593"/>
              <a:ext cx="339138" cy="312547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2667C16B-12CD-45B5-A15C-AB8002FA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2" y="5079389"/>
              <a:ext cx="403582" cy="40358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A8CFEBD-E926-40A6-94FC-5BCBB292DF0E}"/>
                </a:ext>
              </a:extLst>
            </p:cNvPr>
            <p:cNvSpPr txBox="1"/>
            <p:nvPr/>
          </p:nvSpPr>
          <p:spPr>
            <a:xfrm>
              <a:off x="559450" y="5100421"/>
              <a:ext cx="1553262" cy="553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Vinh </a:t>
              </a:r>
              <a:r>
                <a:rPr lang="en-US" sz="2100" b="1" dirty="0" err="1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danh</a:t>
              </a:r>
              <a:endParaRPr lang="en-US" sz="2100" b="1" dirty="0">
                <a:solidFill>
                  <a:schemeClr val="accent1">
                    <a:lumMod val="75000"/>
                  </a:schemeClr>
                </a:solidFill>
                <a:latin typeface="Tinta Script" pitchFamily="50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83797E-30FD-411A-9E02-285AF3A8E3B0}"/>
                </a:ext>
              </a:extLst>
            </p:cNvPr>
            <p:cNvSpPr txBox="1"/>
            <p:nvPr/>
          </p:nvSpPr>
          <p:spPr>
            <a:xfrm>
              <a:off x="574143" y="4571590"/>
              <a:ext cx="1890103" cy="553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en-US" sz="2100" b="1" dirty="0" err="1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Quà</a:t>
              </a:r>
              <a:r>
                <a:rPr lang="en-US" sz="2100" b="1" dirty="0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bất</a:t>
              </a:r>
              <a:r>
                <a:rPr lang="en-US" sz="2100" b="1" dirty="0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accent1">
                      <a:lumMod val="75000"/>
                    </a:schemeClr>
                  </a:solidFill>
                  <a:latin typeface="Tinta Script" pitchFamily="50" charset="0"/>
                  <a:ea typeface="Roboto" panose="02000000000000000000" pitchFamily="2" charset="0"/>
                </a:rPr>
                <a:t>ngờ</a:t>
              </a:r>
              <a:endParaRPr lang="en-US" sz="2100" b="1" dirty="0">
                <a:solidFill>
                  <a:schemeClr val="accent1">
                    <a:lumMod val="75000"/>
                  </a:schemeClr>
                </a:solidFill>
                <a:latin typeface="Tinta Script" pitchFamily="50" charset="0"/>
                <a:ea typeface="Roboto" panose="02000000000000000000" pitchFamily="2" charset="0"/>
              </a:endParaRPr>
            </a:p>
          </p:txBody>
        </p:sp>
      </p:grpSp>
      <p:sp>
        <p:nvSpPr>
          <p:cNvPr id="54" name="Manh 1">
            <a:hlinkClick r:id="rId8" action="ppaction://hlinksldjump" highlightClick="1">
              <a:snd r:embed="rId9" name="click.wav"/>
            </a:hlinkClick>
            <a:extLst>
              <a:ext uri="{FF2B5EF4-FFF2-40B4-BE49-F238E27FC236}">
                <a16:creationId xmlns:a16="http://schemas.microsoft.com/office/drawing/2014/main" id="{5377D354-EB49-4232-BD4E-978A0F1A026F}"/>
              </a:ext>
            </a:extLst>
          </p:cNvPr>
          <p:cNvSpPr/>
          <p:nvPr/>
        </p:nvSpPr>
        <p:spPr>
          <a:xfrm>
            <a:off x="4417505" y="1161783"/>
            <a:ext cx="2059163" cy="2056670"/>
          </a:xfrm>
          <a:custGeom>
            <a:avLst/>
            <a:gdLst>
              <a:gd name="connsiteX0" fmla="*/ 1598300 w 2745550"/>
              <a:gd name="connsiteY0" fmla="*/ 0 h 2742227"/>
              <a:gd name="connsiteX1" fmla="*/ 1916804 w 2745550"/>
              <a:gd name="connsiteY1" fmla="*/ 224067 h 2742227"/>
              <a:gd name="connsiteX2" fmla="*/ 1910333 w 2745550"/>
              <a:gd name="connsiteY2" fmla="*/ 269224 h 2742227"/>
              <a:gd name="connsiteX3" fmla="*/ 1908044 w 2745550"/>
              <a:gd name="connsiteY3" fmla="*/ 274413 h 2742227"/>
              <a:gd name="connsiteX4" fmla="*/ 1908513 w 2745550"/>
              <a:gd name="connsiteY4" fmla="*/ 274413 h 2742227"/>
              <a:gd name="connsiteX5" fmla="*/ 1908009 w 2745550"/>
              <a:gd name="connsiteY5" fmla="*/ 274493 h 2742227"/>
              <a:gd name="connsiteX6" fmla="*/ 1891774 w 2745550"/>
              <a:gd name="connsiteY6" fmla="*/ 311284 h 2742227"/>
              <a:gd name="connsiteX7" fmla="*/ 1862409 w 2745550"/>
              <a:gd name="connsiteY7" fmla="*/ 349344 h 2742227"/>
              <a:gd name="connsiteX8" fmla="*/ 1830341 w 2745550"/>
              <a:gd name="connsiteY8" fmla="*/ 376687 h 2742227"/>
              <a:gd name="connsiteX9" fmla="*/ 1827135 w 2745550"/>
              <a:gd name="connsiteY9" fmla="*/ 401481 h 2742227"/>
              <a:gd name="connsiteX10" fmla="*/ 1833528 w 2745550"/>
              <a:gd name="connsiteY10" fmla="*/ 450938 h 2742227"/>
              <a:gd name="connsiteX11" fmla="*/ 1842106 w 2745550"/>
              <a:gd name="connsiteY11" fmla="*/ 470809 h 2742227"/>
              <a:gd name="connsiteX12" fmla="*/ 2745550 w 2745550"/>
              <a:gd name="connsiteY12" fmla="*/ 470809 h 2742227"/>
              <a:gd name="connsiteX13" fmla="*/ 2745550 w 2745550"/>
              <a:gd name="connsiteY13" fmla="*/ 1229803 h 2742227"/>
              <a:gd name="connsiteX14" fmla="*/ 2705184 w 2745550"/>
              <a:gd name="connsiteY14" fmla="*/ 1247229 h 2742227"/>
              <a:gd name="connsiteX15" fmla="*/ 2655728 w 2745550"/>
              <a:gd name="connsiteY15" fmla="*/ 1253621 h 2742227"/>
              <a:gd name="connsiteX16" fmla="*/ 2636980 w 2745550"/>
              <a:gd name="connsiteY16" fmla="*/ 1251198 h 2742227"/>
              <a:gd name="connsiteX17" fmla="*/ 2604304 w 2745550"/>
              <a:gd name="connsiteY17" fmla="*/ 1212875 h 2742227"/>
              <a:gd name="connsiteX18" fmla="*/ 2479026 w 2745550"/>
              <a:gd name="connsiteY18" fmla="*/ 1158480 h 2742227"/>
              <a:gd name="connsiteX19" fmla="*/ 2254960 w 2745550"/>
              <a:gd name="connsiteY19" fmla="*/ 1476984 h 2742227"/>
              <a:gd name="connsiteX20" fmla="*/ 2479026 w 2745550"/>
              <a:gd name="connsiteY20" fmla="*/ 1795489 h 2742227"/>
              <a:gd name="connsiteX21" fmla="*/ 2524184 w 2745550"/>
              <a:gd name="connsiteY21" fmla="*/ 1789018 h 2742227"/>
              <a:gd name="connsiteX22" fmla="*/ 2529373 w 2745550"/>
              <a:gd name="connsiteY22" fmla="*/ 1786728 h 2742227"/>
              <a:gd name="connsiteX23" fmla="*/ 2529373 w 2745550"/>
              <a:gd name="connsiteY23" fmla="*/ 1787197 h 2742227"/>
              <a:gd name="connsiteX24" fmla="*/ 2529453 w 2745550"/>
              <a:gd name="connsiteY24" fmla="*/ 1786693 h 2742227"/>
              <a:gd name="connsiteX25" fmla="*/ 2566244 w 2745550"/>
              <a:gd name="connsiteY25" fmla="*/ 1770459 h 2742227"/>
              <a:gd name="connsiteX26" fmla="*/ 2604304 w 2745550"/>
              <a:gd name="connsiteY26" fmla="*/ 1741093 h 2742227"/>
              <a:gd name="connsiteX27" fmla="*/ 2631647 w 2745550"/>
              <a:gd name="connsiteY27" fmla="*/ 1709025 h 2742227"/>
              <a:gd name="connsiteX28" fmla="*/ 2656441 w 2745550"/>
              <a:gd name="connsiteY28" fmla="*/ 1705820 h 2742227"/>
              <a:gd name="connsiteX29" fmla="*/ 2705898 w 2745550"/>
              <a:gd name="connsiteY29" fmla="*/ 1712212 h 2742227"/>
              <a:gd name="connsiteX30" fmla="*/ 2745550 w 2745550"/>
              <a:gd name="connsiteY30" fmla="*/ 1729330 h 2742227"/>
              <a:gd name="connsiteX31" fmla="*/ 2745550 w 2745550"/>
              <a:gd name="connsiteY31" fmla="*/ 2742227 h 2742227"/>
              <a:gd name="connsiteX32" fmla="*/ 1855736 w 2745550"/>
              <a:gd name="connsiteY32" fmla="*/ 2742227 h 2742227"/>
              <a:gd name="connsiteX33" fmla="*/ 1850964 w 2745550"/>
              <a:gd name="connsiteY33" fmla="*/ 2737203 h 2742227"/>
              <a:gd name="connsiteX34" fmla="*/ 1827135 w 2745550"/>
              <a:gd name="connsiteY34" fmla="*/ 2647356 h 2742227"/>
              <a:gd name="connsiteX35" fmla="*/ 1830341 w 2745550"/>
              <a:gd name="connsiteY35" fmla="*/ 2622562 h 2742227"/>
              <a:gd name="connsiteX36" fmla="*/ 1862409 w 2745550"/>
              <a:gd name="connsiteY36" fmla="*/ 2595219 h 2742227"/>
              <a:gd name="connsiteX37" fmla="*/ 1891774 w 2745550"/>
              <a:gd name="connsiteY37" fmla="*/ 2557158 h 2742227"/>
              <a:gd name="connsiteX38" fmla="*/ 1908009 w 2745550"/>
              <a:gd name="connsiteY38" fmla="*/ 2520367 h 2742227"/>
              <a:gd name="connsiteX39" fmla="*/ 1908513 w 2745550"/>
              <a:gd name="connsiteY39" fmla="*/ 2520287 h 2742227"/>
              <a:gd name="connsiteX40" fmla="*/ 1908044 w 2745550"/>
              <a:gd name="connsiteY40" fmla="*/ 2520287 h 2742227"/>
              <a:gd name="connsiteX41" fmla="*/ 1910333 w 2745550"/>
              <a:gd name="connsiteY41" fmla="*/ 2515098 h 2742227"/>
              <a:gd name="connsiteX42" fmla="*/ 1916804 w 2745550"/>
              <a:gd name="connsiteY42" fmla="*/ 2469941 h 2742227"/>
              <a:gd name="connsiteX43" fmla="*/ 1598300 w 2745550"/>
              <a:gd name="connsiteY43" fmla="*/ 2245874 h 2742227"/>
              <a:gd name="connsiteX44" fmla="*/ 1279795 w 2745550"/>
              <a:gd name="connsiteY44" fmla="*/ 2469941 h 2742227"/>
              <a:gd name="connsiteX45" fmla="*/ 1334191 w 2745550"/>
              <a:gd name="connsiteY45" fmla="*/ 2595219 h 2742227"/>
              <a:gd name="connsiteX46" fmla="*/ 1372514 w 2745550"/>
              <a:gd name="connsiteY46" fmla="*/ 2627894 h 2742227"/>
              <a:gd name="connsiteX47" fmla="*/ 1374937 w 2745550"/>
              <a:gd name="connsiteY47" fmla="*/ 2646642 h 2742227"/>
              <a:gd name="connsiteX48" fmla="*/ 1351108 w 2745550"/>
              <a:gd name="connsiteY48" fmla="*/ 2736489 h 2742227"/>
              <a:gd name="connsiteX49" fmla="*/ 1345659 w 2745550"/>
              <a:gd name="connsiteY49" fmla="*/ 2742227 h 2742227"/>
              <a:gd name="connsiteX50" fmla="*/ 474132 w 2745550"/>
              <a:gd name="connsiteY50" fmla="*/ 2742227 h 2742227"/>
              <a:gd name="connsiteX51" fmla="*/ 474132 w 2745550"/>
              <a:gd name="connsiteY51" fmla="*/ 1722224 h 2742227"/>
              <a:gd name="connsiteX52" fmla="*/ 450938 w 2745550"/>
              <a:gd name="connsiteY52" fmla="*/ 1712211 h 2742227"/>
              <a:gd name="connsiteX53" fmla="*/ 401482 w 2745550"/>
              <a:gd name="connsiteY53" fmla="*/ 1705819 h 2742227"/>
              <a:gd name="connsiteX54" fmla="*/ 376688 w 2745550"/>
              <a:gd name="connsiteY54" fmla="*/ 1709024 h 2742227"/>
              <a:gd name="connsiteX55" fmla="*/ 349345 w 2745550"/>
              <a:gd name="connsiteY55" fmla="*/ 1741092 h 2742227"/>
              <a:gd name="connsiteX56" fmla="*/ 311284 w 2745550"/>
              <a:gd name="connsiteY56" fmla="*/ 1770458 h 2742227"/>
              <a:gd name="connsiteX57" fmla="*/ 274493 w 2745550"/>
              <a:gd name="connsiteY57" fmla="*/ 1786692 h 2742227"/>
              <a:gd name="connsiteX58" fmla="*/ 274414 w 2745550"/>
              <a:gd name="connsiteY58" fmla="*/ 1787196 h 2742227"/>
              <a:gd name="connsiteX59" fmla="*/ 274414 w 2745550"/>
              <a:gd name="connsiteY59" fmla="*/ 1786727 h 2742227"/>
              <a:gd name="connsiteX60" fmla="*/ 269224 w 2745550"/>
              <a:gd name="connsiteY60" fmla="*/ 1789017 h 2742227"/>
              <a:gd name="connsiteX61" fmla="*/ 224067 w 2745550"/>
              <a:gd name="connsiteY61" fmla="*/ 1795488 h 2742227"/>
              <a:gd name="connsiteX62" fmla="*/ 0 w 2745550"/>
              <a:gd name="connsiteY62" fmla="*/ 1476983 h 2742227"/>
              <a:gd name="connsiteX63" fmla="*/ 224067 w 2745550"/>
              <a:gd name="connsiteY63" fmla="*/ 1158479 h 2742227"/>
              <a:gd name="connsiteX64" fmla="*/ 349345 w 2745550"/>
              <a:gd name="connsiteY64" fmla="*/ 1212874 h 2742227"/>
              <a:gd name="connsiteX65" fmla="*/ 382020 w 2745550"/>
              <a:gd name="connsiteY65" fmla="*/ 1251197 h 2742227"/>
              <a:gd name="connsiteX66" fmla="*/ 400768 w 2745550"/>
              <a:gd name="connsiteY66" fmla="*/ 1253620 h 2742227"/>
              <a:gd name="connsiteX67" fmla="*/ 450225 w 2745550"/>
              <a:gd name="connsiteY67" fmla="*/ 1247228 h 2742227"/>
              <a:gd name="connsiteX68" fmla="*/ 474132 w 2745550"/>
              <a:gd name="connsiteY68" fmla="*/ 1236907 h 2742227"/>
              <a:gd name="connsiteX69" fmla="*/ 474132 w 2745550"/>
              <a:gd name="connsiteY69" fmla="*/ 470809 h 2742227"/>
              <a:gd name="connsiteX70" fmla="*/ 1359658 w 2745550"/>
              <a:gd name="connsiteY70" fmla="*/ 470809 h 2742227"/>
              <a:gd name="connsiteX71" fmla="*/ 1368544 w 2745550"/>
              <a:gd name="connsiteY71" fmla="*/ 450225 h 2742227"/>
              <a:gd name="connsiteX72" fmla="*/ 1374937 w 2745550"/>
              <a:gd name="connsiteY72" fmla="*/ 400768 h 2742227"/>
              <a:gd name="connsiteX73" fmla="*/ 1372514 w 2745550"/>
              <a:gd name="connsiteY73" fmla="*/ 382020 h 2742227"/>
              <a:gd name="connsiteX74" fmla="*/ 1334191 w 2745550"/>
              <a:gd name="connsiteY74" fmla="*/ 349344 h 2742227"/>
              <a:gd name="connsiteX75" fmla="*/ 1279795 w 2745550"/>
              <a:gd name="connsiteY75" fmla="*/ 224067 h 2742227"/>
              <a:gd name="connsiteX76" fmla="*/ 1598300 w 2745550"/>
              <a:gd name="connsiteY76" fmla="*/ 0 h 274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745550" h="2742227">
                <a:moveTo>
                  <a:pt x="1598300" y="0"/>
                </a:moveTo>
                <a:cubicBezTo>
                  <a:pt x="1774205" y="0"/>
                  <a:pt x="1916804" y="100318"/>
                  <a:pt x="1916804" y="224067"/>
                </a:cubicBezTo>
                <a:cubicBezTo>
                  <a:pt x="1916804" y="239536"/>
                  <a:pt x="1914576" y="254638"/>
                  <a:pt x="1910333" y="269224"/>
                </a:cubicBezTo>
                <a:lnTo>
                  <a:pt x="1908044" y="274413"/>
                </a:lnTo>
                <a:lnTo>
                  <a:pt x="1908513" y="274413"/>
                </a:lnTo>
                <a:lnTo>
                  <a:pt x="1908009" y="274493"/>
                </a:lnTo>
                <a:lnTo>
                  <a:pt x="1891774" y="311284"/>
                </a:lnTo>
                <a:cubicBezTo>
                  <a:pt x="1883716" y="324687"/>
                  <a:pt x="1873856" y="337424"/>
                  <a:pt x="1862409" y="349344"/>
                </a:cubicBezTo>
                <a:lnTo>
                  <a:pt x="1830341" y="376687"/>
                </a:lnTo>
                <a:lnTo>
                  <a:pt x="1827135" y="401481"/>
                </a:lnTo>
                <a:cubicBezTo>
                  <a:pt x="1827135" y="419023"/>
                  <a:pt x="1829411" y="435736"/>
                  <a:pt x="1833528" y="450938"/>
                </a:cubicBezTo>
                <a:lnTo>
                  <a:pt x="1842106" y="470809"/>
                </a:lnTo>
                <a:lnTo>
                  <a:pt x="2745550" y="470809"/>
                </a:lnTo>
                <a:lnTo>
                  <a:pt x="2745550" y="1229803"/>
                </a:lnTo>
                <a:lnTo>
                  <a:pt x="2705184" y="1247229"/>
                </a:lnTo>
                <a:cubicBezTo>
                  <a:pt x="2689982" y="1251345"/>
                  <a:pt x="2673270" y="1253621"/>
                  <a:pt x="2655728" y="1253621"/>
                </a:cubicBezTo>
                <a:lnTo>
                  <a:pt x="2636980" y="1251198"/>
                </a:lnTo>
                <a:lnTo>
                  <a:pt x="2604304" y="1212875"/>
                </a:lnTo>
                <a:cubicBezTo>
                  <a:pt x="2568543" y="1178533"/>
                  <a:pt x="2525432" y="1158480"/>
                  <a:pt x="2479026" y="1158480"/>
                </a:cubicBezTo>
                <a:cubicBezTo>
                  <a:pt x="2355278" y="1158480"/>
                  <a:pt x="2254960" y="1301079"/>
                  <a:pt x="2254960" y="1476984"/>
                </a:cubicBezTo>
                <a:cubicBezTo>
                  <a:pt x="2254960" y="1652889"/>
                  <a:pt x="2355278" y="1795489"/>
                  <a:pt x="2479026" y="1795489"/>
                </a:cubicBezTo>
                <a:cubicBezTo>
                  <a:pt x="2494495" y="1795489"/>
                  <a:pt x="2509598" y="1793261"/>
                  <a:pt x="2524184" y="1789018"/>
                </a:cubicBezTo>
                <a:lnTo>
                  <a:pt x="2529373" y="1786728"/>
                </a:lnTo>
                <a:lnTo>
                  <a:pt x="2529373" y="1787197"/>
                </a:lnTo>
                <a:lnTo>
                  <a:pt x="2529453" y="1786693"/>
                </a:lnTo>
                <a:lnTo>
                  <a:pt x="2566244" y="1770459"/>
                </a:lnTo>
                <a:cubicBezTo>
                  <a:pt x="2579647" y="1762401"/>
                  <a:pt x="2592384" y="1752541"/>
                  <a:pt x="2604304" y="1741093"/>
                </a:cubicBezTo>
                <a:lnTo>
                  <a:pt x="2631647" y="1709025"/>
                </a:lnTo>
                <a:lnTo>
                  <a:pt x="2656441" y="1705820"/>
                </a:lnTo>
                <a:cubicBezTo>
                  <a:pt x="2673983" y="1705820"/>
                  <a:pt x="2690696" y="1708096"/>
                  <a:pt x="2705898" y="1712212"/>
                </a:cubicBezTo>
                <a:lnTo>
                  <a:pt x="2745550" y="1729330"/>
                </a:lnTo>
                <a:lnTo>
                  <a:pt x="2745550" y="2742227"/>
                </a:lnTo>
                <a:lnTo>
                  <a:pt x="1855736" y="2742227"/>
                </a:lnTo>
                <a:lnTo>
                  <a:pt x="1850964" y="2737203"/>
                </a:lnTo>
                <a:cubicBezTo>
                  <a:pt x="1836240" y="2714206"/>
                  <a:pt x="1827135" y="2682439"/>
                  <a:pt x="1827135" y="2647356"/>
                </a:cubicBezTo>
                <a:lnTo>
                  <a:pt x="1830341" y="2622562"/>
                </a:lnTo>
                <a:lnTo>
                  <a:pt x="1862409" y="2595219"/>
                </a:lnTo>
                <a:cubicBezTo>
                  <a:pt x="1873856" y="2583298"/>
                  <a:pt x="1883716" y="2570561"/>
                  <a:pt x="1891774" y="2557158"/>
                </a:cubicBezTo>
                <a:lnTo>
                  <a:pt x="1908009" y="2520367"/>
                </a:lnTo>
                <a:lnTo>
                  <a:pt x="1908513" y="2520287"/>
                </a:lnTo>
                <a:lnTo>
                  <a:pt x="1908044" y="2520287"/>
                </a:lnTo>
                <a:lnTo>
                  <a:pt x="1910333" y="2515098"/>
                </a:lnTo>
                <a:cubicBezTo>
                  <a:pt x="1914576" y="2500512"/>
                  <a:pt x="1916804" y="2485410"/>
                  <a:pt x="1916804" y="2469941"/>
                </a:cubicBezTo>
                <a:cubicBezTo>
                  <a:pt x="1916804" y="2346192"/>
                  <a:pt x="1774205" y="2245874"/>
                  <a:pt x="1598300" y="2245874"/>
                </a:cubicBezTo>
                <a:cubicBezTo>
                  <a:pt x="1422395" y="2245874"/>
                  <a:pt x="1279795" y="2346192"/>
                  <a:pt x="1279795" y="2469941"/>
                </a:cubicBezTo>
                <a:cubicBezTo>
                  <a:pt x="1279795" y="2516347"/>
                  <a:pt x="1299849" y="2559458"/>
                  <a:pt x="1334191" y="2595219"/>
                </a:cubicBezTo>
                <a:lnTo>
                  <a:pt x="1372514" y="2627894"/>
                </a:lnTo>
                <a:lnTo>
                  <a:pt x="1374937" y="2646642"/>
                </a:lnTo>
                <a:cubicBezTo>
                  <a:pt x="1374937" y="2681726"/>
                  <a:pt x="1365833" y="2713493"/>
                  <a:pt x="1351108" y="2736489"/>
                </a:cubicBezTo>
                <a:lnTo>
                  <a:pt x="1345659" y="2742227"/>
                </a:lnTo>
                <a:lnTo>
                  <a:pt x="474132" y="2742227"/>
                </a:lnTo>
                <a:lnTo>
                  <a:pt x="474132" y="1722224"/>
                </a:lnTo>
                <a:lnTo>
                  <a:pt x="450938" y="1712211"/>
                </a:lnTo>
                <a:cubicBezTo>
                  <a:pt x="435736" y="1708095"/>
                  <a:pt x="419024" y="1705819"/>
                  <a:pt x="401482" y="1705819"/>
                </a:cubicBezTo>
                <a:lnTo>
                  <a:pt x="376688" y="1709024"/>
                </a:lnTo>
                <a:lnTo>
                  <a:pt x="349345" y="1741092"/>
                </a:lnTo>
                <a:cubicBezTo>
                  <a:pt x="337425" y="1752540"/>
                  <a:pt x="324688" y="1762400"/>
                  <a:pt x="311284" y="1770458"/>
                </a:cubicBezTo>
                <a:lnTo>
                  <a:pt x="274493" y="1786692"/>
                </a:lnTo>
                <a:lnTo>
                  <a:pt x="274414" y="1787196"/>
                </a:lnTo>
                <a:lnTo>
                  <a:pt x="274414" y="1786727"/>
                </a:lnTo>
                <a:lnTo>
                  <a:pt x="269224" y="1789017"/>
                </a:lnTo>
                <a:cubicBezTo>
                  <a:pt x="254638" y="1793260"/>
                  <a:pt x="239536" y="1795488"/>
                  <a:pt x="224067" y="1795488"/>
                </a:cubicBezTo>
                <a:cubicBezTo>
                  <a:pt x="100318" y="1795488"/>
                  <a:pt x="0" y="1652888"/>
                  <a:pt x="0" y="1476983"/>
                </a:cubicBezTo>
                <a:cubicBezTo>
                  <a:pt x="0" y="1301078"/>
                  <a:pt x="100318" y="1158479"/>
                  <a:pt x="224067" y="1158479"/>
                </a:cubicBezTo>
                <a:cubicBezTo>
                  <a:pt x="270473" y="1158479"/>
                  <a:pt x="313584" y="1178532"/>
                  <a:pt x="349345" y="1212874"/>
                </a:cubicBezTo>
                <a:lnTo>
                  <a:pt x="382020" y="1251197"/>
                </a:lnTo>
                <a:lnTo>
                  <a:pt x="400768" y="1253620"/>
                </a:lnTo>
                <a:cubicBezTo>
                  <a:pt x="418310" y="1253620"/>
                  <a:pt x="435023" y="1251344"/>
                  <a:pt x="450225" y="1247228"/>
                </a:cubicBezTo>
                <a:lnTo>
                  <a:pt x="474132" y="1236907"/>
                </a:lnTo>
                <a:lnTo>
                  <a:pt x="474132" y="470809"/>
                </a:lnTo>
                <a:lnTo>
                  <a:pt x="1359658" y="470809"/>
                </a:lnTo>
                <a:lnTo>
                  <a:pt x="1368544" y="450225"/>
                </a:lnTo>
                <a:cubicBezTo>
                  <a:pt x="1372661" y="435023"/>
                  <a:pt x="1374937" y="418310"/>
                  <a:pt x="1374937" y="400768"/>
                </a:cubicBezTo>
                <a:lnTo>
                  <a:pt x="1372514" y="382020"/>
                </a:lnTo>
                <a:lnTo>
                  <a:pt x="1334191" y="349344"/>
                </a:lnTo>
                <a:cubicBezTo>
                  <a:pt x="1299849" y="313584"/>
                  <a:pt x="1279795" y="270473"/>
                  <a:pt x="1279795" y="224067"/>
                </a:cubicBezTo>
                <a:cubicBezTo>
                  <a:pt x="1279795" y="100318"/>
                  <a:pt x="1422395" y="0"/>
                  <a:pt x="159830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4500" b="1" dirty="0"/>
              <a:t>1</a:t>
            </a:r>
            <a:endParaRPr lang="en-US" sz="4500" b="1" dirty="0">
              <a:latin typeface="UTM Aurora" panose="02040603050506020204" pitchFamily="18" charset="0"/>
            </a:endParaRPr>
          </a:p>
        </p:txBody>
      </p:sp>
      <p:sp>
        <p:nvSpPr>
          <p:cNvPr id="55" name="Manh 3">
            <a:hlinkClick r:id="rId10" action="ppaction://hlinksldjump" highlightClick="1">
              <a:snd r:embed="rId9" name="click.wav"/>
            </a:hlinkClick>
            <a:extLst>
              <a:ext uri="{FF2B5EF4-FFF2-40B4-BE49-F238E27FC236}">
                <a16:creationId xmlns:a16="http://schemas.microsoft.com/office/drawing/2014/main" id="{EB8BD3F8-DAE9-4B53-A416-9BED56E5E862}"/>
              </a:ext>
            </a:extLst>
          </p:cNvPr>
          <p:cNvSpPr/>
          <p:nvPr/>
        </p:nvSpPr>
        <p:spPr>
          <a:xfrm>
            <a:off x="4773105" y="2854660"/>
            <a:ext cx="2051176" cy="2067356"/>
          </a:xfrm>
          <a:custGeom>
            <a:avLst/>
            <a:gdLst>
              <a:gd name="connsiteX0" fmla="*/ 1124168 w 2734901"/>
              <a:gd name="connsiteY0" fmla="*/ 0 h 2756474"/>
              <a:gd name="connsiteX1" fmla="*/ 1442672 w 2734901"/>
              <a:gd name="connsiteY1" fmla="*/ 224067 h 2756474"/>
              <a:gd name="connsiteX2" fmla="*/ 1436201 w 2734901"/>
              <a:gd name="connsiteY2" fmla="*/ 269224 h 2756474"/>
              <a:gd name="connsiteX3" fmla="*/ 1433912 w 2734901"/>
              <a:gd name="connsiteY3" fmla="*/ 274413 h 2756474"/>
              <a:gd name="connsiteX4" fmla="*/ 1434381 w 2734901"/>
              <a:gd name="connsiteY4" fmla="*/ 274413 h 2756474"/>
              <a:gd name="connsiteX5" fmla="*/ 1433877 w 2734901"/>
              <a:gd name="connsiteY5" fmla="*/ 274493 h 2756474"/>
              <a:gd name="connsiteX6" fmla="*/ 1417642 w 2734901"/>
              <a:gd name="connsiteY6" fmla="*/ 311284 h 2756474"/>
              <a:gd name="connsiteX7" fmla="*/ 1388277 w 2734901"/>
              <a:gd name="connsiteY7" fmla="*/ 349344 h 2756474"/>
              <a:gd name="connsiteX8" fmla="*/ 1356209 w 2734901"/>
              <a:gd name="connsiteY8" fmla="*/ 376687 h 2756474"/>
              <a:gd name="connsiteX9" fmla="*/ 1353003 w 2734901"/>
              <a:gd name="connsiteY9" fmla="*/ 401481 h 2756474"/>
              <a:gd name="connsiteX10" fmla="*/ 1359396 w 2734901"/>
              <a:gd name="connsiteY10" fmla="*/ 450938 h 2756474"/>
              <a:gd name="connsiteX11" fmla="*/ 1374124 w 2734901"/>
              <a:gd name="connsiteY11" fmla="*/ 485056 h 2756474"/>
              <a:gd name="connsiteX12" fmla="*/ 2271418 w 2734901"/>
              <a:gd name="connsiteY12" fmla="*/ 485056 h 2756474"/>
              <a:gd name="connsiteX13" fmla="*/ 2271418 w 2734901"/>
              <a:gd name="connsiteY13" fmla="*/ 1374604 h 2756474"/>
              <a:gd name="connsiteX14" fmla="*/ 2283963 w 2734901"/>
              <a:gd name="connsiteY14" fmla="*/ 1380019 h 2756474"/>
              <a:gd name="connsiteX15" fmla="*/ 2333419 w 2734901"/>
              <a:gd name="connsiteY15" fmla="*/ 1386412 h 2756474"/>
              <a:gd name="connsiteX16" fmla="*/ 2358213 w 2734901"/>
              <a:gd name="connsiteY16" fmla="*/ 1383206 h 2756474"/>
              <a:gd name="connsiteX17" fmla="*/ 2385556 w 2734901"/>
              <a:gd name="connsiteY17" fmla="*/ 1351138 h 2756474"/>
              <a:gd name="connsiteX18" fmla="*/ 2423617 w 2734901"/>
              <a:gd name="connsiteY18" fmla="*/ 1321773 h 2756474"/>
              <a:gd name="connsiteX19" fmla="*/ 2460408 w 2734901"/>
              <a:gd name="connsiteY19" fmla="*/ 1305538 h 2756474"/>
              <a:gd name="connsiteX20" fmla="*/ 2460487 w 2734901"/>
              <a:gd name="connsiteY20" fmla="*/ 1305034 h 2756474"/>
              <a:gd name="connsiteX21" fmla="*/ 2460487 w 2734901"/>
              <a:gd name="connsiteY21" fmla="*/ 1305503 h 2756474"/>
              <a:gd name="connsiteX22" fmla="*/ 2465676 w 2734901"/>
              <a:gd name="connsiteY22" fmla="*/ 1303214 h 2756474"/>
              <a:gd name="connsiteX23" fmla="*/ 2510834 w 2734901"/>
              <a:gd name="connsiteY23" fmla="*/ 1296743 h 2756474"/>
              <a:gd name="connsiteX24" fmla="*/ 2734901 w 2734901"/>
              <a:gd name="connsiteY24" fmla="*/ 1615247 h 2756474"/>
              <a:gd name="connsiteX25" fmla="*/ 2510834 w 2734901"/>
              <a:gd name="connsiteY25" fmla="*/ 1933752 h 2756474"/>
              <a:gd name="connsiteX26" fmla="*/ 2385556 w 2734901"/>
              <a:gd name="connsiteY26" fmla="*/ 1879356 h 2756474"/>
              <a:gd name="connsiteX27" fmla="*/ 2352880 w 2734901"/>
              <a:gd name="connsiteY27" fmla="*/ 1841033 h 2756474"/>
              <a:gd name="connsiteX28" fmla="*/ 2334132 w 2734901"/>
              <a:gd name="connsiteY28" fmla="*/ 1838610 h 2756474"/>
              <a:gd name="connsiteX29" fmla="*/ 2284676 w 2734901"/>
              <a:gd name="connsiteY29" fmla="*/ 1845002 h 2756474"/>
              <a:gd name="connsiteX30" fmla="*/ 2271418 w 2734901"/>
              <a:gd name="connsiteY30" fmla="*/ 1850726 h 2756474"/>
              <a:gd name="connsiteX31" fmla="*/ 2271418 w 2734901"/>
              <a:gd name="connsiteY31" fmla="*/ 2756474 h 2756474"/>
              <a:gd name="connsiteX32" fmla="*/ 1395135 w 2734901"/>
              <a:gd name="connsiteY32" fmla="*/ 2756474 h 2756474"/>
              <a:gd name="connsiteX33" fmla="*/ 1376832 w 2734901"/>
              <a:gd name="connsiteY33" fmla="*/ 2737203 h 2756474"/>
              <a:gd name="connsiteX34" fmla="*/ 1353003 w 2734901"/>
              <a:gd name="connsiteY34" fmla="*/ 2647356 h 2756474"/>
              <a:gd name="connsiteX35" fmla="*/ 1356209 w 2734901"/>
              <a:gd name="connsiteY35" fmla="*/ 2622562 h 2756474"/>
              <a:gd name="connsiteX36" fmla="*/ 1388277 w 2734901"/>
              <a:gd name="connsiteY36" fmla="*/ 2595219 h 2756474"/>
              <a:gd name="connsiteX37" fmla="*/ 1417642 w 2734901"/>
              <a:gd name="connsiteY37" fmla="*/ 2557158 h 2756474"/>
              <a:gd name="connsiteX38" fmla="*/ 1433877 w 2734901"/>
              <a:gd name="connsiteY38" fmla="*/ 2520367 h 2756474"/>
              <a:gd name="connsiteX39" fmla="*/ 1434381 w 2734901"/>
              <a:gd name="connsiteY39" fmla="*/ 2520288 h 2756474"/>
              <a:gd name="connsiteX40" fmla="*/ 1433912 w 2734901"/>
              <a:gd name="connsiteY40" fmla="*/ 2520288 h 2756474"/>
              <a:gd name="connsiteX41" fmla="*/ 1436201 w 2734901"/>
              <a:gd name="connsiteY41" fmla="*/ 2515098 h 2756474"/>
              <a:gd name="connsiteX42" fmla="*/ 1442672 w 2734901"/>
              <a:gd name="connsiteY42" fmla="*/ 2469941 h 2756474"/>
              <a:gd name="connsiteX43" fmla="*/ 1124168 w 2734901"/>
              <a:gd name="connsiteY43" fmla="*/ 2245874 h 2756474"/>
              <a:gd name="connsiteX44" fmla="*/ 805663 w 2734901"/>
              <a:gd name="connsiteY44" fmla="*/ 2469941 h 2756474"/>
              <a:gd name="connsiteX45" fmla="*/ 860059 w 2734901"/>
              <a:gd name="connsiteY45" fmla="*/ 2595219 h 2756474"/>
              <a:gd name="connsiteX46" fmla="*/ 898382 w 2734901"/>
              <a:gd name="connsiteY46" fmla="*/ 2627894 h 2756474"/>
              <a:gd name="connsiteX47" fmla="*/ 900805 w 2734901"/>
              <a:gd name="connsiteY47" fmla="*/ 2646642 h 2756474"/>
              <a:gd name="connsiteX48" fmla="*/ 876976 w 2734901"/>
              <a:gd name="connsiteY48" fmla="*/ 2736490 h 2756474"/>
              <a:gd name="connsiteX49" fmla="*/ 857996 w 2734901"/>
              <a:gd name="connsiteY49" fmla="*/ 2756474 h 2756474"/>
              <a:gd name="connsiteX50" fmla="*/ 0 w 2734901"/>
              <a:gd name="connsiteY50" fmla="*/ 2756474 h 2756474"/>
              <a:gd name="connsiteX51" fmla="*/ 0 w 2734901"/>
              <a:gd name="connsiteY51" fmla="*/ 1873650 h 2756474"/>
              <a:gd name="connsiteX52" fmla="*/ 11806 w 2734901"/>
              <a:gd name="connsiteY52" fmla="*/ 1862438 h 2756474"/>
              <a:gd name="connsiteX53" fmla="*/ 101653 w 2734901"/>
              <a:gd name="connsiteY53" fmla="*/ 1838609 h 2756474"/>
              <a:gd name="connsiteX54" fmla="*/ 120401 w 2734901"/>
              <a:gd name="connsiteY54" fmla="*/ 1841032 h 2756474"/>
              <a:gd name="connsiteX55" fmla="*/ 153076 w 2734901"/>
              <a:gd name="connsiteY55" fmla="*/ 1879355 h 2756474"/>
              <a:gd name="connsiteX56" fmla="*/ 278354 w 2734901"/>
              <a:gd name="connsiteY56" fmla="*/ 1933751 h 2756474"/>
              <a:gd name="connsiteX57" fmla="*/ 502421 w 2734901"/>
              <a:gd name="connsiteY57" fmla="*/ 1615246 h 2756474"/>
              <a:gd name="connsiteX58" fmla="*/ 278354 w 2734901"/>
              <a:gd name="connsiteY58" fmla="*/ 1296742 h 2756474"/>
              <a:gd name="connsiteX59" fmla="*/ 233197 w 2734901"/>
              <a:gd name="connsiteY59" fmla="*/ 1303213 h 2756474"/>
              <a:gd name="connsiteX60" fmla="*/ 228007 w 2734901"/>
              <a:gd name="connsiteY60" fmla="*/ 1305502 h 2756474"/>
              <a:gd name="connsiteX61" fmla="*/ 228007 w 2734901"/>
              <a:gd name="connsiteY61" fmla="*/ 1305033 h 2756474"/>
              <a:gd name="connsiteX62" fmla="*/ 227928 w 2734901"/>
              <a:gd name="connsiteY62" fmla="*/ 1305537 h 2756474"/>
              <a:gd name="connsiteX63" fmla="*/ 191137 w 2734901"/>
              <a:gd name="connsiteY63" fmla="*/ 1321772 h 2756474"/>
              <a:gd name="connsiteX64" fmla="*/ 153076 w 2734901"/>
              <a:gd name="connsiteY64" fmla="*/ 1351137 h 2756474"/>
              <a:gd name="connsiteX65" fmla="*/ 125733 w 2734901"/>
              <a:gd name="connsiteY65" fmla="*/ 1383205 h 2756474"/>
              <a:gd name="connsiteX66" fmla="*/ 100939 w 2734901"/>
              <a:gd name="connsiteY66" fmla="*/ 1386411 h 2756474"/>
              <a:gd name="connsiteX67" fmla="*/ 11092 w 2734901"/>
              <a:gd name="connsiteY67" fmla="*/ 1362582 h 2756474"/>
              <a:gd name="connsiteX68" fmla="*/ 0 w 2734901"/>
              <a:gd name="connsiteY68" fmla="*/ 1352047 h 2756474"/>
              <a:gd name="connsiteX69" fmla="*/ 0 w 2734901"/>
              <a:gd name="connsiteY69" fmla="*/ 485056 h 2756474"/>
              <a:gd name="connsiteX70" fmla="*/ 879376 w 2734901"/>
              <a:gd name="connsiteY70" fmla="*/ 485056 h 2756474"/>
              <a:gd name="connsiteX71" fmla="*/ 894412 w 2734901"/>
              <a:gd name="connsiteY71" fmla="*/ 450224 h 2756474"/>
              <a:gd name="connsiteX72" fmla="*/ 900805 w 2734901"/>
              <a:gd name="connsiteY72" fmla="*/ 400768 h 2756474"/>
              <a:gd name="connsiteX73" fmla="*/ 898382 w 2734901"/>
              <a:gd name="connsiteY73" fmla="*/ 382020 h 2756474"/>
              <a:gd name="connsiteX74" fmla="*/ 860059 w 2734901"/>
              <a:gd name="connsiteY74" fmla="*/ 349344 h 2756474"/>
              <a:gd name="connsiteX75" fmla="*/ 805663 w 2734901"/>
              <a:gd name="connsiteY75" fmla="*/ 224067 h 2756474"/>
              <a:gd name="connsiteX76" fmla="*/ 1124168 w 2734901"/>
              <a:gd name="connsiteY76" fmla="*/ 0 h 275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734901" h="2756474">
                <a:moveTo>
                  <a:pt x="1124168" y="0"/>
                </a:moveTo>
                <a:cubicBezTo>
                  <a:pt x="1300073" y="0"/>
                  <a:pt x="1442672" y="100318"/>
                  <a:pt x="1442672" y="224067"/>
                </a:cubicBezTo>
                <a:cubicBezTo>
                  <a:pt x="1442672" y="239535"/>
                  <a:pt x="1440444" y="254638"/>
                  <a:pt x="1436201" y="269224"/>
                </a:cubicBezTo>
                <a:lnTo>
                  <a:pt x="1433912" y="274413"/>
                </a:lnTo>
                <a:lnTo>
                  <a:pt x="1434381" y="274413"/>
                </a:lnTo>
                <a:lnTo>
                  <a:pt x="1433877" y="274493"/>
                </a:lnTo>
                <a:lnTo>
                  <a:pt x="1417642" y="311284"/>
                </a:lnTo>
                <a:cubicBezTo>
                  <a:pt x="1409584" y="324687"/>
                  <a:pt x="1399724" y="337424"/>
                  <a:pt x="1388277" y="349344"/>
                </a:cubicBezTo>
                <a:lnTo>
                  <a:pt x="1356209" y="376687"/>
                </a:lnTo>
                <a:lnTo>
                  <a:pt x="1353003" y="401481"/>
                </a:lnTo>
                <a:cubicBezTo>
                  <a:pt x="1353003" y="419023"/>
                  <a:pt x="1355279" y="435736"/>
                  <a:pt x="1359396" y="450938"/>
                </a:cubicBezTo>
                <a:lnTo>
                  <a:pt x="1374124" y="485056"/>
                </a:lnTo>
                <a:lnTo>
                  <a:pt x="2271418" y="485056"/>
                </a:lnTo>
                <a:lnTo>
                  <a:pt x="2271418" y="1374604"/>
                </a:lnTo>
                <a:lnTo>
                  <a:pt x="2283963" y="1380019"/>
                </a:lnTo>
                <a:cubicBezTo>
                  <a:pt x="2299165" y="1384136"/>
                  <a:pt x="2315877" y="1386412"/>
                  <a:pt x="2333419" y="1386412"/>
                </a:cubicBezTo>
                <a:lnTo>
                  <a:pt x="2358213" y="1383206"/>
                </a:lnTo>
                <a:lnTo>
                  <a:pt x="2385556" y="1351138"/>
                </a:lnTo>
                <a:cubicBezTo>
                  <a:pt x="2397476" y="1339691"/>
                  <a:pt x="2410213" y="1329831"/>
                  <a:pt x="2423617" y="1321773"/>
                </a:cubicBezTo>
                <a:lnTo>
                  <a:pt x="2460408" y="1305538"/>
                </a:lnTo>
                <a:lnTo>
                  <a:pt x="2460487" y="1305034"/>
                </a:lnTo>
                <a:lnTo>
                  <a:pt x="2460487" y="1305503"/>
                </a:lnTo>
                <a:lnTo>
                  <a:pt x="2465676" y="1303214"/>
                </a:lnTo>
                <a:cubicBezTo>
                  <a:pt x="2480263" y="1298971"/>
                  <a:pt x="2495365" y="1296743"/>
                  <a:pt x="2510834" y="1296743"/>
                </a:cubicBezTo>
                <a:cubicBezTo>
                  <a:pt x="2634583" y="1296743"/>
                  <a:pt x="2734901" y="1439342"/>
                  <a:pt x="2734901" y="1615247"/>
                </a:cubicBezTo>
                <a:cubicBezTo>
                  <a:pt x="2734901" y="1791152"/>
                  <a:pt x="2634583" y="1933752"/>
                  <a:pt x="2510834" y="1933752"/>
                </a:cubicBezTo>
                <a:cubicBezTo>
                  <a:pt x="2464428" y="1933752"/>
                  <a:pt x="2421317" y="1913698"/>
                  <a:pt x="2385556" y="1879356"/>
                </a:cubicBezTo>
                <a:lnTo>
                  <a:pt x="2352880" y="1841033"/>
                </a:lnTo>
                <a:lnTo>
                  <a:pt x="2334132" y="1838610"/>
                </a:lnTo>
                <a:cubicBezTo>
                  <a:pt x="2316590" y="1838610"/>
                  <a:pt x="2299878" y="1840886"/>
                  <a:pt x="2284676" y="1845002"/>
                </a:cubicBezTo>
                <a:lnTo>
                  <a:pt x="2271418" y="1850726"/>
                </a:lnTo>
                <a:lnTo>
                  <a:pt x="2271418" y="2756474"/>
                </a:lnTo>
                <a:lnTo>
                  <a:pt x="1395135" y="2756474"/>
                </a:lnTo>
                <a:lnTo>
                  <a:pt x="1376832" y="2737203"/>
                </a:lnTo>
                <a:cubicBezTo>
                  <a:pt x="1362108" y="2714207"/>
                  <a:pt x="1353003" y="2682439"/>
                  <a:pt x="1353003" y="2647356"/>
                </a:cubicBezTo>
                <a:lnTo>
                  <a:pt x="1356209" y="2622562"/>
                </a:lnTo>
                <a:lnTo>
                  <a:pt x="1388277" y="2595219"/>
                </a:lnTo>
                <a:cubicBezTo>
                  <a:pt x="1399724" y="2583299"/>
                  <a:pt x="1409584" y="2570562"/>
                  <a:pt x="1417642" y="2557158"/>
                </a:cubicBezTo>
                <a:lnTo>
                  <a:pt x="1433877" y="2520367"/>
                </a:lnTo>
                <a:lnTo>
                  <a:pt x="1434381" y="2520288"/>
                </a:lnTo>
                <a:lnTo>
                  <a:pt x="1433912" y="2520288"/>
                </a:lnTo>
                <a:lnTo>
                  <a:pt x="1436201" y="2515098"/>
                </a:lnTo>
                <a:cubicBezTo>
                  <a:pt x="1440444" y="2500512"/>
                  <a:pt x="1442672" y="2485410"/>
                  <a:pt x="1442672" y="2469941"/>
                </a:cubicBezTo>
                <a:cubicBezTo>
                  <a:pt x="1442672" y="2346192"/>
                  <a:pt x="1300073" y="2245874"/>
                  <a:pt x="1124168" y="2245874"/>
                </a:cubicBezTo>
                <a:cubicBezTo>
                  <a:pt x="948263" y="2245874"/>
                  <a:pt x="805663" y="2346192"/>
                  <a:pt x="805663" y="2469941"/>
                </a:cubicBezTo>
                <a:cubicBezTo>
                  <a:pt x="805663" y="2516347"/>
                  <a:pt x="825717" y="2559458"/>
                  <a:pt x="860059" y="2595219"/>
                </a:cubicBezTo>
                <a:lnTo>
                  <a:pt x="898382" y="2627894"/>
                </a:lnTo>
                <a:lnTo>
                  <a:pt x="900805" y="2646642"/>
                </a:lnTo>
                <a:cubicBezTo>
                  <a:pt x="900805" y="2681726"/>
                  <a:pt x="891701" y="2713493"/>
                  <a:pt x="876976" y="2736490"/>
                </a:cubicBezTo>
                <a:lnTo>
                  <a:pt x="857996" y="2756474"/>
                </a:lnTo>
                <a:lnTo>
                  <a:pt x="0" y="2756474"/>
                </a:lnTo>
                <a:lnTo>
                  <a:pt x="0" y="1873650"/>
                </a:lnTo>
                <a:lnTo>
                  <a:pt x="11806" y="1862438"/>
                </a:lnTo>
                <a:cubicBezTo>
                  <a:pt x="34802" y="1847713"/>
                  <a:pt x="66569" y="1838609"/>
                  <a:pt x="101653" y="1838609"/>
                </a:cubicBezTo>
                <a:lnTo>
                  <a:pt x="120401" y="1841032"/>
                </a:lnTo>
                <a:lnTo>
                  <a:pt x="153076" y="1879355"/>
                </a:lnTo>
                <a:cubicBezTo>
                  <a:pt x="188837" y="1913697"/>
                  <a:pt x="231948" y="1933751"/>
                  <a:pt x="278354" y="1933751"/>
                </a:cubicBezTo>
                <a:cubicBezTo>
                  <a:pt x="402103" y="1933751"/>
                  <a:pt x="502421" y="1791151"/>
                  <a:pt x="502421" y="1615246"/>
                </a:cubicBezTo>
                <a:cubicBezTo>
                  <a:pt x="502421" y="1439341"/>
                  <a:pt x="402103" y="1296742"/>
                  <a:pt x="278354" y="1296742"/>
                </a:cubicBezTo>
                <a:cubicBezTo>
                  <a:pt x="262885" y="1296742"/>
                  <a:pt x="247783" y="1298970"/>
                  <a:pt x="233197" y="1303213"/>
                </a:cubicBezTo>
                <a:lnTo>
                  <a:pt x="228007" y="1305502"/>
                </a:lnTo>
                <a:lnTo>
                  <a:pt x="228007" y="1305033"/>
                </a:lnTo>
                <a:lnTo>
                  <a:pt x="227928" y="1305537"/>
                </a:lnTo>
                <a:lnTo>
                  <a:pt x="191137" y="1321772"/>
                </a:lnTo>
                <a:cubicBezTo>
                  <a:pt x="177733" y="1329830"/>
                  <a:pt x="164996" y="1339690"/>
                  <a:pt x="153076" y="1351137"/>
                </a:cubicBezTo>
                <a:lnTo>
                  <a:pt x="125733" y="1383205"/>
                </a:lnTo>
                <a:lnTo>
                  <a:pt x="100939" y="1386411"/>
                </a:lnTo>
                <a:cubicBezTo>
                  <a:pt x="65856" y="1386411"/>
                  <a:pt x="34088" y="1377306"/>
                  <a:pt x="11092" y="1362582"/>
                </a:cubicBezTo>
                <a:lnTo>
                  <a:pt x="0" y="1352047"/>
                </a:lnTo>
                <a:lnTo>
                  <a:pt x="0" y="485056"/>
                </a:lnTo>
                <a:lnTo>
                  <a:pt x="879376" y="485056"/>
                </a:lnTo>
                <a:lnTo>
                  <a:pt x="894412" y="450224"/>
                </a:lnTo>
                <a:cubicBezTo>
                  <a:pt x="898529" y="435023"/>
                  <a:pt x="900805" y="418310"/>
                  <a:pt x="900805" y="400768"/>
                </a:cubicBezTo>
                <a:lnTo>
                  <a:pt x="898382" y="382020"/>
                </a:lnTo>
                <a:lnTo>
                  <a:pt x="860059" y="349344"/>
                </a:lnTo>
                <a:cubicBezTo>
                  <a:pt x="825717" y="313583"/>
                  <a:pt x="805663" y="270473"/>
                  <a:pt x="805663" y="224067"/>
                </a:cubicBezTo>
                <a:cubicBezTo>
                  <a:pt x="805663" y="100318"/>
                  <a:pt x="948263" y="0"/>
                  <a:pt x="1124168" y="0"/>
                </a:cubicBezTo>
                <a:close/>
              </a:path>
            </a:pathLst>
          </a:custGeom>
          <a:solidFill>
            <a:srgbClr val="C4378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4500" b="1" dirty="0"/>
              <a:t>3</a:t>
            </a:r>
            <a:endParaRPr lang="en-US" sz="4500" b="1" dirty="0">
              <a:latin typeface="UTM Aurora" panose="02040603050506020204" pitchFamily="18" charset="0"/>
            </a:endParaRPr>
          </a:p>
        </p:txBody>
      </p:sp>
      <p:sp>
        <p:nvSpPr>
          <p:cNvPr id="56" name="Manh 4">
            <a:hlinkClick r:id="rId11" action="ppaction://hlinksldjump" highlightClick="1">
              <a:snd r:embed="rId9" name="click.wav"/>
            </a:hlinkClick>
            <a:extLst>
              <a:ext uri="{FF2B5EF4-FFF2-40B4-BE49-F238E27FC236}">
                <a16:creationId xmlns:a16="http://schemas.microsoft.com/office/drawing/2014/main" id="{088626F3-63F4-47AB-8FAB-7AA677F98910}"/>
              </a:ext>
            </a:extLst>
          </p:cNvPr>
          <p:cNvSpPr/>
          <p:nvPr/>
        </p:nvSpPr>
        <p:spPr>
          <a:xfrm>
            <a:off x="6476668" y="3218453"/>
            <a:ext cx="2071505" cy="2035800"/>
          </a:xfrm>
          <a:custGeom>
            <a:avLst/>
            <a:gdLst>
              <a:gd name="connsiteX0" fmla="*/ 0 w 2762007"/>
              <a:gd name="connsiteY0" fmla="*/ 0 h 2714400"/>
              <a:gd name="connsiteX1" fmla="*/ 987236 w 2762007"/>
              <a:gd name="connsiteY1" fmla="*/ 0 h 2714400"/>
              <a:gd name="connsiteX2" fmla="*/ 989971 w 2762007"/>
              <a:gd name="connsiteY2" fmla="*/ 6336 h 2714400"/>
              <a:gd name="connsiteX3" fmla="*/ 996364 w 2762007"/>
              <a:gd name="connsiteY3" fmla="*/ 55793 h 2714400"/>
              <a:gd name="connsiteX4" fmla="*/ 993159 w 2762007"/>
              <a:gd name="connsiteY4" fmla="*/ 80587 h 2714400"/>
              <a:gd name="connsiteX5" fmla="*/ 961090 w 2762007"/>
              <a:gd name="connsiteY5" fmla="*/ 107930 h 2714400"/>
              <a:gd name="connsiteX6" fmla="*/ 931725 w 2762007"/>
              <a:gd name="connsiteY6" fmla="*/ 145990 h 2714400"/>
              <a:gd name="connsiteX7" fmla="*/ 915491 w 2762007"/>
              <a:gd name="connsiteY7" fmla="*/ 182781 h 2714400"/>
              <a:gd name="connsiteX8" fmla="*/ 914986 w 2762007"/>
              <a:gd name="connsiteY8" fmla="*/ 182861 h 2714400"/>
              <a:gd name="connsiteX9" fmla="*/ 915455 w 2762007"/>
              <a:gd name="connsiteY9" fmla="*/ 182861 h 2714400"/>
              <a:gd name="connsiteX10" fmla="*/ 913166 w 2762007"/>
              <a:gd name="connsiteY10" fmla="*/ 188050 h 2714400"/>
              <a:gd name="connsiteX11" fmla="*/ 906695 w 2762007"/>
              <a:gd name="connsiteY11" fmla="*/ 233207 h 2714400"/>
              <a:gd name="connsiteX12" fmla="*/ 1225199 w 2762007"/>
              <a:gd name="connsiteY12" fmla="*/ 457274 h 2714400"/>
              <a:gd name="connsiteX13" fmla="*/ 1543704 w 2762007"/>
              <a:gd name="connsiteY13" fmla="*/ 233207 h 2714400"/>
              <a:gd name="connsiteX14" fmla="*/ 1489308 w 2762007"/>
              <a:gd name="connsiteY14" fmla="*/ 107930 h 2714400"/>
              <a:gd name="connsiteX15" fmla="*/ 1450985 w 2762007"/>
              <a:gd name="connsiteY15" fmla="*/ 75254 h 2714400"/>
              <a:gd name="connsiteX16" fmla="*/ 1448562 w 2762007"/>
              <a:gd name="connsiteY16" fmla="*/ 56506 h 2714400"/>
              <a:gd name="connsiteX17" fmla="*/ 1454955 w 2762007"/>
              <a:gd name="connsiteY17" fmla="*/ 7050 h 2714400"/>
              <a:gd name="connsiteX18" fmla="*/ 1457998 w 2762007"/>
              <a:gd name="connsiteY18" fmla="*/ 0 h 2714400"/>
              <a:gd name="connsiteX19" fmla="*/ 2271418 w 2762007"/>
              <a:gd name="connsiteY19" fmla="*/ 0 h 2714400"/>
              <a:gd name="connsiteX20" fmla="*/ 2271418 w 2762007"/>
              <a:gd name="connsiteY20" fmla="*/ 877846 h 2714400"/>
              <a:gd name="connsiteX21" fmla="*/ 2311070 w 2762007"/>
              <a:gd name="connsiteY21" fmla="*/ 894963 h 2714400"/>
              <a:gd name="connsiteX22" fmla="*/ 2360526 w 2762007"/>
              <a:gd name="connsiteY22" fmla="*/ 901356 h 2714400"/>
              <a:gd name="connsiteX23" fmla="*/ 2385320 w 2762007"/>
              <a:gd name="connsiteY23" fmla="*/ 898150 h 2714400"/>
              <a:gd name="connsiteX24" fmla="*/ 2412663 w 2762007"/>
              <a:gd name="connsiteY24" fmla="*/ 866082 h 2714400"/>
              <a:gd name="connsiteX25" fmla="*/ 2450724 w 2762007"/>
              <a:gd name="connsiteY25" fmla="*/ 836717 h 2714400"/>
              <a:gd name="connsiteX26" fmla="*/ 2487515 w 2762007"/>
              <a:gd name="connsiteY26" fmla="*/ 820482 h 2714400"/>
              <a:gd name="connsiteX27" fmla="*/ 2487594 w 2762007"/>
              <a:gd name="connsiteY27" fmla="*/ 819978 h 2714400"/>
              <a:gd name="connsiteX28" fmla="*/ 2487594 w 2762007"/>
              <a:gd name="connsiteY28" fmla="*/ 820447 h 2714400"/>
              <a:gd name="connsiteX29" fmla="*/ 2492783 w 2762007"/>
              <a:gd name="connsiteY29" fmla="*/ 818158 h 2714400"/>
              <a:gd name="connsiteX30" fmla="*/ 2537941 w 2762007"/>
              <a:gd name="connsiteY30" fmla="*/ 811687 h 2714400"/>
              <a:gd name="connsiteX31" fmla="*/ 2762007 w 2762007"/>
              <a:gd name="connsiteY31" fmla="*/ 1130191 h 2714400"/>
              <a:gd name="connsiteX32" fmla="*/ 2537941 w 2762007"/>
              <a:gd name="connsiteY32" fmla="*/ 1448696 h 2714400"/>
              <a:gd name="connsiteX33" fmla="*/ 2412663 w 2762007"/>
              <a:gd name="connsiteY33" fmla="*/ 1394300 h 2714400"/>
              <a:gd name="connsiteX34" fmla="*/ 2379987 w 2762007"/>
              <a:gd name="connsiteY34" fmla="*/ 1355977 h 2714400"/>
              <a:gd name="connsiteX35" fmla="*/ 2361239 w 2762007"/>
              <a:gd name="connsiteY35" fmla="*/ 1353554 h 2714400"/>
              <a:gd name="connsiteX36" fmla="*/ 2311783 w 2762007"/>
              <a:gd name="connsiteY36" fmla="*/ 1359946 h 2714400"/>
              <a:gd name="connsiteX37" fmla="*/ 2271418 w 2762007"/>
              <a:gd name="connsiteY37" fmla="*/ 1377372 h 2714400"/>
              <a:gd name="connsiteX38" fmla="*/ 2271418 w 2762007"/>
              <a:gd name="connsiteY38" fmla="*/ 2271418 h 2714400"/>
              <a:gd name="connsiteX39" fmla="*/ 1454019 w 2762007"/>
              <a:gd name="connsiteY39" fmla="*/ 2271418 h 2714400"/>
              <a:gd name="connsiteX40" fmla="*/ 1448562 w 2762007"/>
              <a:gd name="connsiteY40" fmla="*/ 2313632 h 2714400"/>
              <a:gd name="connsiteX41" fmla="*/ 1450985 w 2762007"/>
              <a:gd name="connsiteY41" fmla="*/ 2332380 h 2714400"/>
              <a:gd name="connsiteX42" fmla="*/ 1489308 w 2762007"/>
              <a:gd name="connsiteY42" fmla="*/ 2365056 h 2714400"/>
              <a:gd name="connsiteX43" fmla="*/ 1543704 w 2762007"/>
              <a:gd name="connsiteY43" fmla="*/ 2490334 h 2714400"/>
              <a:gd name="connsiteX44" fmla="*/ 1225199 w 2762007"/>
              <a:gd name="connsiteY44" fmla="*/ 2714400 h 2714400"/>
              <a:gd name="connsiteX45" fmla="*/ 906695 w 2762007"/>
              <a:gd name="connsiteY45" fmla="*/ 2490334 h 2714400"/>
              <a:gd name="connsiteX46" fmla="*/ 913166 w 2762007"/>
              <a:gd name="connsiteY46" fmla="*/ 2445176 h 2714400"/>
              <a:gd name="connsiteX47" fmla="*/ 915455 w 2762007"/>
              <a:gd name="connsiteY47" fmla="*/ 2439987 h 2714400"/>
              <a:gd name="connsiteX48" fmla="*/ 914986 w 2762007"/>
              <a:gd name="connsiteY48" fmla="*/ 2439987 h 2714400"/>
              <a:gd name="connsiteX49" fmla="*/ 915491 w 2762007"/>
              <a:gd name="connsiteY49" fmla="*/ 2439907 h 2714400"/>
              <a:gd name="connsiteX50" fmla="*/ 931725 w 2762007"/>
              <a:gd name="connsiteY50" fmla="*/ 2403116 h 2714400"/>
              <a:gd name="connsiteX51" fmla="*/ 961090 w 2762007"/>
              <a:gd name="connsiteY51" fmla="*/ 2365056 h 2714400"/>
              <a:gd name="connsiteX52" fmla="*/ 993159 w 2762007"/>
              <a:gd name="connsiteY52" fmla="*/ 2337713 h 2714400"/>
              <a:gd name="connsiteX53" fmla="*/ 996364 w 2762007"/>
              <a:gd name="connsiteY53" fmla="*/ 2312919 h 2714400"/>
              <a:gd name="connsiteX54" fmla="*/ 991000 w 2762007"/>
              <a:gd name="connsiteY54" fmla="*/ 2271418 h 2714400"/>
              <a:gd name="connsiteX55" fmla="*/ 0 w 2762007"/>
              <a:gd name="connsiteY55" fmla="*/ 2271418 h 2714400"/>
              <a:gd name="connsiteX56" fmla="*/ 0 w 2762007"/>
              <a:gd name="connsiteY56" fmla="*/ 1365670 h 2714400"/>
              <a:gd name="connsiteX57" fmla="*/ 13258 w 2762007"/>
              <a:gd name="connsiteY57" fmla="*/ 1359947 h 2714400"/>
              <a:gd name="connsiteX58" fmla="*/ 62714 w 2762007"/>
              <a:gd name="connsiteY58" fmla="*/ 1353554 h 2714400"/>
              <a:gd name="connsiteX59" fmla="*/ 81462 w 2762007"/>
              <a:gd name="connsiteY59" fmla="*/ 1355977 h 2714400"/>
              <a:gd name="connsiteX60" fmla="*/ 114138 w 2762007"/>
              <a:gd name="connsiteY60" fmla="*/ 1394300 h 2714400"/>
              <a:gd name="connsiteX61" fmla="*/ 239416 w 2762007"/>
              <a:gd name="connsiteY61" fmla="*/ 1448696 h 2714400"/>
              <a:gd name="connsiteX62" fmla="*/ 463483 w 2762007"/>
              <a:gd name="connsiteY62" fmla="*/ 1130191 h 2714400"/>
              <a:gd name="connsiteX63" fmla="*/ 239416 w 2762007"/>
              <a:gd name="connsiteY63" fmla="*/ 811687 h 2714400"/>
              <a:gd name="connsiteX64" fmla="*/ 194258 w 2762007"/>
              <a:gd name="connsiteY64" fmla="*/ 818158 h 2714400"/>
              <a:gd name="connsiteX65" fmla="*/ 189069 w 2762007"/>
              <a:gd name="connsiteY65" fmla="*/ 820447 h 2714400"/>
              <a:gd name="connsiteX66" fmla="*/ 189069 w 2762007"/>
              <a:gd name="connsiteY66" fmla="*/ 819978 h 2714400"/>
              <a:gd name="connsiteX67" fmla="*/ 188990 w 2762007"/>
              <a:gd name="connsiteY67" fmla="*/ 820482 h 2714400"/>
              <a:gd name="connsiteX68" fmla="*/ 152199 w 2762007"/>
              <a:gd name="connsiteY68" fmla="*/ 836717 h 2714400"/>
              <a:gd name="connsiteX69" fmla="*/ 114138 w 2762007"/>
              <a:gd name="connsiteY69" fmla="*/ 866082 h 2714400"/>
              <a:gd name="connsiteX70" fmla="*/ 86795 w 2762007"/>
              <a:gd name="connsiteY70" fmla="*/ 898150 h 2714400"/>
              <a:gd name="connsiteX71" fmla="*/ 62001 w 2762007"/>
              <a:gd name="connsiteY71" fmla="*/ 901356 h 2714400"/>
              <a:gd name="connsiteX72" fmla="*/ 12545 w 2762007"/>
              <a:gd name="connsiteY72" fmla="*/ 894963 h 2714400"/>
              <a:gd name="connsiteX73" fmla="*/ 0 w 2762007"/>
              <a:gd name="connsiteY73" fmla="*/ 889548 h 27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762007" h="2714400">
                <a:moveTo>
                  <a:pt x="0" y="0"/>
                </a:moveTo>
                <a:lnTo>
                  <a:pt x="987236" y="0"/>
                </a:lnTo>
                <a:lnTo>
                  <a:pt x="989971" y="6336"/>
                </a:lnTo>
                <a:cubicBezTo>
                  <a:pt x="994088" y="21538"/>
                  <a:pt x="996364" y="38251"/>
                  <a:pt x="996364" y="55793"/>
                </a:cubicBezTo>
                <a:lnTo>
                  <a:pt x="993159" y="80587"/>
                </a:lnTo>
                <a:lnTo>
                  <a:pt x="961090" y="107930"/>
                </a:lnTo>
                <a:cubicBezTo>
                  <a:pt x="949643" y="119850"/>
                  <a:pt x="939783" y="132587"/>
                  <a:pt x="931725" y="145990"/>
                </a:cubicBezTo>
                <a:lnTo>
                  <a:pt x="915491" y="182781"/>
                </a:lnTo>
                <a:lnTo>
                  <a:pt x="914986" y="182861"/>
                </a:lnTo>
                <a:lnTo>
                  <a:pt x="915455" y="182861"/>
                </a:lnTo>
                <a:lnTo>
                  <a:pt x="913166" y="188050"/>
                </a:lnTo>
                <a:cubicBezTo>
                  <a:pt x="908923" y="202636"/>
                  <a:pt x="906695" y="217739"/>
                  <a:pt x="906695" y="233207"/>
                </a:cubicBezTo>
                <a:cubicBezTo>
                  <a:pt x="906695" y="356956"/>
                  <a:pt x="1049294" y="457274"/>
                  <a:pt x="1225199" y="457274"/>
                </a:cubicBezTo>
                <a:cubicBezTo>
                  <a:pt x="1401105" y="457274"/>
                  <a:pt x="1543704" y="356956"/>
                  <a:pt x="1543704" y="233207"/>
                </a:cubicBezTo>
                <a:cubicBezTo>
                  <a:pt x="1543704" y="186801"/>
                  <a:pt x="1523651" y="143691"/>
                  <a:pt x="1489308" y="107930"/>
                </a:cubicBezTo>
                <a:lnTo>
                  <a:pt x="1450985" y="75254"/>
                </a:lnTo>
                <a:lnTo>
                  <a:pt x="1448562" y="56506"/>
                </a:lnTo>
                <a:cubicBezTo>
                  <a:pt x="1448562" y="38964"/>
                  <a:pt x="1450838" y="22251"/>
                  <a:pt x="1454955" y="7050"/>
                </a:cubicBezTo>
                <a:lnTo>
                  <a:pt x="1457998" y="0"/>
                </a:lnTo>
                <a:lnTo>
                  <a:pt x="2271418" y="0"/>
                </a:lnTo>
                <a:lnTo>
                  <a:pt x="2271418" y="877846"/>
                </a:lnTo>
                <a:lnTo>
                  <a:pt x="2311070" y="894963"/>
                </a:lnTo>
                <a:cubicBezTo>
                  <a:pt x="2326272" y="899080"/>
                  <a:pt x="2342984" y="901356"/>
                  <a:pt x="2360526" y="901356"/>
                </a:cubicBezTo>
                <a:lnTo>
                  <a:pt x="2385320" y="898150"/>
                </a:lnTo>
                <a:lnTo>
                  <a:pt x="2412663" y="866082"/>
                </a:lnTo>
                <a:cubicBezTo>
                  <a:pt x="2424583" y="854635"/>
                  <a:pt x="2437320" y="844775"/>
                  <a:pt x="2450724" y="836717"/>
                </a:cubicBezTo>
                <a:lnTo>
                  <a:pt x="2487515" y="820482"/>
                </a:lnTo>
                <a:lnTo>
                  <a:pt x="2487594" y="819978"/>
                </a:lnTo>
                <a:lnTo>
                  <a:pt x="2487594" y="820447"/>
                </a:lnTo>
                <a:lnTo>
                  <a:pt x="2492783" y="818158"/>
                </a:lnTo>
                <a:cubicBezTo>
                  <a:pt x="2507370" y="813915"/>
                  <a:pt x="2522472" y="811687"/>
                  <a:pt x="2537941" y="811687"/>
                </a:cubicBezTo>
                <a:cubicBezTo>
                  <a:pt x="2661690" y="811687"/>
                  <a:pt x="2762007" y="954286"/>
                  <a:pt x="2762007" y="1130191"/>
                </a:cubicBezTo>
                <a:cubicBezTo>
                  <a:pt x="2762007" y="1306096"/>
                  <a:pt x="2661690" y="1448696"/>
                  <a:pt x="2537941" y="1448696"/>
                </a:cubicBezTo>
                <a:cubicBezTo>
                  <a:pt x="2491535" y="1448696"/>
                  <a:pt x="2448424" y="1428642"/>
                  <a:pt x="2412663" y="1394300"/>
                </a:cubicBezTo>
                <a:lnTo>
                  <a:pt x="2379987" y="1355977"/>
                </a:lnTo>
                <a:lnTo>
                  <a:pt x="2361239" y="1353554"/>
                </a:lnTo>
                <a:cubicBezTo>
                  <a:pt x="2343697" y="1353554"/>
                  <a:pt x="2326985" y="1355830"/>
                  <a:pt x="2311783" y="1359946"/>
                </a:cubicBezTo>
                <a:lnTo>
                  <a:pt x="2271418" y="1377372"/>
                </a:lnTo>
                <a:lnTo>
                  <a:pt x="2271418" y="2271418"/>
                </a:lnTo>
                <a:lnTo>
                  <a:pt x="1454019" y="2271418"/>
                </a:lnTo>
                <a:lnTo>
                  <a:pt x="1448562" y="2313632"/>
                </a:lnTo>
                <a:lnTo>
                  <a:pt x="1450985" y="2332380"/>
                </a:lnTo>
                <a:lnTo>
                  <a:pt x="1489308" y="2365056"/>
                </a:lnTo>
                <a:cubicBezTo>
                  <a:pt x="1523651" y="2400817"/>
                  <a:pt x="1543704" y="2443928"/>
                  <a:pt x="1543704" y="2490334"/>
                </a:cubicBezTo>
                <a:cubicBezTo>
                  <a:pt x="1543704" y="2614082"/>
                  <a:pt x="1401105" y="2714400"/>
                  <a:pt x="1225199" y="2714400"/>
                </a:cubicBezTo>
                <a:cubicBezTo>
                  <a:pt x="1049294" y="2714400"/>
                  <a:pt x="906695" y="2614082"/>
                  <a:pt x="906695" y="2490334"/>
                </a:cubicBezTo>
                <a:cubicBezTo>
                  <a:pt x="906695" y="2474865"/>
                  <a:pt x="908923" y="2459762"/>
                  <a:pt x="913166" y="2445176"/>
                </a:cubicBezTo>
                <a:lnTo>
                  <a:pt x="915455" y="2439987"/>
                </a:lnTo>
                <a:lnTo>
                  <a:pt x="914986" y="2439987"/>
                </a:lnTo>
                <a:lnTo>
                  <a:pt x="915491" y="2439907"/>
                </a:lnTo>
                <a:lnTo>
                  <a:pt x="931725" y="2403116"/>
                </a:lnTo>
                <a:cubicBezTo>
                  <a:pt x="939783" y="2389713"/>
                  <a:pt x="949643" y="2376976"/>
                  <a:pt x="961090" y="2365056"/>
                </a:cubicBezTo>
                <a:lnTo>
                  <a:pt x="993159" y="2337713"/>
                </a:lnTo>
                <a:lnTo>
                  <a:pt x="996364" y="2312919"/>
                </a:lnTo>
                <a:lnTo>
                  <a:pt x="991000" y="2271418"/>
                </a:lnTo>
                <a:lnTo>
                  <a:pt x="0" y="2271418"/>
                </a:lnTo>
                <a:lnTo>
                  <a:pt x="0" y="1365670"/>
                </a:lnTo>
                <a:lnTo>
                  <a:pt x="13258" y="1359947"/>
                </a:lnTo>
                <a:cubicBezTo>
                  <a:pt x="28460" y="1355830"/>
                  <a:pt x="45172" y="1353554"/>
                  <a:pt x="62714" y="1353554"/>
                </a:cubicBezTo>
                <a:lnTo>
                  <a:pt x="81462" y="1355977"/>
                </a:lnTo>
                <a:lnTo>
                  <a:pt x="114138" y="1394300"/>
                </a:lnTo>
                <a:cubicBezTo>
                  <a:pt x="149899" y="1428642"/>
                  <a:pt x="193010" y="1448696"/>
                  <a:pt x="239416" y="1448696"/>
                </a:cubicBezTo>
                <a:cubicBezTo>
                  <a:pt x="363165" y="1448696"/>
                  <a:pt x="463483" y="1306096"/>
                  <a:pt x="463483" y="1130191"/>
                </a:cubicBezTo>
                <a:cubicBezTo>
                  <a:pt x="463483" y="954286"/>
                  <a:pt x="363165" y="811687"/>
                  <a:pt x="239416" y="811687"/>
                </a:cubicBezTo>
                <a:cubicBezTo>
                  <a:pt x="223947" y="811687"/>
                  <a:pt x="208845" y="813915"/>
                  <a:pt x="194258" y="818158"/>
                </a:cubicBezTo>
                <a:lnTo>
                  <a:pt x="189069" y="820447"/>
                </a:lnTo>
                <a:lnTo>
                  <a:pt x="189069" y="819978"/>
                </a:lnTo>
                <a:lnTo>
                  <a:pt x="188990" y="820482"/>
                </a:lnTo>
                <a:lnTo>
                  <a:pt x="152199" y="836717"/>
                </a:lnTo>
                <a:cubicBezTo>
                  <a:pt x="138795" y="844775"/>
                  <a:pt x="126058" y="854635"/>
                  <a:pt x="114138" y="866082"/>
                </a:cubicBezTo>
                <a:lnTo>
                  <a:pt x="86795" y="898150"/>
                </a:lnTo>
                <a:lnTo>
                  <a:pt x="62001" y="901356"/>
                </a:lnTo>
                <a:cubicBezTo>
                  <a:pt x="44459" y="901356"/>
                  <a:pt x="27747" y="899080"/>
                  <a:pt x="12545" y="894963"/>
                </a:cubicBezTo>
                <a:lnTo>
                  <a:pt x="0" y="889548"/>
                </a:lnTo>
                <a:close/>
              </a:path>
            </a:pathLst>
          </a:custGeom>
          <a:solidFill>
            <a:srgbClr val="21C63D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4500" b="1" dirty="0"/>
              <a:t>4</a:t>
            </a:r>
            <a:endParaRPr lang="en-US" sz="4500" b="1" dirty="0">
              <a:latin typeface="UTM Aurora" panose="02040603050506020204" pitchFamily="18" charset="0"/>
            </a:endParaRPr>
          </a:p>
        </p:txBody>
      </p:sp>
      <p:sp>
        <p:nvSpPr>
          <p:cNvPr id="57" name="Manh 2">
            <a:hlinkClick r:id="rId12" action="ppaction://hlinksldjump" highlightClick="1">
              <a:snd r:embed="rId9" name="click.wav"/>
            </a:hlinkClick>
            <a:extLst>
              <a:ext uri="{FF2B5EF4-FFF2-40B4-BE49-F238E27FC236}">
                <a16:creationId xmlns:a16="http://schemas.microsoft.com/office/drawing/2014/main" id="{EE4EFCC9-A37F-4C45-858D-4EC58D5DFEBC}"/>
              </a:ext>
            </a:extLst>
          </p:cNvPr>
          <p:cNvSpPr/>
          <p:nvPr/>
        </p:nvSpPr>
        <p:spPr>
          <a:xfrm>
            <a:off x="6127527" y="1552791"/>
            <a:ext cx="2071507" cy="2038046"/>
          </a:xfrm>
          <a:custGeom>
            <a:avLst/>
            <a:gdLst>
              <a:gd name="connsiteX0" fmla="*/ 490591 w 2762009"/>
              <a:gd name="connsiteY0" fmla="*/ 0 h 2717395"/>
              <a:gd name="connsiteX1" fmla="*/ 1469402 w 2762009"/>
              <a:gd name="connsiteY1" fmla="*/ 0 h 2717395"/>
              <a:gd name="connsiteX2" fmla="*/ 1480562 w 2762009"/>
              <a:gd name="connsiteY2" fmla="*/ 25853 h 2717395"/>
              <a:gd name="connsiteX3" fmla="*/ 1486955 w 2762009"/>
              <a:gd name="connsiteY3" fmla="*/ 75310 h 2717395"/>
              <a:gd name="connsiteX4" fmla="*/ 1483750 w 2762009"/>
              <a:gd name="connsiteY4" fmla="*/ 100104 h 2717395"/>
              <a:gd name="connsiteX5" fmla="*/ 1451681 w 2762009"/>
              <a:gd name="connsiteY5" fmla="*/ 127447 h 2717395"/>
              <a:gd name="connsiteX6" fmla="*/ 1422316 w 2762009"/>
              <a:gd name="connsiteY6" fmla="*/ 165507 h 2717395"/>
              <a:gd name="connsiteX7" fmla="*/ 1406082 w 2762009"/>
              <a:gd name="connsiteY7" fmla="*/ 202298 h 2717395"/>
              <a:gd name="connsiteX8" fmla="*/ 1405577 w 2762009"/>
              <a:gd name="connsiteY8" fmla="*/ 202378 h 2717395"/>
              <a:gd name="connsiteX9" fmla="*/ 1406046 w 2762009"/>
              <a:gd name="connsiteY9" fmla="*/ 202378 h 2717395"/>
              <a:gd name="connsiteX10" fmla="*/ 1403757 w 2762009"/>
              <a:gd name="connsiteY10" fmla="*/ 207567 h 2717395"/>
              <a:gd name="connsiteX11" fmla="*/ 1397286 w 2762009"/>
              <a:gd name="connsiteY11" fmla="*/ 252724 h 2717395"/>
              <a:gd name="connsiteX12" fmla="*/ 1715790 w 2762009"/>
              <a:gd name="connsiteY12" fmla="*/ 476791 h 2717395"/>
              <a:gd name="connsiteX13" fmla="*/ 2034295 w 2762009"/>
              <a:gd name="connsiteY13" fmla="*/ 252724 h 2717395"/>
              <a:gd name="connsiteX14" fmla="*/ 1979899 w 2762009"/>
              <a:gd name="connsiteY14" fmla="*/ 127447 h 2717395"/>
              <a:gd name="connsiteX15" fmla="*/ 1941576 w 2762009"/>
              <a:gd name="connsiteY15" fmla="*/ 94771 h 2717395"/>
              <a:gd name="connsiteX16" fmla="*/ 1939153 w 2762009"/>
              <a:gd name="connsiteY16" fmla="*/ 76023 h 2717395"/>
              <a:gd name="connsiteX17" fmla="*/ 1945546 w 2762009"/>
              <a:gd name="connsiteY17" fmla="*/ 26567 h 2717395"/>
              <a:gd name="connsiteX18" fmla="*/ 1957014 w 2762009"/>
              <a:gd name="connsiteY18" fmla="*/ 0 h 2717395"/>
              <a:gd name="connsiteX19" fmla="*/ 2762009 w 2762009"/>
              <a:gd name="connsiteY19" fmla="*/ 0 h 2717395"/>
              <a:gd name="connsiteX20" fmla="*/ 2762009 w 2762009"/>
              <a:gd name="connsiteY20" fmla="*/ 763461 h 2717395"/>
              <a:gd name="connsiteX21" fmla="*/ 2731989 w 2762009"/>
              <a:gd name="connsiteY21" fmla="*/ 776421 h 2717395"/>
              <a:gd name="connsiteX22" fmla="*/ 2682533 w 2762009"/>
              <a:gd name="connsiteY22" fmla="*/ 782813 h 2717395"/>
              <a:gd name="connsiteX23" fmla="*/ 2663785 w 2762009"/>
              <a:gd name="connsiteY23" fmla="*/ 780390 h 2717395"/>
              <a:gd name="connsiteX24" fmla="*/ 2631109 w 2762009"/>
              <a:gd name="connsiteY24" fmla="*/ 742067 h 2717395"/>
              <a:gd name="connsiteX25" fmla="*/ 2505831 w 2762009"/>
              <a:gd name="connsiteY25" fmla="*/ 687672 h 2717395"/>
              <a:gd name="connsiteX26" fmla="*/ 2281764 w 2762009"/>
              <a:gd name="connsiteY26" fmla="*/ 1006176 h 2717395"/>
              <a:gd name="connsiteX27" fmla="*/ 2505831 w 2762009"/>
              <a:gd name="connsiteY27" fmla="*/ 1324681 h 2717395"/>
              <a:gd name="connsiteX28" fmla="*/ 2550989 w 2762009"/>
              <a:gd name="connsiteY28" fmla="*/ 1318210 h 2717395"/>
              <a:gd name="connsiteX29" fmla="*/ 2556178 w 2762009"/>
              <a:gd name="connsiteY29" fmla="*/ 1315920 h 2717395"/>
              <a:gd name="connsiteX30" fmla="*/ 2556178 w 2762009"/>
              <a:gd name="connsiteY30" fmla="*/ 1316389 h 2717395"/>
              <a:gd name="connsiteX31" fmla="*/ 2556257 w 2762009"/>
              <a:gd name="connsiteY31" fmla="*/ 1315885 h 2717395"/>
              <a:gd name="connsiteX32" fmla="*/ 2593048 w 2762009"/>
              <a:gd name="connsiteY32" fmla="*/ 1299651 h 2717395"/>
              <a:gd name="connsiteX33" fmla="*/ 2631109 w 2762009"/>
              <a:gd name="connsiteY33" fmla="*/ 1270285 h 2717395"/>
              <a:gd name="connsiteX34" fmla="*/ 2658452 w 2762009"/>
              <a:gd name="connsiteY34" fmla="*/ 1238217 h 2717395"/>
              <a:gd name="connsiteX35" fmla="*/ 2683246 w 2762009"/>
              <a:gd name="connsiteY35" fmla="*/ 1235012 h 2717395"/>
              <a:gd name="connsiteX36" fmla="*/ 2732702 w 2762009"/>
              <a:gd name="connsiteY36" fmla="*/ 1241404 h 2717395"/>
              <a:gd name="connsiteX37" fmla="*/ 2762009 w 2762009"/>
              <a:gd name="connsiteY37" fmla="*/ 1254056 h 2717395"/>
              <a:gd name="connsiteX38" fmla="*/ 2762009 w 2762009"/>
              <a:gd name="connsiteY38" fmla="*/ 2271418 h 2717395"/>
              <a:gd name="connsiteX39" fmla="*/ 1944997 w 2762009"/>
              <a:gd name="connsiteY39" fmla="*/ 2271418 h 2717395"/>
              <a:gd name="connsiteX40" fmla="*/ 1939153 w 2762009"/>
              <a:gd name="connsiteY40" fmla="*/ 2316627 h 2717395"/>
              <a:gd name="connsiteX41" fmla="*/ 1941576 w 2762009"/>
              <a:gd name="connsiteY41" fmla="*/ 2335375 h 2717395"/>
              <a:gd name="connsiteX42" fmla="*/ 1979899 w 2762009"/>
              <a:gd name="connsiteY42" fmla="*/ 2368051 h 2717395"/>
              <a:gd name="connsiteX43" fmla="*/ 2034295 w 2762009"/>
              <a:gd name="connsiteY43" fmla="*/ 2493328 h 2717395"/>
              <a:gd name="connsiteX44" fmla="*/ 1715790 w 2762009"/>
              <a:gd name="connsiteY44" fmla="*/ 2717395 h 2717395"/>
              <a:gd name="connsiteX45" fmla="*/ 1397286 w 2762009"/>
              <a:gd name="connsiteY45" fmla="*/ 2493328 h 2717395"/>
              <a:gd name="connsiteX46" fmla="*/ 1403757 w 2762009"/>
              <a:gd name="connsiteY46" fmla="*/ 2448171 h 2717395"/>
              <a:gd name="connsiteX47" fmla="*/ 1406046 w 2762009"/>
              <a:gd name="connsiteY47" fmla="*/ 2442982 h 2717395"/>
              <a:gd name="connsiteX48" fmla="*/ 1405577 w 2762009"/>
              <a:gd name="connsiteY48" fmla="*/ 2442982 h 2717395"/>
              <a:gd name="connsiteX49" fmla="*/ 1406082 w 2762009"/>
              <a:gd name="connsiteY49" fmla="*/ 2442902 h 2717395"/>
              <a:gd name="connsiteX50" fmla="*/ 1422316 w 2762009"/>
              <a:gd name="connsiteY50" fmla="*/ 2406111 h 2717395"/>
              <a:gd name="connsiteX51" fmla="*/ 1451681 w 2762009"/>
              <a:gd name="connsiteY51" fmla="*/ 2368051 h 2717395"/>
              <a:gd name="connsiteX52" fmla="*/ 1483750 w 2762009"/>
              <a:gd name="connsiteY52" fmla="*/ 2340708 h 2717395"/>
              <a:gd name="connsiteX53" fmla="*/ 1486955 w 2762009"/>
              <a:gd name="connsiteY53" fmla="*/ 2315914 h 2717395"/>
              <a:gd name="connsiteX54" fmla="*/ 1481203 w 2762009"/>
              <a:gd name="connsiteY54" fmla="*/ 2271418 h 2717395"/>
              <a:gd name="connsiteX55" fmla="*/ 490591 w 2762009"/>
              <a:gd name="connsiteY55" fmla="*/ 2271418 h 2717395"/>
              <a:gd name="connsiteX56" fmla="*/ 490591 w 2762009"/>
              <a:gd name="connsiteY56" fmla="*/ 1258521 h 2717395"/>
              <a:gd name="connsiteX57" fmla="*/ 450938 w 2762009"/>
              <a:gd name="connsiteY57" fmla="*/ 1241403 h 2717395"/>
              <a:gd name="connsiteX58" fmla="*/ 401482 w 2762009"/>
              <a:gd name="connsiteY58" fmla="*/ 1235011 h 2717395"/>
              <a:gd name="connsiteX59" fmla="*/ 376688 w 2762009"/>
              <a:gd name="connsiteY59" fmla="*/ 1238216 h 2717395"/>
              <a:gd name="connsiteX60" fmla="*/ 349345 w 2762009"/>
              <a:gd name="connsiteY60" fmla="*/ 1270284 h 2717395"/>
              <a:gd name="connsiteX61" fmla="*/ 311284 w 2762009"/>
              <a:gd name="connsiteY61" fmla="*/ 1299650 h 2717395"/>
              <a:gd name="connsiteX62" fmla="*/ 274493 w 2762009"/>
              <a:gd name="connsiteY62" fmla="*/ 1315884 h 2717395"/>
              <a:gd name="connsiteX63" fmla="*/ 274414 w 2762009"/>
              <a:gd name="connsiteY63" fmla="*/ 1316388 h 2717395"/>
              <a:gd name="connsiteX64" fmla="*/ 274414 w 2762009"/>
              <a:gd name="connsiteY64" fmla="*/ 1315919 h 2717395"/>
              <a:gd name="connsiteX65" fmla="*/ 269224 w 2762009"/>
              <a:gd name="connsiteY65" fmla="*/ 1318209 h 2717395"/>
              <a:gd name="connsiteX66" fmla="*/ 224067 w 2762009"/>
              <a:gd name="connsiteY66" fmla="*/ 1324680 h 2717395"/>
              <a:gd name="connsiteX67" fmla="*/ 0 w 2762009"/>
              <a:gd name="connsiteY67" fmla="*/ 1006175 h 2717395"/>
              <a:gd name="connsiteX68" fmla="*/ 224067 w 2762009"/>
              <a:gd name="connsiteY68" fmla="*/ 687671 h 2717395"/>
              <a:gd name="connsiteX69" fmla="*/ 349345 w 2762009"/>
              <a:gd name="connsiteY69" fmla="*/ 742066 h 2717395"/>
              <a:gd name="connsiteX70" fmla="*/ 382020 w 2762009"/>
              <a:gd name="connsiteY70" fmla="*/ 780389 h 2717395"/>
              <a:gd name="connsiteX71" fmla="*/ 400768 w 2762009"/>
              <a:gd name="connsiteY71" fmla="*/ 782812 h 2717395"/>
              <a:gd name="connsiteX72" fmla="*/ 450225 w 2762009"/>
              <a:gd name="connsiteY72" fmla="*/ 776420 h 2717395"/>
              <a:gd name="connsiteX73" fmla="*/ 490591 w 2762009"/>
              <a:gd name="connsiteY73" fmla="*/ 758994 h 27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762009" h="2717395">
                <a:moveTo>
                  <a:pt x="490591" y="0"/>
                </a:moveTo>
                <a:lnTo>
                  <a:pt x="1469402" y="0"/>
                </a:lnTo>
                <a:lnTo>
                  <a:pt x="1480562" y="25853"/>
                </a:lnTo>
                <a:cubicBezTo>
                  <a:pt x="1484679" y="41055"/>
                  <a:pt x="1486955" y="57768"/>
                  <a:pt x="1486955" y="75310"/>
                </a:cubicBezTo>
                <a:lnTo>
                  <a:pt x="1483750" y="100104"/>
                </a:lnTo>
                <a:lnTo>
                  <a:pt x="1451681" y="127447"/>
                </a:lnTo>
                <a:cubicBezTo>
                  <a:pt x="1440234" y="139367"/>
                  <a:pt x="1430374" y="152104"/>
                  <a:pt x="1422316" y="165507"/>
                </a:cubicBezTo>
                <a:lnTo>
                  <a:pt x="1406082" y="202298"/>
                </a:lnTo>
                <a:lnTo>
                  <a:pt x="1405577" y="202378"/>
                </a:lnTo>
                <a:lnTo>
                  <a:pt x="1406046" y="202378"/>
                </a:lnTo>
                <a:lnTo>
                  <a:pt x="1403757" y="207567"/>
                </a:lnTo>
                <a:cubicBezTo>
                  <a:pt x="1399514" y="222153"/>
                  <a:pt x="1397286" y="237256"/>
                  <a:pt x="1397286" y="252724"/>
                </a:cubicBezTo>
                <a:cubicBezTo>
                  <a:pt x="1397286" y="376473"/>
                  <a:pt x="1539885" y="476791"/>
                  <a:pt x="1715790" y="476791"/>
                </a:cubicBezTo>
                <a:cubicBezTo>
                  <a:pt x="1891696" y="476791"/>
                  <a:pt x="2034295" y="376473"/>
                  <a:pt x="2034295" y="252724"/>
                </a:cubicBezTo>
                <a:cubicBezTo>
                  <a:pt x="2034295" y="206318"/>
                  <a:pt x="2014242" y="163208"/>
                  <a:pt x="1979899" y="127447"/>
                </a:cubicBezTo>
                <a:lnTo>
                  <a:pt x="1941576" y="94771"/>
                </a:lnTo>
                <a:lnTo>
                  <a:pt x="1939153" y="76023"/>
                </a:lnTo>
                <a:cubicBezTo>
                  <a:pt x="1939153" y="58481"/>
                  <a:pt x="1941429" y="41768"/>
                  <a:pt x="1945546" y="26567"/>
                </a:cubicBezTo>
                <a:lnTo>
                  <a:pt x="1957014" y="0"/>
                </a:lnTo>
                <a:lnTo>
                  <a:pt x="2762009" y="0"/>
                </a:lnTo>
                <a:lnTo>
                  <a:pt x="2762009" y="763461"/>
                </a:lnTo>
                <a:lnTo>
                  <a:pt x="2731989" y="776421"/>
                </a:lnTo>
                <a:cubicBezTo>
                  <a:pt x="2716787" y="780537"/>
                  <a:pt x="2700075" y="782813"/>
                  <a:pt x="2682533" y="782813"/>
                </a:cubicBezTo>
                <a:lnTo>
                  <a:pt x="2663785" y="780390"/>
                </a:lnTo>
                <a:lnTo>
                  <a:pt x="2631109" y="742067"/>
                </a:lnTo>
                <a:cubicBezTo>
                  <a:pt x="2595348" y="707725"/>
                  <a:pt x="2552237" y="687672"/>
                  <a:pt x="2505831" y="687672"/>
                </a:cubicBezTo>
                <a:cubicBezTo>
                  <a:pt x="2382082" y="687672"/>
                  <a:pt x="2281764" y="830271"/>
                  <a:pt x="2281764" y="1006176"/>
                </a:cubicBezTo>
                <a:cubicBezTo>
                  <a:pt x="2281764" y="1182081"/>
                  <a:pt x="2382082" y="1324681"/>
                  <a:pt x="2505831" y="1324681"/>
                </a:cubicBezTo>
                <a:cubicBezTo>
                  <a:pt x="2521300" y="1324681"/>
                  <a:pt x="2536402" y="1322453"/>
                  <a:pt x="2550989" y="1318210"/>
                </a:cubicBezTo>
                <a:lnTo>
                  <a:pt x="2556178" y="1315920"/>
                </a:lnTo>
                <a:lnTo>
                  <a:pt x="2556178" y="1316389"/>
                </a:lnTo>
                <a:lnTo>
                  <a:pt x="2556257" y="1315885"/>
                </a:lnTo>
                <a:lnTo>
                  <a:pt x="2593048" y="1299651"/>
                </a:lnTo>
                <a:cubicBezTo>
                  <a:pt x="2606452" y="1291593"/>
                  <a:pt x="2619189" y="1281733"/>
                  <a:pt x="2631109" y="1270285"/>
                </a:cubicBezTo>
                <a:lnTo>
                  <a:pt x="2658452" y="1238217"/>
                </a:lnTo>
                <a:lnTo>
                  <a:pt x="2683246" y="1235012"/>
                </a:lnTo>
                <a:cubicBezTo>
                  <a:pt x="2700788" y="1235012"/>
                  <a:pt x="2717500" y="1237288"/>
                  <a:pt x="2732702" y="1241404"/>
                </a:cubicBezTo>
                <a:lnTo>
                  <a:pt x="2762009" y="1254056"/>
                </a:lnTo>
                <a:lnTo>
                  <a:pt x="2762009" y="2271418"/>
                </a:lnTo>
                <a:lnTo>
                  <a:pt x="1944997" y="2271418"/>
                </a:lnTo>
                <a:lnTo>
                  <a:pt x="1939153" y="2316627"/>
                </a:lnTo>
                <a:lnTo>
                  <a:pt x="1941576" y="2335375"/>
                </a:lnTo>
                <a:lnTo>
                  <a:pt x="1979899" y="2368051"/>
                </a:lnTo>
                <a:cubicBezTo>
                  <a:pt x="2014242" y="2403812"/>
                  <a:pt x="2034295" y="2446922"/>
                  <a:pt x="2034295" y="2493328"/>
                </a:cubicBezTo>
                <a:cubicBezTo>
                  <a:pt x="2034295" y="2617077"/>
                  <a:pt x="1891696" y="2717395"/>
                  <a:pt x="1715790" y="2717395"/>
                </a:cubicBezTo>
                <a:cubicBezTo>
                  <a:pt x="1539885" y="2717395"/>
                  <a:pt x="1397286" y="2617077"/>
                  <a:pt x="1397286" y="2493328"/>
                </a:cubicBezTo>
                <a:cubicBezTo>
                  <a:pt x="1397286" y="2477860"/>
                  <a:pt x="1399514" y="2462757"/>
                  <a:pt x="1403757" y="2448171"/>
                </a:cubicBezTo>
                <a:lnTo>
                  <a:pt x="1406046" y="2442982"/>
                </a:lnTo>
                <a:lnTo>
                  <a:pt x="1405577" y="2442982"/>
                </a:lnTo>
                <a:lnTo>
                  <a:pt x="1406082" y="2442902"/>
                </a:lnTo>
                <a:lnTo>
                  <a:pt x="1422316" y="2406111"/>
                </a:lnTo>
                <a:cubicBezTo>
                  <a:pt x="1430374" y="2392708"/>
                  <a:pt x="1440234" y="2379971"/>
                  <a:pt x="1451681" y="2368051"/>
                </a:cubicBezTo>
                <a:lnTo>
                  <a:pt x="1483750" y="2340708"/>
                </a:lnTo>
                <a:lnTo>
                  <a:pt x="1486955" y="2315914"/>
                </a:lnTo>
                <a:lnTo>
                  <a:pt x="1481203" y="2271418"/>
                </a:lnTo>
                <a:lnTo>
                  <a:pt x="490591" y="2271418"/>
                </a:lnTo>
                <a:lnTo>
                  <a:pt x="490591" y="1258521"/>
                </a:lnTo>
                <a:lnTo>
                  <a:pt x="450938" y="1241403"/>
                </a:lnTo>
                <a:cubicBezTo>
                  <a:pt x="435736" y="1237287"/>
                  <a:pt x="419024" y="1235011"/>
                  <a:pt x="401482" y="1235011"/>
                </a:cubicBezTo>
                <a:lnTo>
                  <a:pt x="376688" y="1238216"/>
                </a:lnTo>
                <a:lnTo>
                  <a:pt x="349345" y="1270284"/>
                </a:lnTo>
                <a:cubicBezTo>
                  <a:pt x="337425" y="1281732"/>
                  <a:pt x="324688" y="1291592"/>
                  <a:pt x="311284" y="1299650"/>
                </a:cubicBezTo>
                <a:lnTo>
                  <a:pt x="274493" y="1315884"/>
                </a:lnTo>
                <a:lnTo>
                  <a:pt x="274414" y="1316388"/>
                </a:lnTo>
                <a:lnTo>
                  <a:pt x="274414" y="1315919"/>
                </a:lnTo>
                <a:lnTo>
                  <a:pt x="269224" y="1318209"/>
                </a:lnTo>
                <a:cubicBezTo>
                  <a:pt x="254638" y="1322452"/>
                  <a:pt x="239536" y="1324680"/>
                  <a:pt x="224067" y="1324680"/>
                </a:cubicBezTo>
                <a:cubicBezTo>
                  <a:pt x="100318" y="1324680"/>
                  <a:pt x="0" y="1182080"/>
                  <a:pt x="0" y="1006175"/>
                </a:cubicBezTo>
                <a:cubicBezTo>
                  <a:pt x="0" y="830270"/>
                  <a:pt x="100318" y="687671"/>
                  <a:pt x="224067" y="687671"/>
                </a:cubicBezTo>
                <a:cubicBezTo>
                  <a:pt x="270473" y="687671"/>
                  <a:pt x="313584" y="707724"/>
                  <a:pt x="349345" y="742066"/>
                </a:cubicBezTo>
                <a:lnTo>
                  <a:pt x="382020" y="780389"/>
                </a:lnTo>
                <a:lnTo>
                  <a:pt x="400768" y="782812"/>
                </a:lnTo>
                <a:cubicBezTo>
                  <a:pt x="418310" y="782812"/>
                  <a:pt x="435023" y="780536"/>
                  <a:pt x="450225" y="776420"/>
                </a:cubicBezTo>
                <a:lnTo>
                  <a:pt x="490591" y="758994"/>
                </a:lnTo>
                <a:close/>
              </a:path>
            </a:pathLst>
          </a:custGeom>
          <a:solidFill>
            <a:srgbClr val="FF418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4500" b="1" dirty="0"/>
              <a:t>2</a:t>
            </a:r>
            <a:endParaRPr lang="en-US" sz="4500" b="1" dirty="0">
              <a:latin typeface="UTM Aurora" panose="02040603050506020204" pitchFamily="18" charset="0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1E2E7B13-137B-4F2D-B579-E9F96D9F8F4D}"/>
              </a:ext>
            </a:extLst>
          </p:cNvPr>
          <p:cNvSpPr/>
          <p:nvPr/>
        </p:nvSpPr>
        <p:spPr>
          <a:xfrm>
            <a:off x="2588647" y="1372639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34B7ECD6-B289-413A-AFDD-2264747B6E67}"/>
              </a:ext>
            </a:extLst>
          </p:cNvPr>
          <p:cNvSpPr/>
          <p:nvPr/>
        </p:nvSpPr>
        <p:spPr>
          <a:xfrm>
            <a:off x="3320356" y="1572778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8274BCF4-2F16-48DA-B0E3-09ADC148D2FB}"/>
              </a:ext>
            </a:extLst>
          </p:cNvPr>
          <p:cNvSpPr/>
          <p:nvPr/>
        </p:nvSpPr>
        <p:spPr>
          <a:xfrm>
            <a:off x="3817264" y="2093385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23EA682E-1498-497F-83FC-23E0C999E665}"/>
              </a:ext>
            </a:extLst>
          </p:cNvPr>
          <p:cNvSpPr/>
          <p:nvPr/>
        </p:nvSpPr>
        <p:spPr>
          <a:xfrm>
            <a:off x="3995294" y="2796650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A7843CE6-C9C3-462A-8E2C-7476CFCB90FF}"/>
              </a:ext>
            </a:extLst>
          </p:cNvPr>
          <p:cNvSpPr/>
          <p:nvPr/>
        </p:nvSpPr>
        <p:spPr>
          <a:xfrm>
            <a:off x="3804645" y="3482284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54818EF7-ACF1-44BF-B1C5-FDA1A822D919}"/>
              </a:ext>
            </a:extLst>
          </p:cNvPr>
          <p:cNvSpPr/>
          <p:nvPr/>
        </p:nvSpPr>
        <p:spPr>
          <a:xfrm>
            <a:off x="3283423" y="3979169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8A77616-2A79-46D0-A2DD-FA57800B259F}"/>
              </a:ext>
            </a:extLst>
          </p:cNvPr>
          <p:cNvSpPr/>
          <p:nvPr/>
        </p:nvSpPr>
        <p:spPr>
          <a:xfrm>
            <a:off x="2603243" y="4183239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641952A2-5C2F-4CCA-B48B-860867C89A41}"/>
              </a:ext>
            </a:extLst>
          </p:cNvPr>
          <p:cNvSpPr/>
          <p:nvPr/>
        </p:nvSpPr>
        <p:spPr>
          <a:xfrm>
            <a:off x="1903194" y="3981733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3C990DB1-C749-4E7D-92F1-43AF0E78FA42}"/>
              </a:ext>
            </a:extLst>
          </p:cNvPr>
          <p:cNvSpPr/>
          <p:nvPr/>
        </p:nvSpPr>
        <p:spPr>
          <a:xfrm>
            <a:off x="1383368" y="3467848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A2B3F414-7BCF-4496-8C99-CA08D2B8F2AB}"/>
              </a:ext>
            </a:extLst>
          </p:cNvPr>
          <p:cNvSpPr/>
          <p:nvPr/>
        </p:nvSpPr>
        <p:spPr>
          <a:xfrm>
            <a:off x="1195402" y="2814464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D7FEBF4C-C03E-40CA-AB6B-762B8EF78E50}"/>
              </a:ext>
            </a:extLst>
          </p:cNvPr>
          <p:cNvSpPr/>
          <p:nvPr/>
        </p:nvSpPr>
        <p:spPr>
          <a:xfrm>
            <a:off x="1372520" y="2093384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2F8E79C2-4F72-430A-BD33-0AB11BEE8EA3}"/>
              </a:ext>
            </a:extLst>
          </p:cNvPr>
          <p:cNvSpPr/>
          <p:nvPr/>
        </p:nvSpPr>
        <p:spPr>
          <a:xfrm>
            <a:off x="1896676" y="1556224"/>
            <a:ext cx="108848" cy="1088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pic>
        <p:nvPicPr>
          <p:cNvPr id="172" name="VONG QUAY">
            <a:hlinkClick r:id="" action="ppaction://media"/>
            <a:extLst>
              <a:ext uri="{FF2B5EF4-FFF2-40B4-BE49-F238E27FC236}">
                <a16:creationId xmlns:a16="http://schemas.microsoft.com/office/drawing/2014/main" id="{0C5F8D53-41C1-45A2-80B6-8CCD36231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98227" y="-1330801"/>
            <a:ext cx="457200" cy="457200"/>
          </a:xfrm>
          <a:prstGeom prst="rect">
            <a:avLst/>
          </a:prstGeom>
        </p:spPr>
      </p:pic>
      <p:sp>
        <p:nvSpPr>
          <p:cNvPr id="173" name="Heart 172">
            <a:extLst>
              <a:ext uri="{FF2B5EF4-FFF2-40B4-BE49-F238E27FC236}">
                <a16:creationId xmlns:a16="http://schemas.microsoft.com/office/drawing/2014/main" id="{85A970FF-40BC-4F04-86CC-D1369ABF9BB6}"/>
              </a:ext>
            </a:extLst>
          </p:cNvPr>
          <p:cNvSpPr/>
          <p:nvPr/>
        </p:nvSpPr>
        <p:spPr>
          <a:xfrm>
            <a:off x="545353" y="-800566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4" name="Heart 173">
            <a:extLst>
              <a:ext uri="{FF2B5EF4-FFF2-40B4-BE49-F238E27FC236}">
                <a16:creationId xmlns:a16="http://schemas.microsoft.com/office/drawing/2014/main" id="{08FF75C4-1A5E-414B-BAD1-B4050881D39E}"/>
              </a:ext>
            </a:extLst>
          </p:cNvPr>
          <p:cNvSpPr/>
          <p:nvPr/>
        </p:nvSpPr>
        <p:spPr>
          <a:xfrm>
            <a:off x="1157542" y="-646069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5" name="Heart 174">
            <a:extLst>
              <a:ext uri="{FF2B5EF4-FFF2-40B4-BE49-F238E27FC236}">
                <a16:creationId xmlns:a16="http://schemas.microsoft.com/office/drawing/2014/main" id="{04641773-D021-45D6-97E0-399ED9E4DF8E}"/>
              </a:ext>
            </a:extLst>
          </p:cNvPr>
          <p:cNvSpPr/>
          <p:nvPr/>
        </p:nvSpPr>
        <p:spPr>
          <a:xfrm>
            <a:off x="1945773" y="-874406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6" name="Heart 175">
            <a:extLst>
              <a:ext uri="{FF2B5EF4-FFF2-40B4-BE49-F238E27FC236}">
                <a16:creationId xmlns:a16="http://schemas.microsoft.com/office/drawing/2014/main" id="{A2AFA283-8FE6-420B-BD99-1DA89E5DFD21}"/>
              </a:ext>
            </a:extLst>
          </p:cNvPr>
          <p:cNvSpPr/>
          <p:nvPr/>
        </p:nvSpPr>
        <p:spPr>
          <a:xfrm>
            <a:off x="1545275" y="-300038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7" name="Heart 176">
            <a:extLst>
              <a:ext uri="{FF2B5EF4-FFF2-40B4-BE49-F238E27FC236}">
                <a16:creationId xmlns:a16="http://schemas.microsoft.com/office/drawing/2014/main" id="{15ACC157-1F7D-493E-B3DD-75E605615029}"/>
              </a:ext>
            </a:extLst>
          </p:cNvPr>
          <p:cNvSpPr/>
          <p:nvPr/>
        </p:nvSpPr>
        <p:spPr>
          <a:xfrm>
            <a:off x="1945773" y="-556937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8" name="Heart 177">
            <a:extLst>
              <a:ext uri="{FF2B5EF4-FFF2-40B4-BE49-F238E27FC236}">
                <a16:creationId xmlns:a16="http://schemas.microsoft.com/office/drawing/2014/main" id="{EFD990E9-9554-4814-B98A-281094673FF4}"/>
              </a:ext>
            </a:extLst>
          </p:cNvPr>
          <p:cNvSpPr/>
          <p:nvPr/>
        </p:nvSpPr>
        <p:spPr>
          <a:xfrm>
            <a:off x="2475057" y="-1244145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9" name="Heart 178">
            <a:extLst>
              <a:ext uri="{FF2B5EF4-FFF2-40B4-BE49-F238E27FC236}">
                <a16:creationId xmlns:a16="http://schemas.microsoft.com/office/drawing/2014/main" id="{621A08AA-DF93-4E67-B014-5E9899EA4430}"/>
              </a:ext>
            </a:extLst>
          </p:cNvPr>
          <p:cNvSpPr/>
          <p:nvPr/>
        </p:nvSpPr>
        <p:spPr>
          <a:xfrm>
            <a:off x="2078825" y="-1172163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0" name="Heart 179">
            <a:extLst>
              <a:ext uri="{FF2B5EF4-FFF2-40B4-BE49-F238E27FC236}">
                <a16:creationId xmlns:a16="http://schemas.microsoft.com/office/drawing/2014/main" id="{D5D5E167-8302-474B-A9A2-58091FBF64F6}"/>
              </a:ext>
            </a:extLst>
          </p:cNvPr>
          <p:cNvSpPr/>
          <p:nvPr/>
        </p:nvSpPr>
        <p:spPr>
          <a:xfrm>
            <a:off x="1501992" y="-528349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1" name="Heart 180">
            <a:extLst>
              <a:ext uri="{FF2B5EF4-FFF2-40B4-BE49-F238E27FC236}">
                <a16:creationId xmlns:a16="http://schemas.microsoft.com/office/drawing/2014/main" id="{FD1B3D37-ACEC-4C67-9AED-C22C7F354884}"/>
              </a:ext>
            </a:extLst>
          </p:cNvPr>
          <p:cNvSpPr/>
          <p:nvPr/>
        </p:nvSpPr>
        <p:spPr>
          <a:xfrm>
            <a:off x="201019" y="-1029081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2" name="Heart 181">
            <a:extLst>
              <a:ext uri="{FF2B5EF4-FFF2-40B4-BE49-F238E27FC236}">
                <a16:creationId xmlns:a16="http://schemas.microsoft.com/office/drawing/2014/main" id="{3099629B-00CE-4127-AD71-E44AFF99F43C}"/>
              </a:ext>
            </a:extLst>
          </p:cNvPr>
          <p:cNvSpPr/>
          <p:nvPr/>
        </p:nvSpPr>
        <p:spPr>
          <a:xfrm>
            <a:off x="2346741" y="-401175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3" name="Heart 182">
            <a:extLst>
              <a:ext uri="{FF2B5EF4-FFF2-40B4-BE49-F238E27FC236}">
                <a16:creationId xmlns:a16="http://schemas.microsoft.com/office/drawing/2014/main" id="{6DD7D47B-F33E-4778-8665-5F4EB9B09DF4}"/>
              </a:ext>
            </a:extLst>
          </p:cNvPr>
          <p:cNvSpPr/>
          <p:nvPr/>
        </p:nvSpPr>
        <p:spPr>
          <a:xfrm>
            <a:off x="2790175" y="-575098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4" name="Heart 183">
            <a:extLst>
              <a:ext uri="{FF2B5EF4-FFF2-40B4-BE49-F238E27FC236}">
                <a16:creationId xmlns:a16="http://schemas.microsoft.com/office/drawing/2014/main" id="{85A6ED58-97F5-435D-9887-6204A175057C}"/>
              </a:ext>
            </a:extLst>
          </p:cNvPr>
          <p:cNvSpPr/>
          <p:nvPr/>
        </p:nvSpPr>
        <p:spPr>
          <a:xfrm>
            <a:off x="5331775" y="-583549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5" name="Heart 184">
            <a:extLst>
              <a:ext uri="{FF2B5EF4-FFF2-40B4-BE49-F238E27FC236}">
                <a16:creationId xmlns:a16="http://schemas.microsoft.com/office/drawing/2014/main" id="{D7E49971-1591-497F-BDC1-5159F6F47FF7}"/>
              </a:ext>
            </a:extLst>
          </p:cNvPr>
          <p:cNvSpPr/>
          <p:nvPr/>
        </p:nvSpPr>
        <p:spPr>
          <a:xfrm>
            <a:off x="1644205" y="-1043115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6" name="Heart 185">
            <a:extLst>
              <a:ext uri="{FF2B5EF4-FFF2-40B4-BE49-F238E27FC236}">
                <a16:creationId xmlns:a16="http://schemas.microsoft.com/office/drawing/2014/main" id="{4A93AC1E-4BB5-44B6-9076-F74F1B2AD6BE}"/>
              </a:ext>
            </a:extLst>
          </p:cNvPr>
          <p:cNvSpPr/>
          <p:nvPr/>
        </p:nvSpPr>
        <p:spPr>
          <a:xfrm>
            <a:off x="2937475" y="-328750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7" name="Heart 186">
            <a:extLst>
              <a:ext uri="{FF2B5EF4-FFF2-40B4-BE49-F238E27FC236}">
                <a16:creationId xmlns:a16="http://schemas.microsoft.com/office/drawing/2014/main" id="{019BD8AA-6DA3-4B3E-918C-CF9BCDF48AF3}"/>
              </a:ext>
            </a:extLst>
          </p:cNvPr>
          <p:cNvSpPr/>
          <p:nvPr/>
        </p:nvSpPr>
        <p:spPr>
          <a:xfrm>
            <a:off x="3740180" y="-1016351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8" name="Heart 187">
            <a:extLst>
              <a:ext uri="{FF2B5EF4-FFF2-40B4-BE49-F238E27FC236}">
                <a16:creationId xmlns:a16="http://schemas.microsoft.com/office/drawing/2014/main" id="{8CFFAEE7-1843-4B5D-B103-33C5B76A2796}"/>
              </a:ext>
            </a:extLst>
          </p:cNvPr>
          <p:cNvSpPr/>
          <p:nvPr/>
        </p:nvSpPr>
        <p:spPr>
          <a:xfrm>
            <a:off x="3233084" y="-743772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9" name="Heart 188">
            <a:extLst>
              <a:ext uri="{FF2B5EF4-FFF2-40B4-BE49-F238E27FC236}">
                <a16:creationId xmlns:a16="http://schemas.microsoft.com/office/drawing/2014/main" id="{458FB998-CAF7-4D30-936D-DF8B4E6C4CAC}"/>
              </a:ext>
            </a:extLst>
          </p:cNvPr>
          <p:cNvSpPr/>
          <p:nvPr/>
        </p:nvSpPr>
        <p:spPr>
          <a:xfrm>
            <a:off x="3716017" y="-357429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0" name="Heart 189">
            <a:extLst>
              <a:ext uri="{FF2B5EF4-FFF2-40B4-BE49-F238E27FC236}">
                <a16:creationId xmlns:a16="http://schemas.microsoft.com/office/drawing/2014/main" id="{F2268744-7069-4489-A091-E437253185BC}"/>
              </a:ext>
            </a:extLst>
          </p:cNvPr>
          <p:cNvSpPr/>
          <p:nvPr/>
        </p:nvSpPr>
        <p:spPr>
          <a:xfrm>
            <a:off x="3533463" y="-572822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1" name="Heart 190">
            <a:extLst>
              <a:ext uri="{FF2B5EF4-FFF2-40B4-BE49-F238E27FC236}">
                <a16:creationId xmlns:a16="http://schemas.microsoft.com/office/drawing/2014/main" id="{4693B07D-E3B2-4732-A1CB-8DA07EE50ADA}"/>
              </a:ext>
            </a:extLst>
          </p:cNvPr>
          <p:cNvSpPr/>
          <p:nvPr/>
        </p:nvSpPr>
        <p:spPr>
          <a:xfrm>
            <a:off x="1274263" y="-915161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2" name="Heart 191">
            <a:extLst>
              <a:ext uri="{FF2B5EF4-FFF2-40B4-BE49-F238E27FC236}">
                <a16:creationId xmlns:a16="http://schemas.microsoft.com/office/drawing/2014/main" id="{AA295E97-421D-4C55-8063-783C5380A96F}"/>
              </a:ext>
            </a:extLst>
          </p:cNvPr>
          <p:cNvSpPr/>
          <p:nvPr/>
        </p:nvSpPr>
        <p:spPr>
          <a:xfrm>
            <a:off x="4048246" y="-679120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3" name="Heart 192">
            <a:extLst>
              <a:ext uri="{FF2B5EF4-FFF2-40B4-BE49-F238E27FC236}">
                <a16:creationId xmlns:a16="http://schemas.microsoft.com/office/drawing/2014/main" id="{996E3721-65F8-442C-92C9-5444C883CF79}"/>
              </a:ext>
            </a:extLst>
          </p:cNvPr>
          <p:cNvSpPr/>
          <p:nvPr/>
        </p:nvSpPr>
        <p:spPr>
          <a:xfrm>
            <a:off x="713541" y="-457377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4" name="Heart 193">
            <a:extLst>
              <a:ext uri="{FF2B5EF4-FFF2-40B4-BE49-F238E27FC236}">
                <a16:creationId xmlns:a16="http://schemas.microsoft.com/office/drawing/2014/main" id="{E2CC1505-E44D-499E-99C4-87021FBE2139}"/>
              </a:ext>
            </a:extLst>
          </p:cNvPr>
          <p:cNvSpPr/>
          <p:nvPr/>
        </p:nvSpPr>
        <p:spPr>
          <a:xfrm>
            <a:off x="2287779" y="-1027661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5" name="Heart 194">
            <a:extLst>
              <a:ext uri="{FF2B5EF4-FFF2-40B4-BE49-F238E27FC236}">
                <a16:creationId xmlns:a16="http://schemas.microsoft.com/office/drawing/2014/main" id="{D6A2EDFB-60EA-452B-BD00-56AF13A1F67B}"/>
              </a:ext>
            </a:extLst>
          </p:cNvPr>
          <p:cNvSpPr/>
          <p:nvPr/>
        </p:nvSpPr>
        <p:spPr>
          <a:xfrm>
            <a:off x="3286817" y="-945379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6" name="Heart 195">
            <a:extLst>
              <a:ext uri="{FF2B5EF4-FFF2-40B4-BE49-F238E27FC236}">
                <a16:creationId xmlns:a16="http://schemas.microsoft.com/office/drawing/2014/main" id="{BE7181AF-FB2D-49AE-A702-9733C51C3B98}"/>
              </a:ext>
            </a:extLst>
          </p:cNvPr>
          <p:cNvSpPr/>
          <p:nvPr/>
        </p:nvSpPr>
        <p:spPr>
          <a:xfrm>
            <a:off x="4620012" y="-684034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7" name="Heart 196">
            <a:extLst>
              <a:ext uri="{FF2B5EF4-FFF2-40B4-BE49-F238E27FC236}">
                <a16:creationId xmlns:a16="http://schemas.microsoft.com/office/drawing/2014/main" id="{B553A0AF-FD53-435E-AA71-1F5EB6F05AB0}"/>
              </a:ext>
            </a:extLst>
          </p:cNvPr>
          <p:cNvSpPr/>
          <p:nvPr/>
        </p:nvSpPr>
        <p:spPr>
          <a:xfrm>
            <a:off x="4581739" y="-1050336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8" name="Heart 197">
            <a:extLst>
              <a:ext uri="{FF2B5EF4-FFF2-40B4-BE49-F238E27FC236}">
                <a16:creationId xmlns:a16="http://schemas.microsoft.com/office/drawing/2014/main" id="{56A5DC29-99FF-4197-9890-0C523D81129C}"/>
              </a:ext>
            </a:extLst>
          </p:cNvPr>
          <p:cNvSpPr/>
          <p:nvPr/>
        </p:nvSpPr>
        <p:spPr>
          <a:xfrm>
            <a:off x="2739225" y="-885716"/>
            <a:ext cx="355301" cy="141944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13" name="Picture 1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6BA0C93-7E56-49D4-B155-19FD9F2CB6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2458" y="701767"/>
            <a:ext cx="572571" cy="52540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11BF0F-A659-404D-9B9E-507E47A4342B}"/>
              </a:ext>
            </a:extLst>
          </p:cNvPr>
          <p:cNvGrpSpPr/>
          <p:nvPr/>
        </p:nvGrpSpPr>
        <p:grpSpPr>
          <a:xfrm>
            <a:off x="3580128" y="26756"/>
            <a:ext cx="5384059" cy="717437"/>
            <a:chOff x="4823469" y="-34635"/>
            <a:chExt cx="6933329" cy="956581"/>
          </a:xfrm>
        </p:grpSpPr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3EC1F471-3196-4955-A74E-26A489BC1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9261" t="9606" r="17518" b="74630"/>
            <a:stretch/>
          </p:blipFill>
          <p:spPr>
            <a:xfrm>
              <a:off x="5764250" y="104439"/>
              <a:ext cx="5992548" cy="817507"/>
            </a:xfrm>
            <a:custGeom>
              <a:avLst/>
              <a:gdLst/>
              <a:ahLst/>
              <a:cxnLst/>
              <a:rect l="l" t="t" r="r" b="b"/>
              <a:pathLst>
                <a:path w="7849603" h="893044">
                  <a:moveTo>
                    <a:pt x="3773313" y="812416"/>
                  </a:moveTo>
                  <a:lnTo>
                    <a:pt x="3855578" y="812416"/>
                  </a:lnTo>
                  <a:lnTo>
                    <a:pt x="3855578" y="893044"/>
                  </a:lnTo>
                  <a:lnTo>
                    <a:pt x="3773313" y="893044"/>
                  </a:lnTo>
                  <a:close/>
                  <a:moveTo>
                    <a:pt x="5239717" y="305321"/>
                  </a:moveTo>
                  <a:cubicBezTo>
                    <a:pt x="5230167" y="335062"/>
                    <a:pt x="5222800" y="370806"/>
                    <a:pt x="5217616" y="412552"/>
                  </a:cubicBezTo>
                  <a:cubicBezTo>
                    <a:pt x="5213523" y="448295"/>
                    <a:pt x="5210521" y="496590"/>
                    <a:pt x="5208611" y="557436"/>
                  </a:cubicBezTo>
                  <a:lnTo>
                    <a:pt x="5270412" y="557436"/>
                  </a:lnTo>
                  <a:cubicBezTo>
                    <a:pt x="5269594" y="506686"/>
                    <a:pt x="5266592" y="458391"/>
                    <a:pt x="5261408" y="412552"/>
                  </a:cubicBezTo>
                  <a:cubicBezTo>
                    <a:pt x="5255678" y="366986"/>
                    <a:pt x="5248448" y="331242"/>
                    <a:pt x="5239717" y="305321"/>
                  </a:cubicBezTo>
                  <a:close/>
                  <a:moveTo>
                    <a:pt x="3810967" y="305321"/>
                  </a:moveTo>
                  <a:cubicBezTo>
                    <a:pt x="3801417" y="335062"/>
                    <a:pt x="3794050" y="370806"/>
                    <a:pt x="3788865" y="412552"/>
                  </a:cubicBezTo>
                  <a:cubicBezTo>
                    <a:pt x="3784774" y="448295"/>
                    <a:pt x="3781771" y="496590"/>
                    <a:pt x="3779861" y="557436"/>
                  </a:cubicBezTo>
                  <a:lnTo>
                    <a:pt x="3841662" y="557436"/>
                  </a:lnTo>
                  <a:cubicBezTo>
                    <a:pt x="3840844" y="506686"/>
                    <a:pt x="3837842" y="458391"/>
                    <a:pt x="3832658" y="412552"/>
                  </a:cubicBezTo>
                  <a:cubicBezTo>
                    <a:pt x="3826928" y="366986"/>
                    <a:pt x="3819698" y="331242"/>
                    <a:pt x="3810967" y="305321"/>
                  </a:cubicBezTo>
                  <a:close/>
                  <a:moveTo>
                    <a:pt x="2639392" y="305321"/>
                  </a:moveTo>
                  <a:cubicBezTo>
                    <a:pt x="2629843" y="335062"/>
                    <a:pt x="2622475" y="370806"/>
                    <a:pt x="2617291" y="412552"/>
                  </a:cubicBezTo>
                  <a:cubicBezTo>
                    <a:pt x="2613198" y="448295"/>
                    <a:pt x="2610197" y="496590"/>
                    <a:pt x="2608287" y="557436"/>
                  </a:cubicBezTo>
                  <a:lnTo>
                    <a:pt x="2670088" y="557436"/>
                  </a:lnTo>
                  <a:cubicBezTo>
                    <a:pt x="2669269" y="506686"/>
                    <a:pt x="2666268" y="458391"/>
                    <a:pt x="2661084" y="412552"/>
                  </a:cubicBezTo>
                  <a:cubicBezTo>
                    <a:pt x="2655354" y="366986"/>
                    <a:pt x="2648124" y="331242"/>
                    <a:pt x="2639392" y="305321"/>
                  </a:cubicBezTo>
                  <a:close/>
                  <a:moveTo>
                    <a:pt x="1876053" y="288541"/>
                  </a:moveTo>
                  <a:cubicBezTo>
                    <a:pt x="1863774" y="288541"/>
                    <a:pt x="1855725" y="291406"/>
                    <a:pt x="1851905" y="297136"/>
                  </a:cubicBezTo>
                  <a:cubicBezTo>
                    <a:pt x="1847267" y="303138"/>
                    <a:pt x="1844948" y="316781"/>
                    <a:pt x="1844948" y="338064"/>
                  </a:cubicBezTo>
                  <a:lnTo>
                    <a:pt x="1844948" y="354844"/>
                  </a:lnTo>
                  <a:lnTo>
                    <a:pt x="1844948" y="608596"/>
                  </a:lnTo>
                  <a:cubicBezTo>
                    <a:pt x="1844948" y="630697"/>
                    <a:pt x="1847267" y="644749"/>
                    <a:pt x="1851905" y="650751"/>
                  </a:cubicBezTo>
                  <a:cubicBezTo>
                    <a:pt x="1856544" y="656208"/>
                    <a:pt x="1864593" y="658937"/>
                    <a:pt x="1876053" y="658937"/>
                  </a:cubicBezTo>
                  <a:cubicBezTo>
                    <a:pt x="1887785" y="658937"/>
                    <a:pt x="1895834" y="655936"/>
                    <a:pt x="1900200" y="649933"/>
                  </a:cubicBezTo>
                  <a:cubicBezTo>
                    <a:pt x="1904838" y="642839"/>
                    <a:pt x="1907158" y="627695"/>
                    <a:pt x="1907158" y="604503"/>
                  </a:cubicBezTo>
                  <a:lnTo>
                    <a:pt x="1907158" y="591815"/>
                  </a:lnTo>
                  <a:lnTo>
                    <a:pt x="1907158" y="342156"/>
                  </a:lnTo>
                  <a:cubicBezTo>
                    <a:pt x="1907158" y="318418"/>
                    <a:pt x="1904838" y="303684"/>
                    <a:pt x="1900200" y="297954"/>
                  </a:cubicBezTo>
                  <a:cubicBezTo>
                    <a:pt x="1896107" y="291679"/>
                    <a:pt x="1888058" y="288541"/>
                    <a:pt x="1876053" y="288541"/>
                  </a:cubicBezTo>
                  <a:close/>
                  <a:moveTo>
                    <a:pt x="523502" y="288541"/>
                  </a:moveTo>
                  <a:cubicBezTo>
                    <a:pt x="511224" y="288541"/>
                    <a:pt x="503175" y="291406"/>
                    <a:pt x="499355" y="297136"/>
                  </a:cubicBezTo>
                  <a:cubicBezTo>
                    <a:pt x="494717" y="303138"/>
                    <a:pt x="492397" y="316781"/>
                    <a:pt x="492397" y="338064"/>
                  </a:cubicBezTo>
                  <a:lnTo>
                    <a:pt x="492397" y="354844"/>
                  </a:lnTo>
                  <a:lnTo>
                    <a:pt x="492397" y="608596"/>
                  </a:lnTo>
                  <a:cubicBezTo>
                    <a:pt x="492397" y="630697"/>
                    <a:pt x="494717" y="644749"/>
                    <a:pt x="499355" y="650751"/>
                  </a:cubicBezTo>
                  <a:cubicBezTo>
                    <a:pt x="503994" y="656208"/>
                    <a:pt x="512043" y="658937"/>
                    <a:pt x="523502" y="658937"/>
                  </a:cubicBezTo>
                  <a:cubicBezTo>
                    <a:pt x="535235" y="658937"/>
                    <a:pt x="543284" y="655936"/>
                    <a:pt x="547650" y="649933"/>
                  </a:cubicBezTo>
                  <a:cubicBezTo>
                    <a:pt x="552288" y="642839"/>
                    <a:pt x="554608" y="627695"/>
                    <a:pt x="554608" y="604503"/>
                  </a:cubicBezTo>
                  <a:lnTo>
                    <a:pt x="554608" y="591815"/>
                  </a:lnTo>
                  <a:lnTo>
                    <a:pt x="554608" y="342156"/>
                  </a:lnTo>
                  <a:cubicBezTo>
                    <a:pt x="554608" y="318418"/>
                    <a:pt x="552288" y="303684"/>
                    <a:pt x="547650" y="297954"/>
                  </a:cubicBezTo>
                  <a:cubicBezTo>
                    <a:pt x="543557" y="291679"/>
                    <a:pt x="535508" y="288541"/>
                    <a:pt x="523502" y="288541"/>
                  </a:cubicBezTo>
                  <a:close/>
                  <a:moveTo>
                    <a:pt x="7655197" y="287722"/>
                  </a:moveTo>
                  <a:lnTo>
                    <a:pt x="7655197" y="404366"/>
                  </a:lnTo>
                  <a:lnTo>
                    <a:pt x="7678117" y="404366"/>
                  </a:lnTo>
                  <a:cubicBezTo>
                    <a:pt x="7694215" y="404366"/>
                    <a:pt x="7706493" y="400410"/>
                    <a:pt x="7714951" y="392497"/>
                  </a:cubicBezTo>
                  <a:cubicBezTo>
                    <a:pt x="7720681" y="385130"/>
                    <a:pt x="7723955" y="368896"/>
                    <a:pt x="7724774" y="343793"/>
                  </a:cubicBezTo>
                  <a:cubicBezTo>
                    <a:pt x="7724774" y="323602"/>
                    <a:pt x="7721499" y="309414"/>
                    <a:pt x="7714951" y="301228"/>
                  </a:cubicBezTo>
                  <a:cubicBezTo>
                    <a:pt x="7708403" y="292224"/>
                    <a:pt x="7696943" y="287722"/>
                    <a:pt x="7680572" y="287722"/>
                  </a:cubicBezTo>
                  <a:close/>
                  <a:moveTo>
                    <a:pt x="7532823" y="187040"/>
                  </a:moveTo>
                  <a:lnTo>
                    <a:pt x="7702263" y="187040"/>
                  </a:lnTo>
                  <a:cubicBezTo>
                    <a:pt x="7756015" y="187040"/>
                    <a:pt x="7794215" y="199591"/>
                    <a:pt x="7816861" y="224694"/>
                  </a:cubicBezTo>
                  <a:cubicBezTo>
                    <a:pt x="7837871" y="249523"/>
                    <a:pt x="7848785" y="294544"/>
                    <a:pt x="7849603" y="359755"/>
                  </a:cubicBezTo>
                  <a:cubicBezTo>
                    <a:pt x="7849603" y="411597"/>
                    <a:pt x="7838417" y="448159"/>
                    <a:pt x="7816043" y="469442"/>
                  </a:cubicBezTo>
                  <a:cubicBezTo>
                    <a:pt x="7795306" y="489905"/>
                    <a:pt x="7756834" y="500547"/>
                    <a:pt x="7700627" y="501365"/>
                  </a:cubicBezTo>
                  <a:lnTo>
                    <a:pt x="7659289" y="501365"/>
                  </a:lnTo>
                  <a:lnTo>
                    <a:pt x="7659289" y="759619"/>
                  </a:lnTo>
                  <a:lnTo>
                    <a:pt x="7532823" y="759619"/>
                  </a:lnTo>
                  <a:close/>
                  <a:moveTo>
                    <a:pt x="7208973" y="187040"/>
                  </a:moveTo>
                  <a:lnTo>
                    <a:pt x="7467227" y="187040"/>
                  </a:lnTo>
                  <a:lnTo>
                    <a:pt x="7467227" y="295908"/>
                  </a:lnTo>
                  <a:lnTo>
                    <a:pt x="7335439" y="295908"/>
                  </a:lnTo>
                  <a:lnTo>
                    <a:pt x="7335439" y="393316"/>
                  </a:lnTo>
                  <a:lnTo>
                    <a:pt x="7462315" y="393316"/>
                  </a:lnTo>
                  <a:lnTo>
                    <a:pt x="7462315" y="501365"/>
                  </a:lnTo>
                  <a:lnTo>
                    <a:pt x="7335439" y="501365"/>
                  </a:lnTo>
                  <a:lnTo>
                    <a:pt x="7335439" y="650751"/>
                  </a:lnTo>
                  <a:lnTo>
                    <a:pt x="7472956" y="650751"/>
                  </a:lnTo>
                  <a:lnTo>
                    <a:pt x="7472956" y="759619"/>
                  </a:lnTo>
                  <a:lnTo>
                    <a:pt x="7208973" y="759619"/>
                  </a:lnTo>
                  <a:close/>
                  <a:moveTo>
                    <a:pt x="6818448" y="187040"/>
                  </a:moveTo>
                  <a:lnTo>
                    <a:pt x="6944915" y="187040"/>
                  </a:lnTo>
                  <a:lnTo>
                    <a:pt x="6944915" y="391679"/>
                  </a:lnTo>
                  <a:lnTo>
                    <a:pt x="7003851" y="391679"/>
                  </a:lnTo>
                  <a:lnTo>
                    <a:pt x="7003851" y="187040"/>
                  </a:lnTo>
                  <a:lnTo>
                    <a:pt x="7130317" y="187040"/>
                  </a:lnTo>
                  <a:lnTo>
                    <a:pt x="7130317" y="759619"/>
                  </a:lnTo>
                  <a:lnTo>
                    <a:pt x="7003851" y="759619"/>
                  </a:lnTo>
                  <a:lnTo>
                    <a:pt x="7003851" y="496454"/>
                  </a:lnTo>
                  <a:lnTo>
                    <a:pt x="6944915" y="496454"/>
                  </a:lnTo>
                  <a:lnTo>
                    <a:pt x="6944915" y="759619"/>
                  </a:lnTo>
                  <a:lnTo>
                    <a:pt x="6818448" y="759619"/>
                  </a:lnTo>
                  <a:close/>
                  <a:moveTo>
                    <a:pt x="5856423" y="187040"/>
                  </a:moveTo>
                  <a:lnTo>
                    <a:pt x="5982890" y="187040"/>
                  </a:lnTo>
                  <a:lnTo>
                    <a:pt x="5982890" y="391679"/>
                  </a:lnTo>
                  <a:lnTo>
                    <a:pt x="6041826" y="391679"/>
                  </a:lnTo>
                  <a:lnTo>
                    <a:pt x="6041826" y="187040"/>
                  </a:lnTo>
                  <a:lnTo>
                    <a:pt x="6168292" y="187040"/>
                  </a:lnTo>
                  <a:lnTo>
                    <a:pt x="6168292" y="759619"/>
                  </a:lnTo>
                  <a:lnTo>
                    <a:pt x="6041826" y="759619"/>
                  </a:lnTo>
                  <a:lnTo>
                    <a:pt x="6041826" y="496454"/>
                  </a:lnTo>
                  <a:lnTo>
                    <a:pt x="5982890" y="496454"/>
                  </a:lnTo>
                  <a:lnTo>
                    <a:pt x="5982890" y="759619"/>
                  </a:lnTo>
                  <a:lnTo>
                    <a:pt x="5856423" y="759619"/>
                  </a:lnTo>
                  <a:close/>
                  <a:moveTo>
                    <a:pt x="5465898" y="187040"/>
                  </a:moveTo>
                  <a:lnTo>
                    <a:pt x="5583361" y="187040"/>
                  </a:lnTo>
                  <a:cubicBezTo>
                    <a:pt x="5593183" y="202866"/>
                    <a:pt x="5605188" y="225239"/>
                    <a:pt x="5619377" y="254162"/>
                  </a:cubicBezTo>
                  <a:cubicBezTo>
                    <a:pt x="5630018" y="276808"/>
                    <a:pt x="5641751" y="304776"/>
                    <a:pt x="5654575" y="338064"/>
                  </a:cubicBezTo>
                  <a:lnTo>
                    <a:pt x="5654575" y="187040"/>
                  </a:lnTo>
                  <a:lnTo>
                    <a:pt x="5780223" y="187040"/>
                  </a:lnTo>
                  <a:lnTo>
                    <a:pt x="5780223" y="759619"/>
                  </a:lnTo>
                  <a:lnTo>
                    <a:pt x="5654575" y="759619"/>
                  </a:lnTo>
                  <a:lnTo>
                    <a:pt x="5654575" y="647477"/>
                  </a:lnTo>
                  <a:cubicBezTo>
                    <a:pt x="5654575" y="597545"/>
                    <a:pt x="5649254" y="550888"/>
                    <a:pt x="5638613" y="507504"/>
                  </a:cubicBezTo>
                  <a:cubicBezTo>
                    <a:pt x="5628517" y="461938"/>
                    <a:pt x="5613102" y="419373"/>
                    <a:pt x="5592365" y="379810"/>
                  </a:cubicBezTo>
                  <a:lnTo>
                    <a:pt x="5592365" y="759619"/>
                  </a:lnTo>
                  <a:lnTo>
                    <a:pt x="5465898" y="759619"/>
                  </a:lnTo>
                  <a:close/>
                  <a:moveTo>
                    <a:pt x="5183236" y="187040"/>
                  </a:moveTo>
                  <a:lnTo>
                    <a:pt x="5296606" y="187040"/>
                  </a:lnTo>
                  <a:cubicBezTo>
                    <a:pt x="5330439" y="238882"/>
                    <a:pt x="5355815" y="302047"/>
                    <a:pt x="5372732" y="376536"/>
                  </a:cubicBezTo>
                  <a:cubicBezTo>
                    <a:pt x="5380917" y="412825"/>
                    <a:pt x="5387056" y="453548"/>
                    <a:pt x="5391149" y="498705"/>
                  </a:cubicBezTo>
                  <a:cubicBezTo>
                    <a:pt x="5395242" y="543862"/>
                    <a:pt x="5397288" y="593453"/>
                    <a:pt x="5397288" y="647477"/>
                  </a:cubicBezTo>
                  <a:lnTo>
                    <a:pt x="5397288" y="759619"/>
                  </a:lnTo>
                  <a:lnTo>
                    <a:pt x="5270412" y="759619"/>
                  </a:lnTo>
                  <a:lnTo>
                    <a:pt x="5270412" y="665076"/>
                  </a:lnTo>
                  <a:lnTo>
                    <a:pt x="5208611" y="665076"/>
                  </a:lnTo>
                  <a:lnTo>
                    <a:pt x="5208611" y="759619"/>
                  </a:lnTo>
                  <a:lnTo>
                    <a:pt x="5082963" y="759619"/>
                  </a:lnTo>
                  <a:lnTo>
                    <a:pt x="5082963" y="647477"/>
                  </a:lnTo>
                  <a:cubicBezTo>
                    <a:pt x="5082963" y="540519"/>
                    <a:pt x="5091012" y="449933"/>
                    <a:pt x="5107111" y="375717"/>
                  </a:cubicBezTo>
                  <a:cubicBezTo>
                    <a:pt x="5115296" y="339428"/>
                    <a:pt x="5125665" y="305389"/>
                    <a:pt x="5138216" y="273602"/>
                  </a:cubicBezTo>
                  <a:cubicBezTo>
                    <a:pt x="5150767" y="241815"/>
                    <a:pt x="5165774" y="212961"/>
                    <a:pt x="5183236" y="187040"/>
                  </a:cubicBezTo>
                  <a:close/>
                  <a:moveTo>
                    <a:pt x="4513398" y="187040"/>
                  </a:moveTo>
                  <a:lnTo>
                    <a:pt x="4682021" y="187040"/>
                  </a:lnTo>
                  <a:cubicBezTo>
                    <a:pt x="4697846" y="204230"/>
                    <a:pt x="4713535" y="226876"/>
                    <a:pt x="4729088" y="254980"/>
                  </a:cubicBezTo>
                  <a:cubicBezTo>
                    <a:pt x="4743003" y="280628"/>
                    <a:pt x="4755008" y="308595"/>
                    <a:pt x="4765104" y="338882"/>
                  </a:cubicBezTo>
                  <a:cubicBezTo>
                    <a:pt x="4773835" y="310505"/>
                    <a:pt x="4785568" y="282811"/>
                    <a:pt x="4800302" y="255799"/>
                  </a:cubicBezTo>
                  <a:cubicBezTo>
                    <a:pt x="4813126" y="230423"/>
                    <a:pt x="4828951" y="207504"/>
                    <a:pt x="4847778" y="187040"/>
                  </a:cubicBezTo>
                  <a:lnTo>
                    <a:pt x="5016400" y="187040"/>
                  </a:lnTo>
                  <a:lnTo>
                    <a:pt x="5016400" y="759619"/>
                  </a:lnTo>
                  <a:lnTo>
                    <a:pt x="4889933" y="759619"/>
                  </a:lnTo>
                  <a:lnTo>
                    <a:pt x="4889933" y="324557"/>
                  </a:lnTo>
                  <a:cubicBezTo>
                    <a:pt x="4867832" y="351024"/>
                    <a:pt x="4851870" y="378991"/>
                    <a:pt x="4842048" y="408459"/>
                  </a:cubicBezTo>
                  <a:cubicBezTo>
                    <a:pt x="4832498" y="437654"/>
                    <a:pt x="4827723" y="477900"/>
                    <a:pt x="4827723" y="529196"/>
                  </a:cubicBezTo>
                  <a:lnTo>
                    <a:pt x="4827723" y="561120"/>
                  </a:lnTo>
                  <a:lnTo>
                    <a:pt x="4827723" y="759619"/>
                  </a:lnTo>
                  <a:lnTo>
                    <a:pt x="4702075" y="759619"/>
                  </a:lnTo>
                  <a:lnTo>
                    <a:pt x="4702075" y="529196"/>
                  </a:lnTo>
                  <a:cubicBezTo>
                    <a:pt x="4702075" y="477900"/>
                    <a:pt x="4697027" y="437654"/>
                    <a:pt x="4686932" y="408459"/>
                  </a:cubicBezTo>
                  <a:cubicBezTo>
                    <a:pt x="4677928" y="378718"/>
                    <a:pt x="4662239" y="350751"/>
                    <a:pt x="4639865" y="324557"/>
                  </a:cubicBezTo>
                  <a:lnTo>
                    <a:pt x="4639865" y="759619"/>
                  </a:lnTo>
                  <a:lnTo>
                    <a:pt x="4513398" y="759619"/>
                  </a:lnTo>
                  <a:close/>
                  <a:moveTo>
                    <a:pt x="4012182" y="187040"/>
                  </a:moveTo>
                  <a:lnTo>
                    <a:pt x="4285989" y="187040"/>
                  </a:lnTo>
                  <a:lnTo>
                    <a:pt x="4285989" y="291815"/>
                  </a:lnTo>
                  <a:lnTo>
                    <a:pt x="4212319" y="291815"/>
                  </a:lnTo>
                  <a:lnTo>
                    <a:pt x="4212319" y="759619"/>
                  </a:lnTo>
                  <a:lnTo>
                    <a:pt x="4085852" y="759619"/>
                  </a:lnTo>
                  <a:lnTo>
                    <a:pt x="4085852" y="291815"/>
                  </a:lnTo>
                  <a:lnTo>
                    <a:pt x="4012182" y="291815"/>
                  </a:lnTo>
                  <a:close/>
                  <a:moveTo>
                    <a:pt x="3754486" y="187040"/>
                  </a:moveTo>
                  <a:lnTo>
                    <a:pt x="3867856" y="187040"/>
                  </a:lnTo>
                  <a:cubicBezTo>
                    <a:pt x="3901690" y="238882"/>
                    <a:pt x="3927065" y="302047"/>
                    <a:pt x="3943982" y="376536"/>
                  </a:cubicBezTo>
                  <a:cubicBezTo>
                    <a:pt x="3952167" y="412825"/>
                    <a:pt x="3958306" y="453548"/>
                    <a:pt x="3962399" y="498705"/>
                  </a:cubicBezTo>
                  <a:cubicBezTo>
                    <a:pt x="3966492" y="543862"/>
                    <a:pt x="3968538" y="593453"/>
                    <a:pt x="3968538" y="647477"/>
                  </a:cubicBezTo>
                  <a:lnTo>
                    <a:pt x="3968538" y="759619"/>
                  </a:lnTo>
                  <a:lnTo>
                    <a:pt x="3841662" y="759619"/>
                  </a:lnTo>
                  <a:lnTo>
                    <a:pt x="3841662" y="665076"/>
                  </a:lnTo>
                  <a:lnTo>
                    <a:pt x="3779861" y="665076"/>
                  </a:lnTo>
                  <a:lnTo>
                    <a:pt x="3779861" y="759619"/>
                  </a:lnTo>
                  <a:lnTo>
                    <a:pt x="3654213" y="759619"/>
                  </a:lnTo>
                  <a:lnTo>
                    <a:pt x="3654213" y="647477"/>
                  </a:lnTo>
                  <a:cubicBezTo>
                    <a:pt x="3654213" y="540519"/>
                    <a:pt x="3662262" y="449933"/>
                    <a:pt x="3678361" y="375717"/>
                  </a:cubicBezTo>
                  <a:cubicBezTo>
                    <a:pt x="3686546" y="339428"/>
                    <a:pt x="3696915" y="305389"/>
                    <a:pt x="3709466" y="273602"/>
                  </a:cubicBezTo>
                  <a:cubicBezTo>
                    <a:pt x="3722017" y="241815"/>
                    <a:pt x="3737024" y="212961"/>
                    <a:pt x="3754486" y="187040"/>
                  </a:cubicBezTo>
                  <a:close/>
                  <a:moveTo>
                    <a:pt x="3370398" y="187040"/>
                  </a:moveTo>
                  <a:lnTo>
                    <a:pt x="3496865" y="187040"/>
                  </a:lnTo>
                  <a:lnTo>
                    <a:pt x="3496865" y="650751"/>
                  </a:lnTo>
                  <a:lnTo>
                    <a:pt x="3627835" y="650751"/>
                  </a:lnTo>
                  <a:lnTo>
                    <a:pt x="3627835" y="759619"/>
                  </a:lnTo>
                  <a:lnTo>
                    <a:pt x="3370398" y="759619"/>
                  </a:lnTo>
                  <a:close/>
                  <a:moveTo>
                    <a:pt x="2831194" y="187040"/>
                  </a:moveTo>
                  <a:lnTo>
                    <a:pt x="2957661" y="187040"/>
                  </a:lnTo>
                  <a:cubicBezTo>
                    <a:pt x="2959025" y="260710"/>
                    <a:pt x="2962436" y="322784"/>
                    <a:pt x="2967893" y="373261"/>
                  </a:cubicBezTo>
                  <a:cubicBezTo>
                    <a:pt x="2972531" y="422102"/>
                    <a:pt x="2979489" y="457845"/>
                    <a:pt x="2988766" y="480492"/>
                  </a:cubicBezTo>
                  <a:cubicBezTo>
                    <a:pt x="2996679" y="461665"/>
                    <a:pt x="3003636" y="425649"/>
                    <a:pt x="3009639" y="372443"/>
                  </a:cubicBezTo>
                  <a:cubicBezTo>
                    <a:pt x="3015641" y="321692"/>
                    <a:pt x="3019053" y="259892"/>
                    <a:pt x="3019871" y="187040"/>
                  </a:cubicBezTo>
                  <a:lnTo>
                    <a:pt x="3145519" y="187040"/>
                  </a:lnTo>
                  <a:lnTo>
                    <a:pt x="3145519" y="214871"/>
                  </a:lnTo>
                  <a:cubicBezTo>
                    <a:pt x="3145519" y="283357"/>
                    <a:pt x="3137471" y="350887"/>
                    <a:pt x="3121372" y="417463"/>
                  </a:cubicBezTo>
                  <a:cubicBezTo>
                    <a:pt x="3113732" y="450478"/>
                    <a:pt x="3104182" y="481652"/>
                    <a:pt x="3092722" y="510983"/>
                  </a:cubicBezTo>
                  <a:cubicBezTo>
                    <a:pt x="3081262" y="540315"/>
                    <a:pt x="3067620" y="569032"/>
                    <a:pt x="3051795" y="597136"/>
                  </a:cubicBezTo>
                  <a:lnTo>
                    <a:pt x="3051795" y="759619"/>
                  </a:lnTo>
                  <a:lnTo>
                    <a:pt x="2925328" y="759619"/>
                  </a:lnTo>
                  <a:lnTo>
                    <a:pt x="2925328" y="597136"/>
                  </a:lnTo>
                  <a:cubicBezTo>
                    <a:pt x="2895041" y="542839"/>
                    <a:pt x="2871576" y="481856"/>
                    <a:pt x="2854932" y="414189"/>
                  </a:cubicBezTo>
                  <a:cubicBezTo>
                    <a:pt x="2847019" y="378173"/>
                    <a:pt x="2841086" y="342838"/>
                    <a:pt x="2837128" y="308186"/>
                  </a:cubicBezTo>
                  <a:cubicBezTo>
                    <a:pt x="2833173" y="273534"/>
                    <a:pt x="2831194" y="237108"/>
                    <a:pt x="2831194" y="198909"/>
                  </a:cubicBezTo>
                  <a:close/>
                  <a:moveTo>
                    <a:pt x="2582912" y="187040"/>
                  </a:moveTo>
                  <a:lnTo>
                    <a:pt x="2696281" y="187040"/>
                  </a:lnTo>
                  <a:cubicBezTo>
                    <a:pt x="2730115" y="238882"/>
                    <a:pt x="2755491" y="302047"/>
                    <a:pt x="2772407" y="376536"/>
                  </a:cubicBezTo>
                  <a:cubicBezTo>
                    <a:pt x="2780593" y="412825"/>
                    <a:pt x="2786732" y="453548"/>
                    <a:pt x="2790825" y="498705"/>
                  </a:cubicBezTo>
                  <a:cubicBezTo>
                    <a:pt x="2794917" y="543862"/>
                    <a:pt x="2796963" y="593453"/>
                    <a:pt x="2796963" y="647477"/>
                  </a:cubicBezTo>
                  <a:lnTo>
                    <a:pt x="2796963" y="759619"/>
                  </a:lnTo>
                  <a:lnTo>
                    <a:pt x="2670088" y="759619"/>
                  </a:lnTo>
                  <a:lnTo>
                    <a:pt x="2670088" y="665076"/>
                  </a:lnTo>
                  <a:lnTo>
                    <a:pt x="2608287" y="665076"/>
                  </a:lnTo>
                  <a:lnTo>
                    <a:pt x="2608287" y="759619"/>
                  </a:lnTo>
                  <a:lnTo>
                    <a:pt x="2482638" y="759619"/>
                  </a:lnTo>
                  <a:lnTo>
                    <a:pt x="2482638" y="647477"/>
                  </a:lnTo>
                  <a:cubicBezTo>
                    <a:pt x="2482638" y="540519"/>
                    <a:pt x="2490688" y="449933"/>
                    <a:pt x="2506786" y="375717"/>
                  </a:cubicBezTo>
                  <a:cubicBezTo>
                    <a:pt x="2514971" y="339428"/>
                    <a:pt x="2525340" y="305389"/>
                    <a:pt x="2537891" y="273602"/>
                  </a:cubicBezTo>
                  <a:cubicBezTo>
                    <a:pt x="2550442" y="241815"/>
                    <a:pt x="2565449" y="212961"/>
                    <a:pt x="2582912" y="187040"/>
                  </a:cubicBezTo>
                  <a:close/>
                  <a:moveTo>
                    <a:pt x="2101118" y="187040"/>
                  </a:moveTo>
                  <a:lnTo>
                    <a:pt x="2227584" y="187040"/>
                  </a:lnTo>
                  <a:lnTo>
                    <a:pt x="2227584" y="591815"/>
                  </a:lnTo>
                  <a:lnTo>
                    <a:pt x="2227584" y="608596"/>
                  </a:lnTo>
                  <a:cubicBezTo>
                    <a:pt x="2227584" y="630697"/>
                    <a:pt x="2229904" y="644749"/>
                    <a:pt x="2234542" y="650751"/>
                  </a:cubicBezTo>
                  <a:cubicBezTo>
                    <a:pt x="2239181" y="656208"/>
                    <a:pt x="2247230" y="658937"/>
                    <a:pt x="2258689" y="658937"/>
                  </a:cubicBezTo>
                  <a:cubicBezTo>
                    <a:pt x="2270149" y="658937"/>
                    <a:pt x="2278608" y="655663"/>
                    <a:pt x="2284065" y="649114"/>
                  </a:cubicBezTo>
                  <a:cubicBezTo>
                    <a:pt x="2288430" y="641747"/>
                    <a:pt x="2290613" y="624967"/>
                    <a:pt x="2290613" y="598773"/>
                  </a:cubicBezTo>
                  <a:lnTo>
                    <a:pt x="2290613" y="591815"/>
                  </a:lnTo>
                  <a:lnTo>
                    <a:pt x="2290613" y="187040"/>
                  </a:lnTo>
                  <a:lnTo>
                    <a:pt x="2417080" y="187040"/>
                  </a:lnTo>
                  <a:lnTo>
                    <a:pt x="2417080" y="575035"/>
                  </a:lnTo>
                  <a:cubicBezTo>
                    <a:pt x="2417080" y="645704"/>
                    <a:pt x="2404802" y="695499"/>
                    <a:pt x="2380245" y="724421"/>
                  </a:cubicBezTo>
                  <a:cubicBezTo>
                    <a:pt x="2357052" y="752798"/>
                    <a:pt x="2316534" y="766986"/>
                    <a:pt x="2258689" y="766986"/>
                  </a:cubicBezTo>
                  <a:cubicBezTo>
                    <a:pt x="2201937" y="766986"/>
                    <a:pt x="2161418" y="752798"/>
                    <a:pt x="2137134" y="724421"/>
                  </a:cubicBezTo>
                  <a:cubicBezTo>
                    <a:pt x="2113123" y="694953"/>
                    <a:pt x="2101118" y="645158"/>
                    <a:pt x="2101118" y="575035"/>
                  </a:cubicBezTo>
                  <a:close/>
                  <a:moveTo>
                    <a:pt x="751023" y="187040"/>
                  </a:moveTo>
                  <a:lnTo>
                    <a:pt x="868486" y="187040"/>
                  </a:lnTo>
                  <a:cubicBezTo>
                    <a:pt x="878309" y="202866"/>
                    <a:pt x="890314" y="225239"/>
                    <a:pt x="904503" y="254162"/>
                  </a:cubicBezTo>
                  <a:cubicBezTo>
                    <a:pt x="915144" y="276808"/>
                    <a:pt x="926876" y="304776"/>
                    <a:pt x="939700" y="338064"/>
                  </a:cubicBezTo>
                  <a:lnTo>
                    <a:pt x="939700" y="187040"/>
                  </a:lnTo>
                  <a:lnTo>
                    <a:pt x="1065348" y="187040"/>
                  </a:lnTo>
                  <a:lnTo>
                    <a:pt x="1065348" y="759619"/>
                  </a:lnTo>
                  <a:lnTo>
                    <a:pt x="939700" y="759619"/>
                  </a:lnTo>
                  <a:lnTo>
                    <a:pt x="939700" y="647477"/>
                  </a:lnTo>
                  <a:cubicBezTo>
                    <a:pt x="939700" y="597545"/>
                    <a:pt x="934380" y="550888"/>
                    <a:pt x="923738" y="507504"/>
                  </a:cubicBezTo>
                  <a:cubicBezTo>
                    <a:pt x="913643" y="461938"/>
                    <a:pt x="898227" y="419373"/>
                    <a:pt x="877490" y="379810"/>
                  </a:cubicBezTo>
                  <a:lnTo>
                    <a:pt x="877490" y="759619"/>
                  </a:lnTo>
                  <a:lnTo>
                    <a:pt x="751023" y="759619"/>
                  </a:lnTo>
                  <a:close/>
                  <a:moveTo>
                    <a:pt x="0" y="187040"/>
                  </a:moveTo>
                  <a:lnTo>
                    <a:pt x="126466" y="187040"/>
                  </a:lnTo>
                  <a:lnTo>
                    <a:pt x="126466" y="351570"/>
                  </a:lnTo>
                  <a:cubicBezTo>
                    <a:pt x="126466" y="433425"/>
                    <a:pt x="129058" y="496454"/>
                    <a:pt x="134243" y="540656"/>
                  </a:cubicBezTo>
                  <a:cubicBezTo>
                    <a:pt x="138063" y="578855"/>
                    <a:pt x="145839" y="615281"/>
                    <a:pt x="157571" y="649933"/>
                  </a:cubicBezTo>
                  <a:cubicBezTo>
                    <a:pt x="167940" y="621829"/>
                    <a:pt x="175852" y="585403"/>
                    <a:pt x="181309" y="540656"/>
                  </a:cubicBezTo>
                  <a:cubicBezTo>
                    <a:pt x="186221" y="498909"/>
                    <a:pt x="188676" y="435881"/>
                    <a:pt x="188676" y="351570"/>
                  </a:cubicBezTo>
                  <a:lnTo>
                    <a:pt x="188676" y="187040"/>
                  </a:lnTo>
                  <a:lnTo>
                    <a:pt x="314325" y="187040"/>
                  </a:lnTo>
                  <a:lnTo>
                    <a:pt x="314325" y="359755"/>
                  </a:lnTo>
                  <a:cubicBezTo>
                    <a:pt x="314325" y="408596"/>
                    <a:pt x="312551" y="453548"/>
                    <a:pt x="309004" y="494612"/>
                  </a:cubicBezTo>
                  <a:cubicBezTo>
                    <a:pt x="305457" y="535676"/>
                    <a:pt x="300273" y="570397"/>
                    <a:pt x="293451" y="598773"/>
                  </a:cubicBezTo>
                  <a:cubicBezTo>
                    <a:pt x="286630" y="628514"/>
                    <a:pt x="277421" y="656822"/>
                    <a:pt x="265825" y="683698"/>
                  </a:cubicBezTo>
                  <a:cubicBezTo>
                    <a:pt x="254229" y="710574"/>
                    <a:pt x="240518" y="735881"/>
                    <a:pt x="224693" y="759619"/>
                  </a:cubicBezTo>
                  <a:lnTo>
                    <a:pt x="89631" y="759619"/>
                  </a:lnTo>
                  <a:cubicBezTo>
                    <a:pt x="79536" y="744885"/>
                    <a:pt x="70191" y="728992"/>
                    <a:pt x="61596" y="711938"/>
                  </a:cubicBezTo>
                  <a:cubicBezTo>
                    <a:pt x="53001" y="694885"/>
                    <a:pt x="45293" y="676809"/>
                    <a:pt x="38472" y="657709"/>
                  </a:cubicBezTo>
                  <a:cubicBezTo>
                    <a:pt x="31650" y="638609"/>
                    <a:pt x="25784" y="618964"/>
                    <a:pt x="20873" y="598773"/>
                  </a:cubicBezTo>
                  <a:cubicBezTo>
                    <a:pt x="6957" y="537382"/>
                    <a:pt x="0" y="457709"/>
                    <a:pt x="0" y="359755"/>
                  </a:cubicBezTo>
                  <a:close/>
                  <a:moveTo>
                    <a:pt x="6581402" y="179673"/>
                  </a:moveTo>
                  <a:cubicBezTo>
                    <a:pt x="6637609" y="179673"/>
                    <a:pt x="6678401" y="193589"/>
                    <a:pt x="6703776" y="221419"/>
                  </a:cubicBezTo>
                  <a:cubicBezTo>
                    <a:pt x="6727514" y="249523"/>
                    <a:pt x="6739792" y="295635"/>
                    <a:pt x="6740611" y="359755"/>
                  </a:cubicBezTo>
                  <a:lnTo>
                    <a:pt x="6740611" y="383084"/>
                  </a:lnTo>
                  <a:lnTo>
                    <a:pt x="6612507" y="383084"/>
                  </a:lnTo>
                  <a:lnTo>
                    <a:pt x="6612507" y="342156"/>
                  </a:lnTo>
                  <a:cubicBezTo>
                    <a:pt x="6612507" y="318418"/>
                    <a:pt x="6610188" y="303684"/>
                    <a:pt x="6605549" y="297954"/>
                  </a:cubicBezTo>
                  <a:cubicBezTo>
                    <a:pt x="6601457" y="291679"/>
                    <a:pt x="6593407" y="288541"/>
                    <a:pt x="6581402" y="288541"/>
                  </a:cubicBezTo>
                  <a:cubicBezTo>
                    <a:pt x="6569123" y="288541"/>
                    <a:pt x="6561075" y="291406"/>
                    <a:pt x="6557255" y="297136"/>
                  </a:cubicBezTo>
                  <a:cubicBezTo>
                    <a:pt x="6552616" y="303138"/>
                    <a:pt x="6550297" y="316781"/>
                    <a:pt x="6550297" y="338064"/>
                  </a:cubicBezTo>
                  <a:lnTo>
                    <a:pt x="6550297" y="354844"/>
                  </a:lnTo>
                  <a:lnTo>
                    <a:pt x="6550297" y="590178"/>
                  </a:lnTo>
                  <a:cubicBezTo>
                    <a:pt x="6550297" y="619373"/>
                    <a:pt x="6552889" y="638200"/>
                    <a:pt x="6558073" y="646659"/>
                  </a:cubicBezTo>
                  <a:cubicBezTo>
                    <a:pt x="6562711" y="653480"/>
                    <a:pt x="6572125" y="657300"/>
                    <a:pt x="6586313" y="658118"/>
                  </a:cubicBezTo>
                  <a:cubicBezTo>
                    <a:pt x="6600501" y="658118"/>
                    <a:pt x="6610051" y="653889"/>
                    <a:pt x="6614963" y="645431"/>
                  </a:cubicBezTo>
                  <a:cubicBezTo>
                    <a:pt x="6619601" y="637791"/>
                    <a:pt x="6622329" y="617736"/>
                    <a:pt x="6623148" y="585267"/>
                  </a:cubicBezTo>
                  <a:lnTo>
                    <a:pt x="6623148" y="571761"/>
                  </a:lnTo>
                  <a:lnTo>
                    <a:pt x="6623148" y="509141"/>
                  </a:lnTo>
                  <a:lnTo>
                    <a:pt x="6589587" y="509141"/>
                  </a:lnTo>
                  <a:lnTo>
                    <a:pt x="6589587" y="415008"/>
                  </a:lnTo>
                  <a:lnTo>
                    <a:pt x="6740611" y="415008"/>
                  </a:lnTo>
                  <a:lnTo>
                    <a:pt x="6740611" y="759619"/>
                  </a:lnTo>
                  <a:lnTo>
                    <a:pt x="6686995" y="759619"/>
                  </a:lnTo>
                  <a:lnTo>
                    <a:pt x="6671033" y="735472"/>
                  </a:lnTo>
                  <a:cubicBezTo>
                    <a:pt x="6657664" y="745840"/>
                    <a:pt x="6643203" y="753889"/>
                    <a:pt x="6627650" y="759619"/>
                  </a:cubicBezTo>
                  <a:cubicBezTo>
                    <a:pt x="6612643" y="764531"/>
                    <a:pt x="6594499" y="766986"/>
                    <a:pt x="6573217" y="766986"/>
                  </a:cubicBezTo>
                  <a:cubicBezTo>
                    <a:pt x="6520283" y="766986"/>
                    <a:pt x="6481675" y="752252"/>
                    <a:pt x="6457391" y="722784"/>
                  </a:cubicBezTo>
                  <a:cubicBezTo>
                    <a:pt x="6434744" y="694135"/>
                    <a:pt x="6423011" y="644885"/>
                    <a:pt x="6422193" y="575035"/>
                  </a:cubicBezTo>
                  <a:lnTo>
                    <a:pt x="6422193" y="371624"/>
                  </a:lnTo>
                  <a:cubicBezTo>
                    <a:pt x="6422193" y="335881"/>
                    <a:pt x="6425195" y="305799"/>
                    <a:pt x="6431197" y="281379"/>
                  </a:cubicBezTo>
                  <a:cubicBezTo>
                    <a:pt x="6437199" y="256958"/>
                    <a:pt x="6446477" y="237245"/>
                    <a:pt x="6459028" y="222238"/>
                  </a:cubicBezTo>
                  <a:cubicBezTo>
                    <a:pt x="6482493" y="193861"/>
                    <a:pt x="6523285" y="179673"/>
                    <a:pt x="6581402" y="179673"/>
                  </a:cubicBezTo>
                  <a:close/>
                  <a:moveTo>
                    <a:pt x="1876053" y="179673"/>
                  </a:moveTo>
                  <a:cubicBezTo>
                    <a:pt x="1933351" y="179673"/>
                    <a:pt x="1974143" y="193861"/>
                    <a:pt x="1998427" y="222238"/>
                  </a:cubicBezTo>
                  <a:cubicBezTo>
                    <a:pt x="2022165" y="251160"/>
                    <a:pt x="2034443" y="300956"/>
                    <a:pt x="2035262" y="371624"/>
                  </a:cubicBezTo>
                  <a:lnTo>
                    <a:pt x="2035262" y="575035"/>
                  </a:lnTo>
                  <a:cubicBezTo>
                    <a:pt x="2035262" y="617873"/>
                    <a:pt x="2033079" y="648978"/>
                    <a:pt x="2028713" y="668350"/>
                  </a:cubicBezTo>
                  <a:cubicBezTo>
                    <a:pt x="2023256" y="690451"/>
                    <a:pt x="2015616" y="706413"/>
                    <a:pt x="2005794" y="716236"/>
                  </a:cubicBezTo>
                  <a:lnTo>
                    <a:pt x="2048768" y="738746"/>
                  </a:lnTo>
                  <a:lnTo>
                    <a:pt x="2004156" y="811597"/>
                  </a:lnTo>
                  <a:lnTo>
                    <a:pt x="1918617" y="764531"/>
                  </a:lnTo>
                  <a:cubicBezTo>
                    <a:pt x="1915616" y="764803"/>
                    <a:pt x="1913024" y="765008"/>
                    <a:pt x="1910841" y="765144"/>
                  </a:cubicBezTo>
                  <a:cubicBezTo>
                    <a:pt x="1908658" y="765281"/>
                    <a:pt x="1904838" y="765622"/>
                    <a:pt x="1899381" y="766168"/>
                  </a:cubicBezTo>
                  <a:cubicBezTo>
                    <a:pt x="1890650" y="766168"/>
                    <a:pt x="1882874" y="766440"/>
                    <a:pt x="1876053" y="766986"/>
                  </a:cubicBezTo>
                  <a:cubicBezTo>
                    <a:pt x="1817935" y="766986"/>
                    <a:pt x="1776871" y="752798"/>
                    <a:pt x="1752860" y="724421"/>
                  </a:cubicBezTo>
                  <a:cubicBezTo>
                    <a:pt x="1729668" y="696045"/>
                    <a:pt x="1717662" y="646249"/>
                    <a:pt x="1716844" y="575035"/>
                  </a:cubicBezTo>
                  <a:lnTo>
                    <a:pt x="1716844" y="371624"/>
                  </a:lnTo>
                  <a:cubicBezTo>
                    <a:pt x="1716844" y="335881"/>
                    <a:pt x="1719845" y="305799"/>
                    <a:pt x="1725848" y="281379"/>
                  </a:cubicBezTo>
                  <a:cubicBezTo>
                    <a:pt x="1731850" y="256958"/>
                    <a:pt x="1741127" y="237245"/>
                    <a:pt x="1753679" y="222238"/>
                  </a:cubicBezTo>
                  <a:cubicBezTo>
                    <a:pt x="1777144" y="193861"/>
                    <a:pt x="1817935" y="179673"/>
                    <a:pt x="1876053" y="179673"/>
                  </a:cubicBezTo>
                  <a:close/>
                  <a:moveTo>
                    <a:pt x="1295027" y="179673"/>
                  </a:moveTo>
                  <a:cubicBezTo>
                    <a:pt x="1351235" y="179673"/>
                    <a:pt x="1392026" y="193589"/>
                    <a:pt x="1417402" y="221419"/>
                  </a:cubicBezTo>
                  <a:cubicBezTo>
                    <a:pt x="1441140" y="249523"/>
                    <a:pt x="1453418" y="295635"/>
                    <a:pt x="1454236" y="359755"/>
                  </a:cubicBezTo>
                  <a:lnTo>
                    <a:pt x="1454236" y="383084"/>
                  </a:lnTo>
                  <a:lnTo>
                    <a:pt x="1326133" y="383084"/>
                  </a:lnTo>
                  <a:lnTo>
                    <a:pt x="1326133" y="342156"/>
                  </a:lnTo>
                  <a:cubicBezTo>
                    <a:pt x="1326133" y="318418"/>
                    <a:pt x="1323813" y="303684"/>
                    <a:pt x="1319175" y="297954"/>
                  </a:cubicBezTo>
                  <a:cubicBezTo>
                    <a:pt x="1315082" y="291679"/>
                    <a:pt x="1307033" y="288541"/>
                    <a:pt x="1295027" y="288541"/>
                  </a:cubicBezTo>
                  <a:cubicBezTo>
                    <a:pt x="1282749" y="288541"/>
                    <a:pt x="1274700" y="291406"/>
                    <a:pt x="1270880" y="297136"/>
                  </a:cubicBezTo>
                  <a:cubicBezTo>
                    <a:pt x="1266242" y="303138"/>
                    <a:pt x="1263923" y="316781"/>
                    <a:pt x="1263923" y="338064"/>
                  </a:cubicBezTo>
                  <a:lnTo>
                    <a:pt x="1263923" y="354844"/>
                  </a:lnTo>
                  <a:lnTo>
                    <a:pt x="1263923" y="590178"/>
                  </a:lnTo>
                  <a:cubicBezTo>
                    <a:pt x="1263923" y="619373"/>
                    <a:pt x="1266515" y="638200"/>
                    <a:pt x="1271699" y="646659"/>
                  </a:cubicBezTo>
                  <a:cubicBezTo>
                    <a:pt x="1276337" y="653480"/>
                    <a:pt x="1285751" y="657300"/>
                    <a:pt x="1299939" y="658118"/>
                  </a:cubicBezTo>
                  <a:cubicBezTo>
                    <a:pt x="1314127" y="658118"/>
                    <a:pt x="1323677" y="653889"/>
                    <a:pt x="1328588" y="645431"/>
                  </a:cubicBezTo>
                  <a:cubicBezTo>
                    <a:pt x="1333227" y="637791"/>
                    <a:pt x="1335955" y="617736"/>
                    <a:pt x="1336774" y="585267"/>
                  </a:cubicBezTo>
                  <a:lnTo>
                    <a:pt x="1336774" y="571761"/>
                  </a:lnTo>
                  <a:lnTo>
                    <a:pt x="1336774" y="509141"/>
                  </a:lnTo>
                  <a:lnTo>
                    <a:pt x="1303213" y="509141"/>
                  </a:lnTo>
                  <a:lnTo>
                    <a:pt x="1303213" y="415008"/>
                  </a:lnTo>
                  <a:lnTo>
                    <a:pt x="1454236" y="415008"/>
                  </a:lnTo>
                  <a:lnTo>
                    <a:pt x="1454236" y="759619"/>
                  </a:lnTo>
                  <a:lnTo>
                    <a:pt x="1400621" y="759619"/>
                  </a:lnTo>
                  <a:lnTo>
                    <a:pt x="1384659" y="735472"/>
                  </a:lnTo>
                  <a:cubicBezTo>
                    <a:pt x="1371290" y="745840"/>
                    <a:pt x="1356828" y="753889"/>
                    <a:pt x="1341276" y="759619"/>
                  </a:cubicBezTo>
                  <a:cubicBezTo>
                    <a:pt x="1326269" y="764531"/>
                    <a:pt x="1308124" y="766986"/>
                    <a:pt x="1286842" y="766986"/>
                  </a:cubicBezTo>
                  <a:cubicBezTo>
                    <a:pt x="1233909" y="766986"/>
                    <a:pt x="1195300" y="752252"/>
                    <a:pt x="1171017" y="722784"/>
                  </a:cubicBezTo>
                  <a:cubicBezTo>
                    <a:pt x="1148370" y="694135"/>
                    <a:pt x="1136637" y="644885"/>
                    <a:pt x="1135819" y="575035"/>
                  </a:cubicBezTo>
                  <a:lnTo>
                    <a:pt x="1135819" y="371624"/>
                  </a:lnTo>
                  <a:cubicBezTo>
                    <a:pt x="1135819" y="335881"/>
                    <a:pt x="1138820" y="305799"/>
                    <a:pt x="1144823" y="281379"/>
                  </a:cubicBezTo>
                  <a:cubicBezTo>
                    <a:pt x="1150825" y="256958"/>
                    <a:pt x="1160102" y="237245"/>
                    <a:pt x="1172654" y="222238"/>
                  </a:cubicBezTo>
                  <a:cubicBezTo>
                    <a:pt x="1196119" y="193861"/>
                    <a:pt x="1236910" y="179673"/>
                    <a:pt x="1295027" y="179673"/>
                  </a:cubicBezTo>
                  <a:close/>
                  <a:moveTo>
                    <a:pt x="523502" y="179673"/>
                  </a:moveTo>
                  <a:cubicBezTo>
                    <a:pt x="580801" y="179673"/>
                    <a:pt x="621593" y="193861"/>
                    <a:pt x="645876" y="222238"/>
                  </a:cubicBezTo>
                  <a:cubicBezTo>
                    <a:pt x="669615" y="251160"/>
                    <a:pt x="681893" y="300956"/>
                    <a:pt x="682711" y="371624"/>
                  </a:cubicBezTo>
                  <a:lnTo>
                    <a:pt x="682711" y="575035"/>
                  </a:lnTo>
                  <a:cubicBezTo>
                    <a:pt x="682711" y="645704"/>
                    <a:pt x="670433" y="695499"/>
                    <a:pt x="645876" y="724421"/>
                  </a:cubicBezTo>
                  <a:cubicBezTo>
                    <a:pt x="622684" y="752798"/>
                    <a:pt x="581893" y="766986"/>
                    <a:pt x="523502" y="766986"/>
                  </a:cubicBezTo>
                  <a:cubicBezTo>
                    <a:pt x="465931" y="766986"/>
                    <a:pt x="425140" y="752798"/>
                    <a:pt x="401129" y="724421"/>
                  </a:cubicBezTo>
                  <a:cubicBezTo>
                    <a:pt x="377391" y="695499"/>
                    <a:pt x="365112" y="645704"/>
                    <a:pt x="364294" y="575035"/>
                  </a:cubicBezTo>
                  <a:lnTo>
                    <a:pt x="364294" y="371624"/>
                  </a:lnTo>
                  <a:cubicBezTo>
                    <a:pt x="364294" y="335881"/>
                    <a:pt x="367295" y="305799"/>
                    <a:pt x="373298" y="281379"/>
                  </a:cubicBezTo>
                  <a:cubicBezTo>
                    <a:pt x="379301" y="256958"/>
                    <a:pt x="388577" y="237245"/>
                    <a:pt x="401129" y="222238"/>
                  </a:cubicBezTo>
                  <a:cubicBezTo>
                    <a:pt x="424594" y="193861"/>
                    <a:pt x="465385" y="179673"/>
                    <a:pt x="523502" y="179673"/>
                  </a:cubicBezTo>
                  <a:close/>
                  <a:moveTo>
                    <a:pt x="7328072" y="61392"/>
                  </a:moveTo>
                  <a:lnTo>
                    <a:pt x="7420159" y="61392"/>
                  </a:lnTo>
                  <a:lnTo>
                    <a:pt x="7368999" y="149387"/>
                  </a:lnTo>
                  <a:lnTo>
                    <a:pt x="7294511" y="149387"/>
                  </a:lnTo>
                  <a:close/>
                  <a:moveTo>
                    <a:pt x="3760625" y="61392"/>
                  </a:moveTo>
                  <a:lnTo>
                    <a:pt x="3862536" y="61392"/>
                  </a:lnTo>
                  <a:lnTo>
                    <a:pt x="3911239" y="149387"/>
                  </a:lnTo>
                  <a:lnTo>
                    <a:pt x="3835933" y="149387"/>
                  </a:lnTo>
                  <a:lnTo>
                    <a:pt x="3811785" y="110914"/>
                  </a:lnTo>
                  <a:lnTo>
                    <a:pt x="3787228" y="149387"/>
                  </a:lnTo>
                  <a:lnTo>
                    <a:pt x="3711921" y="149387"/>
                  </a:lnTo>
                  <a:close/>
                  <a:moveTo>
                    <a:pt x="436326" y="61392"/>
                  </a:moveTo>
                  <a:lnTo>
                    <a:pt x="528414" y="61392"/>
                  </a:lnTo>
                  <a:lnTo>
                    <a:pt x="561156" y="149387"/>
                  </a:lnTo>
                  <a:lnTo>
                    <a:pt x="487486" y="149387"/>
                  </a:lnTo>
                  <a:close/>
                  <a:moveTo>
                    <a:pt x="5238079" y="0"/>
                  </a:moveTo>
                  <a:cubicBezTo>
                    <a:pt x="5258816" y="0"/>
                    <a:pt x="5274778" y="5457"/>
                    <a:pt x="5285965" y="16372"/>
                  </a:cubicBezTo>
                  <a:cubicBezTo>
                    <a:pt x="5296879" y="26740"/>
                    <a:pt x="5302336" y="42292"/>
                    <a:pt x="5302336" y="63029"/>
                  </a:cubicBezTo>
                  <a:cubicBezTo>
                    <a:pt x="5302336" y="80765"/>
                    <a:pt x="5295515" y="100137"/>
                    <a:pt x="5281872" y="121147"/>
                  </a:cubicBezTo>
                  <a:cubicBezTo>
                    <a:pt x="5279144" y="124966"/>
                    <a:pt x="5277507" y="127286"/>
                    <a:pt x="5276961" y="128104"/>
                  </a:cubicBezTo>
                  <a:cubicBezTo>
                    <a:pt x="5271231" y="137654"/>
                    <a:pt x="5266729" y="146249"/>
                    <a:pt x="5263455" y="153889"/>
                  </a:cubicBezTo>
                  <a:cubicBezTo>
                    <a:pt x="5262636" y="156071"/>
                    <a:pt x="5261954" y="158254"/>
                    <a:pt x="5261408" y="160437"/>
                  </a:cubicBezTo>
                  <a:lnTo>
                    <a:pt x="5209839" y="160437"/>
                  </a:lnTo>
                  <a:cubicBezTo>
                    <a:pt x="5210385" y="151706"/>
                    <a:pt x="5211886" y="143657"/>
                    <a:pt x="5214341" y="136290"/>
                  </a:cubicBezTo>
                  <a:cubicBezTo>
                    <a:pt x="5216797" y="127013"/>
                    <a:pt x="5221436" y="116644"/>
                    <a:pt x="5228257" y="105185"/>
                  </a:cubicBezTo>
                  <a:cubicBezTo>
                    <a:pt x="5228257" y="104912"/>
                    <a:pt x="5229485" y="102865"/>
                    <a:pt x="5231940" y="99045"/>
                  </a:cubicBezTo>
                  <a:cubicBezTo>
                    <a:pt x="5240672" y="85403"/>
                    <a:pt x="5245174" y="73807"/>
                    <a:pt x="5245446" y="64257"/>
                  </a:cubicBezTo>
                  <a:cubicBezTo>
                    <a:pt x="5245446" y="56890"/>
                    <a:pt x="5244901" y="52115"/>
                    <a:pt x="5243809" y="49932"/>
                  </a:cubicBezTo>
                  <a:cubicBezTo>
                    <a:pt x="5242718" y="48568"/>
                    <a:pt x="5240944" y="47886"/>
                    <a:pt x="5238489" y="47886"/>
                  </a:cubicBezTo>
                  <a:cubicBezTo>
                    <a:pt x="5236033" y="47886"/>
                    <a:pt x="5234396" y="48432"/>
                    <a:pt x="5233577" y="49523"/>
                  </a:cubicBezTo>
                  <a:cubicBezTo>
                    <a:pt x="5232759" y="50614"/>
                    <a:pt x="5232213" y="55662"/>
                    <a:pt x="5231940" y="64666"/>
                  </a:cubicBezTo>
                  <a:lnTo>
                    <a:pt x="5231940" y="88404"/>
                  </a:lnTo>
                  <a:lnTo>
                    <a:pt x="5177506" y="88404"/>
                  </a:lnTo>
                  <a:lnTo>
                    <a:pt x="5177506" y="67122"/>
                  </a:lnTo>
                  <a:cubicBezTo>
                    <a:pt x="5177506" y="42838"/>
                    <a:pt x="5182145" y="25648"/>
                    <a:pt x="5191422" y="15553"/>
                  </a:cubicBezTo>
                  <a:cubicBezTo>
                    <a:pt x="5200426" y="5457"/>
                    <a:pt x="5215978" y="273"/>
                    <a:pt x="5238079" y="0"/>
                  </a:cubicBezTo>
                  <a:close/>
                </a:path>
              </a:pathLst>
            </a:custGeom>
          </p:spPr>
        </p:pic>
        <p:pic>
          <p:nvPicPr>
            <p:cNvPr id="114" name="Picture 113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1FD60F09-2071-4C73-AF9D-F2D5311D7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3469" y="-34635"/>
              <a:ext cx="877295" cy="827924"/>
            </a:xfrm>
            <a:prstGeom prst="rect">
              <a:avLst/>
            </a:prstGeom>
          </p:spPr>
        </p:pic>
      </p:grpSp>
      <p:pic>
        <p:nvPicPr>
          <p:cNvPr id="109" name="7">
            <a:extLst>
              <a:ext uri="{FF2B5EF4-FFF2-40B4-BE49-F238E27FC236}">
                <a16:creationId xmlns:a16="http://schemas.microsoft.com/office/drawing/2014/main" id="{2F014965-E8AB-4C84-83B3-24CD6377BF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83" y="90461"/>
            <a:ext cx="1487410" cy="2632101"/>
          </a:xfrm>
          <a:prstGeom prst="rect">
            <a:avLst/>
          </a:prstGeom>
        </p:spPr>
      </p:pic>
      <p:pic>
        <p:nvPicPr>
          <p:cNvPr id="10" name="Graphic 9" descr="House">
            <a:hlinkClick r:id="rId18" action="ppaction://hlinksldjump"/>
            <a:extLst>
              <a:ext uri="{FF2B5EF4-FFF2-40B4-BE49-F238E27FC236}">
                <a16:creationId xmlns:a16="http://schemas.microsoft.com/office/drawing/2014/main" id="{5AF5F4CE-DF27-433C-8EA2-F49F89FFD7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60705" y="4978673"/>
            <a:ext cx="811593" cy="811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17E8D1-CA28-4D30-A96B-50478A445F2C}"/>
              </a:ext>
            </a:extLst>
          </p:cNvPr>
          <p:cNvSpPr txBox="1"/>
          <p:nvPr/>
        </p:nvSpPr>
        <p:spPr>
          <a:xfrm>
            <a:off x="4250438" y="147896"/>
            <a:ext cx="19524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TRÒ CHƠI</a:t>
            </a:r>
          </a:p>
        </p:txBody>
      </p:sp>
      <p:pic>
        <p:nvPicPr>
          <p:cNvPr id="107" name="Picture 10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088EBDE-D65F-43C0-BD2B-7BCB90CAE16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8" y="4102076"/>
            <a:ext cx="708468" cy="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126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</p:childTnLst>
        </p:cTn>
      </p:par>
    </p:tnLst>
    <p:bldLst>
      <p:bldP spid="111" grpId="0" animBg="1"/>
      <p:bldP spid="110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"/>
          <p:cNvSpPr/>
          <p:nvPr/>
        </p:nvSpPr>
        <p:spPr>
          <a:xfrm>
            <a:off x="457333" y="1043419"/>
            <a:ext cx="8475674" cy="4109441"/>
          </a:xfrm>
          <a:prstGeom prst="roundRect">
            <a:avLst>
              <a:gd name="adj" fmla="val 4166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223"/>
          <p:cNvSpPr txBox="1"/>
          <p:nvPr/>
        </p:nvSpPr>
        <p:spPr>
          <a:xfrm>
            <a:off x="2862154" y="196949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9" name="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167" y="1132812"/>
            <a:ext cx="1445099" cy="1906729"/>
          </a:xfrm>
          <a:prstGeom prst="rect">
            <a:avLst/>
          </a:prstGeom>
        </p:spPr>
      </p:pic>
      <p:pic>
        <p:nvPicPr>
          <p:cNvPr id="57" name="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8614" cy="151543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CD671E-133A-40D4-B96F-30F5B2D784EA}"/>
              </a:ext>
            </a:extLst>
          </p:cNvPr>
          <p:cNvGrpSpPr/>
          <p:nvPr/>
        </p:nvGrpSpPr>
        <p:grpSpPr>
          <a:xfrm>
            <a:off x="1969627" y="230017"/>
            <a:ext cx="6924716" cy="2349079"/>
            <a:chOff x="2580805" y="68098"/>
            <a:chExt cx="9232955" cy="313210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4B9ABA8-151F-4C1A-ACB9-9DF3FBF04D90}"/>
                </a:ext>
              </a:extLst>
            </p:cNvPr>
            <p:cNvSpPr/>
            <p:nvPr/>
          </p:nvSpPr>
          <p:spPr>
            <a:xfrm>
              <a:off x="3080185" y="928083"/>
              <a:ext cx="8733575" cy="2272120"/>
            </a:xfrm>
            <a:prstGeom prst="roundRect">
              <a:avLst>
                <a:gd name="adj" fmla="val 17546"/>
              </a:avLst>
            </a:prstGeom>
            <a:solidFill>
              <a:srgbClr val="FFEE8E"/>
            </a:solidFill>
            <a:ln w="76200" cap="flat" cmpd="sng" algn="ctr">
              <a:solidFill>
                <a:srgbClr val="CB2E8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vi-VN" kern="0" dirty="0">
                <a:solidFill>
                  <a:srgbClr val="FFEE8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5" name="Picture 4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613384FF-C1DC-440E-B7B2-45DEFC50A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805" y="68098"/>
              <a:ext cx="1926799" cy="2081923"/>
            </a:xfrm>
            <a:prstGeom prst="rect">
              <a:avLst/>
            </a:prstGeom>
          </p:spPr>
        </p:pic>
      </p:grpSp>
      <p:grpSp>
        <p:nvGrpSpPr>
          <p:cNvPr id="85" name="ĐÁP ÁN B">
            <a:extLst>
              <a:ext uri="{FF2B5EF4-FFF2-40B4-BE49-F238E27FC236}">
                <a16:creationId xmlns:a16="http://schemas.microsoft.com/office/drawing/2014/main" id="{6B6D639F-4654-469D-A738-BB6ADB4AC817}"/>
              </a:ext>
            </a:extLst>
          </p:cNvPr>
          <p:cNvGrpSpPr/>
          <p:nvPr/>
        </p:nvGrpSpPr>
        <p:grpSpPr>
          <a:xfrm>
            <a:off x="565800" y="4139240"/>
            <a:ext cx="3263970" cy="700755"/>
            <a:chOff x="3765278" y="4073237"/>
            <a:chExt cx="3263970" cy="700755"/>
          </a:xfrm>
          <a:solidFill>
            <a:srgbClr val="83A7FF"/>
          </a:solidFill>
        </p:grpSpPr>
        <p:sp>
          <p:nvSpPr>
            <p:cNvPr id="86" name="đáp án B">
              <a:extLst>
                <a:ext uri="{FF2B5EF4-FFF2-40B4-BE49-F238E27FC236}">
                  <a16:creationId xmlns:a16="http://schemas.microsoft.com/office/drawing/2014/main" id="{B9F7B40C-85F7-4027-A3A7-0FD61BE76793}"/>
                </a:ext>
              </a:extLst>
            </p:cNvPr>
            <p:cNvSpPr/>
            <p:nvPr/>
          </p:nvSpPr>
          <p:spPr>
            <a:xfrm>
              <a:off x="3774889" y="4108974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hạnh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phúc</a:t>
              </a:r>
              <a:endParaRPr lang="vi-V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BDE569D-598D-477D-8222-40E3FF9EC5C5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B</a:t>
              </a:r>
              <a:endParaRPr lang="vi-VN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9" name="THỜI GIAN">
            <a:extLst>
              <a:ext uri="{FF2B5EF4-FFF2-40B4-BE49-F238E27FC236}">
                <a16:creationId xmlns:a16="http://schemas.microsoft.com/office/drawing/2014/main" id="{986F7A93-0489-4CFF-9EAA-C1DF5B70545D}"/>
              </a:ext>
            </a:extLst>
          </p:cNvPr>
          <p:cNvSpPr/>
          <p:nvPr/>
        </p:nvSpPr>
        <p:spPr>
          <a:xfrm>
            <a:off x="1080104" y="1179539"/>
            <a:ext cx="1172966" cy="390107"/>
          </a:xfrm>
          <a:prstGeom prst="roundRect">
            <a:avLst/>
          </a:prstGeom>
          <a:solidFill>
            <a:srgbClr val="CC0098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16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THỜI GIAN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49797BA-AD7C-4CE7-8041-E75598F0F95E}"/>
              </a:ext>
            </a:extLst>
          </p:cNvPr>
          <p:cNvSpPr/>
          <p:nvPr/>
        </p:nvSpPr>
        <p:spPr>
          <a:xfrm>
            <a:off x="647389" y="4262266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6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1" name="ĐÁP ÁN A">
            <a:extLst>
              <a:ext uri="{FF2B5EF4-FFF2-40B4-BE49-F238E27FC236}">
                <a16:creationId xmlns:a16="http://schemas.microsoft.com/office/drawing/2014/main" id="{9B3FC1B6-633D-457E-9615-7D18B557A703}"/>
              </a:ext>
            </a:extLst>
          </p:cNvPr>
          <p:cNvGrpSpPr/>
          <p:nvPr/>
        </p:nvGrpSpPr>
        <p:grpSpPr>
          <a:xfrm>
            <a:off x="547569" y="3149835"/>
            <a:ext cx="3337486" cy="665018"/>
            <a:chOff x="3765278" y="4073237"/>
            <a:chExt cx="3337486" cy="665018"/>
          </a:xfrm>
          <a:solidFill>
            <a:srgbClr val="799CF2"/>
          </a:solidFill>
        </p:grpSpPr>
        <p:sp>
          <p:nvSpPr>
            <p:cNvPr id="92" name="đáp án A">
              <a:extLst>
                <a:ext uri="{FF2B5EF4-FFF2-40B4-BE49-F238E27FC236}">
                  <a16:creationId xmlns:a16="http://schemas.microsoft.com/office/drawing/2014/main" id="{2FF828EA-B5C7-4893-924C-645DA8988EA8}"/>
                </a:ext>
              </a:extLst>
            </p:cNvPr>
            <p:cNvSpPr/>
            <p:nvPr/>
          </p:nvSpPr>
          <p:spPr>
            <a:xfrm>
              <a:off x="3848405" y="4073237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Lợi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ích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nhân</a:t>
              </a:r>
              <a:endParaRPr lang="vi-V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06D0D9E-6E20-4742-BAF6-881013FC3FEB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A</a:t>
              </a:r>
              <a:endParaRPr lang="vi-VN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4" name="NGÔI NHÀ">
            <a:hlinkClick r:id="rId9" action="ppaction://hlinksldjump" highlightClick="1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D3363538-C39A-4A8B-B0C5-79A05293DA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6881" y="621761"/>
            <a:ext cx="866829" cy="87260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2334D556-CF5E-4A17-A5B8-36A99462D4EC}"/>
              </a:ext>
            </a:extLst>
          </p:cNvPr>
          <p:cNvSpPr txBox="1"/>
          <p:nvPr/>
        </p:nvSpPr>
        <p:spPr>
          <a:xfrm>
            <a:off x="2604619" y="1362264"/>
            <a:ext cx="6057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A96F1E8-9C77-4641-AC1E-A2A02A425B9F}"/>
              </a:ext>
            </a:extLst>
          </p:cNvPr>
          <p:cNvSpPr/>
          <p:nvPr/>
        </p:nvSpPr>
        <p:spPr>
          <a:xfrm>
            <a:off x="642607" y="3254651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6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3659896-4AED-4EE0-BCE7-E5F403E32FE2}"/>
              </a:ext>
            </a:extLst>
          </p:cNvPr>
          <p:cNvSpPr/>
          <p:nvPr/>
        </p:nvSpPr>
        <p:spPr>
          <a:xfrm>
            <a:off x="3391822" y="2637845"/>
            <a:ext cx="1835118" cy="47509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482400">
                    <a:lumMod val="10000"/>
                    <a:lumOff val="90000"/>
                  </a:srgb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ĐÁP ÁN: </a:t>
            </a:r>
          </a:p>
        </p:txBody>
      </p:sp>
      <p:grpSp>
        <p:nvGrpSpPr>
          <p:cNvPr id="103" name="ĐÁP ÁN C">
            <a:extLst>
              <a:ext uri="{FF2B5EF4-FFF2-40B4-BE49-F238E27FC236}">
                <a16:creationId xmlns:a16="http://schemas.microsoft.com/office/drawing/2014/main" id="{AE0C0F12-1454-422B-82A9-233005372AB9}"/>
              </a:ext>
            </a:extLst>
          </p:cNvPr>
          <p:cNvGrpSpPr/>
          <p:nvPr/>
        </p:nvGrpSpPr>
        <p:grpSpPr>
          <a:xfrm>
            <a:off x="4772719" y="3171486"/>
            <a:ext cx="3337486" cy="665018"/>
            <a:chOff x="3765278" y="4073237"/>
            <a:chExt cx="3337486" cy="665018"/>
          </a:xfrm>
          <a:solidFill>
            <a:srgbClr val="799CF2"/>
          </a:solidFill>
        </p:grpSpPr>
        <p:sp>
          <p:nvSpPr>
            <p:cNvPr id="104" name="đáp án A">
              <a:extLst>
                <a:ext uri="{FF2B5EF4-FFF2-40B4-BE49-F238E27FC236}">
                  <a16:creationId xmlns:a16="http://schemas.microsoft.com/office/drawing/2014/main" id="{8A170EB1-2E60-41BD-A84B-EA998B33349B}"/>
                </a:ext>
              </a:extLst>
            </p:cNvPr>
            <p:cNvSpPr/>
            <p:nvPr/>
          </p:nvSpPr>
          <p:spPr>
            <a:xfrm>
              <a:off x="3848405" y="4073237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Lợi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ích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thể</a:t>
              </a:r>
              <a:endParaRPr lang="vi-V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687D0E3-D4C7-4656-A0DB-A9A6FCDADA3F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C</a:t>
              </a:r>
              <a:endParaRPr lang="vi-VN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6" name="Oval 105">
            <a:extLst>
              <a:ext uri="{FF2B5EF4-FFF2-40B4-BE49-F238E27FC236}">
                <a16:creationId xmlns:a16="http://schemas.microsoft.com/office/drawing/2014/main" id="{2E737183-F57B-42B0-8B19-FB8817D93530}"/>
              </a:ext>
            </a:extLst>
          </p:cNvPr>
          <p:cNvSpPr/>
          <p:nvPr/>
        </p:nvSpPr>
        <p:spPr>
          <a:xfrm>
            <a:off x="4869585" y="3259687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6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2" name="ĐÁP ÁN D">
            <a:extLst>
              <a:ext uri="{FF2B5EF4-FFF2-40B4-BE49-F238E27FC236}">
                <a16:creationId xmlns:a16="http://schemas.microsoft.com/office/drawing/2014/main" id="{60CD2A72-005E-405A-9C17-1CE9D3339A57}"/>
              </a:ext>
            </a:extLst>
          </p:cNvPr>
          <p:cNvGrpSpPr/>
          <p:nvPr/>
        </p:nvGrpSpPr>
        <p:grpSpPr>
          <a:xfrm>
            <a:off x="4755378" y="4235144"/>
            <a:ext cx="3414382" cy="665018"/>
            <a:chOff x="3765278" y="4073237"/>
            <a:chExt cx="3414382" cy="665018"/>
          </a:xfrm>
          <a:solidFill>
            <a:srgbClr val="799CF2"/>
          </a:solidFill>
        </p:grpSpPr>
        <p:sp>
          <p:nvSpPr>
            <p:cNvPr id="113" name="đáp án A">
              <a:extLst>
                <a:ext uri="{FF2B5EF4-FFF2-40B4-BE49-F238E27FC236}">
                  <a16:creationId xmlns:a16="http://schemas.microsoft.com/office/drawing/2014/main" id="{09B48E93-AA20-4AE2-8FDE-5C76E1D1CECF}"/>
                </a:ext>
              </a:extLst>
            </p:cNvPr>
            <p:cNvSpPr/>
            <p:nvPr/>
          </p:nvSpPr>
          <p:spPr>
            <a:xfrm>
              <a:off x="3925301" y="4073237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   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Sự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mến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1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tin </a:t>
              </a:r>
              <a:r>
                <a:rPr lang="en-US" sz="1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tưởng</a:t>
              </a:r>
              <a:endParaRPr lang="vi-V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743C61A-E8B5-4132-9E3B-9FB908D1D554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D</a:t>
              </a:r>
              <a:endParaRPr lang="vi-VN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981586DB-98E2-43FF-9FC2-88F3482A8ECA}"/>
              </a:ext>
            </a:extLst>
          </p:cNvPr>
          <p:cNvSpPr/>
          <p:nvPr/>
        </p:nvSpPr>
        <p:spPr>
          <a:xfrm>
            <a:off x="4835848" y="4335141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6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dem giay 10">
            <a:hlinkClick r:id="" action="ppaction://media"/>
            <a:extLst>
              <a:ext uri="{FF2B5EF4-FFF2-40B4-BE49-F238E27FC236}">
                <a16:creationId xmlns:a16="http://schemas.microsoft.com/office/drawing/2014/main" id="{185C6156-5EA3-4425-8144-05E7E9C9C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5980" y="1655230"/>
            <a:ext cx="1024104" cy="576059"/>
          </a:xfrm>
          <a:prstGeom prst="rect">
            <a:avLst/>
          </a:prstGeom>
        </p:spPr>
      </p:pic>
      <p:pic>
        <p:nvPicPr>
          <p:cNvPr id="4" name="Picture 3" descr="A picture containing text, lamp, vector graphics&#10;&#10;Description automatically generated">
            <a:extLst>
              <a:ext uri="{FF2B5EF4-FFF2-40B4-BE49-F238E27FC236}">
                <a16:creationId xmlns:a16="http://schemas.microsoft.com/office/drawing/2014/main" id="{4839B1D7-D3EA-45BD-A6CF-F9CB7CF7D8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40" y="4859298"/>
            <a:ext cx="739874" cy="594021"/>
          </a:xfrm>
          <a:prstGeom prst="rect">
            <a:avLst/>
          </a:prstGeom>
        </p:spPr>
      </p:pic>
      <p:pic>
        <p:nvPicPr>
          <p:cNvPr id="8" name="btnInknoeActivity" hidden="1">
            <a:extLst>
              <a:ext uri="{FF2B5EF4-FFF2-40B4-BE49-F238E27FC236}">
                <a16:creationId xmlns:a16="http://schemas.microsoft.com/office/drawing/2014/main" id="{1B3B89FF-351D-413A-A855-7F847496BF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26" y="514246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"/>
          <p:cNvSpPr/>
          <p:nvPr/>
        </p:nvSpPr>
        <p:spPr>
          <a:xfrm>
            <a:off x="400648" y="1217860"/>
            <a:ext cx="8475674" cy="4109441"/>
          </a:xfrm>
          <a:prstGeom prst="roundRect">
            <a:avLst>
              <a:gd name="adj" fmla="val 4166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b="1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223"/>
          <p:cNvSpPr txBox="1"/>
          <p:nvPr/>
        </p:nvSpPr>
        <p:spPr>
          <a:xfrm>
            <a:off x="2862154" y="1969494"/>
            <a:ext cx="7617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500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01</a:t>
            </a:r>
            <a:endParaRPr lang="zh-CN" altLang="en-US" sz="4500" b="1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9" name="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07" y="1179537"/>
            <a:ext cx="1244640" cy="1642234"/>
          </a:xfrm>
          <a:prstGeom prst="rect">
            <a:avLst/>
          </a:prstGeom>
        </p:spPr>
      </p:pic>
      <p:pic>
        <p:nvPicPr>
          <p:cNvPr id="57" name="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" y="282616"/>
            <a:ext cx="9156078" cy="1232822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4B9ABA8-151F-4C1A-ACB9-9DF3FBF04D90}"/>
              </a:ext>
            </a:extLst>
          </p:cNvPr>
          <p:cNvSpPr/>
          <p:nvPr/>
        </p:nvSpPr>
        <p:spPr>
          <a:xfrm>
            <a:off x="2310434" y="875006"/>
            <a:ext cx="6550181" cy="1704090"/>
          </a:xfrm>
          <a:prstGeom prst="roundRect">
            <a:avLst>
              <a:gd name="adj" fmla="val 17546"/>
            </a:avLst>
          </a:prstGeom>
          <a:solidFill>
            <a:srgbClr val="FFEE8E"/>
          </a:solidFill>
          <a:ln w="76200" cap="flat" cmpd="sng" algn="ctr">
            <a:solidFill>
              <a:srgbClr val="CB2E81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800" b="1" kern="0" dirty="0">
              <a:solidFill>
                <a:srgbClr val="FFEE8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5" name="ĐÁP ÁN B">
            <a:extLst>
              <a:ext uri="{FF2B5EF4-FFF2-40B4-BE49-F238E27FC236}">
                <a16:creationId xmlns:a16="http://schemas.microsoft.com/office/drawing/2014/main" id="{6B6D639F-4654-469D-A738-BB6ADB4AC817}"/>
              </a:ext>
            </a:extLst>
          </p:cNvPr>
          <p:cNvGrpSpPr/>
          <p:nvPr/>
        </p:nvGrpSpPr>
        <p:grpSpPr>
          <a:xfrm>
            <a:off x="462616" y="3116173"/>
            <a:ext cx="3263970" cy="700755"/>
            <a:chOff x="3765278" y="4073237"/>
            <a:chExt cx="3263970" cy="700755"/>
          </a:xfrm>
          <a:solidFill>
            <a:srgbClr val="83A7FF"/>
          </a:solidFill>
        </p:grpSpPr>
        <p:sp>
          <p:nvSpPr>
            <p:cNvPr id="86" name="đáp án B">
              <a:extLst>
                <a:ext uri="{FF2B5EF4-FFF2-40B4-BE49-F238E27FC236}">
                  <a16:creationId xmlns:a16="http://schemas.microsoft.com/office/drawing/2014/main" id="{B9F7B40C-85F7-4027-A3A7-0FD61BE76793}"/>
                </a:ext>
              </a:extLst>
            </p:cNvPr>
            <p:cNvSpPr/>
            <p:nvPr/>
          </p:nvSpPr>
          <p:spPr>
            <a:xfrm>
              <a:off x="3774889" y="4108974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LƯỜI BIẾNG</a:t>
              </a:r>
              <a:endParaRPr lang="vi-VN" sz="1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BDE569D-598D-477D-8222-40E3FF9EC5C5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A</a:t>
              </a:r>
              <a:endParaRPr lang="vi-VN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9" name="THỜI GIAN">
            <a:extLst>
              <a:ext uri="{FF2B5EF4-FFF2-40B4-BE49-F238E27FC236}">
                <a16:creationId xmlns:a16="http://schemas.microsoft.com/office/drawing/2014/main" id="{986F7A93-0489-4CFF-9EAA-C1DF5B70545D}"/>
              </a:ext>
            </a:extLst>
          </p:cNvPr>
          <p:cNvSpPr/>
          <p:nvPr/>
        </p:nvSpPr>
        <p:spPr>
          <a:xfrm>
            <a:off x="1080104" y="1179539"/>
            <a:ext cx="1172966" cy="390107"/>
          </a:xfrm>
          <a:prstGeom prst="roundRect">
            <a:avLst/>
          </a:prstGeom>
          <a:solidFill>
            <a:srgbClr val="CC0098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15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THỜI GIAN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49797BA-AD7C-4CE7-8041-E75598F0F95E}"/>
              </a:ext>
            </a:extLst>
          </p:cNvPr>
          <p:cNvSpPr/>
          <p:nvPr/>
        </p:nvSpPr>
        <p:spPr>
          <a:xfrm>
            <a:off x="555091" y="3231878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b="1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1" name="ĐÁP ÁN A">
            <a:extLst>
              <a:ext uri="{FF2B5EF4-FFF2-40B4-BE49-F238E27FC236}">
                <a16:creationId xmlns:a16="http://schemas.microsoft.com/office/drawing/2014/main" id="{9B3FC1B6-633D-457E-9615-7D18B557A703}"/>
              </a:ext>
            </a:extLst>
          </p:cNvPr>
          <p:cNvGrpSpPr/>
          <p:nvPr/>
        </p:nvGrpSpPr>
        <p:grpSpPr>
          <a:xfrm>
            <a:off x="472227" y="4220506"/>
            <a:ext cx="3337486" cy="665018"/>
            <a:chOff x="3765278" y="4073237"/>
            <a:chExt cx="3337486" cy="665018"/>
          </a:xfrm>
          <a:solidFill>
            <a:srgbClr val="799CF2"/>
          </a:solidFill>
        </p:grpSpPr>
        <p:sp>
          <p:nvSpPr>
            <p:cNvPr id="92" name="đáp án A">
              <a:extLst>
                <a:ext uri="{FF2B5EF4-FFF2-40B4-BE49-F238E27FC236}">
                  <a16:creationId xmlns:a16="http://schemas.microsoft.com/office/drawing/2014/main" id="{2FF828EA-B5C7-4893-924C-645DA8988EA8}"/>
                </a:ext>
              </a:extLst>
            </p:cNvPr>
            <p:cNvSpPr/>
            <p:nvPr/>
          </p:nvSpPr>
          <p:spPr>
            <a:xfrm>
              <a:off x="3848405" y="4073237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NẢN CHÍ</a:t>
              </a:r>
              <a:endParaRPr lang="vi-VN" sz="1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06D0D9E-6E20-4742-BAF6-881013FC3FEB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B</a:t>
              </a:r>
              <a:endParaRPr lang="vi-VN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4" name="NGÔI NHÀ">
            <a:hlinkClick r:id="rId8" action="ppaction://hlinksldjump" highlightClick="1">
              <a:snd r:embed="rId9" name="chimes.wav"/>
            </a:hlinkClick>
            <a:extLst>
              <a:ext uri="{FF2B5EF4-FFF2-40B4-BE49-F238E27FC236}">
                <a16:creationId xmlns:a16="http://schemas.microsoft.com/office/drawing/2014/main" id="{D3363538-C39A-4A8B-B0C5-79A05293DA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6881" y="621761"/>
            <a:ext cx="866829" cy="87260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2334D556-CF5E-4A17-A5B8-36A99462D4EC}"/>
              </a:ext>
            </a:extLst>
          </p:cNvPr>
          <p:cNvSpPr txBox="1"/>
          <p:nvPr/>
        </p:nvSpPr>
        <p:spPr>
          <a:xfrm>
            <a:off x="2628617" y="1419880"/>
            <a:ext cx="60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3659896-4AED-4EE0-BCE7-E5F403E32FE2}"/>
              </a:ext>
            </a:extLst>
          </p:cNvPr>
          <p:cNvSpPr/>
          <p:nvPr/>
        </p:nvSpPr>
        <p:spPr>
          <a:xfrm>
            <a:off x="3391822" y="2637845"/>
            <a:ext cx="1835118" cy="47509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482400">
                    <a:lumMod val="10000"/>
                    <a:lumOff val="90000"/>
                  </a:srgb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ĐÁP ÁN: </a:t>
            </a:r>
          </a:p>
        </p:txBody>
      </p:sp>
      <p:grpSp>
        <p:nvGrpSpPr>
          <p:cNvPr id="103" name="ĐÁP ÁN C">
            <a:extLst>
              <a:ext uri="{FF2B5EF4-FFF2-40B4-BE49-F238E27FC236}">
                <a16:creationId xmlns:a16="http://schemas.microsoft.com/office/drawing/2014/main" id="{AE0C0F12-1454-422B-82A9-233005372AB9}"/>
              </a:ext>
            </a:extLst>
          </p:cNvPr>
          <p:cNvGrpSpPr/>
          <p:nvPr/>
        </p:nvGrpSpPr>
        <p:grpSpPr>
          <a:xfrm>
            <a:off x="4772719" y="3171486"/>
            <a:ext cx="3337486" cy="665018"/>
            <a:chOff x="3765278" y="4073237"/>
            <a:chExt cx="3337486" cy="665018"/>
          </a:xfrm>
          <a:solidFill>
            <a:srgbClr val="799CF2"/>
          </a:solidFill>
        </p:grpSpPr>
        <p:sp>
          <p:nvSpPr>
            <p:cNvPr id="104" name="đáp án A">
              <a:extLst>
                <a:ext uri="{FF2B5EF4-FFF2-40B4-BE49-F238E27FC236}">
                  <a16:creationId xmlns:a16="http://schemas.microsoft.com/office/drawing/2014/main" id="{8A170EB1-2E60-41BD-A84B-EA998B33349B}"/>
                </a:ext>
              </a:extLst>
            </p:cNvPr>
            <p:cNvSpPr/>
            <p:nvPr/>
          </p:nvSpPr>
          <p:spPr>
            <a:xfrm>
              <a:off x="3848405" y="4073237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VÔ CẢM</a:t>
              </a:r>
              <a:endParaRPr lang="vi-VN" sz="1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687D0E3-D4C7-4656-A0DB-A9A6FCDADA3F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C</a:t>
              </a:r>
              <a:endParaRPr lang="vi-VN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6" name="Oval 105">
            <a:extLst>
              <a:ext uri="{FF2B5EF4-FFF2-40B4-BE49-F238E27FC236}">
                <a16:creationId xmlns:a16="http://schemas.microsoft.com/office/drawing/2014/main" id="{2E737183-F57B-42B0-8B19-FB8817D93530}"/>
              </a:ext>
            </a:extLst>
          </p:cNvPr>
          <p:cNvSpPr/>
          <p:nvPr/>
        </p:nvSpPr>
        <p:spPr>
          <a:xfrm>
            <a:off x="4869585" y="3259687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b="1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2" name="ĐÁP ÁN D">
            <a:extLst>
              <a:ext uri="{FF2B5EF4-FFF2-40B4-BE49-F238E27FC236}">
                <a16:creationId xmlns:a16="http://schemas.microsoft.com/office/drawing/2014/main" id="{60CD2A72-005E-405A-9C17-1CE9D3339A57}"/>
              </a:ext>
            </a:extLst>
          </p:cNvPr>
          <p:cNvGrpSpPr/>
          <p:nvPr/>
        </p:nvGrpSpPr>
        <p:grpSpPr>
          <a:xfrm>
            <a:off x="4755378" y="4235144"/>
            <a:ext cx="3337486" cy="665018"/>
            <a:chOff x="3765278" y="4073237"/>
            <a:chExt cx="3337486" cy="665018"/>
          </a:xfrm>
          <a:solidFill>
            <a:srgbClr val="799CF2"/>
          </a:solidFill>
        </p:grpSpPr>
        <p:sp>
          <p:nvSpPr>
            <p:cNvPr id="113" name="đáp án A">
              <a:extLst>
                <a:ext uri="{FF2B5EF4-FFF2-40B4-BE49-F238E27FC236}">
                  <a16:creationId xmlns:a16="http://schemas.microsoft.com/office/drawing/2014/main" id="{09B48E93-AA20-4AE2-8FDE-5C76E1D1CECF}"/>
                </a:ext>
              </a:extLst>
            </p:cNvPr>
            <p:cNvSpPr/>
            <p:nvPr/>
          </p:nvSpPr>
          <p:spPr>
            <a:xfrm>
              <a:off x="3848405" y="4073237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TÀN NHẪN</a:t>
              </a:r>
              <a:endParaRPr lang="vi-VN" sz="1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743C61A-E8B5-4132-9E3B-9FB908D1D554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D</a:t>
              </a:r>
              <a:endParaRPr lang="vi-VN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981586DB-98E2-43FF-9FC2-88F3482A8ECA}"/>
              </a:ext>
            </a:extLst>
          </p:cNvPr>
          <p:cNvSpPr/>
          <p:nvPr/>
        </p:nvSpPr>
        <p:spPr>
          <a:xfrm>
            <a:off x="4835848" y="4335141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b="1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dem giay 10">
            <a:hlinkClick r:id="" action="ppaction://media"/>
            <a:extLst>
              <a:ext uri="{FF2B5EF4-FFF2-40B4-BE49-F238E27FC236}">
                <a16:creationId xmlns:a16="http://schemas.microsoft.com/office/drawing/2014/main" id="{185C6156-5EA3-4425-8144-05E7E9C9C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5980" y="1655230"/>
            <a:ext cx="1024104" cy="576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6B949F-3A51-473B-9156-A8B31FB4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32" y="426151"/>
            <a:ext cx="1202960" cy="972605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BFA917CE-7B96-469D-BC6D-2BCFD6F91FD2}"/>
              </a:ext>
            </a:extLst>
          </p:cNvPr>
          <p:cNvSpPr/>
          <p:nvPr/>
        </p:nvSpPr>
        <p:spPr>
          <a:xfrm>
            <a:off x="565162" y="4305282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b="1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 descr="A picture containing text, lamp, vector graphics&#10;&#10;Description automatically generated">
            <a:extLst>
              <a:ext uri="{FF2B5EF4-FFF2-40B4-BE49-F238E27FC236}">
                <a16:creationId xmlns:a16="http://schemas.microsoft.com/office/drawing/2014/main" id="{7A1D7AB8-F2FA-4903-9328-866276D3CE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40" y="4859298"/>
            <a:ext cx="739874" cy="594021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:a16="http://schemas.microsoft.com/office/drawing/2014/main" id="{9CAC3C48-D79E-4880-9D1F-515C463411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47" y="5091336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"/>
          <p:cNvSpPr/>
          <p:nvPr/>
        </p:nvSpPr>
        <p:spPr>
          <a:xfrm>
            <a:off x="283385" y="1334610"/>
            <a:ext cx="8639711" cy="4109441"/>
          </a:xfrm>
          <a:prstGeom prst="roundRect">
            <a:avLst>
              <a:gd name="adj" fmla="val 4166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223"/>
          <p:cNvSpPr txBox="1"/>
          <p:nvPr/>
        </p:nvSpPr>
        <p:spPr>
          <a:xfrm>
            <a:off x="2862154" y="1969494"/>
            <a:ext cx="71365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500" dirty="0">
                <a:solidFill>
                  <a:prstClr val="white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01</a:t>
            </a:r>
            <a:endParaRPr lang="zh-CN" altLang="en-US" sz="4500" dirty="0">
              <a:solidFill>
                <a:prstClr val="white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pic>
        <p:nvPicPr>
          <p:cNvPr id="69" name="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28" y="1247593"/>
            <a:ext cx="1393157" cy="1838194"/>
          </a:xfrm>
          <a:prstGeom prst="rect">
            <a:avLst/>
          </a:prstGeom>
        </p:spPr>
      </p:pic>
      <p:pic>
        <p:nvPicPr>
          <p:cNvPr id="57" name="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" y="260131"/>
            <a:ext cx="9156078" cy="1232822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4B9ABA8-151F-4C1A-ACB9-9DF3FBF04D90}"/>
              </a:ext>
            </a:extLst>
          </p:cNvPr>
          <p:cNvSpPr/>
          <p:nvPr/>
        </p:nvSpPr>
        <p:spPr>
          <a:xfrm>
            <a:off x="2310434" y="875006"/>
            <a:ext cx="6550181" cy="1704090"/>
          </a:xfrm>
          <a:prstGeom prst="roundRect">
            <a:avLst>
              <a:gd name="adj" fmla="val 17546"/>
            </a:avLst>
          </a:prstGeom>
          <a:solidFill>
            <a:srgbClr val="FFEE8E"/>
          </a:solidFill>
          <a:ln w="76200" cap="flat" cmpd="sng" algn="ctr">
            <a:solidFill>
              <a:srgbClr val="CB2E81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800" kern="0" dirty="0">
              <a:solidFill>
                <a:srgbClr val="FFEE8E"/>
              </a:solidFill>
              <a:latin typeface="#9Slide03 Kaleko 105 Round Bold" pitchFamily="2" charset="0"/>
              <a:sym typeface="Arial"/>
            </a:endParaRPr>
          </a:p>
        </p:txBody>
      </p:sp>
      <p:grpSp>
        <p:nvGrpSpPr>
          <p:cNvPr id="85" name="ĐÁP ÁN B" descr="Chăm chỉ, quyết tâm &#10;đạt mục tiêu.&#10;">
            <a:extLst>
              <a:ext uri="{FF2B5EF4-FFF2-40B4-BE49-F238E27FC236}">
                <a16:creationId xmlns:a16="http://schemas.microsoft.com/office/drawing/2014/main" id="{6B6D639F-4654-469D-A738-BB6ADB4AC817}"/>
              </a:ext>
            </a:extLst>
          </p:cNvPr>
          <p:cNvGrpSpPr/>
          <p:nvPr/>
        </p:nvGrpSpPr>
        <p:grpSpPr>
          <a:xfrm>
            <a:off x="4692328" y="3213850"/>
            <a:ext cx="3544118" cy="813024"/>
            <a:chOff x="3772347" y="4072404"/>
            <a:chExt cx="3544118" cy="665018"/>
          </a:xfrm>
          <a:solidFill>
            <a:srgbClr val="83A7FF"/>
          </a:solidFill>
        </p:grpSpPr>
        <p:sp>
          <p:nvSpPr>
            <p:cNvPr id="86" name="đáp án B">
              <a:extLst>
                <a:ext uri="{FF2B5EF4-FFF2-40B4-BE49-F238E27FC236}">
                  <a16:creationId xmlns:a16="http://schemas.microsoft.com/office/drawing/2014/main" id="{B9F7B40C-85F7-4027-A3A7-0FD61BE76793}"/>
                </a:ext>
              </a:extLst>
            </p:cNvPr>
            <p:cNvSpPr/>
            <p:nvPr/>
          </p:nvSpPr>
          <p:spPr>
            <a:xfrm>
              <a:off x="3772347" y="4072404"/>
              <a:ext cx="3544118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</a:t>
              </a:r>
              <a:r>
                <a:rPr lang="vi-VN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Chăm </a:t>
              </a:r>
              <a:r>
                <a:rPr lang="vi-VN" sz="2400" dirty="0">
                  <a:latin typeface="Times New Roman" panose="02020603050405020304" pitchFamily="18" charset="0"/>
                </a:rPr>
                <a:t>chỉ, quyết tâm</a:t>
              </a:r>
              <a:r>
                <a:rPr lang="en-US" sz="2400" dirty="0">
                  <a:latin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</a:rPr>
                <a:t>đạt mục tiêu.</a:t>
              </a:r>
              <a:endParaRPr lang="vi-VN" sz="2400" dirty="0">
                <a:latin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BDE569D-598D-477D-8222-40E3FF9EC5C5}"/>
                </a:ext>
              </a:extLst>
            </p:cNvPr>
            <p:cNvSpPr/>
            <p:nvPr/>
          </p:nvSpPr>
          <p:spPr>
            <a:xfrm>
              <a:off x="3817241" y="4104809"/>
              <a:ext cx="686650" cy="60020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vi-VN" sz="2400" b="1" kern="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C</a:t>
              </a:r>
            </a:p>
          </p:txBody>
        </p:sp>
      </p:grpSp>
      <p:sp>
        <p:nvSpPr>
          <p:cNvPr id="89" name="THỜI GIAN">
            <a:extLst>
              <a:ext uri="{FF2B5EF4-FFF2-40B4-BE49-F238E27FC236}">
                <a16:creationId xmlns:a16="http://schemas.microsoft.com/office/drawing/2014/main" id="{986F7A93-0489-4CFF-9EAA-C1DF5B70545D}"/>
              </a:ext>
            </a:extLst>
          </p:cNvPr>
          <p:cNvSpPr/>
          <p:nvPr/>
        </p:nvSpPr>
        <p:spPr>
          <a:xfrm>
            <a:off x="1080104" y="1179539"/>
            <a:ext cx="1172966" cy="390107"/>
          </a:xfrm>
          <a:prstGeom prst="roundRect">
            <a:avLst/>
          </a:prstGeom>
          <a:solidFill>
            <a:srgbClr val="CC0098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1500" b="1" kern="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THỜI GIAN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49797BA-AD7C-4CE7-8041-E75598F0F95E}"/>
              </a:ext>
            </a:extLst>
          </p:cNvPr>
          <p:cNvSpPr/>
          <p:nvPr/>
        </p:nvSpPr>
        <p:spPr>
          <a:xfrm>
            <a:off x="4855334" y="3375023"/>
            <a:ext cx="463138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91" name="ĐÁP ÁN A">
            <a:extLst>
              <a:ext uri="{FF2B5EF4-FFF2-40B4-BE49-F238E27FC236}">
                <a16:creationId xmlns:a16="http://schemas.microsoft.com/office/drawing/2014/main" id="{9B3FC1B6-633D-457E-9615-7D18B557A703}"/>
              </a:ext>
            </a:extLst>
          </p:cNvPr>
          <p:cNvGrpSpPr/>
          <p:nvPr/>
        </p:nvGrpSpPr>
        <p:grpSpPr>
          <a:xfrm>
            <a:off x="336289" y="4229762"/>
            <a:ext cx="3543612" cy="813026"/>
            <a:chOff x="3683672" y="4073237"/>
            <a:chExt cx="3419092" cy="686076"/>
          </a:xfrm>
          <a:solidFill>
            <a:srgbClr val="799CF2"/>
          </a:solidFill>
        </p:grpSpPr>
        <p:sp>
          <p:nvSpPr>
            <p:cNvPr id="92" name="đáp án A">
              <a:extLst>
                <a:ext uri="{FF2B5EF4-FFF2-40B4-BE49-F238E27FC236}">
                  <a16:creationId xmlns:a16="http://schemas.microsoft.com/office/drawing/2014/main" id="{2FF828EA-B5C7-4893-924C-645DA8988EA8}"/>
                </a:ext>
              </a:extLst>
            </p:cNvPr>
            <p:cNvSpPr/>
            <p:nvPr/>
          </p:nvSpPr>
          <p:spPr>
            <a:xfrm>
              <a:off x="3848405" y="4073237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</a:t>
              </a:r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000" dirty="0">
                  <a:latin typeface="Times New Roman" panose="02020603050405020304" pitchFamily="18" charset="0"/>
                </a:rPr>
                <a:t>Từ bỏ mọi việc khi gặp khó khăn.</a:t>
              </a:r>
              <a:endParaRPr lang="vi-VN" sz="2200" dirty="0">
                <a:latin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06D0D9E-6E20-4742-BAF6-881013FC3FEB}"/>
                </a:ext>
              </a:extLst>
            </p:cNvPr>
            <p:cNvSpPr/>
            <p:nvPr/>
          </p:nvSpPr>
          <p:spPr>
            <a:xfrm>
              <a:off x="3683672" y="4094295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B</a:t>
              </a:r>
              <a:endParaRPr lang="vi-VN" sz="2400" b="1" kern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pic>
        <p:nvPicPr>
          <p:cNvPr id="14" name="NGÔI NHÀ">
            <a:hlinkClick r:id="rId8" action="ppaction://hlinksldjump" highlightClick="1">
              <a:snd r:embed="rId9" name="chimes.wav"/>
            </a:hlinkClick>
            <a:extLst>
              <a:ext uri="{FF2B5EF4-FFF2-40B4-BE49-F238E27FC236}">
                <a16:creationId xmlns:a16="http://schemas.microsoft.com/office/drawing/2014/main" id="{D3363538-C39A-4A8B-B0C5-79A05293DA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5438" y="547665"/>
            <a:ext cx="866829" cy="87260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2334D556-CF5E-4A17-A5B8-36A99462D4EC}"/>
              </a:ext>
            </a:extLst>
          </p:cNvPr>
          <p:cNvSpPr txBox="1"/>
          <p:nvPr/>
        </p:nvSpPr>
        <p:spPr>
          <a:xfrm>
            <a:off x="2542395" y="1347911"/>
            <a:ext cx="6057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vi-VN" sz="2800" b="1" dirty="0">
                <a:solidFill>
                  <a:srgbClr val="CB2E8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 vi nào dưới đây góp phần rèn luyện đức tính siêng năng, kiên trì?</a:t>
            </a:r>
            <a:endParaRPr lang="en-US" sz="2800" b="1" dirty="0">
              <a:solidFill>
                <a:srgbClr val="CB2E8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3659896-4AED-4EE0-BCE7-E5F403E32FE2}"/>
              </a:ext>
            </a:extLst>
          </p:cNvPr>
          <p:cNvSpPr/>
          <p:nvPr/>
        </p:nvSpPr>
        <p:spPr>
          <a:xfrm>
            <a:off x="3163805" y="2638754"/>
            <a:ext cx="1835118" cy="47509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482400">
                    <a:lumMod val="10000"/>
                    <a:lumOff val="9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ĐÁP ÁN: </a:t>
            </a:r>
          </a:p>
        </p:txBody>
      </p:sp>
      <p:grpSp>
        <p:nvGrpSpPr>
          <p:cNvPr id="103" name="ĐÁP ÁN C">
            <a:extLst>
              <a:ext uri="{FF2B5EF4-FFF2-40B4-BE49-F238E27FC236}">
                <a16:creationId xmlns:a16="http://schemas.microsoft.com/office/drawing/2014/main" id="{AE0C0F12-1454-422B-82A9-233005372AB9}"/>
              </a:ext>
            </a:extLst>
          </p:cNvPr>
          <p:cNvGrpSpPr/>
          <p:nvPr/>
        </p:nvGrpSpPr>
        <p:grpSpPr>
          <a:xfrm>
            <a:off x="357314" y="3187576"/>
            <a:ext cx="3469595" cy="844862"/>
            <a:chOff x="3654194" y="4042061"/>
            <a:chExt cx="3469595" cy="844862"/>
          </a:xfrm>
          <a:solidFill>
            <a:srgbClr val="799CF2"/>
          </a:solidFill>
        </p:grpSpPr>
        <p:sp>
          <p:nvSpPr>
            <p:cNvPr id="104" name="đáp án A">
              <a:extLst>
                <a:ext uri="{FF2B5EF4-FFF2-40B4-BE49-F238E27FC236}">
                  <a16:creationId xmlns:a16="http://schemas.microsoft.com/office/drawing/2014/main" id="{8A170EB1-2E60-41BD-A84B-EA998B33349B}"/>
                </a:ext>
              </a:extLst>
            </p:cNvPr>
            <p:cNvSpPr/>
            <p:nvPr/>
          </p:nvSpPr>
          <p:spPr>
            <a:xfrm>
              <a:off x="3654194" y="4042061"/>
              <a:ext cx="3469595" cy="844862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</a:t>
              </a:r>
              <a:r>
                <a:rPr lang="vi-VN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 việc theo sở thích cá nhân.</a:t>
              </a:r>
              <a:endParaRPr lang="vi-VN" sz="1600" kern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687D0E3-D4C7-4656-A0DB-A9A6FCDADA3F}"/>
                </a:ext>
              </a:extLst>
            </p:cNvPr>
            <p:cNvSpPr/>
            <p:nvPr/>
          </p:nvSpPr>
          <p:spPr>
            <a:xfrm>
              <a:off x="3730781" y="4139044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vi-VN" sz="2400" b="1" kern="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A</a:t>
              </a:r>
            </a:p>
          </p:txBody>
        </p:sp>
      </p:grpSp>
      <p:sp>
        <p:nvSpPr>
          <p:cNvPr id="106" name="Oval 105">
            <a:extLst>
              <a:ext uri="{FF2B5EF4-FFF2-40B4-BE49-F238E27FC236}">
                <a16:creationId xmlns:a16="http://schemas.microsoft.com/office/drawing/2014/main" id="{2E737183-F57B-42B0-8B19-FB8817D93530}"/>
              </a:ext>
            </a:extLst>
          </p:cNvPr>
          <p:cNvSpPr/>
          <p:nvPr/>
        </p:nvSpPr>
        <p:spPr>
          <a:xfrm>
            <a:off x="517883" y="3361808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112" name="ĐÁP ÁN D">
            <a:extLst>
              <a:ext uri="{FF2B5EF4-FFF2-40B4-BE49-F238E27FC236}">
                <a16:creationId xmlns:a16="http://schemas.microsoft.com/office/drawing/2014/main" id="{60CD2A72-005E-405A-9C17-1CE9D3339A57}"/>
              </a:ext>
            </a:extLst>
          </p:cNvPr>
          <p:cNvGrpSpPr/>
          <p:nvPr/>
        </p:nvGrpSpPr>
        <p:grpSpPr>
          <a:xfrm>
            <a:off x="4770414" y="4235144"/>
            <a:ext cx="3485388" cy="813024"/>
            <a:chOff x="3779757" y="4073237"/>
            <a:chExt cx="3356303" cy="665018"/>
          </a:xfrm>
          <a:solidFill>
            <a:srgbClr val="799CF2"/>
          </a:solidFill>
        </p:grpSpPr>
        <p:sp>
          <p:nvSpPr>
            <p:cNvPr id="113" name="đáp án A">
              <a:extLst>
                <a:ext uri="{FF2B5EF4-FFF2-40B4-BE49-F238E27FC236}">
                  <a16:creationId xmlns:a16="http://schemas.microsoft.com/office/drawing/2014/main" id="{09B48E93-AA20-4AE2-8FDE-5C76E1D1CECF}"/>
                </a:ext>
              </a:extLst>
            </p:cNvPr>
            <p:cNvSpPr/>
            <p:nvPr/>
          </p:nvSpPr>
          <p:spPr>
            <a:xfrm>
              <a:off x="3848406" y="4073237"/>
              <a:ext cx="3287654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indent="179705" algn="ctr">
                <a:tabLst>
                  <a:tab pos="3261360" algn="l"/>
                </a:tabLst>
              </a:pPr>
              <a:r>
                <a:rPr lang="en-US" sz="23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 </a:t>
              </a:r>
              <a:r>
                <a:rPr lang="vi-VN" sz="2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Ỷ </a:t>
              </a:r>
              <a:r>
                <a:rPr lang="en-US" sz="2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</a:t>
              </a:r>
              <a:r>
                <a:rPr lang="vi-VN" sz="2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ại vào ngườ</a:t>
              </a:r>
              <a:r>
                <a:rPr lang="en-US" sz="23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</a:t>
              </a:r>
              <a:r>
                <a:rPr lang="en-US" sz="2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r>
                <a:rPr lang="vi-VN" sz="2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 khi làm việc.</a:t>
              </a:r>
              <a:endPara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743C61A-E8B5-4132-9E3B-9FB908D1D554}"/>
                </a:ext>
              </a:extLst>
            </p:cNvPr>
            <p:cNvSpPr/>
            <p:nvPr/>
          </p:nvSpPr>
          <p:spPr>
            <a:xfrm>
              <a:off x="3779757" y="4124921"/>
              <a:ext cx="682770" cy="561650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D</a:t>
              </a:r>
              <a:endParaRPr lang="vi-VN" sz="2400" b="1" kern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981586DB-98E2-43FF-9FC2-88F3482A8ECA}"/>
              </a:ext>
            </a:extLst>
          </p:cNvPr>
          <p:cNvSpPr/>
          <p:nvPr/>
        </p:nvSpPr>
        <p:spPr>
          <a:xfrm>
            <a:off x="4876642" y="4412732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2" name="dem giay 10">
            <a:hlinkClick r:id="" action="ppaction://media"/>
            <a:extLst>
              <a:ext uri="{FF2B5EF4-FFF2-40B4-BE49-F238E27FC236}">
                <a16:creationId xmlns:a16="http://schemas.microsoft.com/office/drawing/2014/main" id="{185C6156-5EA3-4425-8144-05E7E9C9C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5980" y="1655230"/>
            <a:ext cx="1024104" cy="576059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BFA917CE-7B96-469D-BC6D-2BCFD6F91FD2}"/>
              </a:ext>
            </a:extLst>
          </p:cNvPr>
          <p:cNvSpPr/>
          <p:nvPr/>
        </p:nvSpPr>
        <p:spPr>
          <a:xfrm>
            <a:off x="442930" y="4406672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9C0F0-E603-47FE-9599-FDB259C163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87" y="571716"/>
            <a:ext cx="935670" cy="776407"/>
          </a:xfrm>
          <a:prstGeom prst="rect">
            <a:avLst/>
          </a:prstGeom>
        </p:spPr>
      </p:pic>
      <p:pic>
        <p:nvPicPr>
          <p:cNvPr id="34" name="Picture 33" descr="A picture containing text, lamp, vector graphics&#10;&#10;Description automatically generated">
            <a:extLst>
              <a:ext uri="{FF2B5EF4-FFF2-40B4-BE49-F238E27FC236}">
                <a16:creationId xmlns:a16="http://schemas.microsoft.com/office/drawing/2014/main" id="{1BF9AD4F-AF08-42A9-B53C-584F39F1B3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65" y="5027434"/>
            <a:ext cx="739874" cy="5940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9DE9588-467B-4283-BA86-7258999BCF42}"/>
                  </a:ext>
                </a:extLst>
              </p14:cNvPr>
              <p14:cNvContentPartPr/>
              <p14:nvPr/>
            </p14:nvContentPartPr>
            <p14:xfrm>
              <a:off x="8745120" y="92016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9DE9588-467B-4283-BA86-7258999BCF4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35760" y="9108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btnInknoeActivity" hidden="1">
            <a:extLst>
              <a:ext uri="{FF2B5EF4-FFF2-40B4-BE49-F238E27FC236}">
                <a16:creationId xmlns:a16="http://schemas.microsoft.com/office/drawing/2014/main" id="{95A3892F-36A1-4D97-9689-D7C4B3DA22D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r:link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02" y="5112202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"/>
          <p:cNvSpPr/>
          <p:nvPr/>
        </p:nvSpPr>
        <p:spPr>
          <a:xfrm>
            <a:off x="458496" y="1173769"/>
            <a:ext cx="8475674" cy="4109441"/>
          </a:xfrm>
          <a:prstGeom prst="roundRect">
            <a:avLst>
              <a:gd name="adj" fmla="val 4166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223"/>
          <p:cNvSpPr txBox="1"/>
          <p:nvPr/>
        </p:nvSpPr>
        <p:spPr>
          <a:xfrm>
            <a:off x="2862154" y="1969494"/>
            <a:ext cx="71365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500" dirty="0">
                <a:solidFill>
                  <a:prstClr val="white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01</a:t>
            </a:r>
            <a:endParaRPr lang="zh-CN" altLang="en-US" sz="4500" dirty="0">
              <a:solidFill>
                <a:prstClr val="white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pic>
        <p:nvPicPr>
          <p:cNvPr id="69" name="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" y="1198092"/>
            <a:ext cx="1276238" cy="1683925"/>
          </a:xfrm>
          <a:prstGeom prst="rect">
            <a:avLst/>
          </a:prstGeom>
        </p:spPr>
      </p:pic>
      <p:pic>
        <p:nvPicPr>
          <p:cNvPr id="57" name="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29"/>
            <a:ext cx="9201099" cy="1232822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4B9ABA8-151F-4C1A-ACB9-9DF3FBF04D90}"/>
              </a:ext>
            </a:extLst>
          </p:cNvPr>
          <p:cNvSpPr/>
          <p:nvPr/>
        </p:nvSpPr>
        <p:spPr>
          <a:xfrm>
            <a:off x="2310434" y="875006"/>
            <a:ext cx="6550181" cy="1704090"/>
          </a:xfrm>
          <a:prstGeom prst="roundRect">
            <a:avLst>
              <a:gd name="adj" fmla="val 17546"/>
            </a:avLst>
          </a:prstGeom>
          <a:solidFill>
            <a:srgbClr val="FFEE8E"/>
          </a:solidFill>
          <a:ln w="76200" cap="flat" cmpd="sng" algn="ctr">
            <a:solidFill>
              <a:srgbClr val="CB2E81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800" kern="0" dirty="0">
              <a:solidFill>
                <a:srgbClr val="FFEE8E"/>
              </a:solidFill>
              <a:latin typeface="#9Slide03 Kaleko 105 Round Bold" pitchFamily="2" charset="0"/>
              <a:sym typeface="Arial"/>
            </a:endParaRPr>
          </a:p>
        </p:txBody>
      </p:sp>
      <p:grpSp>
        <p:nvGrpSpPr>
          <p:cNvPr id="85" name="ĐÁP ÁN B">
            <a:extLst>
              <a:ext uri="{FF2B5EF4-FFF2-40B4-BE49-F238E27FC236}">
                <a16:creationId xmlns:a16="http://schemas.microsoft.com/office/drawing/2014/main" id="{6B6D639F-4654-469D-A738-BB6ADB4AC817}"/>
              </a:ext>
            </a:extLst>
          </p:cNvPr>
          <p:cNvGrpSpPr/>
          <p:nvPr/>
        </p:nvGrpSpPr>
        <p:grpSpPr>
          <a:xfrm>
            <a:off x="4700663" y="4184769"/>
            <a:ext cx="3447317" cy="700755"/>
            <a:chOff x="3765278" y="4073237"/>
            <a:chExt cx="3263970" cy="700755"/>
          </a:xfrm>
          <a:solidFill>
            <a:srgbClr val="83A7FF"/>
          </a:solidFill>
        </p:grpSpPr>
        <p:sp>
          <p:nvSpPr>
            <p:cNvPr id="86" name="đáp án B">
              <a:extLst>
                <a:ext uri="{FF2B5EF4-FFF2-40B4-BE49-F238E27FC236}">
                  <a16:creationId xmlns:a16="http://schemas.microsoft.com/office/drawing/2014/main" id="{B9F7B40C-85F7-4027-A3A7-0FD61BE76793}"/>
                </a:ext>
              </a:extLst>
            </p:cNvPr>
            <p:cNvSpPr/>
            <p:nvPr/>
          </p:nvSpPr>
          <p:spPr>
            <a:xfrm>
              <a:off x="3774889" y="4108974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Luôn</a:t>
              </a:r>
              <a:r>
                <a: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 bài </a:t>
              </a:r>
              <a:endPara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t</a:t>
              </a:r>
              <a:r>
                <a:rPr lang="vi-VN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rướ</a:t>
              </a:r>
              <a:r>
                <a: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 </a:t>
              </a:r>
              <a:r>
                <a:rPr lang="en-US" sz="2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đến lớp.</a:t>
              </a:r>
              <a:endParaRPr lang="vi-VN" sz="2200" kern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BDE569D-598D-477D-8222-40E3FF9EC5C5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vi-VN" sz="2400" b="1" kern="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D</a:t>
              </a:r>
            </a:p>
          </p:txBody>
        </p:sp>
      </p:grpSp>
      <p:sp>
        <p:nvSpPr>
          <p:cNvPr id="89" name="THỜI GIAN">
            <a:extLst>
              <a:ext uri="{FF2B5EF4-FFF2-40B4-BE49-F238E27FC236}">
                <a16:creationId xmlns:a16="http://schemas.microsoft.com/office/drawing/2014/main" id="{986F7A93-0489-4CFF-9EAA-C1DF5B70545D}"/>
              </a:ext>
            </a:extLst>
          </p:cNvPr>
          <p:cNvSpPr/>
          <p:nvPr/>
        </p:nvSpPr>
        <p:spPr>
          <a:xfrm>
            <a:off x="1080104" y="1179539"/>
            <a:ext cx="1172966" cy="390107"/>
          </a:xfrm>
          <a:prstGeom prst="roundRect">
            <a:avLst/>
          </a:prstGeom>
          <a:solidFill>
            <a:srgbClr val="CC0098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1500" b="1" kern="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THỜI GIAN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49797BA-AD7C-4CE7-8041-E75598F0F95E}"/>
              </a:ext>
            </a:extLst>
          </p:cNvPr>
          <p:cNvSpPr/>
          <p:nvPr/>
        </p:nvSpPr>
        <p:spPr>
          <a:xfrm>
            <a:off x="4808281" y="4282294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91" name="ĐÁP ÁN A">
            <a:extLst>
              <a:ext uri="{FF2B5EF4-FFF2-40B4-BE49-F238E27FC236}">
                <a16:creationId xmlns:a16="http://schemas.microsoft.com/office/drawing/2014/main" id="{9B3FC1B6-633D-457E-9615-7D18B557A703}"/>
              </a:ext>
            </a:extLst>
          </p:cNvPr>
          <p:cNvGrpSpPr/>
          <p:nvPr/>
        </p:nvGrpSpPr>
        <p:grpSpPr>
          <a:xfrm>
            <a:off x="519330" y="4220506"/>
            <a:ext cx="3411931" cy="665018"/>
            <a:chOff x="3812381" y="4073237"/>
            <a:chExt cx="3290383" cy="665018"/>
          </a:xfrm>
          <a:solidFill>
            <a:srgbClr val="799CF2"/>
          </a:solidFill>
        </p:grpSpPr>
        <p:sp>
          <p:nvSpPr>
            <p:cNvPr id="92" name="đáp án A">
              <a:extLst>
                <a:ext uri="{FF2B5EF4-FFF2-40B4-BE49-F238E27FC236}">
                  <a16:creationId xmlns:a16="http://schemas.microsoft.com/office/drawing/2014/main" id="{2FF828EA-B5C7-4893-924C-645DA8988EA8}"/>
                </a:ext>
              </a:extLst>
            </p:cNvPr>
            <p:cNvSpPr/>
            <p:nvPr/>
          </p:nvSpPr>
          <p:spPr>
            <a:xfrm>
              <a:off x="3848405" y="4073237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Trốn</a:t>
              </a:r>
              <a:r>
                <a:rPr lang="vi-VN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học chơi game.</a:t>
              </a:r>
              <a:endParaRPr lang="vi-VN" sz="2200" kern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06D0D9E-6E20-4742-BAF6-881013FC3FEB}"/>
                </a:ext>
              </a:extLst>
            </p:cNvPr>
            <p:cNvSpPr/>
            <p:nvPr/>
          </p:nvSpPr>
          <p:spPr>
            <a:xfrm>
              <a:off x="3812381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B</a:t>
              </a:r>
              <a:endParaRPr lang="vi-VN" sz="2400" b="1" kern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pic>
        <p:nvPicPr>
          <p:cNvPr id="14" name="NGÔI NHÀ">
            <a:hlinkClick r:id="rId8" action="ppaction://hlinksldjump" highlightClick="1">
              <a:snd r:embed="rId9" name="chimes.wav"/>
            </a:hlinkClick>
            <a:extLst>
              <a:ext uri="{FF2B5EF4-FFF2-40B4-BE49-F238E27FC236}">
                <a16:creationId xmlns:a16="http://schemas.microsoft.com/office/drawing/2014/main" id="{D3363538-C39A-4A8B-B0C5-79A05293DA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0805" y="470518"/>
            <a:ext cx="866829" cy="87260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2334D556-CF5E-4A17-A5B8-36A99462D4EC}"/>
              </a:ext>
            </a:extLst>
          </p:cNvPr>
          <p:cNvSpPr txBox="1"/>
          <p:nvPr/>
        </p:nvSpPr>
        <p:spPr>
          <a:xfrm>
            <a:off x="2424078" y="1239682"/>
            <a:ext cx="6034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3200" b="1" dirty="0">
                <a:solidFill>
                  <a:srgbClr val="CB2E8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 làm nào dưới đây là biểu hiện của siêng năng, kiên trì?</a:t>
            </a:r>
            <a:endParaRPr lang="en-US" sz="3200" b="1" dirty="0">
              <a:solidFill>
                <a:srgbClr val="CB2E8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3659896-4AED-4EE0-BCE7-E5F403E32FE2}"/>
              </a:ext>
            </a:extLst>
          </p:cNvPr>
          <p:cNvSpPr/>
          <p:nvPr/>
        </p:nvSpPr>
        <p:spPr>
          <a:xfrm>
            <a:off x="3391822" y="2637845"/>
            <a:ext cx="1835118" cy="47509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482400">
                    <a:lumMod val="10000"/>
                    <a:lumOff val="9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ĐÁP ÁN: </a:t>
            </a:r>
          </a:p>
        </p:txBody>
      </p:sp>
      <p:grpSp>
        <p:nvGrpSpPr>
          <p:cNvPr id="103" name="ĐÁP ÁN C">
            <a:extLst>
              <a:ext uri="{FF2B5EF4-FFF2-40B4-BE49-F238E27FC236}">
                <a16:creationId xmlns:a16="http://schemas.microsoft.com/office/drawing/2014/main" id="{AE0C0F12-1454-422B-82A9-233005372AB9}"/>
              </a:ext>
            </a:extLst>
          </p:cNvPr>
          <p:cNvGrpSpPr/>
          <p:nvPr/>
        </p:nvGrpSpPr>
        <p:grpSpPr>
          <a:xfrm>
            <a:off x="533998" y="3170168"/>
            <a:ext cx="3397263" cy="774334"/>
            <a:chOff x="3804129" y="4073237"/>
            <a:chExt cx="3298635" cy="774334"/>
          </a:xfrm>
          <a:solidFill>
            <a:srgbClr val="799CF2"/>
          </a:solidFill>
        </p:grpSpPr>
        <p:sp>
          <p:nvSpPr>
            <p:cNvPr id="104" name="đáp án A">
              <a:extLst>
                <a:ext uri="{FF2B5EF4-FFF2-40B4-BE49-F238E27FC236}">
                  <a16:creationId xmlns:a16="http://schemas.microsoft.com/office/drawing/2014/main" id="{8A170EB1-2E60-41BD-A84B-EA998B33349B}"/>
                </a:ext>
              </a:extLst>
            </p:cNvPr>
            <p:cNvSpPr/>
            <p:nvPr/>
          </p:nvSpPr>
          <p:spPr>
            <a:xfrm>
              <a:off x="3848405" y="4073237"/>
              <a:ext cx="3254359" cy="774334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Chép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soạn</a:t>
              </a:r>
              <a:endParaRPr lang="en-US" sz="2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endParaRPr lang="vi-VN" sz="1800" kern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687D0E3-D4C7-4656-A0DB-A9A6FCDADA3F}"/>
                </a:ext>
              </a:extLst>
            </p:cNvPr>
            <p:cNvSpPr/>
            <p:nvPr/>
          </p:nvSpPr>
          <p:spPr>
            <a:xfrm>
              <a:off x="3804129" y="4107814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vi-VN" sz="2400" b="1" kern="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A</a:t>
              </a:r>
            </a:p>
          </p:txBody>
        </p:sp>
      </p:grpSp>
      <p:sp>
        <p:nvSpPr>
          <p:cNvPr id="106" name="Oval 105">
            <a:extLst>
              <a:ext uri="{FF2B5EF4-FFF2-40B4-BE49-F238E27FC236}">
                <a16:creationId xmlns:a16="http://schemas.microsoft.com/office/drawing/2014/main" id="{2E737183-F57B-42B0-8B19-FB8817D93530}"/>
              </a:ext>
            </a:extLst>
          </p:cNvPr>
          <p:cNvSpPr/>
          <p:nvPr/>
        </p:nvSpPr>
        <p:spPr>
          <a:xfrm>
            <a:off x="629036" y="3301250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112" name="ĐÁP ÁN D">
            <a:extLst>
              <a:ext uri="{FF2B5EF4-FFF2-40B4-BE49-F238E27FC236}">
                <a16:creationId xmlns:a16="http://schemas.microsoft.com/office/drawing/2014/main" id="{60CD2A72-005E-405A-9C17-1CE9D3339A57}"/>
              </a:ext>
            </a:extLst>
          </p:cNvPr>
          <p:cNvGrpSpPr/>
          <p:nvPr/>
        </p:nvGrpSpPr>
        <p:grpSpPr>
          <a:xfrm>
            <a:off x="4724400" y="3183082"/>
            <a:ext cx="3337486" cy="665018"/>
            <a:chOff x="3765278" y="4073237"/>
            <a:chExt cx="3337486" cy="665018"/>
          </a:xfrm>
          <a:solidFill>
            <a:srgbClr val="799CF2"/>
          </a:solidFill>
        </p:grpSpPr>
        <p:sp>
          <p:nvSpPr>
            <p:cNvPr id="113" name="đáp án A">
              <a:extLst>
                <a:ext uri="{FF2B5EF4-FFF2-40B4-BE49-F238E27FC236}">
                  <a16:creationId xmlns:a16="http://schemas.microsoft.com/office/drawing/2014/main" id="{09B48E93-AA20-4AE2-8FDE-5C76E1D1CECF}"/>
                </a:ext>
              </a:extLst>
            </p:cNvPr>
            <p:cNvSpPr/>
            <p:nvPr/>
          </p:nvSpPr>
          <p:spPr>
            <a:xfrm>
              <a:off x="3848405" y="4073237"/>
              <a:ext cx="3254359" cy="665018"/>
            </a:xfrm>
            <a:prstGeom prst="roundRect">
              <a:avLst>
                <a:gd name="adj" fmla="val 50000"/>
              </a:avLst>
            </a:prstGeom>
            <a:grpFill/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indent="179705" algn="ctr">
                <a:spcBef>
                  <a:spcPts val="0"/>
                </a:spcBef>
                <a:tabLst>
                  <a:tab pos="3261360" algn="l"/>
                </a:tabLst>
              </a:pPr>
              <a:r>
                <a:rPr lang="vi-VN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Thường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 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179705" algn="ctr">
                <a:spcBef>
                  <a:spcPts val="0"/>
                </a:spcBef>
                <a:tabLst>
                  <a:tab pos="3261360" algn="l"/>
                </a:tabLst>
              </a:pPr>
              <a:r>
                <a:rPr lang="vi-VN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 bài cũ.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743C61A-E8B5-4132-9E3B-9FB908D1D554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BE97D7"/>
            </a:solidFill>
            <a:ln w="57150" cap="flat" cmpd="sng" algn="ctr">
              <a:solidFill>
                <a:srgbClr val="FFA4AE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vi-VN" sz="2400" b="1" kern="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C</a:t>
              </a:r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981586DB-98E2-43FF-9FC2-88F3482A8ECA}"/>
              </a:ext>
            </a:extLst>
          </p:cNvPr>
          <p:cNvSpPr/>
          <p:nvPr/>
        </p:nvSpPr>
        <p:spPr>
          <a:xfrm>
            <a:off x="4837426" y="3301932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2" name="dem giay 10">
            <a:hlinkClick r:id="" action="ppaction://media"/>
            <a:extLst>
              <a:ext uri="{FF2B5EF4-FFF2-40B4-BE49-F238E27FC236}">
                <a16:creationId xmlns:a16="http://schemas.microsoft.com/office/drawing/2014/main" id="{185C6156-5EA3-4425-8144-05E7E9C9C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5980" y="1655230"/>
            <a:ext cx="1024104" cy="576059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BFA917CE-7B96-469D-BC6D-2BCFD6F91FD2}"/>
              </a:ext>
            </a:extLst>
          </p:cNvPr>
          <p:cNvSpPr/>
          <p:nvPr/>
        </p:nvSpPr>
        <p:spPr>
          <a:xfrm>
            <a:off x="608706" y="4323226"/>
            <a:ext cx="496574" cy="46996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vi-VN" sz="1400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4" name="Picture 3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8B788B51-A03C-4BC6-861E-80315D938C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23" y="412406"/>
            <a:ext cx="1160660" cy="900003"/>
          </a:xfrm>
          <a:prstGeom prst="rect">
            <a:avLst/>
          </a:prstGeom>
        </p:spPr>
      </p:pic>
      <p:pic>
        <p:nvPicPr>
          <p:cNvPr id="34" name="Picture 33" descr="A picture containing text, lamp, vector graphics&#10;&#10;Description automatically generated">
            <a:extLst>
              <a:ext uri="{FF2B5EF4-FFF2-40B4-BE49-F238E27FC236}">
                <a16:creationId xmlns:a16="http://schemas.microsoft.com/office/drawing/2014/main" id="{A7CF2841-144E-4055-BD9E-B8B5E5B5BE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40" y="4859298"/>
            <a:ext cx="739874" cy="594021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:a16="http://schemas.microsoft.com/office/drawing/2014/main" id="{731E7C7B-A90E-4263-A9AE-00C91658BE1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78" y="5077428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35"/>
          <p:cNvSpPr txBox="1">
            <a:spLocks noGrp="1"/>
          </p:cNvSpPr>
          <p:nvPr>
            <p:ph type="title"/>
          </p:nvPr>
        </p:nvSpPr>
        <p:spPr>
          <a:xfrm>
            <a:off x="720000" y="1479463"/>
            <a:ext cx="5445604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7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4" name="Google Shape;1214;p35"/>
          <p:cNvSpPr/>
          <p:nvPr/>
        </p:nvSpPr>
        <p:spPr>
          <a:xfrm>
            <a:off x="5463681" y="2470209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346818" y="9010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2569923" y="80642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4335963" y="480425"/>
            <a:ext cx="1601159" cy="50383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6527796" y="686958"/>
            <a:ext cx="2162455" cy="787882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505427" y="2811038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20" name="Google Shape;1220;p35"/>
          <p:cNvGrpSpPr/>
          <p:nvPr/>
        </p:nvGrpSpPr>
        <p:grpSpPr>
          <a:xfrm>
            <a:off x="6634209" y="1927445"/>
            <a:ext cx="2312836" cy="2933967"/>
            <a:chOff x="6607309" y="1724000"/>
            <a:chExt cx="2252251" cy="2857110"/>
          </a:xfrm>
        </p:grpSpPr>
        <p:sp>
          <p:nvSpPr>
            <p:cNvPr id="122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32" name="Google Shape;1232;p35"/>
          <p:cNvGrpSpPr/>
          <p:nvPr/>
        </p:nvGrpSpPr>
        <p:grpSpPr>
          <a:xfrm>
            <a:off x="5150658" y="4179476"/>
            <a:ext cx="4026800" cy="1268113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7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ideo tạo động lực số 01 &amp;quot;Sức mạnh của sự Kiên trì&amp;quot; - YouTube">
            <a:extLst>
              <a:ext uri="{FF2B5EF4-FFF2-40B4-BE49-F238E27FC236}">
                <a16:creationId xmlns:a16="http://schemas.microsoft.com/office/drawing/2014/main" id="{A41CAC5F-C39C-4EDF-8201-43152C253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4"/>
          <a:stretch/>
        </p:blipFill>
        <p:spPr bwMode="auto">
          <a:xfrm>
            <a:off x="0" y="824973"/>
            <a:ext cx="9117843" cy="489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4" descr="duong phan c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23900"/>
            <a:ext cx="9144000" cy="8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2FACA-D1CD-445D-8D10-948DA29E6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8" y="0"/>
            <a:ext cx="2180952" cy="70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909454"/>
      </p:ext>
    </p:extLst>
  </p:cSld>
  <p:clrMapOvr>
    <a:masterClrMapping/>
  </p:clrMapOvr>
  <p:transition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3351;p56"/>
          <p:cNvSpPr>
            <a:spLocks noChangeArrowheads="1"/>
          </p:cNvSpPr>
          <p:nvPr/>
        </p:nvSpPr>
        <p:spPr bwMode="auto">
          <a:xfrm>
            <a:off x="745331" y="2220516"/>
            <a:ext cx="2230042" cy="1306794"/>
          </a:xfrm>
          <a:prstGeom prst="roundRect">
            <a:avLst>
              <a:gd name="adj" fmla="val 3454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19" name="Google Shape;3352;p56"/>
          <p:cNvSpPr txBox="1">
            <a:spLocks noChangeArrowheads="1"/>
          </p:cNvSpPr>
          <p:nvPr/>
        </p:nvSpPr>
        <p:spPr bwMode="auto">
          <a:xfrm>
            <a:off x="829867" y="2381251"/>
            <a:ext cx="2010965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vi-VN" altLang="en-US" sz="1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TÍNH</a:t>
            </a:r>
          </a:p>
          <a:p>
            <a:pPr algn="ctr" eaLnBrk="1" hangingPunct="1"/>
            <a:r>
              <a:rPr lang="vi-VN" altLang="en-US" sz="1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 NĂNG </a:t>
            </a:r>
          </a:p>
          <a:p>
            <a:pPr algn="ctr" eaLnBrk="1" hangingPunct="1"/>
            <a:r>
              <a:rPr lang="vi-VN" altLang="en-US" sz="1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 TRÌ</a:t>
            </a:r>
          </a:p>
        </p:txBody>
      </p:sp>
      <p:sp>
        <p:nvSpPr>
          <p:cNvPr id="34820" name="Google Shape;3353;p56"/>
          <p:cNvSpPr>
            <a:spLocks noChangeArrowheads="1"/>
          </p:cNvSpPr>
          <p:nvPr/>
        </p:nvSpPr>
        <p:spPr bwMode="auto">
          <a:xfrm>
            <a:off x="6251973" y="2220516"/>
            <a:ext cx="2171700" cy="1224748"/>
          </a:xfrm>
          <a:prstGeom prst="roundRect">
            <a:avLst>
              <a:gd name="adj" fmla="val 4306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1" name="Google Shape;3354;p56"/>
          <p:cNvSpPr txBox="1">
            <a:spLocks noChangeArrowheads="1"/>
          </p:cNvSpPr>
          <p:nvPr/>
        </p:nvSpPr>
        <p:spPr bwMode="auto">
          <a:xfrm>
            <a:off x="6251973" y="2301478"/>
            <a:ext cx="2126456" cy="82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ĐÁNH GIÁ </a:t>
            </a:r>
          </a:p>
          <a:p>
            <a:pPr algn="ctr" eaLnBrk="1" hangingPunct="1"/>
            <a:r>
              <a:rPr lang="en-US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VIỆC THỰC HIỆN</a:t>
            </a:r>
          </a:p>
          <a:p>
            <a:pPr algn="ctr" eaLnBrk="1" hangingPunct="1"/>
            <a:r>
              <a:rPr lang="en-US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KẾ HOẠCH</a:t>
            </a:r>
          </a:p>
        </p:txBody>
      </p:sp>
      <p:grpSp>
        <p:nvGrpSpPr>
          <p:cNvPr id="34822" name="Google Shape;3357;p56"/>
          <p:cNvGrpSpPr>
            <a:grpSpLocks/>
          </p:cNvGrpSpPr>
          <p:nvPr/>
        </p:nvGrpSpPr>
        <p:grpSpPr bwMode="auto">
          <a:xfrm>
            <a:off x="4494610" y="1222773"/>
            <a:ext cx="1831181" cy="2445544"/>
            <a:chOff x="4508709" y="1070279"/>
            <a:chExt cx="2187855" cy="2920308"/>
          </a:xfrm>
        </p:grpSpPr>
        <p:sp>
          <p:nvSpPr>
            <p:cNvPr id="34882" name="Google Shape;3358;p56"/>
            <p:cNvSpPr>
              <a:spLocks/>
            </p:cNvSpPr>
            <p:nvPr/>
          </p:nvSpPr>
          <p:spPr bwMode="auto">
            <a:xfrm>
              <a:off x="4633698" y="3752223"/>
              <a:ext cx="1126972" cy="238363"/>
            </a:xfrm>
            <a:custGeom>
              <a:avLst/>
              <a:gdLst>
                <a:gd name="T0" fmla="*/ 2147483646 w 37157"/>
                <a:gd name="T1" fmla="*/ 0 h 7859"/>
                <a:gd name="T2" fmla="*/ 0 w 37157"/>
                <a:gd name="T3" fmla="*/ 2147483646 h 7859"/>
                <a:gd name="T4" fmla="*/ 2147483646 w 37157"/>
                <a:gd name="T5" fmla="*/ 2147483646 h 7859"/>
                <a:gd name="T6" fmla="*/ 2147483646 w 37157"/>
                <a:gd name="T7" fmla="*/ 2147483646 h 7859"/>
                <a:gd name="T8" fmla="*/ 2147483646 w 37157"/>
                <a:gd name="T9" fmla="*/ 0 h 78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157" h="7859" extrusionOk="0">
                  <a:moveTo>
                    <a:pt x="18565" y="0"/>
                  </a:moveTo>
                  <a:cubicBezTo>
                    <a:pt x="8324" y="0"/>
                    <a:pt x="0" y="1780"/>
                    <a:pt x="0" y="3943"/>
                  </a:cubicBezTo>
                  <a:cubicBezTo>
                    <a:pt x="0" y="6106"/>
                    <a:pt x="8324" y="7859"/>
                    <a:pt x="18565" y="7859"/>
                  </a:cubicBezTo>
                  <a:cubicBezTo>
                    <a:pt x="28833" y="7859"/>
                    <a:pt x="37157" y="6106"/>
                    <a:pt x="37157" y="3943"/>
                  </a:cubicBezTo>
                  <a:cubicBezTo>
                    <a:pt x="37157" y="1780"/>
                    <a:pt x="28833" y="0"/>
                    <a:pt x="185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83" name="Google Shape;3359;p56"/>
            <p:cNvSpPr>
              <a:spLocks/>
            </p:cNvSpPr>
            <p:nvPr/>
          </p:nvSpPr>
          <p:spPr bwMode="auto">
            <a:xfrm>
              <a:off x="4919375" y="1070279"/>
              <a:ext cx="1777189" cy="1184409"/>
            </a:xfrm>
            <a:custGeom>
              <a:avLst/>
              <a:gdLst>
                <a:gd name="T0" fmla="*/ 2147483646 w 58597"/>
                <a:gd name="T1" fmla="*/ 2147483646 h 39052"/>
                <a:gd name="T2" fmla="*/ 2147483646 w 58597"/>
                <a:gd name="T3" fmla="*/ 2147483646 h 39052"/>
                <a:gd name="T4" fmla="*/ 2147483646 w 58597"/>
                <a:gd name="T5" fmla="*/ 2147483646 h 39052"/>
                <a:gd name="T6" fmla="*/ 2147483646 w 58597"/>
                <a:gd name="T7" fmla="*/ 2147483646 h 39052"/>
                <a:gd name="T8" fmla="*/ 2147483646 w 58597"/>
                <a:gd name="T9" fmla="*/ 2147483646 h 39052"/>
                <a:gd name="T10" fmla="*/ 2147483646 w 58597"/>
                <a:gd name="T11" fmla="*/ 2147483646 h 39052"/>
                <a:gd name="T12" fmla="*/ 2147483646 w 58597"/>
                <a:gd name="T13" fmla="*/ 2147483646 h 39052"/>
                <a:gd name="T14" fmla="*/ 2147483646 w 58597"/>
                <a:gd name="T15" fmla="*/ 2147483646 h 39052"/>
                <a:gd name="T16" fmla="*/ 2147483646 w 58597"/>
                <a:gd name="T17" fmla="*/ 2147483646 h 39052"/>
                <a:gd name="T18" fmla="*/ 2147483646 w 58597"/>
                <a:gd name="T19" fmla="*/ 2147483646 h 39052"/>
                <a:gd name="T20" fmla="*/ 2147483646 w 58597"/>
                <a:gd name="T21" fmla="*/ 2147483646 h 39052"/>
                <a:gd name="T22" fmla="*/ 2147483646 w 58597"/>
                <a:gd name="T23" fmla="*/ 2147483646 h 39052"/>
                <a:gd name="T24" fmla="*/ 2147483646 w 58597"/>
                <a:gd name="T25" fmla="*/ 2147483646 h 39052"/>
                <a:gd name="T26" fmla="*/ 2147483646 w 58597"/>
                <a:gd name="T27" fmla="*/ 2147483646 h 39052"/>
                <a:gd name="T28" fmla="*/ 2147483646 w 58597"/>
                <a:gd name="T29" fmla="*/ 2147483646 h 39052"/>
                <a:gd name="T30" fmla="*/ 2147483646 w 58597"/>
                <a:gd name="T31" fmla="*/ 2147483646 h 39052"/>
                <a:gd name="T32" fmla="*/ 2147483646 w 58597"/>
                <a:gd name="T33" fmla="*/ 2147483646 h 39052"/>
                <a:gd name="T34" fmla="*/ 2147483646 w 58597"/>
                <a:gd name="T35" fmla="*/ 2147483646 h 39052"/>
                <a:gd name="T36" fmla="*/ 2147483646 w 58597"/>
                <a:gd name="T37" fmla="*/ 2147483646 h 39052"/>
                <a:gd name="T38" fmla="*/ 2147483646 w 58597"/>
                <a:gd name="T39" fmla="*/ 2147483646 h 39052"/>
                <a:gd name="T40" fmla="*/ 2147483646 w 58597"/>
                <a:gd name="T41" fmla="*/ 2147483646 h 39052"/>
                <a:gd name="T42" fmla="*/ 2147483646 w 58597"/>
                <a:gd name="T43" fmla="*/ 2147483646 h 39052"/>
                <a:gd name="T44" fmla="*/ 2147483646 w 58597"/>
                <a:gd name="T45" fmla="*/ 2147483646 h 39052"/>
                <a:gd name="T46" fmla="*/ 2147483646 w 58597"/>
                <a:gd name="T47" fmla="*/ 2147483646 h 39052"/>
                <a:gd name="T48" fmla="*/ 2147483646 w 58597"/>
                <a:gd name="T49" fmla="*/ 2147483646 h 39052"/>
                <a:gd name="T50" fmla="*/ 2147483646 w 58597"/>
                <a:gd name="T51" fmla="*/ 2147483646 h 39052"/>
                <a:gd name="T52" fmla="*/ 2147483646 w 58597"/>
                <a:gd name="T53" fmla="*/ 2147483646 h 39052"/>
                <a:gd name="T54" fmla="*/ 2147483646 w 58597"/>
                <a:gd name="T55" fmla="*/ 2147483646 h 390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8597" h="39052" extrusionOk="0">
                  <a:moveTo>
                    <a:pt x="40281" y="1"/>
                  </a:moveTo>
                  <a:cubicBezTo>
                    <a:pt x="37802" y="1"/>
                    <a:pt x="36162" y="1627"/>
                    <a:pt x="33816" y="2845"/>
                  </a:cubicBezTo>
                  <a:cubicBezTo>
                    <a:pt x="32201" y="3667"/>
                    <a:pt x="30394" y="4077"/>
                    <a:pt x="28614" y="4488"/>
                  </a:cubicBezTo>
                  <a:cubicBezTo>
                    <a:pt x="16539" y="7144"/>
                    <a:pt x="15170" y="15824"/>
                    <a:pt x="5942" y="18042"/>
                  </a:cubicBezTo>
                  <a:cubicBezTo>
                    <a:pt x="0" y="19466"/>
                    <a:pt x="192" y="26859"/>
                    <a:pt x="192" y="26859"/>
                  </a:cubicBezTo>
                  <a:cubicBezTo>
                    <a:pt x="2930" y="28036"/>
                    <a:pt x="5668" y="29186"/>
                    <a:pt x="8406" y="30364"/>
                  </a:cubicBezTo>
                  <a:cubicBezTo>
                    <a:pt x="10159" y="31130"/>
                    <a:pt x="6407" y="35758"/>
                    <a:pt x="7831" y="37045"/>
                  </a:cubicBezTo>
                  <a:cubicBezTo>
                    <a:pt x="8543" y="37702"/>
                    <a:pt x="10010" y="37872"/>
                    <a:pt x="11703" y="37872"/>
                  </a:cubicBezTo>
                  <a:cubicBezTo>
                    <a:pt x="12550" y="37872"/>
                    <a:pt x="13454" y="37830"/>
                    <a:pt x="14348" y="37784"/>
                  </a:cubicBezTo>
                  <a:cubicBezTo>
                    <a:pt x="15270" y="37737"/>
                    <a:pt x="16178" y="37690"/>
                    <a:pt x="17002" y="37690"/>
                  </a:cubicBezTo>
                  <a:cubicBezTo>
                    <a:pt x="18112" y="37690"/>
                    <a:pt x="19071" y="37775"/>
                    <a:pt x="19715" y="38058"/>
                  </a:cubicBezTo>
                  <a:cubicBezTo>
                    <a:pt x="21352" y="38745"/>
                    <a:pt x="23176" y="39051"/>
                    <a:pt x="24993" y="39051"/>
                  </a:cubicBezTo>
                  <a:cubicBezTo>
                    <a:pt x="26213" y="39051"/>
                    <a:pt x="27431" y="38913"/>
                    <a:pt x="28586" y="38660"/>
                  </a:cubicBezTo>
                  <a:cubicBezTo>
                    <a:pt x="31669" y="38010"/>
                    <a:pt x="34688" y="35729"/>
                    <a:pt x="37867" y="35729"/>
                  </a:cubicBezTo>
                  <a:cubicBezTo>
                    <a:pt x="38302" y="35729"/>
                    <a:pt x="38741" y="35772"/>
                    <a:pt x="39183" y="35867"/>
                  </a:cubicBezTo>
                  <a:cubicBezTo>
                    <a:pt x="40935" y="36251"/>
                    <a:pt x="42441" y="37236"/>
                    <a:pt x="44112" y="37839"/>
                  </a:cubicBezTo>
                  <a:cubicBezTo>
                    <a:pt x="44913" y="38128"/>
                    <a:pt x="45797" y="38322"/>
                    <a:pt x="46651" y="38322"/>
                  </a:cubicBezTo>
                  <a:cubicBezTo>
                    <a:pt x="47576" y="38322"/>
                    <a:pt x="48465" y="38094"/>
                    <a:pt x="49177" y="37510"/>
                  </a:cubicBezTo>
                  <a:cubicBezTo>
                    <a:pt x="50492" y="36470"/>
                    <a:pt x="50765" y="34717"/>
                    <a:pt x="51505" y="33293"/>
                  </a:cubicBezTo>
                  <a:cubicBezTo>
                    <a:pt x="52271" y="31787"/>
                    <a:pt x="53613" y="30802"/>
                    <a:pt x="55009" y="29871"/>
                  </a:cubicBezTo>
                  <a:cubicBezTo>
                    <a:pt x="56652" y="28748"/>
                    <a:pt x="58432" y="27324"/>
                    <a:pt x="58514" y="25325"/>
                  </a:cubicBezTo>
                  <a:cubicBezTo>
                    <a:pt x="58596" y="23710"/>
                    <a:pt x="57446" y="22259"/>
                    <a:pt x="56105" y="21328"/>
                  </a:cubicBezTo>
                  <a:cubicBezTo>
                    <a:pt x="54517" y="20260"/>
                    <a:pt x="52573" y="19794"/>
                    <a:pt x="50957" y="18726"/>
                  </a:cubicBezTo>
                  <a:cubicBezTo>
                    <a:pt x="49725" y="17878"/>
                    <a:pt x="48684" y="16618"/>
                    <a:pt x="48465" y="15167"/>
                  </a:cubicBezTo>
                  <a:cubicBezTo>
                    <a:pt x="48219" y="13524"/>
                    <a:pt x="48958" y="11936"/>
                    <a:pt x="49177" y="10293"/>
                  </a:cubicBezTo>
                  <a:cubicBezTo>
                    <a:pt x="49424" y="8212"/>
                    <a:pt x="48739" y="6240"/>
                    <a:pt x="47562" y="4515"/>
                  </a:cubicBezTo>
                  <a:cubicBezTo>
                    <a:pt x="46247" y="2517"/>
                    <a:pt x="44303" y="874"/>
                    <a:pt x="42003" y="244"/>
                  </a:cubicBezTo>
                  <a:cubicBezTo>
                    <a:pt x="41381" y="75"/>
                    <a:pt x="40812" y="1"/>
                    <a:pt x="40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84" name="Google Shape;3360;p56"/>
            <p:cNvSpPr>
              <a:spLocks/>
            </p:cNvSpPr>
            <p:nvPr/>
          </p:nvSpPr>
          <p:spPr bwMode="auto">
            <a:xfrm>
              <a:off x="5562154" y="2241171"/>
              <a:ext cx="114644" cy="15801"/>
            </a:xfrm>
            <a:custGeom>
              <a:avLst/>
              <a:gdLst>
                <a:gd name="T0" fmla="*/ 2147483646 w 3780"/>
                <a:gd name="T1" fmla="*/ 0 h 521"/>
                <a:gd name="T2" fmla="*/ 0 w 3780"/>
                <a:gd name="T3" fmla="*/ 2147483646 h 521"/>
                <a:gd name="T4" fmla="*/ 2147483646 w 3780"/>
                <a:gd name="T5" fmla="*/ 2147483646 h 521"/>
                <a:gd name="T6" fmla="*/ 2147483646 w 3780"/>
                <a:gd name="T7" fmla="*/ 2147483646 h 521"/>
                <a:gd name="T8" fmla="*/ 2147483646 w 3780"/>
                <a:gd name="T9" fmla="*/ 0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80" h="521" extrusionOk="0">
                  <a:moveTo>
                    <a:pt x="137" y="0"/>
                  </a:moveTo>
                  <a:cubicBezTo>
                    <a:pt x="83" y="55"/>
                    <a:pt x="55" y="110"/>
                    <a:pt x="0" y="165"/>
                  </a:cubicBezTo>
                  <a:cubicBezTo>
                    <a:pt x="877" y="384"/>
                    <a:pt x="1753" y="521"/>
                    <a:pt x="2656" y="521"/>
                  </a:cubicBezTo>
                  <a:cubicBezTo>
                    <a:pt x="3040" y="521"/>
                    <a:pt x="3396" y="493"/>
                    <a:pt x="3779" y="438"/>
                  </a:cubicBezTo>
                  <a:cubicBezTo>
                    <a:pt x="2547" y="438"/>
                    <a:pt x="1315" y="302"/>
                    <a:pt x="137" y="0"/>
                  </a:cubicBezTo>
                  <a:close/>
                </a:path>
              </a:pathLst>
            </a:custGeom>
            <a:solidFill>
              <a:srgbClr val="999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85" name="Google Shape;3361;p56"/>
            <p:cNvSpPr>
              <a:spLocks/>
            </p:cNvSpPr>
            <p:nvPr/>
          </p:nvSpPr>
          <p:spPr bwMode="auto">
            <a:xfrm>
              <a:off x="5327129" y="1404031"/>
              <a:ext cx="1291379" cy="850426"/>
            </a:xfrm>
            <a:custGeom>
              <a:avLst/>
              <a:gdLst>
                <a:gd name="T0" fmla="*/ 2147483646 w 42579"/>
                <a:gd name="T1" fmla="*/ 2147483646 h 28040"/>
                <a:gd name="T2" fmla="*/ 2147483646 w 42579"/>
                <a:gd name="T3" fmla="*/ 2147483646 h 28040"/>
                <a:gd name="T4" fmla="*/ 2147483646 w 42579"/>
                <a:gd name="T5" fmla="*/ 2147483646 h 28040"/>
                <a:gd name="T6" fmla="*/ 2147483646 w 42579"/>
                <a:gd name="T7" fmla="*/ 2147483646 h 28040"/>
                <a:gd name="T8" fmla="*/ 2147483646 w 42579"/>
                <a:gd name="T9" fmla="*/ 2147483646 h 28040"/>
                <a:gd name="T10" fmla="*/ 2147483646 w 42579"/>
                <a:gd name="T11" fmla="*/ 2147483646 h 28040"/>
                <a:gd name="T12" fmla="*/ 2147483646 w 42579"/>
                <a:gd name="T13" fmla="*/ 2147483646 h 28040"/>
                <a:gd name="T14" fmla="*/ 2147483646 w 42579"/>
                <a:gd name="T15" fmla="*/ 2147483646 h 28040"/>
                <a:gd name="T16" fmla="*/ 2147483646 w 42579"/>
                <a:gd name="T17" fmla="*/ 2147483646 h 28040"/>
                <a:gd name="T18" fmla="*/ 2147483646 w 42579"/>
                <a:gd name="T19" fmla="*/ 2147483646 h 28040"/>
                <a:gd name="T20" fmla="*/ 2147483646 w 42579"/>
                <a:gd name="T21" fmla="*/ 2147483646 h 28040"/>
                <a:gd name="T22" fmla="*/ 2147483646 w 42579"/>
                <a:gd name="T23" fmla="*/ 2147483646 h 28040"/>
                <a:gd name="T24" fmla="*/ 2147483646 w 42579"/>
                <a:gd name="T25" fmla="*/ 2147483646 h 28040"/>
                <a:gd name="T26" fmla="*/ 2147483646 w 42579"/>
                <a:gd name="T27" fmla="*/ 2147483646 h 28040"/>
                <a:gd name="T28" fmla="*/ 2147483646 w 42579"/>
                <a:gd name="T29" fmla="*/ 2147483646 h 28040"/>
                <a:gd name="T30" fmla="*/ 2147483646 w 42579"/>
                <a:gd name="T31" fmla="*/ 2147483646 h 28040"/>
                <a:gd name="T32" fmla="*/ 2147483646 w 42579"/>
                <a:gd name="T33" fmla="*/ 2147483646 h 28040"/>
                <a:gd name="T34" fmla="*/ 2147483646 w 42579"/>
                <a:gd name="T35" fmla="*/ 2147483646 h 28040"/>
                <a:gd name="T36" fmla="*/ 2147483646 w 42579"/>
                <a:gd name="T37" fmla="*/ 2147483646 h 28040"/>
                <a:gd name="T38" fmla="*/ 2147483646 w 42579"/>
                <a:gd name="T39" fmla="*/ 2147483646 h 28040"/>
                <a:gd name="T40" fmla="*/ 2147483646 w 42579"/>
                <a:gd name="T41" fmla="*/ 2147483646 h 28040"/>
                <a:gd name="T42" fmla="*/ 2147483646 w 42579"/>
                <a:gd name="T43" fmla="*/ 2147483646 h 28040"/>
                <a:gd name="T44" fmla="*/ 2147483646 w 42579"/>
                <a:gd name="T45" fmla="*/ 2147483646 h 28040"/>
                <a:gd name="T46" fmla="*/ 2147483646 w 42579"/>
                <a:gd name="T47" fmla="*/ 2147483646 h 28040"/>
                <a:gd name="T48" fmla="*/ 2147483646 w 42579"/>
                <a:gd name="T49" fmla="*/ 2147483646 h 28040"/>
                <a:gd name="T50" fmla="*/ 2147483646 w 42579"/>
                <a:gd name="T51" fmla="*/ 2147483646 h 28040"/>
                <a:gd name="T52" fmla="*/ 2147483646 w 42579"/>
                <a:gd name="T53" fmla="*/ 2147483646 h 28040"/>
                <a:gd name="T54" fmla="*/ 2147483646 w 42579"/>
                <a:gd name="T55" fmla="*/ 2147483646 h 28040"/>
                <a:gd name="T56" fmla="*/ 2147483646 w 42579"/>
                <a:gd name="T57" fmla="*/ 2147483646 h 28040"/>
                <a:gd name="T58" fmla="*/ 2147483646 w 42579"/>
                <a:gd name="T59" fmla="*/ 2147483646 h 28040"/>
                <a:gd name="T60" fmla="*/ 2147483646 w 42579"/>
                <a:gd name="T61" fmla="*/ 2147483646 h 2804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2579" h="28040" extrusionOk="0">
                  <a:moveTo>
                    <a:pt x="9091" y="14568"/>
                  </a:moveTo>
                  <a:lnTo>
                    <a:pt x="9091" y="14568"/>
                  </a:lnTo>
                  <a:cubicBezTo>
                    <a:pt x="9064" y="14595"/>
                    <a:pt x="9036" y="14623"/>
                    <a:pt x="8982" y="14623"/>
                  </a:cubicBezTo>
                  <a:cubicBezTo>
                    <a:pt x="8982" y="14705"/>
                    <a:pt x="8954" y="14787"/>
                    <a:pt x="8954" y="14842"/>
                  </a:cubicBezTo>
                  <a:cubicBezTo>
                    <a:pt x="8982" y="14759"/>
                    <a:pt x="9036" y="14677"/>
                    <a:pt x="9091" y="14568"/>
                  </a:cubicBezTo>
                  <a:close/>
                  <a:moveTo>
                    <a:pt x="8544" y="15553"/>
                  </a:moveTo>
                  <a:lnTo>
                    <a:pt x="8544" y="15553"/>
                  </a:lnTo>
                  <a:cubicBezTo>
                    <a:pt x="8051" y="16046"/>
                    <a:pt x="7120" y="16238"/>
                    <a:pt x="6024" y="16238"/>
                  </a:cubicBezTo>
                  <a:cubicBezTo>
                    <a:pt x="5586" y="16238"/>
                    <a:pt x="5121" y="16211"/>
                    <a:pt x="4628" y="16156"/>
                  </a:cubicBezTo>
                  <a:cubicBezTo>
                    <a:pt x="4628" y="16402"/>
                    <a:pt x="4601" y="16676"/>
                    <a:pt x="4546" y="16923"/>
                  </a:cubicBezTo>
                  <a:cubicBezTo>
                    <a:pt x="4327" y="18045"/>
                    <a:pt x="3587" y="18839"/>
                    <a:pt x="2876" y="18867"/>
                  </a:cubicBezTo>
                  <a:cubicBezTo>
                    <a:pt x="2520" y="20400"/>
                    <a:pt x="1753" y="21605"/>
                    <a:pt x="822" y="22508"/>
                  </a:cubicBezTo>
                  <a:cubicBezTo>
                    <a:pt x="603" y="22782"/>
                    <a:pt x="356" y="23001"/>
                    <a:pt x="110" y="23220"/>
                  </a:cubicBezTo>
                  <a:lnTo>
                    <a:pt x="1" y="23439"/>
                  </a:lnTo>
                  <a:cubicBezTo>
                    <a:pt x="1" y="23439"/>
                    <a:pt x="521" y="23905"/>
                    <a:pt x="1424" y="24562"/>
                  </a:cubicBezTo>
                  <a:cubicBezTo>
                    <a:pt x="2602" y="23439"/>
                    <a:pt x="3533" y="22262"/>
                    <a:pt x="3533" y="22262"/>
                  </a:cubicBezTo>
                  <a:lnTo>
                    <a:pt x="3670" y="22481"/>
                  </a:lnTo>
                  <a:cubicBezTo>
                    <a:pt x="5586" y="20373"/>
                    <a:pt x="7229" y="17936"/>
                    <a:pt x="8544" y="15553"/>
                  </a:cubicBezTo>
                  <a:close/>
                  <a:moveTo>
                    <a:pt x="28231" y="1"/>
                  </a:moveTo>
                  <a:cubicBezTo>
                    <a:pt x="25985" y="1"/>
                    <a:pt x="23083" y="1452"/>
                    <a:pt x="19660" y="5587"/>
                  </a:cubicBezTo>
                  <a:cubicBezTo>
                    <a:pt x="17771" y="7859"/>
                    <a:pt x="16046" y="9612"/>
                    <a:pt x="14458" y="10981"/>
                  </a:cubicBezTo>
                  <a:cubicBezTo>
                    <a:pt x="13253" y="15499"/>
                    <a:pt x="11473" y="21577"/>
                    <a:pt x="10049" y="24370"/>
                  </a:cubicBezTo>
                  <a:cubicBezTo>
                    <a:pt x="9502" y="25438"/>
                    <a:pt x="8735" y="26533"/>
                    <a:pt x="7886" y="27601"/>
                  </a:cubicBezTo>
                  <a:cubicBezTo>
                    <a:pt x="9064" y="27903"/>
                    <a:pt x="10296" y="28039"/>
                    <a:pt x="11528" y="28039"/>
                  </a:cubicBezTo>
                  <a:cubicBezTo>
                    <a:pt x="12760" y="27875"/>
                    <a:pt x="13965" y="27410"/>
                    <a:pt x="15088" y="26479"/>
                  </a:cubicBezTo>
                  <a:cubicBezTo>
                    <a:pt x="17607" y="24425"/>
                    <a:pt x="20153" y="23823"/>
                    <a:pt x="22563" y="23823"/>
                  </a:cubicBezTo>
                  <a:cubicBezTo>
                    <a:pt x="24288" y="23823"/>
                    <a:pt x="25958" y="24151"/>
                    <a:pt x="27491" y="24452"/>
                  </a:cubicBezTo>
                  <a:cubicBezTo>
                    <a:pt x="28997" y="24781"/>
                    <a:pt x="30394" y="25082"/>
                    <a:pt x="31571" y="25082"/>
                  </a:cubicBezTo>
                  <a:cubicBezTo>
                    <a:pt x="32721" y="25082"/>
                    <a:pt x="33680" y="24781"/>
                    <a:pt x="34392" y="23877"/>
                  </a:cubicBezTo>
                  <a:cubicBezTo>
                    <a:pt x="42579" y="13089"/>
                    <a:pt x="32584" y="11994"/>
                    <a:pt x="33789" y="7038"/>
                  </a:cubicBezTo>
                  <a:cubicBezTo>
                    <a:pt x="34337" y="4793"/>
                    <a:pt x="32311" y="1"/>
                    <a:pt x="28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86" name="Google Shape;3362;p56"/>
            <p:cNvSpPr>
              <a:spLocks/>
            </p:cNvSpPr>
            <p:nvPr/>
          </p:nvSpPr>
          <p:spPr bwMode="auto">
            <a:xfrm>
              <a:off x="5452543" y="2861694"/>
              <a:ext cx="189374" cy="211969"/>
            </a:xfrm>
            <a:custGeom>
              <a:avLst/>
              <a:gdLst>
                <a:gd name="T0" fmla="*/ 2147483646 w 6244"/>
                <a:gd name="T1" fmla="*/ 2147483646 h 6989"/>
                <a:gd name="T2" fmla="*/ 2147483646 w 6244"/>
                <a:gd name="T3" fmla="*/ 2147483646 h 6989"/>
                <a:gd name="T4" fmla="*/ 2147483646 w 6244"/>
                <a:gd name="T5" fmla="*/ 2147483646 h 6989"/>
                <a:gd name="T6" fmla="*/ 2147483646 w 6244"/>
                <a:gd name="T7" fmla="*/ 2147483646 h 6989"/>
                <a:gd name="T8" fmla="*/ 2147483646 w 6244"/>
                <a:gd name="T9" fmla="*/ 2147483646 h 6989"/>
                <a:gd name="T10" fmla="*/ 2147483646 w 6244"/>
                <a:gd name="T11" fmla="*/ 2147483646 h 6989"/>
                <a:gd name="T12" fmla="*/ 2147483646 w 6244"/>
                <a:gd name="T13" fmla="*/ 2147483646 h 6989"/>
                <a:gd name="T14" fmla="*/ 2147483646 w 6244"/>
                <a:gd name="T15" fmla="*/ 2147483646 h 69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44" h="6989" extrusionOk="0">
                  <a:moveTo>
                    <a:pt x="1640" y="1"/>
                  </a:moveTo>
                  <a:cubicBezTo>
                    <a:pt x="1325" y="1"/>
                    <a:pt x="1059" y="161"/>
                    <a:pt x="822" y="379"/>
                  </a:cubicBezTo>
                  <a:cubicBezTo>
                    <a:pt x="55" y="1145"/>
                    <a:pt x="0" y="2377"/>
                    <a:pt x="630" y="3254"/>
                  </a:cubicBezTo>
                  <a:lnTo>
                    <a:pt x="822" y="3527"/>
                  </a:lnTo>
                  <a:cubicBezTo>
                    <a:pt x="822" y="3527"/>
                    <a:pt x="3113" y="6989"/>
                    <a:pt x="4568" y="6989"/>
                  </a:cubicBezTo>
                  <a:cubicBezTo>
                    <a:pt x="4655" y="6989"/>
                    <a:pt x="4739" y="6976"/>
                    <a:pt x="4819" y="6950"/>
                  </a:cubicBezTo>
                  <a:cubicBezTo>
                    <a:pt x="6243" y="6457"/>
                    <a:pt x="3478" y="598"/>
                    <a:pt x="2026" y="77"/>
                  </a:cubicBezTo>
                  <a:cubicBezTo>
                    <a:pt x="1890" y="24"/>
                    <a:pt x="1761" y="1"/>
                    <a:pt x="1640" y="1"/>
                  </a:cubicBezTo>
                  <a:close/>
                </a:path>
              </a:pathLst>
            </a:custGeom>
            <a:solidFill>
              <a:srgbClr val="FCD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87" name="Google Shape;3363;p56"/>
            <p:cNvSpPr>
              <a:spLocks/>
            </p:cNvSpPr>
            <p:nvPr/>
          </p:nvSpPr>
          <p:spPr bwMode="auto">
            <a:xfrm>
              <a:off x="5470801" y="2858206"/>
              <a:ext cx="94687" cy="61477"/>
            </a:xfrm>
            <a:custGeom>
              <a:avLst/>
              <a:gdLst>
                <a:gd name="T0" fmla="*/ 2147483646 w 3122"/>
                <a:gd name="T1" fmla="*/ 2147483646 h 2027"/>
                <a:gd name="T2" fmla="*/ 2147483646 w 3122"/>
                <a:gd name="T3" fmla="*/ 2147483646 h 2027"/>
                <a:gd name="T4" fmla="*/ 0 w 3122"/>
                <a:gd name="T5" fmla="*/ 2147483646 h 2027"/>
                <a:gd name="T6" fmla="*/ 2147483646 w 3122"/>
                <a:gd name="T7" fmla="*/ 2147483646 h 2027"/>
                <a:gd name="T8" fmla="*/ 2147483646 w 3122"/>
                <a:gd name="T9" fmla="*/ 2147483646 h 2027"/>
                <a:gd name="T10" fmla="*/ 2147483646 w 3122"/>
                <a:gd name="T11" fmla="*/ 2147483646 h 2027"/>
                <a:gd name="T12" fmla="*/ 2147483646 w 3122"/>
                <a:gd name="T13" fmla="*/ 2147483646 h 2027"/>
                <a:gd name="T14" fmla="*/ 2147483646 w 3122"/>
                <a:gd name="T15" fmla="*/ 2147483646 h 2027"/>
                <a:gd name="T16" fmla="*/ 2147483646 w 3122"/>
                <a:gd name="T17" fmla="*/ 2147483646 h 2027"/>
                <a:gd name="T18" fmla="*/ 2147483646 w 3122"/>
                <a:gd name="T19" fmla="*/ 2147483646 h 2027"/>
                <a:gd name="T20" fmla="*/ 2147483646 w 3122"/>
                <a:gd name="T21" fmla="*/ 2147483646 h 2027"/>
                <a:gd name="T22" fmla="*/ 2147483646 w 3122"/>
                <a:gd name="T23" fmla="*/ 2147483646 h 2027"/>
                <a:gd name="T24" fmla="*/ 2147483646 w 3122"/>
                <a:gd name="T25" fmla="*/ 2147483646 h 20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22" h="2027" extrusionOk="0">
                  <a:moveTo>
                    <a:pt x="795" y="1"/>
                  </a:moveTo>
                  <a:cubicBezTo>
                    <a:pt x="767" y="1"/>
                    <a:pt x="740" y="28"/>
                    <a:pt x="712" y="28"/>
                  </a:cubicBezTo>
                  <a:cubicBezTo>
                    <a:pt x="466" y="55"/>
                    <a:pt x="220" y="165"/>
                    <a:pt x="0" y="302"/>
                  </a:cubicBezTo>
                  <a:lnTo>
                    <a:pt x="165" y="548"/>
                  </a:lnTo>
                  <a:cubicBezTo>
                    <a:pt x="192" y="548"/>
                    <a:pt x="220" y="521"/>
                    <a:pt x="220" y="494"/>
                  </a:cubicBezTo>
                  <a:cubicBezTo>
                    <a:pt x="466" y="275"/>
                    <a:pt x="740" y="110"/>
                    <a:pt x="1041" y="110"/>
                  </a:cubicBezTo>
                  <a:cubicBezTo>
                    <a:pt x="1151" y="110"/>
                    <a:pt x="1233" y="138"/>
                    <a:pt x="1342" y="165"/>
                  </a:cubicBezTo>
                  <a:cubicBezTo>
                    <a:pt x="1151" y="55"/>
                    <a:pt x="959" y="1"/>
                    <a:pt x="795" y="1"/>
                  </a:cubicBezTo>
                  <a:close/>
                  <a:moveTo>
                    <a:pt x="2383" y="1014"/>
                  </a:moveTo>
                  <a:lnTo>
                    <a:pt x="2383" y="1014"/>
                  </a:lnTo>
                  <a:cubicBezTo>
                    <a:pt x="2602" y="1315"/>
                    <a:pt x="2848" y="1671"/>
                    <a:pt x="3067" y="2027"/>
                  </a:cubicBezTo>
                  <a:cubicBezTo>
                    <a:pt x="3095" y="2027"/>
                    <a:pt x="3095" y="2000"/>
                    <a:pt x="3122" y="1972"/>
                  </a:cubicBezTo>
                  <a:cubicBezTo>
                    <a:pt x="2876" y="1616"/>
                    <a:pt x="2629" y="1315"/>
                    <a:pt x="2383" y="1014"/>
                  </a:cubicBezTo>
                  <a:close/>
                </a:path>
              </a:pathLst>
            </a:custGeom>
            <a:solidFill>
              <a:srgbClr val="C4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88" name="Google Shape;3364;p56"/>
            <p:cNvSpPr>
              <a:spLocks/>
            </p:cNvSpPr>
            <p:nvPr/>
          </p:nvSpPr>
          <p:spPr bwMode="auto">
            <a:xfrm>
              <a:off x="5475775" y="2861542"/>
              <a:ext cx="88075" cy="97174"/>
            </a:xfrm>
            <a:custGeom>
              <a:avLst/>
              <a:gdLst>
                <a:gd name="T0" fmla="*/ 2147483646 w 2904"/>
                <a:gd name="T1" fmla="*/ 0 h 3204"/>
                <a:gd name="T2" fmla="*/ 2147483646 w 2904"/>
                <a:gd name="T3" fmla="*/ 2147483646 h 3204"/>
                <a:gd name="T4" fmla="*/ 2147483646 w 2904"/>
                <a:gd name="T5" fmla="*/ 2147483646 h 3204"/>
                <a:gd name="T6" fmla="*/ 2147483646 w 2904"/>
                <a:gd name="T7" fmla="*/ 2147483646 h 3204"/>
                <a:gd name="T8" fmla="*/ 2147483646 w 2904"/>
                <a:gd name="T9" fmla="*/ 2147483646 h 3204"/>
                <a:gd name="T10" fmla="*/ 2147483646 w 2904"/>
                <a:gd name="T11" fmla="*/ 2147483646 h 3204"/>
                <a:gd name="T12" fmla="*/ 2147483646 w 2904"/>
                <a:gd name="T13" fmla="*/ 2147483646 h 3204"/>
                <a:gd name="T14" fmla="*/ 2147483646 w 2904"/>
                <a:gd name="T15" fmla="*/ 0 h 3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04" h="3204" extrusionOk="0">
                  <a:moveTo>
                    <a:pt x="877" y="0"/>
                  </a:moveTo>
                  <a:cubicBezTo>
                    <a:pt x="576" y="0"/>
                    <a:pt x="302" y="165"/>
                    <a:pt x="56" y="384"/>
                  </a:cubicBezTo>
                  <a:cubicBezTo>
                    <a:pt x="56" y="411"/>
                    <a:pt x="28" y="438"/>
                    <a:pt x="1" y="438"/>
                  </a:cubicBezTo>
                  <a:lnTo>
                    <a:pt x="1698" y="3204"/>
                  </a:lnTo>
                  <a:cubicBezTo>
                    <a:pt x="2082" y="2793"/>
                    <a:pt x="2492" y="2355"/>
                    <a:pt x="2903" y="1917"/>
                  </a:cubicBezTo>
                  <a:cubicBezTo>
                    <a:pt x="2684" y="1561"/>
                    <a:pt x="2438" y="1205"/>
                    <a:pt x="2219" y="904"/>
                  </a:cubicBezTo>
                  <a:cubicBezTo>
                    <a:pt x="1863" y="520"/>
                    <a:pt x="1507" y="219"/>
                    <a:pt x="1178" y="55"/>
                  </a:cubicBezTo>
                  <a:cubicBezTo>
                    <a:pt x="1069" y="28"/>
                    <a:pt x="987" y="0"/>
                    <a:pt x="8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89" name="Google Shape;3365;p56"/>
            <p:cNvSpPr>
              <a:spLocks/>
            </p:cNvSpPr>
            <p:nvPr/>
          </p:nvSpPr>
          <p:spPr bwMode="auto">
            <a:xfrm>
              <a:off x="4971694" y="2975310"/>
              <a:ext cx="417752" cy="581802"/>
            </a:xfrm>
            <a:custGeom>
              <a:avLst/>
              <a:gdLst>
                <a:gd name="T0" fmla="*/ 2147483646 w 13774"/>
                <a:gd name="T1" fmla="*/ 0 h 19183"/>
                <a:gd name="T2" fmla="*/ 2147483646 w 13774"/>
                <a:gd name="T3" fmla="*/ 0 h 19183"/>
                <a:gd name="T4" fmla="*/ 0 w 13774"/>
                <a:gd name="T5" fmla="*/ 2147483646 h 19183"/>
                <a:gd name="T6" fmla="*/ 2147483646 w 13774"/>
                <a:gd name="T7" fmla="*/ 2147483646 h 19183"/>
                <a:gd name="T8" fmla="*/ 2147483646 w 13774"/>
                <a:gd name="T9" fmla="*/ 2147483646 h 19183"/>
                <a:gd name="T10" fmla="*/ 2147483646 w 13774"/>
                <a:gd name="T11" fmla="*/ 2147483646 h 19183"/>
                <a:gd name="T12" fmla="*/ 2147483646 w 13774"/>
                <a:gd name="T13" fmla="*/ 0 h 191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4" h="19183" extrusionOk="0">
                  <a:moveTo>
                    <a:pt x="13773" y="0"/>
                  </a:moveTo>
                  <a:lnTo>
                    <a:pt x="13773" y="0"/>
                  </a:lnTo>
                  <a:cubicBezTo>
                    <a:pt x="3943" y="5422"/>
                    <a:pt x="0" y="15909"/>
                    <a:pt x="0" y="15909"/>
                  </a:cubicBezTo>
                  <a:lnTo>
                    <a:pt x="1369" y="18209"/>
                  </a:lnTo>
                  <a:cubicBezTo>
                    <a:pt x="1743" y="18838"/>
                    <a:pt x="2402" y="19182"/>
                    <a:pt x="3071" y="19182"/>
                  </a:cubicBezTo>
                  <a:cubicBezTo>
                    <a:pt x="3480" y="19182"/>
                    <a:pt x="3891" y="19054"/>
                    <a:pt x="4244" y="18784"/>
                  </a:cubicBezTo>
                  <a:cubicBezTo>
                    <a:pt x="11884" y="13007"/>
                    <a:pt x="13773" y="1"/>
                    <a:pt x="13773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90" name="Google Shape;3366;p56"/>
            <p:cNvSpPr>
              <a:spLocks/>
            </p:cNvSpPr>
            <p:nvPr/>
          </p:nvSpPr>
          <p:spPr bwMode="auto">
            <a:xfrm>
              <a:off x="5116883" y="3231933"/>
              <a:ext cx="173725" cy="294677"/>
            </a:xfrm>
            <a:custGeom>
              <a:avLst/>
              <a:gdLst>
                <a:gd name="T0" fmla="*/ 2147483646 w 5728"/>
                <a:gd name="T1" fmla="*/ 0 h 9716"/>
                <a:gd name="T2" fmla="*/ 2147483646 w 5728"/>
                <a:gd name="T3" fmla="*/ 2147483646 h 9716"/>
                <a:gd name="T4" fmla="*/ 2147483646 w 5728"/>
                <a:gd name="T5" fmla="*/ 2147483646 h 9716"/>
                <a:gd name="T6" fmla="*/ 2147483646 w 5728"/>
                <a:gd name="T7" fmla="*/ 2147483646 h 9716"/>
                <a:gd name="T8" fmla="*/ 2147483646 w 5728"/>
                <a:gd name="T9" fmla="*/ 0 h 97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28" h="9716" extrusionOk="0">
                  <a:moveTo>
                    <a:pt x="5728" y="0"/>
                  </a:moveTo>
                  <a:lnTo>
                    <a:pt x="1484" y="1588"/>
                  </a:lnTo>
                  <a:cubicBezTo>
                    <a:pt x="1484" y="1588"/>
                    <a:pt x="881" y="7065"/>
                    <a:pt x="32" y="9584"/>
                  </a:cubicBezTo>
                  <a:cubicBezTo>
                    <a:pt x="4" y="9673"/>
                    <a:pt x="0" y="9715"/>
                    <a:pt x="19" y="9715"/>
                  </a:cubicBezTo>
                  <a:cubicBezTo>
                    <a:pt x="304" y="9715"/>
                    <a:pt x="5728" y="1"/>
                    <a:pt x="572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91" name="Google Shape;3367;p56"/>
            <p:cNvSpPr>
              <a:spLocks/>
            </p:cNvSpPr>
            <p:nvPr/>
          </p:nvSpPr>
          <p:spPr bwMode="auto">
            <a:xfrm>
              <a:off x="5271474" y="2821628"/>
              <a:ext cx="437678" cy="615922"/>
            </a:xfrm>
            <a:custGeom>
              <a:avLst/>
              <a:gdLst>
                <a:gd name="T0" fmla="*/ 2147483646 w 14431"/>
                <a:gd name="T1" fmla="*/ 0 h 20308"/>
                <a:gd name="T2" fmla="*/ 2147483646 w 14431"/>
                <a:gd name="T3" fmla="*/ 2147483646 h 20308"/>
                <a:gd name="T4" fmla="*/ 2147483646 w 14431"/>
                <a:gd name="T5" fmla="*/ 2147483646 h 20308"/>
                <a:gd name="T6" fmla="*/ 2147483646 w 14431"/>
                <a:gd name="T7" fmla="*/ 2147483646 h 20308"/>
                <a:gd name="T8" fmla="*/ 2147483646 w 14431"/>
                <a:gd name="T9" fmla="*/ 2147483646 h 20308"/>
                <a:gd name="T10" fmla="*/ 2147483646 w 14431"/>
                <a:gd name="T11" fmla="*/ 2147483646 h 20308"/>
                <a:gd name="T12" fmla="*/ 2147483646 w 14431"/>
                <a:gd name="T13" fmla="*/ 2147483646 h 20308"/>
                <a:gd name="T14" fmla="*/ 2147483646 w 14431"/>
                <a:gd name="T15" fmla="*/ 2147483646 h 20308"/>
                <a:gd name="T16" fmla="*/ 2147483646 w 14431"/>
                <a:gd name="T17" fmla="*/ 2147483646 h 20308"/>
                <a:gd name="T18" fmla="*/ 2147483646 w 14431"/>
                <a:gd name="T19" fmla="*/ 2147483646 h 20308"/>
                <a:gd name="T20" fmla="*/ 2147483646 w 14431"/>
                <a:gd name="T21" fmla="*/ 0 h 203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431" h="20308" extrusionOk="0">
                  <a:moveTo>
                    <a:pt x="12939" y="0"/>
                  </a:moveTo>
                  <a:cubicBezTo>
                    <a:pt x="12913" y="0"/>
                    <a:pt x="12882" y="18"/>
                    <a:pt x="12843" y="57"/>
                  </a:cubicBezTo>
                  <a:cubicBezTo>
                    <a:pt x="1" y="12324"/>
                    <a:pt x="1014" y="17197"/>
                    <a:pt x="1014" y="17197"/>
                  </a:cubicBezTo>
                  <a:lnTo>
                    <a:pt x="2712" y="19717"/>
                  </a:lnTo>
                  <a:cubicBezTo>
                    <a:pt x="2972" y="20108"/>
                    <a:pt x="3394" y="20307"/>
                    <a:pt x="3822" y="20307"/>
                  </a:cubicBezTo>
                  <a:cubicBezTo>
                    <a:pt x="4204" y="20307"/>
                    <a:pt x="4591" y="20149"/>
                    <a:pt x="4875" y="19826"/>
                  </a:cubicBezTo>
                  <a:cubicBezTo>
                    <a:pt x="11090" y="12625"/>
                    <a:pt x="14431" y="961"/>
                    <a:pt x="14431" y="960"/>
                  </a:cubicBezTo>
                  <a:cubicBezTo>
                    <a:pt x="14186" y="1060"/>
                    <a:pt x="13988" y="1102"/>
                    <a:pt x="13827" y="1102"/>
                  </a:cubicBezTo>
                  <a:cubicBezTo>
                    <a:pt x="13412" y="1102"/>
                    <a:pt x="13243" y="826"/>
                    <a:pt x="13144" y="550"/>
                  </a:cubicBezTo>
                  <a:cubicBezTo>
                    <a:pt x="13057" y="266"/>
                    <a:pt x="13039" y="0"/>
                    <a:pt x="1293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92" name="Google Shape;3368;p56"/>
            <p:cNvSpPr>
              <a:spLocks/>
            </p:cNvSpPr>
            <p:nvPr/>
          </p:nvSpPr>
          <p:spPr bwMode="auto">
            <a:xfrm>
              <a:off x="5413508" y="2861542"/>
              <a:ext cx="244998" cy="548106"/>
            </a:xfrm>
            <a:custGeom>
              <a:avLst/>
              <a:gdLst>
                <a:gd name="T0" fmla="*/ 2147483646 w 8078"/>
                <a:gd name="T1" fmla="*/ 0 h 18072"/>
                <a:gd name="T2" fmla="*/ 2147483646 w 8078"/>
                <a:gd name="T3" fmla="*/ 2147483646 h 18072"/>
                <a:gd name="T4" fmla="*/ 2147483646 w 8078"/>
                <a:gd name="T5" fmla="*/ 2147483646 h 18072"/>
                <a:gd name="T6" fmla="*/ 2147483646 w 8078"/>
                <a:gd name="T7" fmla="*/ 2147483646 h 18072"/>
                <a:gd name="T8" fmla="*/ 2147483646 w 8078"/>
                <a:gd name="T9" fmla="*/ 2147483646 h 18072"/>
                <a:gd name="T10" fmla="*/ 2147483646 w 8078"/>
                <a:gd name="T11" fmla="*/ 0 h 18072"/>
                <a:gd name="T12" fmla="*/ 2147483646 w 8078"/>
                <a:gd name="T13" fmla="*/ 2147483646 h 18072"/>
                <a:gd name="T14" fmla="*/ 0 w 8078"/>
                <a:gd name="T15" fmla="*/ 2147483646 h 18072"/>
                <a:gd name="T16" fmla="*/ 2147483646 w 8078"/>
                <a:gd name="T17" fmla="*/ 2147483646 h 18072"/>
                <a:gd name="T18" fmla="*/ 2147483646 w 8078"/>
                <a:gd name="T19" fmla="*/ 2147483646 h 180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78" h="18072" extrusionOk="0">
                  <a:moveTo>
                    <a:pt x="6846" y="0"/>
                  </a:moveTo>
                  <a:lnTo>
                    <a:pt x="384" y="7092"/>
                  </a:lnTo>
                  <a:cubicBezTo>
                    <a:pt x="384" y="7092"/>
                    <a:pt x="821" y="13863"/>
                    <a:pt x="218" y="17246"/>
                  </a:cubicBezTo>
                  <a:cubicBezTo>
                    <a:pt x="905" y="14772"/>
                    <a:pt x="3276" y="7186"/>
                    <a:pt x="8078" y="603"/>
                  </a:cubicBezTo>
                  <a:lnTo>
                    <a:pt x="6846" y="0"/>
                  </a:lnTo>
                  <a:close/>
                  <a:moveTo>
                    <a:pt x="218" y="17246"/>
                  </a:moveTo>
                  <a:cubicBezTo>
                    <a:pt x="70" y="17776"/>
                    <a:pt x="0" y="18072"/>
                    <a:pt x="0" y="18072"/>
                  </a:cubicBezTo>
                  <a:lnTo>
                    <a:pt x="28" y="18072"/>
                  </a:lnTo>
                  <a:cubicBezTo>
                    <a:pt x="100" y="17829"/>
                    <a:pt x="163" y="17551"/>
                    <a:pt x="218" y="17246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93" name="Google Shape;3369;p56"/>
            <p:cNvSpPr>
              <a:spLocks/>
            </p:cNvSpPr>
            <p:nvPr/>
          </p:nvSpPr>
          <p:spPr bwMode="auto">
            <a:xfrm>
              <a:off x="5086280" y="2837551"/>
              <a:ext cx="373744" cy="627902"/>
            </a:xfrm>
            <a:custGeom>
              <a:avLst/>
              <a:gdLst>
                <a:gd name="T0" fmla="*/ 2147483646 w 12323"/>
                <a:gd name="T1" fmla="*/ 0 h 20703"/>
                <a:gd name="T2" fmla="*/ 2147483646 w 12323"/>
                <a:gd name="T3" fmla="*/ 2147483646 h 20703"/>
                <a:gd name="T4" fmla="*/ 2147483646 w 12323"/>
                <a:gd name="T5" fmla="*/ 2147483646 h 20703"/>
                <a:gd name="T6" fmla="*/ 2147483646 w 12323"/>
                <a:gd name="T7" fmla="*/ 2147483646 h 20703"/>
                <a:gd name="T8" fmla="*/ 2147483646 w 12323"/>
                <a:gd name="T9" fmla="*/ 2147483646 h 20703"/>
                <a:gd name="T10" fmla="*/ 2147483646 w 12323"/>
                <a:gd name="T11" fmla="*/ 2147483646 h 20703"/>
                <a:gd name="T12" fmla="*/ 2147483646 w 12323"/>
                <a:gd name="T13" fmla="*/ 0 h 207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23" h="20703" extrusionOk="0">
                  <a:moveTo>
                    <a:pt x="4559" y="0"/>
                  </a:moveTo>
                  <a:cubicBezTo>
                    <a:pt x="4250" y="0"/>
                    <a:pt x="3943" y="44"/>
                    <a:pt x="3643" y="134"/>
                  </a:cubicBezTo>
                  <a:cubicBezTo>
                    <a:pt x="1096" y="901"/>
                    <a:pt x="1" y="4762"/>
                    <a:pt x="1178" y="8759"/>
                  </a:cubicBezTo>
                  <a:cubicBezTo>
                    <a:pt x="2307" y="12506"/>
                    <a:pt x="5240" y="20702"/>
                    <a:pt x="9008" y="20702"/>
                  </a:cubicBezTo>
                  <a:cubicBezTo>
                    <a:pt x="9260" y="20702"/>
                    <a:pt x="9516" y="20665"/>
                    <a:pt x="9776" y="20588"/>
                  </a:cubicBezTo>
                  <a:cubicBezTo>
                    <a:pt x="12323" y="19821"/>
                    <a:pt x="11638" y="9991"/>
                    <a:pt x="10433" y="5994"/>
                  </a:cubicBezTo>
                  <a:cubicBezTo>
                    <a:pt x="9370" y="2443"/>
                    <a:pt x="6880" y="0"/>
                    <a:pt x="455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94" name="Google Shape;3370;p56"/>
            <p:cNvSpPr>
              <a:spLocks/>
            </p:cNvSpPr>
            <p:nvPr/>
          </p:nvSpPr>
          <p:spPr bwMode="auto">
            <a:xfrm>
              <a:off x="4891957" y="2907947"/>
              <a:ext cx="303988" cy="647979"/>
            </a:xfrm>
            <a:custGeom>
              <a:avLst/>
              <a:gdLst>
                <a:gd name="T0" fmla="*/ 2147483646 w 10023"/>
                <a:gd name="T1" fmla="*/ 2147483646 h 21365"/>
                <a:gd name="T2" fmla="*/ 2147483646 w 10023"/>
                <a:gd name="T3" fmla="*/ 2147483646 h 21365"/>
                <a:gd name="T4" fmla="*/ 2147483646 w 10023"/>
                <a:gd name="T5" fmla="*/ 2147483646 h 21365"/>
                <a:gd name="T6" fmla="*/ 2147483646 w 10023"/>
                <a:gd name="T7" fmla="*/ 2147483646 h 21365"/>
                <a:gd name="T8" fmla="*/ 2147483646 w 10023"/>
                <a:gd name="T9" fmla="*/ 2147483646 h 21365"/>
                <a:gd name="T10" fmla="*/ 2147483646 w 10023"/>
                <a:gd name="T11" fmla="*/ 2147483646 h 21365"/>
                <a:gd name="T12" fmla="*/ 2147483646 w 10023"/>
                <a:gd name="T13" fmla="*/ 2147483646 h 213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023" h="21365" extrusionOk="0">
                  <a:moveTo>
                    <a:pt x="4759" y="1"/>
                  </a:moveTo>
                  <a:cubicBezTo>
                    <a:pt x="4716" y="1"/>
                    <a:pt x="4672" y="2"/>
                    <a:pt x="4628" y="4"/>
                  </a:cubicBezTo>
                  <a:cubicBezTo>
                    <a:pt x="1972" y="141"/>
                    <a:pt x="1" y="3618"/>
                    <a:pt x="192" y="7807"/>
                  </a:cubicBezTo>
                  <a:cubicBezTo>
                    <a:pt x="382" y="11923"/>
                    <a:pt x="1348" y="21365"/>
                    <a:pt x="5525" y="21365"/>
                  </a:cubicBezTo>
                  <a:cubicBezTo>
                    <a:pt x="5572" y="21365"/>
                    <a:pt x="5620" y="21364"/>
                    <a:pt x="5669" y="21361"/>
                  </a:cubicBezTo>
                  <a:cubicBezTo>
                    <a:pt x="8352" y="21224"/>
                    <a:pt x="10022" y="11504"/>
                    <a:pt x="9831" y="7342"/>
                  </a:cubicBezTo>
                  <a:cubicBezTo>
                    <a:pt x="9642" y="3221"/>
                    <a:pt x="7387" y="1"/>
                    <a:pt x="4759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371" name="Google Shape;3371;p56"/>
            <p:cNvSpPr/>
            <p:nvPr/>
          </p:nvSpPr>
          <p:spPr>
            <a:xfrm>
              <a:off x="4798906" y="2664079"/>
              <a:ext cx="765322" cy="686714"/>
            </a:xfrm>
            <a:custGeom>
              <a:avLst/>
              <a:gdLst/>
              <a:ahLst/>
              <a:cxnLst/>
              <a:rect l="l" t="t" r="r" b="b"/>
              <a:pathLst>
                <a:path w="25238" h="22645" extrusionOk="0">
                  <a:moveTo>
                    <a:pt x="5085" y="0"/>
                  </a:moveTo>
                  <a:cubicBezTo>
                    <a:pt x="5085" y="0"/>
                    <a:pt x="622" y="13472"/>
                    <a:pt x="266" y="18456"/>
                  </a:cubicBezTo>
                  <a:cubicBezTo>
                    <a:pt x="0" y="22173"/>
                    <a:pt x="3239" y="22645"/>
                    <a:pt x="4901" y="22645"/>
                  </a:cubicBezTo>
                  <a:cubicBezTo>
                    <a:pt x="5468" y="22645"/>
                    <a:pt x="5852" y="22590"/>
                    <a:pt x="5852" y="22590"/>
                  </a:cubicBezTo>
                  <a:cubicBezTo>
                    <a:pt x="21979" y="19140"/>
                    <a:pt x="25238" y="11720"/>
                    <a:pt x="25238" y="11720"/>
                  </a:cubicBezTo>
                  <a:lnTo>
                    <a:pt x="180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96" name="Google Shape;3372;p56"/>
            <p:cNvSpPr>
              <a:spLocks/>
            </p:cNvSpPr>
            <p:nvPr/>
          </p:nvSpPr>
          <p:spPr bwMode="auto">
            <a:xfrm>
              <a:off x="5411021" y="2769339"/>
              <a:ext cx="59809" cy="98023"/>
            </a:xfrm>
            <a:custGeom>
              <a:avLst/>
              <a:gdLst>
                <a:gd name="T0" fmla="*/ 2147483646 w 1972"/>
                <a:gd name="T1" fmla="*/ 2147483646 h 3232"/>
                <a:gd name="T2" fmla="*/ 0 w 1972"/>
                <a:gd name="T3" fmla="*/ 2147483646 h 3232"/>
                <a:gd name="T4" fmla="*/ 0 w 1972"/>
                <a:gd name="T5" fmla="*/ 2147483646 h 3232"/>
                <a:gd name="T6" fmla="*/ 2147483646 w 1972"/>
                <a:gd name="T7" fmla="*/ 2147483646 h 3232"/>
                <a:gd name="T8" fmla="*/ 2147483646 w 1972"/>
                <a:gd name="T9" fmla="*/ 2147483646 h 3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72" h="3232" extrusionOk="0">
                  <a:moveTo>
                    <a:pt x="1971" y="3232"/>
                  </a:moveTo>
                  <a:lnTo>
                    <a:pt x="0" y="1"/>
                  </a:lnTo>
                  <a:lnTo>
                    <a:pt x="1971" y="3232"/>
                  </a:lnTo>
                  <a:close/>
                </a:path>
              </a:pathLst>
            </a:custGeom>
            <a:solidFill>
              <a:srgbClr val="8890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97" name="Google Shape;3373;p56"/>
            <p:cNvSpPr>
              <a:spLocks/>
            </p:cNvSpPr>
            <p:nvPr/>
          </p:nvSpPr>
          <p:spPr bwMode="auto">
            <a:xfrm>
              <a:off x="5470801" y="2867335"/>
              <a:ext cx="5004" cy="7522"/>
            </a:xfrm>
            <a:custGeom>
              <a:avLst/>
              <a:gdLst>
                <a:gd name="T0" fmla="*/ 2147483646 w 165"/>
                <a:gd name="T1" fmla="*/ 2147483646 h 248"/>
                <a:gd name="T2" fmla="*/ 0 w 165"/>
                <a:gd name="T3" fmla="*/ 2147483646 h 248"/>
                <a:gd name="T4" fmla="*/ 0 w 165"/>
                <a:gd name="T5" fmla="*/ 2147483646 h 248"/>
                <a:gd name="T6" fmla="*/ 2147483646 w 165"/>
                <a:gd name="T7" fmla="*/ 2147483646 h 248"/>
                <a:gd name="T8" fmla="*/ 2147483646 w 165"/>
                <a:gd name="T9" fmla="*/ 2147483646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248" extrusionOk="0">
                  <a:moveTo>
                    <a:pt x="165" y="247"/>
                  </a:moveTo>
                  <a:lnTo>
                    <a:pt x="0" y="1"/>
                  </a:lnTo>
                  <a:lnTo>
                    <a:pt x="165" y="247"/>
                  </a:lnTo>
                  <a:close/>
                </a:path>
              </a:pathLst>
            </a:custGeom>
            <a:solidFill>
              <a:srgbClr val="838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98" name="Google Shape;3374;p56"/>
            <p:cNvSpPr>
              <a:spLocks/>
            </p:cNvSpPr>
            <p:nvPr/>
          </p:nvSpPr>
          <p:spPr bwMode="auto">
            <a:xfrm>
              <a:off x="5475775" y="2874826"/>
              <a:ext cx="51529" cy="83890"/>
            </a:xfrm>
            <a:custGeom>
              <a:avLst/>
              <a:gdLst>
                <a:gd name="T0" fmla="*/ 2147483646 w 1699"/>
                <a:gd name="T1" fmla="*/ 2147483646 h 2766"/>
                <a:gd name="T2" fmla="*/ 2147483646 w 1699"/>
                <a:gd name="T3" fmla="*/ 0 h 2766"/>
                <a:gd name="T4" fmla="*/ 2147483646 w 1699"/>
                <a:gd name="T5" fmla="*/ 0 h 2766"/>
                <a:gd name="T6" fmla="*/ 2147483646 w 1699"/>
                <a:gd name="T7" fmla="*/ 2147483646 h 2766"/>
                <a:gd name="T8" fmla="*/ 2147483646 w 1699"/>
                <a:gd name="T9" fmla="*/ 2147483646 h 27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9" h="2766" extrusionOk="0">
                  <a:moveTo>
                    <a:pt x="1698" y="2766"/>
                  </a:moveTo>
                  <a:lnTo>
                    <a:pt x="1" y="0"/>
                  </a:lnTo>
                  <a:lnTo>
                    <a:pt x="1698" y="2766"/>
                  </a:lnTo>
                  <a:close/>
                </a:path>
              </a:pathLst>
            </a:custGeom>
            <a:solidFill>
              <a:srgbClr val="AB8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99" name="Google Shape;3375;p56"/>
            <p:cNvSpPr>
              <a:spLocks/>
            </p:cNvSpPr>
            <p:nvPr/>
          </p:nvSpPr>
          <p:spPr bwMode="auto">
            <a:xfrm>
              <a:off x="5178482" y="3287558"/>
              <a:ext cx="12465" cy="5035"/>
            </a:xfrm>
            <a:custGeom>
              <a:avLst/>
              <a:gdLst>
                <a:gd name="T0" fmla="*/ 0 w 411"/>
                <a:gd name="T1" fmla="*/ 2147483646 h 166"/>
                <a:gd name="T2" fmla="*/ 0 w 411"/>
                <a:gd name="T3" fmla="*/ 2147483646 h 166"/>
                <a:gd name="T4" fmla="*/ 2147483646 w 411"/>
                <a:gd name="T5" fmla="*/ 2147483646 h 166"/>
                <a:gd name="T6" fmla="*/ 2147483646 w 411"/>
                <a:gd name="T7" fmla="*/ 2147483646 h 166"/>
                <a:gd name="T8" fmla="*/ 0 w 411"/>
                <a:gd name="T9" fmla="*/ 2147483646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1" h="166" extrusionOk="0">
                  <a:moveTo>
                    <a:pt x="0" y="165"/>
                  </a:moveTo>
                  <a:lnTo>
                    <a:pt x="0" y="165"/>
                  </a:lnTo>
                  <a:cubicBezTo>
                    <a:pt x="137" y="110"/>
                    <a:pt x="274" y="56"/>
                    <a:pt x="411" y="1"/>
                  </a:cubicBezTo>
                  <a:cubicBezTo>
                    <a:pt x="274" y="56"/>
                    <a:pt x="137" y="110"/>
                    <a:pt x="0" y="165"/>
                  </a:cubicBezTo>
                  <a:close/>
                </a:path>
              </a:pathLst>
            </a:custGeom>
            <a:solidFill>
              <a:srgbClr val="AD4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00" name="Google Shape;3376;p56"/>
            <p:cNvSpPr>
              <a:spLocks/>
            </p:cNvSpPr>
            <p:nvPr/>
          </p:nvSpPr>
          <p:spPr bwMode="auto">
            <a:xfrm>
              <a:off x="5527275" y="2958689"/>
              <a:ext cx="2517" cy="3367"/>
            </a:xfrm>
            <a:custGeom>
              <a:avLst/>
              <a:gdLst>
                <a:gd name="T0" fmla="*/ 2147483646 w 83"/>
                <a:gd name="T1" fmla="*/ 2147483646 h 111"/>
                <a:gd name="T2" fmla="*/ 0 w 83"/>
                <a:gd name="T3" fmla="*/ 2147483646 h 111"/>
                <a:gd name="T4" fmla="*/ 0 w 83"/>
                <a:gd name="T5" fmla="*/ 2147483646 h 111"/>
                <a:gd name="T6" fmla="*/ 2147483646 w 83"/>
                <a:gd name="T7" fmla="*/ 2147483646 h 111"/>
                <a:gd name="T8" fmla="*/ 2147483646 w 83"/>
                <a:gd name="T9" fmla="*/ 2147483646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3" h="111" extrusionOk="0">
                  <a:moveTo>
                    <a:pt x="83" y="110"/>
                  </a:moveTo>
                  <a:lnTo>
                    <a:pt x="0" y="1"/>
                  </a:lnTo>
                  <a:lnTo>
                    <a:pt x="83" y="110"/>
                  </a:lnTo>
                  <a:close/>
                </a:path>
              </a:pathLst>
            </a:custGeom>
            <a:solidFill>
              <a:srgbClr val="AC6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01" name="Google Shape;3377;p56"/>
            <p:cNvSpPr>
              <a:spLocks/>
            </p:cNvSpPr>
            <p:nvPr/>
          </p:nvSpPr>
          <p:spPr bwMode="auto">
            <a:xfrm>
              <a:off x="5429280" y="2962025"/>
              <a:ext cx="135389" cy="201840"/>
            </a:xfrm>
            <a:custGeom>
              <a:avLst/>
              <a:gdLst>
                <a:gd name="T0" fmla="*/ 0 w 4464"/>
                <a:gd name="T1" fmla="*/ 2147483646 h 6655"/>
                <a:gd name="T2" fmla="*/ 0 w 4464"/>
                <a:gd name="T3" fmla="*/ 2147483646 h 6655"/>
                <a:gd name="T4" fmla="*/ 2147483646 w 4464"/>
                <a:gd name="T5" fmla="*/ 2147483646 h 6655"/>
                <a:gd name="T6" fmla="*/ 2147483646 w 4464"/>
                <a:gd name="T7" fmla="*/ 0 h 6655"/>
                <a:gd name="T8" fmla="*/ 2147483646 w 4464"/>
                <a:gd name="T9" fmla="*/ 0 h 6655"/>
                <a:gd name="T10" fmla="*/ 2147483646 w 4464"/>
                <a:gd name="T11" fmla="*/ 2147483646 h 6655"/>
                <a:gd name="T12" fmla="*/ 0 w 4464"/>
                <a:gd name="T13" fmla="*/ 2147483646 h 66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64" h="6655" extrusionOk="0">
                  <a:moveTo>
                    <a:pt x="0" y="6654"/>
                  </a:moveTo>
                  <a:lnTo>
                    <a:pt x="0" y="6654"/>
                  </a:lnTo>
                  <a:cubicBezTo>
                    <a:pt x="3478" y="4108"/>
                    <a:pt x="4464" y="1890"/>
                    <a:pt x="4464" y="1890"/>
                  </a:cubicBezTo>
                  <a:lnTo>
                    <a:pt x="3314" y="0"/>
                  </a:lnTo>
                  <a:lnTo>
                    <a:pt x="4464" y="1890"/>
                  </a:lnTo>
                  <a:cubicBezTo>
                    <a:pt x="4464" y="1890"/>
                    <a:pt x="3478" y="4108"/>
                    <a:pt x="0" y="6654"/>
                  </a:cubicBezTo>
                </a:path>
              </a:pathLst>
            </a:custGeom>
            <a:solidFill>
              <a:srgbClr val="AD4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02" name="Google Shape;3378;p56"/>
            <p:cNvSpPr>
              <a:spLocks/>
            </p:cNvSpPr>
            <p:nvPr/>
          </p:nvSpPr>
          <p:spPr bwMode="auto">
            <a:xfrm>
              <a:off x="5190918" y="3163842"/>
              <a:ext cx="238386" cy="123742"/>
            </a:xfrm>
            <a:custGeom>
              <a:avLst/>
              <a:gdLst>
                <a:gd name="T0" fmla="*/ 2147483646 w 7860"/>
                <a:gd name="T1" fmla="*/ 2147483646 h 4080"/>
                <a:gd name="T2" fmla="*/ 2147483646 w 7860"/>
                <a:gd name="T3" fmla="*/ 2147483646 h 4080"/>
                <a:gd name="T4" fmla="*/ 2147483646 w 7860"/>
                <a:gd name="T5" fmla="*/ 0 h 4080"/>
                <a:gd name="T6" fmla="*/ 2147483646 w 7860"/>
                <a:gd name="T7" fmla="*/ 0 h 4080"/>
                <a:gd name="T8" fmla="*/ 2147483646 w 7860"/>
                <a:gd name="T9" fmla="*/ 2147483646 h 40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60" h="4080" extrusionOk="0">
                  <a:moveTo>
                    <a:pt x="1" y="4080"/>
                  </a:moveTo>
                  <a:lnTo>
                    <a:pt x="1" y="4080"/>
                  </a:lnTo>
                  <a:cubicBezTo>
                    <a:pt x="3478" y="2793"/>
                    <a:pt x="6025" y="1342"/>
                    <a:pt x="7859" y="0"/>
                  </a:cubicBezTo>
                  <a:cubicBezTo>
                    <a:pt x="6025" y="1342"/>
                    <a:pt x="3478" y="2793"/>
                    <a:pt x="1" y="4080"/>
                  </a:cubicBezTo>
                  <a:close/>
                </a:path>
              </a:pathLst>
            </a:custGeom>
            <a:solidFill>
              <a:srgbClr val="AC6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03" name="Google Shape;3379;p56"/>
            <p:cNvSpPr>
              <a:spLocks/>
            </p:cNvSpPr>
            <p:nvPr/>
          </p:nvSpPr>
          <p:spPr bwMode="auto">
            <a:xfrm>
              <a:off x="4976668" y="3292562"/>
              <a:ext cx="201840" cy="56503"/>
            </a:xfrm>
            <a:custGeom>
              <a:avLst/>
              <a:gdLst>
                <a:gd name="T0" fmla="*/ 2147483646 w 6655"/>
                <a:gd name="T1" fmla="*/ 2147483646 h 1863"/>
                <a:gd name="T2" fmla="*/ 2147483646 w 6655"/>
                <a:gd name="T3" fmla="*/ 2147483646 h 1863"/>
                <a:gd name="T4" fmla="*/ 2147483646 w 6655"/>
                <a:gd name="T5" fmla="*/ 0 h 1863"/>
                <a:gd name="T6" fmla="*/ 2147483646 w 6655"/>
                <a:gd name="T7" fmla="*/ 0 h 1863"/>
                <a:gd name="T8" fmla="*/ 2147483646 w 6655"/>
                <a:gd name="T9" fmla="*/ 2147483646 h 1863"/>
                <a:gd name="T10" fmla="*/ 2147483646 w 6655"/>
                <a:gd name="T11" fmla="*/ 2147483646 h 18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55" h="1863" extrusionOk="0">
                  <a:moveTo>
                    <a:pt x="1" y="1862"/>
                  </a:moveTo>
                  <a:lnTo>
                    <a:pt x="1" y="1862"/>
                  </a:lnTo>
                  <a:cubicBezTo>
                    <a:pt x="2520" y="1315"/>
                    <a:pt x="4738" y="685"/>
                    <a:pt x="6654" y="0"/>
                  </a:cubicBezTo>
                  <a:cubicBezTo>
                    <a:pt x="4738" y="685"/>
                    <a:pt x="2520" y="1315"/>
                    <a:pt x="1" y="1862"/>
                  </a:cubicBezTo>
                  <a:close/>
                </a:path>
              </a:pathLst>
            </a:custGeom>
            <a:solidFill>
              <a:srgbClr val="AC6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04" name="Google Shape;3380;p56"/>
            <p:cNvSpPr>
              <a:spLocks/>
            </p:cNvSpPr>
            <p:nvPr/>
          </p:nvSpPr>
          <p:spPr bwMode="auto">
            <a:xfrm>
              <a:off x="4508709" y="1368484"/>
              <a:ext cx="567638" cy="1032127"/>
            </a:xfrm>
            <a:custGeom>
              <a:avLst/>
              <a:gdLst>
                <a:gd name="T0" fmla="*/ 2147483646 w 18716"/>
                <a:gd name="T1" fmla="*/ 0 h 34031"/>
                <a:gd name="T2" fmla="*/ 2147483646 w 18716"/>
                <a:gd name="T3" fmla="*/ 2147483646 h 34031"/>
                <a:gd name="T4" fmla="*/ 2147483646 w 18716"/>
                <a:gd name="T5" fmla="*/ 2147483646 h 34031"/>
                <a:gd name="T6" fmla="*/ 2147483646 w 18716"/>
                <a:gd name="T7" fmla="*/ 2147483646 h 34031"/>
                <a:gd name="T8" fmla="*/ 2147483646 w 18716"/>
                <a:gd name="T9" fmla="*/ 2147483646 h 34031"/>
                <a:gd name="T10" fmla="*/ 2147483646 w 18716"/>
                <a:gd name="T11" fmla="*/ 2147483646 h 34031"/>
                <a:gd name="T12" fmla="*/ 2147483646 w 18716"/>
                <a:gd name="T13" fmla="*/ 2147483646 h 34031"/>
                <a:gd name="T14" fmla="*/ 2147483646 w 18716"/>
                <a:gd name="T15" fmla="*/ 2147483646 h 34031"/>
                <a:gd name="T16" fmla="*/ 2147483646 w 18716"/>
                <a:gd name="T17" fmla="*/ 2147483646 h 34031"/>
                <a:gd name="T18" fmla="*/ 2147483646 w 18716"/>
                <a:gd name="T19" fmla="*/ 2147483646 h 34031"/>
                <a:gd name="T20" fmla="*/ 2147483646 w 18716"/>
                <a:gd name="T21" fmla="*/ 2147483646 h 34031"/>
                <a:gd name="T22" fmla="*/ 2147483646 w 18716"/>
                <a:gd name="T23" fmla="*/ 0 h 340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716" h="34031" extrusionOk="0">
                  <a:moveTo>
                    <a:pt x="2175" y="0"/>
                  </a:moveTo>
                  <a:cubicBezTo>
                    <a:pt x="1292" y="0"/>
                    <a:pt x="0" y="1264"/>
                    <a:pt x="41" y="2268"/>
                  </a:cubicBezTo>
                  <a:cubicBezTo>
                    <a:pt x="96" y="3637"/>
                    <a:pt x="2670" y="6540"/>
                    <a:pt x="2670" y="6540"/>
                  </a:cubicBezTo>
                  <a:cubicBezTo>
                    <a:pt x="2670" y="6540"/>
                    <a:pt x="4970" y="19765"/>
                    <a:pt x="6859" y="24228"/>
                  </a:cubicBezTo>
                  <a:cubicBezTo>
                    <a:pt x="8748" y="28719"/>
                    <a:pt x="14635" y="34031"/>
                    <a:pt x="14635" y="34031"/>
                  </a:cubicBezTo>
                  <a:lnTo>
                    <a:pt x="18715" y="27788"/>
                  </a:lnTo>
                  <a:cubicBezTo>
                    <a:pt x="9652" y="22585"/>
                    <a:pt x="4997" y="6950"/>
                    <a:pt x="5216" y="5609"/>
                  </a:cubicBezTo>
                  <a:cubicBezTo>
                    <a:pt x="5408" y="4294"/>
                    <a:pt x="5928" y="2953"/>
                    <a:pt x="5490" y="2213"/>
                  </a:cubicBezTo>
                  <a:cubicBezTo>
                    <a:pt x="5436" y="2121"/>
                    <a:pt x="5371" y="2081"/>
                    <a:pt x="5301" y="2081"/>
                  </a:cubicBezTo>
                  <a:cubicBezTo>
                    <a:pt x="4803" y="2081"/>
                    <a:pt x="3984" y="4075"/>
                    <a:pt x="3984" y="4075"/>
                  </a:cubicBezTo>
                  <a:cubicBezTo>
                    <a:pt x="3984" y="4075"/>
                    <a:pt x="3409" y="1885"/>
                    <a:pt x="2861" y="488"/>
                  </a:cubicBezTo>
                  <a:cubicBezTo>
                    <a:pt x="2724" y="143"/>
                    <a:pt x="2473" y="0"/>
                    <a:pt x="217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05" name="Google Shape;3381;p56"/>
            <p:cNvSpPr>
              <a:spLocks/>
            </p:cNvSpPr>
            <p:nvPr/>
          </p:nvSpPr>
          <p:spPr bwMode="auto">
            <a:xfrm>
              <a:off x="4522388" y="1446402"/>
              <a:ext cx="509103" cy="937561"/>
            </a:xfrm>
            <a:custGeom>
              <a:avLst/>
              <a:gdLst>
                <a:gd name="T0" fmla="*/ 2147483646 w 16786"/>
                <a:gd name="T1" fmla="*/ 0 h 30913"/>
                <a:gd name="T2" fmla="*/ 2147483646 w 16786"/>
                <a:gd name="T3" fmla="*/ 0 h 30913"/>
                <a:gd name="T4" fmla="*/ 2147483646 w 16786"/>
                <a:gd name="T5" fmla="*/ 2147483646 h 30913"/>
                <a:gd name="T6" fmla="*/ 2147483646 w 16786"/>
                <a:gd name="T7" fmla="*/ 2147483646 h 30913"/>
                <a:gd name="T8" fmla="*/ 2147483646 w 16786"/>
                <a:gd name="T9" fmla="*/ 2147483646 h 30913"/>
                <a:gd name="T10" fmla="*/ 2147483646 w 16786"/>
                <a:gd name="T11" fmla="*/ 2147483646 h 30913"/>
                <a:gd name="T12" fmla="*/ 2147483646 w 16786"/>
                <a:gd name="T13" fmla="*/ 2147483646 h 30913"/>
                <a:gd name="T14" fmla="*/ 2147483646 w 16786"/>
                <a:gd name="T15" fmla="*/ 2147483646 h 30913"/>
                <a:gd name="T16" fmla="*/ 2147483646 w 16786"/>
                <a:gd name="T17" fmla="*/ 2147483646 h 30913"/>
                <a:gd name="T18" fmla="*/ 2147483646 w 16786"/>
                <a:gd name="T19" fmla="*/ 2147483646 h 30913"/>
                <a:gd name="T20" fmla="*/ 2147483646 w 16786"/>
                <a:gd name="T21" fmla="*/ 2147483646 h 30913"/>
                <a:gd name="T22" fmla="*/ 2147483646 w 16786"/>
                <a:gd name="T23" fmla="*/ 2147483646 h 30913"/>
                <a:gd name="T24" fmla="*/ 2147483646 w 16786"/>
                <a:gd name="T25" fmla="*/ 2147483646 h 30913"/>
                <a:gd name="T26" fmla="*/ 2147483646 w 16786"/>
                <a:gd name="T27" fmla="*/ 0 h 309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786" h="30913" extrusionOk="0">
                  <a:moveTo>
                    <a:pt x="1" y="0"/>
                  </a:moveTo>
                  <a:lnTo>
                    <a:pt x="1" y="0"/>
                  </a:lnTo>
                  <a:cubicBezTo>
                    <a:pt x="220" y="411"/>
                    <a:pt x="494" y="794"/>
                    <a:pt x="713" y="1123"/>
                  </a:cubicBezTo>
                  <a:cubicBezTo>
                    <a:pt x="1315" y="1917"/>
                    <a:pt x="1699" y="2821"/>
                    <a:pt x="1890" y="3779"/>
                  </a:cubicBezTo>
                  <a:cubicBezTo>
                    <a:pt x="2630" y="7667"/>
                    <a:pt x="4656" y="17552"/>
                    <a:pt x="6353" y="21413"/>
                  </a:cubicBezTo>
                  <a:cubicBezTo>
                    <a:pt x="7750" y="24671"/>
                    <a:pt x="11118" y="28313"/>
                    <a:pt x="13199" y="30366"/>
                  </a:cubicBezTo>
                  <a:cubicBezTo>
                    <a:pt x="13567" y="30735"/>
                    <a:pt x="14049" y="30912"/>
                    <a:pt x="14531" y="30912"/>
                  </a:cubicBezTo>
                  <a:cubicBezTo>
                    <a:pt x="15158" y="30912"/>
                    <a:pt x="15784" y="30611"/>
                    <a:pt x="16156" y="30038"/>
                  </a:cubicBezTo>
                  <a:lnTo>
                    <a:pt x="16786" y="29025"/>
                  </a:lnTo>
                  <a:cubicBezTo>
                    <a:pt x="16649" y="28970"/>
                    <a:pt x="16485" y="28888"/>
                    <a:pt x="16348" y="28778"/>
                  </a:cubicBezTo>
                  <a:cubicBezTo>
                    <a:pt x="14075" y="26944"/>
                    <a:pt x="10351" y="23685"/>
                    <a:pt x="8599" y="20619"/>
                  </a:cubicBezTo>
                  <a:cubicBezTo>
                    <a:pt x="6518" y="16949"/>
                    <a:pt x="3451" y="7311"/>
                    <a:pt x="2274" y="3560"/>
                  </a:cubicBezTo>
                  <a:cubicBezTo>
                    <a:pt x="2000" y="2629"/>
                    <a:pt x="1507" y="1753"/>
                    <a:pt x="822" y="1041"/>
                  </a:cubicBezTo>
                  <a:cubicBezTo>
                    <a:pt x="576" y="712"/>
                    <a:pt x="275" y="384"/>
                    <a:pt x="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06" name="Google Shape;3382;p56"/>
            <p:cNvSpPr>
              <a:spLocks/>
            </p:cNvSpPr>
            <p:nvPr/>
          </p:nvSpPr>
          <p:spPr bwMode="auto">
            <a:xfrm>
              <a:off x="4786500" y="2053488"/>
              <a:ext cx="329707" cy="332194"/>
            </a:xfrm>
            <a:custGeom>
              <a:avLst/>
              <a:gdLst>
                <a:gd name="T0" fmla="*/ 2147483646 w 10871"/>
                <a:gd name="T1" fmla="*/ 0 h 10953"/>
                <a:gd name="T2" fmla="*/ 0 w 10871"/>
                <a:gd name="T3" fmla="*/ 2147483646 h 10953"/>
                <a:gd name="T4" fmla="*/ 2147483646 w 10871"/>
                <a:gd name="T5" fmla="*/ 2147483646 h 10953"/>
                <a:gd name="T6" fmla="*/ 2147483646 w 10871"/>
                <a:gd name="T7" fmla="*/ 2147483646 h 10953"/>
                <a:gd name="T8" fmla="*/ 2147483646 w 10871"/>
                <a:gd name="T9" fmla="*/ 0 h 109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71" h="10953" extrusionOk="0">
                  <a:moveTo>
                    <a:pt x="4546" y="0"/>
                  </a:moveTo>
                  <a:lnTo>
                    <a:pt x="0" y="5750"/>
                  </a:lnTo>
                  <a:cubicBezTo>
                    <a:pt x="767" y="7776"/>
                    <a:pt x="5203" y="10953"/>
                    <a:pt x="5203" y="10953"/>
                  </a:cubicBezTo>
                  <a:cubicBezTo>
                    <a:pt x="5203" y="10953"/>
                    <a:pt x="10871" y="5312"/>
                    <a:pt x="8927" y="4463"/>
                  </a:cubicBezTo>
                  <a:cubicBezTo>
                    <a:pt x="6982" y="3642"/>
                    <a:pt x="4546" y="0"/>
                    <a:pt x="454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07" name="Google Shape;3383;p56"/>
            <p:cNvSpPr>
              <a:spLocks/>
            </p:cNvSpPr>
            <p:nvPr/>
          </p:nvSpPr>
          <p:spPr bwMode="auto">
            <a:xfrm>
              <a:off x="5104569" y="2010298"/>
              <a:ext cx="160289" cy="235050"/>
            </a:xfrm>
            <a:custGeom>
              <a:avLst/>
              <a:gdLst>
                <a:gd name="T0" fmla="*/ 2147483646 w 5285"/>
                <a:gd name="T1" fmla="*/ 0 h 7750"/>
                <a:gd name="T2" fmla="*/ 0 w 5285"/>
                <a:gd name="T3" fmla="*/ 2147483646 h 7750"/>
                <a:gd name="T4" fmla="*/ 0 w 5285"/>
                <a:gd name="T5" fmla="*/ 2147483646 h 7750"/>
                <a:gd name="T6" fmla="*/ 2147483646 w 5285"/>
                <a:gd name="T7" fmla="*/ 2147483646 h 7750"/>
                <a:gd name="T8" fmla="*/ 2147483646 w 5285"/>
                <a:gd name="T9" fmla="*/ 0 h 7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85" h="7750" extrusionOk="0">
                  <a:moveTo>
                    <a:pt x="5285" y="0"/>
                  </a:moveTo>
                  <a:lnTo>
                    <a:pt x="0" y="986"/>
                  </a:lnTo>
                  <a:lnTo>
                    <a:pt x="0" y="7256"/>
                  </a:lnTo>
                  <a:lnTo>
                    <a:pt x="5011" y="7749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08" name="Google Shape;3384;p56"/>
            <p:cNvSpPr>
              <a:spLocks/>
            </p:cNvSpPr>
            <p:nvPr/>
          </p:nvSpPr>
          <p:spPr bwMode="auto">
            <a:xfrm>
              <a:off x="5369469" y="1840268"/>
              <a:ext cx="103847" cy="136602"/>
            </a:xfrm>
            <a:custGeom>
              <a:avLst/>
              <a:gdLst>
                <a:gd name="T0" fmla="*/ 2147483646 w 3424"/>
                <a:gd name="T1" fmla="*/ 0 h 4504"/>
                <a:gd name="T2" fmla="*/ 2147483646 w 3424"/>
                <a:gd name="T3" fmla="*/ 2147483646 h 4504"/>
                <a:gd name="T4" fmla="*/ 2147483646 w 3424"/>
                <a:gd name="T5" fmla="*/ 2147483646 h 4504"/>
                <a:gd name="T6" fmla="*/ 2147483646 w 3424"/>
                <a:gd name="T7" fmla="*/ 2147483646 h 4504"/>
                <a:gd name="T8" fmla="*/ 2147483646 w 3424"/>
                <a:gd name="T9" fmla="*/ 2147483646 h 4504"/>
                <a:gd name="T10" fmla="*/ 2147483646 w 3424"/>
                <a:gd name="T11" fmla="*/ 2147483646 h 4504"/>
                <a:gd name="T12" fmla="*/ 2147483646 w 3424"/>
                <a:gd name="T13" fmla="*/ 0 h 4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24" h="4504" extrusionOk="0">
                  <a:moveTo>
                    <a:pt x="1965" y="0"/>
                  </a:moveTo>
                  <a:cubicBezTo>
                    <a:pt x="1233" y="0"/>
                    <a:pt x="498" y="808"/>
                    <a:pt x="247" y="1937"/>
                  </a:cubicBezTo>
                  <a:cubicBezTo>
                    <a:pt x="1" y="3169"/>
                    <a:pt x="439" y="4292"/>
                    <a:pt x="1233" y="4484"/>
                  </a:cubicBezTo>
                  <a:cubicBezTo>
                    <a:pt x="1298" y="4497"/>
                    <a:pt x="1362" y="4503"/>
                    <a:pt x="1428" y="4503"/>
                  </a:cubicBezTo>
                  <a:cubicBezTo>
                    <a:pt x="2165" y="4503"/>
                    <a:pt x="2923" y="3672"/>
                    <a:pt x="3150" y="2540"/>
                  </a:cubicBezTo>
                  <a:cubicBezTo>
                    <a:pt x="3424" y="1335"/>
                    <a:pt x="2986" y="185"/>
                    <a:pt x="2164" y="20"/>
                  </a:cubicBezTo>
                  <a:cubicBezTo>
                    <a:pt x="2098" y="7"/>
                    <a:pt x="2032" y="0"/>
                    <a:pt x="1965" y="0"/>
                  </a:cubicBezTo>
                  <a:close/>
                </a:path>
              </a:pathLst>
            </a:custGeom>
            <a:solidFill>
              <a:srgbClr val="F79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09" name="Google Shape;3385;p56"/>
            <p:cNvSpPr>
              <a:spLocks/>
            </p:cNvSpPr>
            <p:nvPr/>
          </p:nvSpPr>
          <p:spPr bwMode="auto">
            <a:xfrm>
              <a:off x="4899448" y="1643851"/>
              <a:ext cx="521538" cy="518808"/>
            </a:xfrm>
            <a:custGeom>
              <a:avLst/>
              <a:gdLst>
                <a:gd name="T0" fmla="*/ 2147483646 w 17196"/>
                <a:gd name="T1" fmla="*/ 2147483646 h 17106"/>
                <a:gd name="T2" fmla="*/ 2147483646 w 17196"/>
                <a:gd name="T3" fmla="*/ 2147483646 h 17106"/>
                <a:gd name="T4" fmla="*/ 2147483646 w 17196"/>
                <a:gd name="T5" fmla="*/ 2147483646 h 17106"/>
                <a:gd name="T6" fmla="*/ 2147483646 w 17196"/>
                <a:gd name="T7" fmla="*/ 2147483646 h 17106"/>
                <a:gd name="T8" fmla="*/ 2147483646 w 17196"/>
                <a:gd name="T9" fmla="*/ 2147483646 h 17106"/>
                <a:gd name="T10" fmla="*/ 2147483646 w 17196"/>
                <a:gd name="T11" fmla="*/ 2147483646 h 17106"/>
                <a:gd name="T12" fmla="*/ 2147483646 w 17196"/>
                <a:gd name="T13" fmla="*/ 2147483646 h 17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196" h="17106" extrusionOk="0">
                  <a:moveTo>
                    <a:pt x="8350" y="1"/>
                  </a:moveTo>
                  <a:cubicBezTo>
                    <a:pt x="7937" y="1"/>
                    <a:pt x="7534" y="30"/>
                    <a:pt x="7147" y="89"/>
                  </a:cubicBezTo>
                  <a:cubicBezTo>
                    <a:pt x="3012" y="719"/>
                    <a:pt x="0" y="5319"/>
                    <a:pt x="876" y="10001"/>
                  </a:cubicBezTo>
                  <a:cubicBezTo>
                    <a:pt x="1696" y="14379"/>
                    <a:pt x="6178" y="17106"/>
                    <a:pt x="9599" y="17106"/>
                  </a:cubicBezTo>
                  <a:cubicBezTo>
                    <a:pt x="9837" y="17106"/>
                    <a:pt x="10070" y="17092"/>
                    <a:pt x="10295" y="17066"/>
                  </a:cubicBezTo>
                  <a:cubicBezTo>
                    <a:pt x="13034" y="16737"/>
                    <a:pt x="17196" y="14300"/>
                    <a:pt x="17196" y="8139"/>
                  </a:cubicBezTo>
                  <a:cubicBezTo>
                    <a:pt x="17196" y="2754"/>
                    <a:pt x="12338" y="1"/>
                    <a:pt x="8350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10" name="Google Shape;3386;p56"/>
            <p:cNvSpPr>
              <a:spLocks/>
            </p:cNvSpPr>
            <p:nvPr/>
          </p:nvSpPr>
          <p:spPr bwMode="auto">
            <a:xfrm>
              <a:off x="5024922" y="1641623"/>
              <a:ext cx="454268" cy="522903"/>
            </a:xfrm>
            <a:custGeom>
              <a:avLst/>
              <a:gdLst>
                <a:gd name="T0" fmla="*/ 2147483646 w 14978"/>
                <a:gd name="T1" fmla="*/ 0 h 17241"/>
                <a:gd name="T2" fmla="*/ 2147483646 w 14978"/>
                <a:gd name="T3" fmla="*/ 0 h 17241"/>
                <a:gd name="T4" fmla="*/ 2147483646 w 14978"/>
                <a:gd name="T5" fmla="*/ 2147483646 h 17241"/>
                <a:gd name="T6" fmla="*/ 2147483646 w 14978"/>
                <a:gd name="T7" fmla="*/ 2147483646 h 17241"/>
                <a:gd name="T8" fmla="*/ 0 w 14978"/>
                <a:gd name="T9" fmla="*/ 2147483646 h 17241"/>
                <a:gd name="T10" fmla="*/ 0 w 14978"/>
                <a:gd name="T11" fmla="*/ 2147483646 h 17241"/>
                <a:gd name="T12" fmla="*/ 2147483646 w 14978"/>
                <a:gd name="T13" fmla="*/ 2147483646 h 17241"/>
                <a:gd name="T14" fmla="*/ 2147483646 w 14978"/>
                <a:gd name="T15" fmla="*/ 2147483646 h 17241"/>
                <a:gd name="T16" fmla="*/ 2147483646 w 14978"/>
                <a:gd name="T17" fmla="*/ 2147483646 h 17241"/>
                <a:gd name="T18" fmla="*/ 2147483646 w 14978"/>
                <a:gd name="T19" fmla="*/ 2147483646 h 17241"/>
                <a:gd name="T20" fmla="*/ 2147483646 w 14978"/>
                <a:gd name="T21" fmla="*/ 2147483646 h 17241"/>
                <a:gd name="T22" fmla="*/ 2147483646 w 14978"/>
                <a:gd name="T23" fmla="*/ 2147483646 h 17241"/>
                <a:gd name="T24" fmla="*/ 2147483646 w 14978"/>
                <a:gd name="T25" fmla="*/ 2147483646 h 17241"/>
                <a:gd name="T26" fmla="*/ 2147483646 w 14978"/>
                <a:gd name="T27" fmla="*/ 2147483646 h 17241"/>
                <a:gd name="T28" fmla="*/ 2147483646 w 14978"/>
                <a:gd name="T29" fmla="*/ 0 h 172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978" h="17241" extrusionOk="0">
                  <a:moveTo>
                    <a:pt x="6024" y="0"/>
                  </a:moveTo>
                  <a:lnTo>
                    <a:pt x="6024" y="0"/>
                  </a:lnTo>
                  <a:cubicBezTo>
                    <a:pt x="7776" y="2026"/>
                    <a:pt x="9666" y="5011"/>
                    <a:pt x="9228" y="8187"/>
                  </a:cubicBezTo>
                  <a:cubicBezTo>
                    <a:pt x="8522" y="13263"/>
                    <a:pt x="5394" y="15463"/>
                    <a:pt x="2047" y="15463"/>
                  </a:cubicBezTo>
                  <a:cubicBezTo>
                    <a:pt x="1367" y="15463"/>
                    <a:pt x="679" y="15372"/>
                    <a:pt x="0" y="15197"/>
                  </a:cubicBezTo>
                  <a:cubicBezTo>
                    <a:pt x="1695" y="16508"/>
                    <a:pt x="3727" y="17240"/>
                    <a:pt x="5508" y="17240"/>
                  </a:cubicBezTo>
                  <a:cubicBezTo>
                    <a:pt x="5885" y="17240"/>
                    <a:pt x="6250" y="17208"/>
                    <a:pt x="6599" y="17141"/>
                  </a:cubicBezTo>
                  <a:cubicBezTo>
                    <a:pt x="8707" y="16730"/>
                    <a:pt x="12157" y="15005"/>
                    <a:pt x="13034" y="11172"/>
                  </a:cubicBezTo>
                  <a:cubicBezTo>
                    <a:pt x="13745" y="11144"/>
                    <a:pt x="14485" y="10350"/>
                    <a:pt x="14704" y="9228"/>
                  </a:cubicBezTo>
                  <a:cubicBezTo>
                    <a:pt x="14978" y="8023"/>
                    <a:pt x="14540" y="6873"/>
                    <a:pt x="13718" y="6708"/>
                  </a:cubicBezTo>
                  <a:cubicBezTo>
                    <a:pt x="13654" y="6694"/>
                    <a:pt x="13589" y="6687"/>
                    <a:pt x="13523" y="6687"/>
                  </a:cubicBezTo>
                  <a:cubicBezTo>
                    <a:pt x="13332" y="6687"/>
                    <a:pt x="13134" y="6744"/>
                    <a:pt x="12951" y="6845"/>
                  </a:cubicBezTo>
                  <a:cubicBezTo>
                    <a:pt x="12951" y="6791"/>
                    <a:pt x="12924" y="6763"/>
                    <a:pt x="12924" y="6708"/>
                  </a:cubicBezTo>
                  <a:cubicBezTo>
                    <a:pt x="12157" y="3450"/>
                    <a:pt x="8735" y="1013"/>
                    <a:pt x="602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11" name="Google Shape;3387;p56"/>
            <p:cNvSpPr>
              <a:spLocks/>
            </p:cNvSpPr>
            <p:nvPr/>
          </p:nvSpPr>
          <p:spPr bwMode="auto">
            <a:xfrm>
              <a:off x="4853772" y="1467178"/>
              <a:ext cx="788949" cy="429641"/>
            </a:xfrm>
            <a:custGeom>
              <a:avLst/>
              <a:gdLst>
                <a:gd name="T0" fmla="*/ 2147483646 w 26013"/>
                <a:gd name="T1" fmla="*/ 2147483646 h 14166"/>
                <a:gd name="T2" fmla="*/ 2147483646 w 26013"/>
                <a:gd name="T3" fmla="*/ 2147483646 h 14166"/>
                <a:gd name="T4" fmla="*/ 2147483646 w 26013"/>
                <a:gd name="T5" fmla="*/ 2147483646 h 14166"/>
                <a:gd name="T6" fmla="*/ 2147483646 w 26013"/>
                <a:gd name="T7" fmla="*/ 2147483646 h 14166"/>
                <a:gd name="T8" fmla="*/ 2147483646 w 26013"/>
                <a:gd name="T9" fmla="*/ 2147483646 h 14166"/>
                <a:gd name="T10" fmla="*/ 2147483646 w 26013"/>
                <a:gd name="T11" fmla="*/ 2147483646 h 14166"/>
                <a:gd name="T12" fmla="*/ 2147483646 w 26013"/>
                <a:gd name="T13" fmla="*/ 2147483646 h 14166"/>
                <a:gd name="T14" fmla="*/ 2147483646 w 26013"/>
                <a:gd name="T15" fmla="*/ 2147483646 h 14166"/>
                <a:gd name="T16" fmla="*/ 2147483646 w 26013"/>
                <a:gd name="T17" fmla="*/ 2147483646 h 14166"/>
                <a:gd name="T18" fmla="*/ 2147483646 w 26013"/>
                <a:gd name="T19" fmla="*/ 2147483646 h 14166"/>
                <a:gd name="T20" fmla="*/ 2147483646 w 26013"/>
                <a:gd name="T21" fmla="*/ 2147483646 h 14166"/>
                <a:gd name="T22" fmla="*/ 2147483646 w 26013"/>
                <a:gd name="T23" fmla="*/ 2147483646 h 141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13" h="14166" extrusionOk="0">
                  <a:moveTo>
                    <a:pt x="17022" y="1"/>
                  </a:moveTo>
                  <a:cubicBezTo>
                    <a:pt x="16679" y="1"/>
                    <a:pt x="16366" y="123"/>
                    <a:pt x="16100" y="411"/>
                  </a:cubicBezTo>
                  <a:cubicBezTo>
                    <a:pt x="12377" y="4463"/>
                    <a:pt x="4874" y="1944"/>
                    <a:pt x="1889" y="7338"/>
                  </a:cubicBezTo>
                  <a:cubicBezTo>
                    <a:pt x="1889" y="7338"/>
                    <a:pt x="0" y="10980"/>
                    <a:pt x="3258" y="12157"/>
                  </a:cubicBezTo>
                  <a:cubicBezTo>
                    <a:pt x="4037" y="12448"/>
                    <a:pt x="4899" y="12585"/>
                    <a:pt x="5773" y="12585"/>
                  </a:cubicBezTo>
                  <a:cubicBezTo>
                    <a:pt x="7204" y="12585"/>
                    <a:pt x="8668" y="12218"/>
                    <a:pt x="9857" y="11555"/>
                  </a:cubicBezTo>
                  <a:cubicBezTo>
                    <a:pt x="10691" y="11079"/>
                    <a:pt x="11322" y="10815"/>
                    <a:pt x="11950" y="10815"/>
                  </a:cubicBezTo>
                  <a:cubicBezTo>
                    <a:pt x="12766" y="10815"/>
                    <a:pt x="13575" y="11261"/>
                    <a:pt x="14813" y="12267"/>
                  </a:cubicBezTo>
                  <a:cubicBezTo>
                    <a:pt x="15914" y="13164"/>
                    <a:pt x="19170" y="14166"/>
                    <a:pt x="21626" y="14166"/>
                  </a:cubicBezTo>
                  <a:cubicBezTo>
                    <a:pt x="23142" y="14166"/>
                    <a:pt x="24352" y="13784"/>
                    <a:pt x="24561" y="12760"/>
                  </a:cubicBezTo>
                  <a:cubicBezTo>
                    <a:pt x="25081" y="10104"/>
                    <a:pt x="26012" y="6900"/>
                    <a:pt x="22316" y="4080"/>
                  </a:cubicBezTo>
                  <a:cubicBezTo>
                    <a:pt x="21487" y="3435"/>
                    <a:pt x="18837" y="1"/>
                    <a:pt x="170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12" name="Google Shape;3388;p56"/>
            <p:cNvSpPr>
              <a:spLocks/>
            </p:cNvSpPr>
            <p:nvPr/>
          </p:nvSpPr>
          <p:spPr bwMode="auto">
            <a:xfrm>
              <a:off x="5272323" y="1398875"/>
              <a:ext cx="602941" cy="1014202"/>
            </a:xfrm>
            <a:custGeom>
              <a:avLst/>
              <a:gdLst>
                <a:gd name="T0" fmla="*/ 2147483646 w 19880"/>
                <a:gd name="T1" fmla="*/ 2147483646 h 33440"/>
                <a:gd name="T2" fmla="*/ 2147483646 w 19880"/>
                <a:gd name="T3" fmla="*/ 2147483646 h 33440"/>
                <a:gd name="T4" fmla="*/ 2147483646 w 19880"/>
                <a:gd name="T5" fmla="*/ 2147483646 h 33440"/>
                <a:gd name="T6" fmla="*/ 2147483646 w 19880"/>
                <a:gd name="T7" fmla="*/ 2147483646 h 33440"/>
                <a:gd name="T8" fmla="*/ 2147483646 w 19880"/>
                <a:gd name="T9" fmla="*/ 2147483646 h 33440"/>
                <a:gd name="T10" fmla="*/ 2147483646 w 19880"/>
                <a:gd name="T11" fmla="*/ 2147483646 h 33440"/>
                <a:gd name="T12" fmla="*/ 0 w 19880"/>
                <a:gd name="T13" fmla="*/ 2147483646 h 33440"/>
                <a:gd name="T14" fmla="*/ 2147483646 w 19880"/>
                <a:gd name="T15" fmla="*/ 2147483646 h 33440"/>
                <a:gd name="T16" fmla="*/ 2147483646 w 19880"/>
                <a:gd name="T17" fmla="*/ 2147483646 h 33440"/>
                <a:gd name="T18" fmla="*/ 2147483646 w 19880"/>
                <a:gd name="T19" fmla="*/ 2147483646 h 33440"/>
                <a:gd name="T20" fmla="*/ 2147483646 w 19880"/>
                <a:gd name="T21" fmla="*/ 2147483646 h 33440"/>
                <a:gd name="T22" fmla="*/ 2147483646 w 19880"/>
                <a:gd name="T23" fmla="*/ 2147483646 h 334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880" h="33440" extrusionOk="0">
                  <a:moveTo>
                    <a:pt x="17732" y="1"/>
                  </a:moveTo>
                  <a:cubicBezTo>
                    <a:pt x="17449" y="1"/>
                    <a:pt x="17205" y="139"/>
                    <a:pt x="17059" y="472"/>
                  </a:cubicBezTo>
                  <a:cubicBezTo>
                    <a:pt x="16457" y="1814"/>
                    <a:pt x="15772" y="4004"/>
                    <a:pt x="15772" y="4004"/>
                  </a:cubicBezTo>
                  <a:cubicBezTo>
                    <a:pt x="15772" y="4004"/>
                    <a:pt x="15048" y="1939"/>
                    <a:pt x="14539" y="1939"/>
                  </a:cubicBezTo>
                  <a:cubicBezTo>
                    <a:pt x="14471" y="1939"/>
                    <a:pt x="14406" y="1976"/>
                    <a:pt x="14348" y="2060"/>
                  </a:cubicBezTo>
                  <a:cubicBezTo>
                    <a:pt x="13883" y="2772"/>
                    <a:pt x="14348" y="4141"/>
                    <a:pt x="14485" y="5483"/>
                  </a:cubicBezTo>
                  <a:cubicBezTo>
                    <a:pt x="14649" y="6797"/>
                    <a:pt x="9283" y="22240"/>
                    <a:pt x="0" y="27005"/>
                  </a:cubicBezTo>
                  <a:lnTo>
                    <a:pt x="3806" y="33439"/>
                  </a:lnTo>
                  <a:cubicBezTo>
                    <a:pt x="3806" y="33439"/>
                    <a:pt x="9912" y="28401"/>
                    <a:pt x="12021" y="23993"/>
                  </a:cubicBezTo>
                  <a:cubicBezTo>
                    <a:pt x="14102" y="19612"/>
                    <a:pt x="16977" y="6496"/>
                    <a:pt x="16977" y="6496"/>
                  </a:cubicBezTo>
                  <a:cubicBezTo>
                    <a:pt x="16977" y="6496"/>
                    <a:pt x="19688" y="3703"/>
                    <a:pt x="19797" y="2361"/>
                  </a:cubicBezTo>
                  <a:cubicBezTo>
                    <a:pt x="19880" y="1346"/>
                    <a:pt x="18614" y="1"/>
                    <a:pt x="17732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13" name="Google Shape;3389;p56"/>
            <p:cNvSpPr>
              <a:spLocks/>
            </p:cNvSpPr>
            <p:nvPr/>
          </p:nvSpPr>
          <p:spPr bwMode="auto">
            <a:xfrm>
              <a:off x="5302228" y="1505363"/>
              <a:ext cx="558903" cy="910902"/>
            </a:xfrm>
            <a:custGeom>
              <a:avLst/>
              <a:gdLst>
                <a:gd name="T0" fmla="*/ 2147483646 w 18428"/>
                <a:gd name="T1" fmla="*/ 0 h 30034"/>
                <a:gd name="T2" fmla="*/ 2147483646 w 18428"/>
                <a:gd name="T3" fmla="*/ 0 h 30034"/>
                <a:gd name="T4" fmla="*/ 2147483646 w 18428"/>
                <a:gd name="T5" fmla="*/ 2147483646 h 30034"/>
                <a:gd name="T6" fmla="*/ 2147483646 w 18428"/>
                <a:gd name="T7" fmla="*/ 2147483646 h 30034"/>
                <a:gd name="T8" fmla="*/ 2147483646 w 18428"/>
                <a:gd name="T9" fmla="*/ 2147483646 h 30034"/>
                <a:gd name="T10" fmla="*/ 2147483646 w 18428"/>
                <a:gd name="T11" fmla="*/ 2147483646 h 30034"/>
                <a:gd name="T12" fmla="*/ 0 w 18428"/>
                <a:gd name="T13" fmla="*/ 2147483646 h 30034"/>
                <a:gd name="T14" fmla="*/ 2147483646 w 18428"/>
                <a:gd name="T15" fmla="*/ 2147483646 h 30034"/>
                <a:gd name="T16" fmla="*/ 2147483646 w 18428"/>
                <a:gd name="T17" fmla="*/ 2147483646 h 30034"/>
                <a:gd name="T18" fmla="*/ 2147483646 w 18428"/>
                <a:gd name="T19" fmla="*/ 2147483646 h 30034"/>
                <a:gd name="T20" fmla="*/ 2147483646 w 18428"/>
                <a:gd name="T21" fmla="*/ 2147483646 h 30034"/>
                <a:gd name="T22" fmla="*/ 2147483646 w 18428"/>
                <a:gd name="T23" fmla="*/ 2147483646 h 30034"/>
                <a:gd name="T24" fmla="*/ 2147483646 w 18428"/>
                <a:gd name="T25" fmla="*/ 2147483646 h 30034"/>
                <a:gd name="T26" fmla="*/ 2147483646 w 18428"/>
                <a:gd name="T27" fmla="*/ 0 h 300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428" h="30034" extrusionOk="0">
                  <a:moveTo>
                    <a:pt x="18428" y="0"/>
                  </a:moveTo>
                  <a:lnTo>
                    <a:pt x="18428" y="0"/>
                  </a:lnTo>
                  <a:cubicBezTo>
                    <a:pt x="18154" y="356"/>
                    <a:pt x="17825" y="685"/>
                    <a:pt x="17552" y="986"/>
                  </a:cubicBezTo>
                  <a:cubicBezTo>
                    <a:pt x="16840" y="1671"/>
                    <a:pt x="16292" y="2492"/>
                    <a:pt x="15963" y="3423"/>
                  </a:cubicBezTo>
                  <a:cubicBezTo>
                    <a:pt x="14567" y="7120"/>
                    <a:pt x="10980" y="16539"/>
                    <a:pt x="8680" y="20071"/>
                  </a:cubicBezTo>
                  <a:cubicBezTo>
                    <a:pt x="6736" y="23056"/>
                    <a:pt x="2820" y="26095"/>
                    <a:pt x="466" y="27793"/>
                  </a:cubicBezTo>
                  <a:cubicBezTo>
                    <a:pt x="329" y="27875"/>
                    <a:pt x="164" y="27957"/>
                    <a:pt x="0" y="28012"/>
                  </a:cubicBezTo>
                  <a:lnTo>
                    <a:pt x="575" y="29052"/>
                  </a:lnTo>
                  <a:cubicBezTo>
                    <a:pt x="934" y="29689"/>
                    <a:pt x="1596" y="30034"/>
                    <a:pt x="2263" y="30034"/>
                  </a:cubicBezTo>
                  <a:cubicBezTo>
                    <a:pt x="2714" y="30034"/>
                    <a:pt x="3168" y="29876"/>
                    <a:pt x="3532" y="29545"/>
                  </a:cubicBezTo>
                  <a:cubicBezTo>
                    <a:pt x="5723" y="27628"/>
                    <a:pt x="9282" y="24178"/>
                    <a:pt x="10870" y="21029"/>
                  </a:cubicBezTo>
                  <a:cubicBezTo>
                    <a:pt x="12787" y="17251"/>
                    <a:pt x="15361" y="7503"/>
                    <a:pt x="16319" y="3669"/>
                  </a:cubicBezTo>
                  <a:cubicBezTo>
                    <a:pt x="16566" y="2711"/>
                    <a:pt x="17031" y="1835"/>
                    <a:pt x="17634" y="1068"/>
                  </a:cubicBezTo>
                  <a:cubicBezTo>
                    <a:pt x="17908" y="767"/>
                    <a:pt x="18181" y="384"/>
                    <a:pt x="1842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14" name="Google Shape;3390;p56"/>
            <p:cNvSpPr>
              <a:spLocks/>
            </p:cNvSpPr>
            <p:nvPr/>
          </p:nvSpPr>
          <p:spPr bwMode="auto">
            <a:xfrm>
              <a:off x="5230801" y="2079208"/>
              <a:ext cx="327220" cy="330556"/>
            </a:xfrm>
            <a:custGeom>
              <a:avLst/>
              <a:gdLst>
                <a:gd name="T0" fmla="*/ 2147483646 w 10789"/>
                <a:gd name="T1" fmla="*/ 2147483646 h 10899"/>
                <a:gd name="T2" fmla="*/ 2147483646 w 10789"/>
                <a:gd name="T3" fmla="*/ 2147483646 h 10899"/>
                <a:gd name="T4" fmla="*/ 2147483646 w 10789"/>
                <a:gd name="T5" fmla="*/ 2147483646 h 10899"/>
                <a:gd name="T6" fmla="*/ 2147483646 w 10789"/>
                <a:gd name="T7" fmla="*/ 2147483646 h 10899"/>
                <a:gd name="T8" fmla="*/ 2147483646 w 10789"/>
                <a:gd name="T9" fmla="*/ 2147483646 h 108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89" h="10899" extrusionOk="0">
                  <a:moveTo>
                    <a:pt x="6709" y="1"/>
                  </a:moveTo>
                  <a:cubicBezTo>
                    <a:pt x="6709" y="1"/>
                    <a:pt x="3998" y="3451"/>
                    <a:pt x="1999" y="4108"/>
                  </a:cubicBezTo>
                  <a:cubicBezTo>
                    <a:pt x="0" y="4793"/>
                    <a:pt x="5203" y="10899"/>
                    <a:pt x="5203" y="10899"/>
                  </a:cubicBezTo>
                  <a:cubicBezTo>
                    <a:pt x="5203" y="10899"/>
                    <a:pt x="9858" y="8078"/>
                    <a:pt x="10789" y="6107"/>
                  </a:cubicBezTo>
                  <a:lnTo>
                    <a:pt x="6709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15" name="Google Shape;3391;p56"/>
            <p:cNvSpPr>
              <a:spLocks/>
            </p:cNvSpPr>
            <p:nvPr/>
          </p:nvSpPr>
          <p:spPr bwMode="auto">
            <a:xfrm>
              <a:off x="4842974" y="2219576"/>
              <a:ext cx="580952" cy="638668"/>
            </a:xfrm>
            <a:custGeom>
              <a:avLst/>
              <a:gdLst>
                <a:gd name="T0" fmla="*/ 2147483646 w 19155"/>
                <a:gd name="T1" fmla="*/ 0 h 21058"/>
                <a:gd name="T2" fmla="*/ 2147483646 w 19155"/>
                <a:gd name="T3" fmla="*/ 2147483646 h 21058"/>
                <a:gd name="T4" fmla="*/ 2147483646 w 19155"/>
                <a:gd name="T5" fmla="*/ 2147483646 h 21058"/>
                <a:gd name="T6" fmla="*/ 2147483646 w 19155"/>
                <a:gd name="T7" fmla="*/ 2147483646 h 21058"/>
                <a:gd name="T8" fmla="*/ 2147483646 w 19155"/>
                <a:gd name="T9" fmla="*/ 2147483646 h 21058"/>
                <a:gd name="T10" fmla="*/ 2147483646 w 19155"/>
                <a:gd name="T11" fmla="*/ 2147483646 h 21058"/>
                <a:gd name="T12" fmla="*/ 2147483646 w 19155"/>
                <a:gd name="T13" fmla="*/ 2147483646 h 21058"/>
                <a:gd name="T14" fmla="*/ 2147483646 w 19155"/>
                <a:gd name="T15" fmla="*/ 0 h 210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155" h="21058" extrusionOk="0">
                  <a:moveTo>
                    <a:pt x="2793" y="0"/>
                  </a:moveTo>
                  <a:cubicBezTo>
                    <a:pt x="2793" y="0"/>
                    <a:pt x="0" y="17579"/>
                    <a:pt x="1972" y="19277"/>
                  </a:cubicBezTo>
                  <a:cubicBezTo>
                    <a:pt x="3027" y="20171"/>
                    <a:pt x="7993" y="21058"/>
                    <a:pt x="12265" y="21058"/>
                  </a:cubicBezTo>
                  <a:cubicBezTo>
                    <a:pt x="15971" y="21058"/>
                    <a:pt x="19155" y="20391"/>
                    <a:pt x="18811" y="18483"/>
                  </a:cubicBezTo>
                  <a:cubicBezTo>
                    <a:pt x="17689" y="12486"/>
                    <a:pt x="18839" y="2082"/>
                    <a:pt x="18839" y="2081"/>
                  </a:cubicBezTo>
                  <a:cubicBezTo>
                    <a:pt x="18838" y="2081"/>
                    <a:pt x="16765" y="2481"/>
                    <a:pt x="13841" y="2481"/>
                  </a:cubicBezTo>
                  <a:cubicBezTo>
                    <a:pt x="10642" y="2481"/>
                    <a:pt x="6426" y="2003"/>
                    <a:pt x="279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16" name="Google Shape;3392;p56"/>
            <p:cNvSpPr>
              <a:spLocks/>
            </p:cNvSpPr>
            <p:nvPr/>
          </p:nvSpPr>
          <p:spPr bwMode="auto">
            <a:xfrm>
              <a:off x="5651840" y="2780106"/>
              <a:ext cx="205145" cy="200808"/>
            </a:xfrm>
            <a:custGeom>
              <a:avLst/>
              <a:gdLst>
                <a:gd name="T0" fmla="*/ 2147483646 w 6764"/>
                <a:gd name="T1" fmla="*/ 2147483646 h 6621"/>
                <a:gd name="T2" fmla="*/ 2147483646 w 6764"/>
                <a:gd name="T3" fmla="*/ 2147483646 h 6621"/>
                <a:gd name="T4" fmla="*/ 2147483646 w 6764"/>
                <a:gd name="T5" fmla="*/ 2147483646 h 6621"/>
                <a:gd name="T6" fmla="*/ 2147483646 w 6764"/>
                <a:gd name="T7" fmla="*/ 2147483646 h 6621"/>
                <a:gd name="T8" fmla="*/ 2147483646 w 6764"/>
                <a:gd name="T9" fmla="*/ 2147483646 h 6621"/>
                <a:gd name="T10" fmla="*/ 2147483646 w 6764"/>
                <a:gd name="T11" fmla="*/ 2147483646 h 6621"/>
                <a:gd name="T12" fmla="*/ 2147483646 w 6764"/>
                <a:gd name="T13" fmla="*/ 2147483646 h 6621"/>
                <a:gd name="T14" fmla="*/ 2147483646 w 6764"/>
                <a:gd name="T15" fmla="*/ 2147483646 h 66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64" h="6621" extrusionOk="0">
                  <a:moveTo>
                    <a:pt x="1586" y="1"/>
                  </a:moveTo>
                  <a:cubicBezTo>
                    <a:pt x="1211" y="1"/>
                    <a:pt x="911" y="201"/>
                    <a:pt x="685" y="495"/>
                  </a:cubicBezTo>
                  <a:cubicBezTo>
                    <a:pt x="1" y="1344"/>
                    <a:pt x="110" y="2576"/>
                    <a:pt x="822" y="3370"/>
                  </a:cubicBezTo>
                  <a:lnTo>
                    <a:pt x="1041" y="3616"/>
                  </a:lnTo>
                  <a:cubicBezTo>
                    <a:pt x="1041" y="3616"/>
                    <a:pt x="3583" y="6621"/>
                    <a:pt x="5037" y="6621"/>
                  </a:cubicBezTo>
                  <a:cubicBezTo>
                    <a:pt x="5166" y="6621"/>
                    <a:pt x="5286" y="6597"/>
                    <a:pt x="5395" y="6546"/>
                  </a:cubicBezTo>
                  <a:cubicBezTo>
                    <a:pt x="6764" y="5889"/>
                    <a:pt x="3341" y="385"/>
                    <a:pt x="1835" y="29"/>
                  </a:cubicBezTo>
                  <a:cubicBezTo>
                    <a:pt x="1749" y="10"/>
                    <a:pt x="1665" y="1"/>
                    <a:pt x="1586" y="1"/>
                  </a:cubicBezTo>
                  <a:close/>
                </a:path>
              </a:pathLst>
            </a:custGeom>
            <a:solidFill>
              <a:srgbClr val="FCD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17" name="Google Shape;3393;p56"/>
            <p:cNvSpPr>
              <a:spLocks/>
            </p:cNvSpPr>
            <p:nvPr/>
          </p:nvSpPr>
          <p:spPr bwMode="auto">
            <a:xfrm>
              <a:off x="4909396" y="2187183"/>
              <a:ext cx="412778" cy="225921"/>
            </a:xfrm>
            <a:custGeom>
              <a:avLst/>
              <a:gdLst>
                <a:gd name="T0" fmla="*/ 2147483646 w 13610"/>
                <a:gd name="T1" fmla="*/ 2147483646 h 7449"/>
                <a:gd name="T2" fmla="*/ 2147483646 w 13610"/>
                <a:gd name="T3" fmla="*/ 2147483646 h 7449"/>
                <a:gd name="T4" fmla="*/ 2147483646 w 13610"/>
                <a:gd name="T5" fmla="*/ 2147483646 h 7449"/>
                <a:gd name="T6" fmla="*/ 2147483646 w 13610"/>
                <a:gd name="T7" fmla="*/ 2147483646 h 7449"/>
                <a:gd name="T8" fmla="*/ 2147483646 w 13610"/>
                <a:gd name="T9" fmla="*/ 2147483646 h 7449"/>
                <a:gd name="T10" fmla="*/ 2147483646 w 13610"/>
                <a:gd name="T11" fmla="*/ 2147483646 h 7449"/>
                <a:gd name="T12" fmla="*/ 2147483646 w 13610"/>
                <a:gd name="T13" fmla="*/ 2147483646 h 7449"/>
                <a:gd name="T14" fmla="*/ 2147483646 w 13610"/>
                <a:gd name="T15" fmla="*/ 2147483646 h 7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610" h="7449" extrusionOk="0">
                  <a:moveTo>
                    <a:pt x="4683" y="1"/>
                  </a:moveTo>
                  <a:lnTo>
                    <a:pt x="1" y="5313"/>
                  </a:lnTo>
                  <a:lnTo>
                    <a:pt x="3807" y="7448"/>
                  </a:lnTo>
                  <a:lnTo>
                    <a:pt x="13390" y="6243"/>
                  </a:lnTo>
                  <a:lnTo>
                    <a:pt x="13609" y="302"/>
                  </a:lnTo>
                  <a:cubicBezTo>
                    <a:pt x="11772" y="862"/>
                    <a:pt x="10232" y="1058"/>
                    <a:pt x="8977" y="1058"/>
                  </a:cubicBezTo>
                  <a:cubicBezTo>
                    <a:pt x="6061" y="1058"/>
                    <a:pt x="4683" y="1"/>
                    <a:pt x="468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18" name="Google Shape;3394;p56"/>
            <p:cNvSpPr>
              <a:spLocks/>
            </p:cNvSpPr>
            <p:nvPr/>
          </p:nvSpPr>
          <p:spPr bwMode="auto">
            <a:xfrm>
              <a:off x="5621116" y="2779529"/>
              <a:ext cx="238416" cy="199899"/>
            </a:xfrm>
            <a:custGeom>
              <a:avLst/>
              <a:gdLst>
                <a:gd name="T0" fmla="*/ 2147483646 w 7861"/>
                <a:gd name="T1" fmla="*/ 2147483646 h 6591"/>
                <a:gd name="T2" fmla="*/ 2147483646 w 7861"/>
                <a:gd name="T3" fmla="*/ 2147483646 h 6591"/>
                <a:gd name="T4" fmla="*/ 2147483646 w 7861"/>
                <a:gd name="T5" fmla="*/ 2147483646 h 6591"/>
                <a:gd name="T6" fmla="*/ 2147483646 w 7861"/>
                <a:gd name="T7" fmla="*/ 2147483646 h 6591"/>
                <a:gd name="T8" fmla="*/ 2147483646 w 7861"/>
                <a:gd name="T9" fmla="*/ 2147483646 h 6591"/>
                <a:gd name="T10" fmla="*/ 2147483646 w 7861"/>
                <a:gd name="T11" fmla="*/ 2147483646 h 6591"/>
                <a:gd name="T12" fmla="*/ 2147483646 w 7861"/>
                <a:gd name="T13" fmla="*/ 2147483646 h 6591"/>
                <a:gd name="T14" fmla="*/ 2147483646 w 7861"/>
                <a:gd name="T15" fmla="*/ 2147483646 h 6591"/>
                <a:gd name="T16" fmla="*/ 2147483646 w 7861"/>
                <a:gd name="T17" fmla="*/ 2147483646 h 6591"/>
                <a:gd name="T18" fmla="*/ 2147483646 w 7861"/>
                <a:gd name="T19" fmla="*/ 2147483646 h 65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61" h="6591" extrusionOk="0">
                  <a:moveTo>
                    <a:pt x="2538" y="1"/>
                  </a:moveTo>
                  <a:cubicBezTo>
                    <a:pt x="2474" y="1"/>
                    <a:pt x="2413" y="7"/>
                    <a:pt x="2355" y="21"/>
                  </a:cubicBezTo>
                  <a:cubicBezTo>
                    <a:pt x="1507" y="213"/>
                    <a:pt x="931" y="1171"/>
                    <a:pt x="685" y="1636"/>
                  </a:cubicBezTo>
                  <a:cubicBezTo>
                    <a:pt x="548" y="1883"/>
                    <a:pt x="411" y="2102"/>
                    <a:pt x="274" y="2294"/>
                  </a:cubicBezTo>
                  <a:lnTo>
                    <a:pt x="1" y="2704"/>
                  </a:lnTo>
                  <a:lnTo>
                    <a:pt x="2465" y="4730"/>
                  </a:lnTo>
                  <a:lnTo>
                    <a:pt x="2574" y="4238"/>
                  </a:lnTo>
                  <a:cubicBezTo>
                    <a:pt x="4321" y="6338"/>
                    <a:pt x="5626" y="6590"/>
                    <a:pt x="6152" y="6590"/>
                  </a:cubicBezTo>
                  <a:cubicBezTo>
                    <a:pt x="6319" y="6590"/>
                    <a:pt x="6408" y="6565"/>
                    <a:pt x="6408" y="6565"/>
                  </a:cubicBezTo>
                  <a:cubicBezTo>
                    <a:pt x="7861" y="4901"/>
                    <a:pt x="4268" y="1"/>
                    <a:pt x="253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19" name="Google Shape;3395;p56"/>
            <p:cNvSpPr>
              <a:spLocks/>
            </p:cNvSpPr>
            <p:nvPr/>
          </p:nvSpPr>
          <p:spPr bwMode="auto">
            <a:xfrm>
              <a:off x="5778072" y="2839947"/>
              <a:ext cx="2517" cy="2517"/>
            </a:xfrm>
            <a:custGeom>
              <a:avLst/>
              <a:gdLst>
                <a:gd name="T0" fmla="*/ 2147483646 w 83"/>
                <a:gd name="T1" fmla="*/ 2147483646 h 83"/>
                <a:gd name="T2" fmla="*/ 2147483646 w 83"/>
                <a:gd name="T3" fmla="*/ 0 h 83"/>
                <a:gd name="T4" fmla="*/ 2147483646 w 83"/>
                <a:gd name="T5" fmla="*/ 0 h 83"/>
                <a:gd name="T6" fmla="*/ 2147483646 w 83"/>
                <a:gd name="T7" fmla="*/ 2147483646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83" extrusionOk="0">
                  <a:moveTo>
                    <a:pt x="83" y="82"/>
                  </a:moveTo>
                  <a:cubicBezTo>
                    <a:pt x="55" y="55"/>
                    <a:pt x="28" y="28"/>
                    <a:pt x="1" y="0"/>
                  </a:cubicBezTo>
                  <a:cubicBezTo>
                    <a:pt x="28" y="28"/>
                    <a:pt x="55" y="55"/>
                    <a:pt x="83" y="82"/>
                  </a:cubicBezTo>
                  <a:close/>
                </a:path>
              </a:pathLst>
            </a:custGeom>
            <a:solidFill>
              <a:srgbClr val="D8D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20" name="Google Shape;3396;p56"/>
            <p:cNvSpPr>
              <a:spLocks/>
            </p:cNvSpPr>
            <p:nvPr/>
          </p:nvSpPr>
          <p:spPr bwMode="auto">
            <a:xfrm>
              <a:off x="4877853" y="2333344"/>
              <a:ext cx="29904" cy="30754"/>
            </a:xfrm>
            <a:custGeom>
              <a:avLst/>
              <a:gdLst>
                <a:gd name="T0" fmla="*/ 0 w 986"/>
                <a:gd name="T1" fmla="*/ 2147483646 h 1014"/>
                <a:gd name="T2" fmla="*/ 0 w 986"/>
                <a:gd name="T3" fmla="*/ 2147483646 h 1014"/>
                <a:gd name="T4" fmla="*/ 2147483646 w 986"/>
                <a:gd name="T5" fmla="*/ 2147483646 h 1014"/>
                <a:gd name="T6" fmla="*/ 2147483646 w 986"/>
                <a:gd name="T7" fmla="*/ 2147483646 h 1014"/>
                <a:gd name="T8" fmla="*/ 0 w 986"/>
                <a:gd name="T9" fmla="*/ 2147483646 h 10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6" h="1014" extrusionOk="0">
                  <a:moveTo>
                    <a:pt x="0" y="1"/>
                  </a:moveTo>
                  <a:lnTo>
                    <a:pt x="0" y="1"/>
                  </a:lnTo>
                  <a:cubicBezTo>
                    <a:pt x="466" y="494"/>
                    <a:pt x="822" y="849"/>
                    <a:pt x="986" y="1014"/>
                  </a:cubicBezTo>
                  <a:cubicBezTo>
                    <a:pt x="986" y="959"/>
                    <a:pt x="986" y="904"/>
                    <a:pt x="986" y="822"/>
                  </a:cubicBezTo>
                  <a:cubicBezTo>
                    <a:pt x="685" y="603"/>
                    <a:pt x="356" y="302"/>
                    <a:pt x="0" y="1"/>
                  </a:cubicBezTo>
                  <a:close/>
                </a:path>
              </a:pathLst>
            </a:custGeom>
            <a:solidFill>
              <a:srgbClr val="C4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21" name="Google Shape;3397;p56"/>
            <p:cNvSpPr>
              <a:spLocks/>
            </p:cNvSpPr>
            <p:nvPr/>
          </p:nvSpPr>
          <p:spPr bwMode="auto">
            <a:xfrm>
              <a:off x="4786500" y="2222882"/>
              <a:ext cx="3336" cy="5035"/>
            </a:xfrm>
            <a:custGeom>
              <a:avLst/>
              <a:gdLst>
                <a:gd name="T0" fmla="*/ 0 w 110"/>
                <a:gd name="T1" fmla="*/ 2147483646 h 166"/>
                <a:gd name="T2" fmla="*/ 2147483646 w 110"/>
                <a:gd name="T3" fmla="*/ 2147483646 h 166"/>
                <a:gd name="T4" fmla="*/ 2147483646 w 110"/>
                <a:gd name="T5" fmla="*/ 2147483646 h 166"/>
                <a:gd name="T6" fmla="*/ 0 w 110"/>
                <a:gd name="T7" fmla="*/ 2147483646 h 1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0" h="166" extrusionOk="0">
                  <a:moveTo>
                    <a:pt x="0" y="165"/>
                  </a:moveTo>
                  <a:lnTo>
                    <a:pt x="110" y="1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FEF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22" name="Google Shape;3398;p56"/>
            <p:cNvSpPr>
              <a:spLocks/>
            </p:cNvSpPr>
            <p:nvPr/>
          </p:nvSpPr>
          <p:spPr bwMode="auto">
            <a:xfrm>
              <a:off x="4789806" y="2220395"/>
              <a:ext cx="1698" cy="2517"/>
            </a:xfrm>
            <a:custGeom>
              <a:avLst/>
              <a:gdLst>
                <a:gd name="T0" fmla="*/ 2147483646 w 56"/>
                <a:gd name="T1" fmla="*/ 2147483646 h 83"/>
                <a:gd name="T2" fmla="*/ 2147483646 w 56"/>
                <a:gd name="T3" fmla="*/ 2147483646 h 83"/>
                <a:gd name="T4" fmla="*/ 2147483646 w 56"/>
                <a:gd name="T5" fmla="*/ 2147483646 h 83"/>
                <a:gd name="T6" fmla="*/ 2147483646 w 56"/>
                <a:gd name="T7" fmla="*/ 2147483646 h 83"/>
                <a:gd name="T8" fmla="*/ 2147483646 w 56"/>
                <a:gd name="T9" fmla="*/ 2147483646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83" extrusionOk="0">
                  <a:moveTo>
                    <a:pt x="1" y="83"/>
                  </a:moveTo>
                  <a:lnTo>
                    <a:pt x="1" y="83"/>
                  </a:lnTo>
                  <a:lnTo>
                    <a:pt x="56" y="1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F79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23" name="Google Shape;3399;p56"/>
            <p:cNvSpPr>
              <a:spLocks/>
            </p:cNvSpPr>
            <p:nvPr/>
          </p:nvSpPr>
          <p:spPr bwMode="auto">
            <a:xfrm>
              <a:off x="4791474" y="2172231"/>
              <a:ext cx="39064" cy="48193"/>
            </a:xfrm>
            <a:custGeom>
              <a:avLst/>
              <a:gdLst>
                <a:gd name="T0" fmla="*/ 2147483646 w 1288"/>
                <a:gd name="T1" fmla="*/ 2147483646 h 1589"/>
                <a:gd name="T2" fmla="*/ 2147483646 w 1288"/>
                <a:gd name="T3" fmla="*/ 2147483646 h 1589"/>
                <a:gd name="T4" fmla="*/ 2147483646 w 1288"/>
                <a:gd name="T5" fmla="*/ 2147483646 h 1589"/>
                <a:gd name="T6" fmla="*/ 2147483646 w 1288"/>
                <a:gd name="T7" fmla="*/ 2147483646 h 1589"/>
                <a:gd name="T8" fmla="*/ 2147483646 w 1288"/>
                <a:gd name="T9" fmla="*/ 2147483646 h 15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589" extrusionOk="0">
                  <a:moveTo>
                    <a:pt x="1" y="1589"/>
                  </a:moveTo>
                  <a:lnTo>
                    <a:pt x="1" y="1589"/>
                  </a:lnTo>
                  <a:lnTo>
                    <a:pt x="1287" y="1"/>
                  </a:lnTo>
                  <a:lnTo>
                    <a:pt x="1" y="1589"/>
                  </a:lnTo>
                  <a:close/>
                </a:path>
              </a:pathLst>
            </a:custGeom>
            <a:solidFill>
              <a:srgbClr val="F471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00" name="Google Shape;3400;p56"/>
            <p:cNvSpPr/>
            <p:nvPr/>
          </p:nvSpPr>
          <p:spPr>
            <a:xfrm>
              <a:off x="4786102" y="2172147"/>
              <a:ext cx="135141" cy="186252"/>
            </a:xfrm>
            <a:custGeom>
              <a:avLst/>
              <a:gdLst/>
              <a:ahLst/>
              <a:cxnLst/>
              <a:rect l="l" t="t" r="r" b="b"/>
              <a:pathLst>
                <a:path w="4436" h="6135" extrusionOk="0">
                  <a:moveTo>
                    <a:pt x="1451" y="1"/>
                  </a:moveTo>
                  <a:lnTo>
                    <a:pt x="165" y="1589"/>
                  </a:lnTo>
                  <a:lnTo>
                    <a:pt x="110" y="1671"/>
                  </a:lnTo>
                  <a:lnTo>
                    <a:pt x="0" y="1835"/>
                  </a:lnTo>
                  <a:cubicBezTo>
                    <a:pt x="356" y="2492"/>
                    <a:pt x="1917" y="4190"/>
                    <a:pt x="3012" y="5313"/>
                  </a:cubicBezTo>
                  <a:cubicBezTo>
                    <a:pt x="3368" y="5614"/>
                    <a:pt x="3697" y="5915"/>
                    <a:pt x="3998" y="6134"/>
                  </a:cubicBezTo>
                  <a:cubicBezTo>
                    <a:pt x="4025" y="6025"/>
                    <a:pt x="4053" y="5915"/>
                    <a:pt x="4053" y="5806"/>
                  </a:cubicBezTo>
                  <a:cubicBezTo>
                    <a:pt x="4190" y="4710"/>
                    <a:pt x="4326" y="3725"/>
                    <a:pt x="4436" y="2985"/>
                  </a:cubicBezTo>
                  <a:cubicBezTo>
                    <a:pt x="1890" y="2027"/>
                    <a:pt x="1451" y="28"/>
                    <a:pt x="1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25" name="Google Shape;3401;p56"/>
            <p:cNvSpPr>
              <a:spLocks/>
            </p:cNvSpPr>
            <p:nvPr/>
          </p:nvSpPr>
          <p:spPr bwMode="auto">
            <a:xfrm>
              <a:off x="4909396" y="2339167"/>
              <a:ext cx="8340" cy="11646"/>
            </a:xfrm>
            <a:custGeom>
              <a:avLst/>
              <a:gdLst>
                <a:gd name="T0" fmla="*/ 2147483646 w 275"/>
                <a:gd name="T1" fmla="*/ 0 h 384"/>
                <a:gd name="T2" fmla="*/ 2147483646 w 275"/>
                <a:gd name="T3" fmla="*/ 2147483646 h 384"/>
                <a:gd name="T4" fmla="*/ 2147483646 w 275"/>
                <a:gd name="T5" fmla="*/ 2147483646 h 384"/>
                <a:gd name="T6" fmla="*/ 2147483646 w 275"/>
                <a:gd name="T7" fmla="*/ 0 h 3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5" h="384" extrusionOk="0">
                  <a:moveTo>
                    <a:pt x="274" y="0"/>
                  </a:moveTo>
                  <a:lnTo>
                    <a:pt x="1" y="302"/>
                  </a:lnTo>
                  <a:lnTo>
                    <a:pt x="138" y="384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26" name="Google Shape;3402;p56"/>
            <p:cNvSpPr>
              <a:spLocks/>
            </p:cNvSpPr>
            <p:nvPr/>
          </p:nvSpPr>
          <p:spPr bwMode="auto">
            <a:xfrm>
              <a:off x="5393581" y="2255274"/>
              <a:ext cx="165263" cy="514077"/>
            </a:xfrm>
            <a:custGeom>
              <a:avLst/>
              <a:gdLst>
                <a:gd name="T0" fmla="*/ 2147483646 w 5449"/>
                <a:gd name="T1" fmla="*/ 2147483646 h 16950"/>
                <a:gd name="T2" fmla="*/ 2147483646 w 5449"/>
                <a:gd name="T3" fmla="*/ 2147483646 h 16950"/>
                <a:gd name="T4" fmla="*/ 2147483646 w 5449"/>
                <a:gd name="T5" fmla="*/ 2147483646 h 16950"/>
                <a:gd name="T6" fmla="*/ 2147483646 w 5449"/>
                <a:gd name="T7" fmla="*/ 2147483646 h 16950"/>
                <a:gd name="T8" fmla="*/ 2147483646 w 5449"/>
                <a:gd name="T9" fmla="*/ 2147483646 h 16950"/>
                <a:gd name="T10" fmla="*/ 2147483646 w 5449"/>
                <a:gd name="T11" fmla="*/ 2147483646 h 16950"/>
                <a:gd name="T12" fmla="*/ 2147483646 w 5449"/>
                <a:gd name="T13" fmla="*/ 2147483646 h 16950"/>
                <a:gd name="T14" fmla="*/ 2147483646 w 5449"/>
                <a:gd name="T15" fmla="*/ 2147483646 h 16950"/>
                <a:gd name="T16" fmla="*/ 2147483646 w 5449"/>
                <a:gd name="T17" fmla="*/ 2147483646 h 16950"/>
                <a:gd name="T18" fmla="*/ 2147483646 w 5449"/>
                <a:gd name="T19" fmla="*/ 2147483646 h 16950"/>
                <a:gd name="T20" fmla="*/ 2147483646 w 5449"/>
                <a:gd name="T21" fmla="*/ 2147483646 h 16950"/>
                <a:gd name="T22" fmla="*/ 2147483646 w 5449"/>
                <a:gd name="T23" fmla="*/ 2147483646 h 16950"/>
                <a:gd name="T24" fmla="*/ 2147483646 w 5449"/>
                <a:gd name="T25" fmla="*/ 2147483646 h 16950"/>
                <a:gd name="T26" fmla="*/ 2147483646 w 5449"/>
                <a:gd name="T27" fmla="*/ 2147483646 h 16950"/>
                <a:gd name="T28" fmla="*/ 2147483646 w 5449"/>
                <a:gd name="T29" fmla="*/ 2147483646 h 16950"/>
                <a:gd name="T30" fmla="*/ 2147483646 w 5449"/>
                <a:gd name="T31" fmla="*/ 2147483646 h 16950"/>
                <a:gd name="T32" fmla="*/ 2147483646 w 5449"/>
                <a:gd name="T33" fmla="*/ 2147483646 h 16950"/>
                <a:gd name="T34" fmla="*/ 2147483646 w 5449"/>
                <a:gd name="T35" fmla="*/ 2147483646 h 169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49" h="16950" extrusionOk="0">
                  <a:moveTo>
                    <a:pt x="5312" y="1"/>
                  </a:moveTo>
                  <a:cubicBezTo>
                    <a:pt x="5285" y="28"/>
                    <a:pt x="5285" y="28"/>
                    <a:pt x="5257" y="56"/>
                  </a:cubicBezTo>
                  <a:lnTo>
                    <a:pt x="5422" y="275"/>
                  </a:lnTo>
                  <a:cubicBezTo>
                    <a:pt x="5422" y="247"/>
                    <a:pt x="5422" y="220"/>
                    <a:pt x="5449" y="220"/>
                  </a:cubicBezTo>
                  <a:lnTo>
                    <a:pt x="5312" y="1"/>
                  </a:lnTo>
                  <a:close/>
                  <a:moveTo>
                    <a:pt x="5394" y="329"/>
                  </a:moveTo>
                  <a:cubicBezTo>
                    <a:pt x="4792" y="1562"/>
                    <a:pt x="2766" y="3122"/>
                    <a:pt x="1314" y="4108"/>
                  </a:cubicBezTo>
                  <a:cubicBezTo>
                    <a:pt x="1296" y="4127"/>
                    <a:pt x="1264" y="4158"/>
                    <a:pt x="1228" y="4185"/>
                  </a:cubicBezTo>
                  <a:cubicBezTo>
                    <a:pt x="2580" y="3324"/>
                    <a:pt x="4989" y="1573"/>
                    <a:pt x="5394" y="329"/>
                  </a:cubicBezTo>
                  <a:close/>
                  <a:moveTo>
                    <a:pt x="1228" y="4185"/>
                  </a:moveTo>
                  <a:lnTo>
                    <a:pt x="1228" y="4185"/>
                  </a:lnTo>
                  <a:cubicBezTo>
                    <a:pt x="1211" y="4196"/>
                    <a:pt x="1194" y="4207"/>
                    <a:pt x="1177" y="4218"/>
                  </a:cubicBezTo>
                  <a:cubicBezTo>
                    <a:pt x="1195" y="4209"/>
                    <a:pt x="1212" y="4198"/>
                    <a:pt x="1228" y="4185"/>
                  </a:cubicBezTo>
                  <a:close/>
                  <a:moveTo>
                    <a:pt x="356" y="4957"/>
                  </a:moveTo>
                  <a:lnTo>
                    <a:pt x="356" y="4957"/>
                  </a:lnTo>
                  <a:cubicBezTo>
                    <a:pt x="137" y="8434"/>
                    <a:pt x="0" y="13390"/>
                    <a:pt x="575" y="16950"/>
                  </a:cubicBezTo>
                  <a:cubicBezTo>
                    <a:pt x="110" y="13938"/>
                    <a:pt x="274" y="8462"/>
                    <a:pt x="356" y="4957"/>
                  </a:cubicBezTo>
                  <a:close/>
                </a:path>
              </a:pathLst>
            </a:custGeom>
            <a:solidFill>
              <a:srgbClr val="C4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27" name="Google Shape;3403;p56"/>
            <p:cNvSpPr>
              <a:spLocks/>
            </p:cNvSpPr>
            <p:nvPr/>
          </p:nvSpPr>
          <p:spPr bwMode="auto">
            <a:xfrm>
              <a:off x="5411021" y="2769339"/>
              <a:ext cx="30" cy="30"/>
            </a:xfrm>
            <a:custGeom>
              <a:avLst/>
              <a:gdLst>
                <a:gd name="T0" fmla="*/ 0 w 1"/>
                <a:gd name="T1" fmla="*/ 2147483646 h 1"/>
                <a:gd name="T2" fmla="*/ 0 w 1"/>
                <a:gd name="T3" fmla="*/ 2147483646 h 1"/>
                <a:gd name="T4" fmla="*/ 0 w 1"/>
                <a:gd name="T5" fmla="*/ 2147483646 h 1"/>
                <a:gd name="T6" fmla="*/ 0 w 1"/>
                <a:gd name="T7" fmla="*/ 2147483646 h 1"/>
                <a:gd name="T8" fmla="*/ 0 w 1"/>
                <a:gd name="T9" fmla="*/ 2147483646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38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28" name="Google Shape;3404;p56"/>
            <p:cNvSpPr>
              <a:spLocks/>
            </p:cNvSpPr>
            <p:nvPr/>
          </p:nvSpPr>
          <p:spPr bwMode="auto">
            <a:xfrm>
              <a:off x="5304715" y="2769339"/>
              <a:ext cx="109639" cy="83920"/>
            </a:xfrm>
            <a:custGeom>
              <a:avLst/>
              <a:gdLst>
                <a:gd name="T0" fmla="*/ 0 w 3615"/>
                <a:gd name="T1" fmla="*/ 2147483646 h 2767"/>
                <a:gd name="T2" fmla="*/ 0 w 3615"/>
                <a:gd name="T3" fmla="*/ 2147483646 h 2767"/>
                <a:gd name="T4" fmla="*/ 2147483646 w 3615"/>
                <a:gd name="T5" fmla="*/ 2147483646 h 2767"/>
                <a:gd name="T6" fmla="*/ 0 w 3615"/>
                <a:gd name="T7" fmla="*/ 2147483646 h 2767"/>
                <a:gd name="T8" fmla="*/ 2147483646 w 3615"/>
                <a:gd name="T9" fmla="*/ 2147483646 h 2767"/>
                <a:gd name="T10" fmla="*/ 2147483646 w 3615"/>
                <a:gd name="T11" fmla="*/ 2147483646 h 2767"/>
                <a:gd name="T12" fmla="*/ 2147483646 w 3615"/>
                <a:gd name="T13" fmla="*/ 2147483646 h 2767"/>
                <a:gd name="T14" fmla="*/ 2147483646 w 3615"/>
                <a:gd name="T15" fmla="*/ 2147483646 h 27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615" h="2767" extrusionOk="0">
                  <a:moveTo>
                    <a:pt x="0" y="2766"/>
                  </a:moveTo>
                  <a:lnTo>
                    <a:pt x="0" y="2766"/>
                  </a:lnTo>
                  <a:cubicBezTo>
                    <a:pt x="2109" y="2465"/>
                    <a:pt x="3615" y="1835"/>
                    <a:pt x="3615" y="631"/>
                  </a:cubicBezTo>
                  <a:cubicBezTo>
                    <a:pt x="3615" y="1835"/>
                    <a:pt x="2109" y="2465"/>
                    <a:pt x="0" y="2766"/>
                  </a:cubicBezTo>
                  <a:close/>
                  <a:moveTo>
                    <a:pt x="3587" y="357"/>
                  </a:moveTo>
                  <a:cubicBezTo>
                    <a:pt x="3560" y="247"/>
                    <a:pt x="3532" y="138"/>
                    <a:pt x="3505" y="1"/>
                  </a:cubicBezTo>
                  <a:cubicBezTo>
                    <a:pt x="3532" y="138"/>
                    <a:pt x="3560" y="247"/>
                    <a:pt x="3587" y="357"/>
                  </a:cubicBezTo>
                  <a:close/>
                </a:path>
              </a:pathLst>
            </a:custGeom>
            <a:solidFill>
              <a:srgbClr val="3A3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29" name="Google Shape;3405;p56"/>
            <p:cNvSpPr>
              <a:spLocks/>
            </p:cNvSpPr>
            <p:nvPr/>
          </p:nvSpPr>
          <p:spPr bwMode="auto">
            <a:xfrm>
              <a:off x="5404348" y="2193826"/>
              <a:ext cx="150341" cy="205995"/>
            </a:xfrm>
            <a:custGeom>
              <a:avLst/>
              <a:gdLst>
                <a:gd name="T0" fmla="*/ 2147483646 w 4957"/>
                <a:gd name="T1" fmla="*/ 2147483646 h 6792"/>
                <a:gd name="T2" fmla="*/ 2147483646 w 4957"/>
                <a:gd name="T3" fmla="*/ 2147483646 h 6792"/>
                <a:gd name="T4" fmla="*/ 2147483646 w 4957"/>
                <a:gd name="T5" fmla="*/ 2147483646 h 6792"/>
                <a:gd name="T6" fmla="*/ 2147483646 w 4957"/>
                <a:gd name="T7" fmla="*/ 2147483646 h 6792"/>
                <a:gd name="T8" fmla="*/ 2147483646 w 4957"/>
                <a:gd name="T9" fmla="*/ 2147483646 h 6792"/>
                <a:gd name="T10" fmla="*/ 2147483646 w 4957"/>
                <a:gd name="T11" fmla="*/ 2147483646 h 6792"/>
                <a:gd name="T12" fmla="*/ 2147483646 w 4957"/>
                <a:gd name="T13" fmla="*/ 2147483646 h 6792"/>
                <a:gd name="T14" fmla="*/ 2147483646 w 4957"/>
                <a:gd name="T15" fmla="*/ 2147483646 h 6792"/>
                <a:gd name="T16" fmla="*/ 2147483646 w 4957"/>
                <a:gd name="T17" fmla="*/ 2147483646 h 6792"/>
                <a:gd name="T18" fmla="*/ 2147483646 w 4957"/>
                <a:gd name="T19" fmla="*/ 2147483646 h 67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57" h="6792" extrusionOk="0">
                  <a:moveTo>
                    <a:pt x="3533" y="1"/>
                  </a:moveTo>
                  <a:lnTo>
                    <a:pt x="4902" y="2082"/>
                  </a:lnTo>
                  <a:cubicBezTo>
                    <a:pt x="4930" y="2054"/>
                    <a:pt x="4930" y="2054"/>
                    <a:pt x="4957" y="2027"/>
                  </a:cubicBezTo>
                  <a:lnTo>
                    <a:pt x="3533" y="1"/>
                  </a:lnTo>
                  <a:close/>
                  <a:moveTo>
                    <a:pt x="959" y="6134"/>
                  </a:moveTo>
                  <a:lnTo>
                    <a:pt x="959" y="6134"/>
                  </a:lnTo>
                  <a:cubicBezTo>
                    <a:pt x="603" y="6380"/>
                    <a:pt x="275" y="6600"/>
                    <a:pt x="1" y="6764"/>
                  </a:cubicBezTo>
                  <a:cubicBezTo>
                    <a:pt x="1" y="6773"/>
                    <a:pt x="1" y="6782"/>
                    <a:pt x="1" y="6791"/>
                  </a:cubicBezTo>
                  <a:cubicBezTo>
                    <a:pt x="1" y="6791"/>
                    <a:pt x="330" y="6572"/>
                    <a:pt x="822" y="6244"/>
                  </a:cubicBezTo>
                  <a:cubicBezTo>
                    <a:pt x="877" y="6216"/>
                    <a:pt x="932" y="6161"/>
                    <a:pt x="959" y="6134"/>
                  </a:cubicBezTo>
                  <a:close/>
                </a:path>
              </a:pathLst>
            </a:custGeom>
            <a:solidFill>
              <a:srgbClr val="F471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06" name="Google Shape;3406;p56"/>
            <p:cNvSpPr/>
            <p:nvPr/>
          </p:nvSpPr>
          <p:spPr>
            <a:xfrm>
              <a:off x="5359383" y="2193474"/>
              <a:ext cx="199155" cy="206156"/>
            </a:xfrm>
            <a:custGeom>
              <a:avLst/>
              <a:gdLst/>
              <a:ahLst/>
              <a:cxnLst/>
              <a:rect l="l" t="t" r="r" b="b"/>
              <a:pathLst>
                <a:path w="6572" h="6764" extrusionOk="0">
                  <a:moveTo>
                    <a:pt x="5038" y="1"/>
                  </a:moveTo>
                  <a:cubicBezTo>
                    <a:pt x="4929" y="192"/>
                    <a:pt x="2519" y="2711"/>
                    <a:pt x="0" y="3177"/>
                  </a:cubicBezTo>
                  <a:cubicBezTo>
                    <a:pt x="1150" y="3067"/>
                    <a:pt x="1834" y="2930"/>
                    <a:pt x="1835" y="2930"/>
                  </a:cubicBezTo>
                  <a:lnTo>
                    <a:pt x="1835" y="2930"/>
                  </a:lnTo>
                  <a:cubicBezTo>
                    <a:pt x="1835" y="2930"/>
                    <a:pt x="1643" y="4491"/>
                    <a:pt x="1506" y="6764"/>
                  </a:cubicBezTo>
                  <a:cubicBezTo>
                    <a:pt x="1780" y="6600"/>
                    <a:pt x="2108" y="6380"/>
                    <a:pt x="2464" y="6134"/>
                  </a:cubicBezTo>
                  <a:cubicBezTo>
                    <a:pt x="3916" y="5148"/>
                    <a:pt x="5942" y="3588"/>
                    <a:pt x="6544" y="2355"/>
                  </a:cubicBezTo>
                  <a:cubicBezTo>
                    <a:pt x="6544" y="2355"/>
                    <a:pt x="6572" y="2328"/>
                    <a:pt x="6572" y="2301"/>
                  </a:cubicBezTo>
                  <a:lnTo>
                    <a:pt x="6407" y="2082"/>
                  </a:lnTo>
                  <a:lnTo>
                    <a:pt x="5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07" name="Google Shape;3407;p56"/>
            <p:cNvSpPr/>
            <p:nvPr/>
          </p:nvSpPr>
          <p:spPr>
            <a:xfrm>
              <a:off x="4887103" y="2283045"/>
              <a:ext cx="527759" cy="575816"/>
            </a:xfrm>
            <a:custGeom>
              <a:avLst/>
              <a:gdLst/>
              <a:ahLst/>
              <a:cxnLst/>
              <a:rect l="l" t="t" r="r" b="b"/>
              <a:pathLst>
                <a:path w="17361" h="18976" extrusionOk="0">
                  <a:moveTo>
                    <a:pt x="17361" y="0"/>
                  </a:moveTo>
                  <a:cubicBezTo>
                    <a:pt x="17360" y="0"/>
                    <a:pt x="16676" y="137"/>
                    <a:pt x="15526" y="247"/>
                  </a:cubicBezTo>
                  <a:cubicBezTo>
                    <a:pt x="15526" y="247"/>
                    <a:pt x="15663" y="9912"/>
                    <a:pt x="13637" y="13089"/>
                  </a:cubicBezTo>
                  <a:cubicBezTo>
                    <a:pt x="12295" y="15252"/>
                    <a:pt x="7914" y="16511"/>
                    <a:pt x="3889" y="16511"/>
                  </a:cubicBezTo>
                  <a:cubicBezTo>
                    <a:pt x="2492" y="16511"/>
                    <a:pt x="1151" y="16347"/>
                    <a:pt x="1" y="16046"/>
                  </a:cubicBezTo>
                  <a:lnTo>
                    <a:pt x="1" y="16046"/>
                  </a:lnTo>
                  <a:cubicBezTo>
                    <a:pt x="110" y="16594"/>
                    <a:pt x="275" y="17004"/>
                    <a:pt x="494" y="17196"/>
                  </a:cubicBezTo>
                  <a:cubicBezTo>
                    <a:pt x="1534" y="18072"/>
                    <a:pt x="6518" y="18976"/>
                    <a:pt x="10816" y="18976"/>
                  </a:cubicBezTo>
                  <a:cubicBezTo>
                    <a:pt x="11857" y="18976"/>
                    <a:pt x="12843" y="18921"/>
                    <a:pt x="13746" y="18811"/>
                  </a:cubicBezTo>
                  <a:cubicBezTo>
                    <a:pt x="15855" y="18510"/>
                    <a:pt x="17361" y="17880"/>
                    <a:pt x="17361" y="16676"/>
                  </a:cubicBezTo>
                  <a:cubicBezTo>
                    <a:pt x="17361" y="16594"/>
                    <a:pt x="17333" y="16511"/>
                    <a:pt x="17333" y="16402"/>
                  </a:cubicBezTo>
                  <a:cubicBezTo>
                    <a:pt x="17306" y="16292"/>
                    <a:pt x="17278" y="16183"/>
                    <a:pt x="17251" y="16046"/>
                  </a:cubicBezTo>
                  <a:cubicBezTo>
                    <a:pt x="16676" y="12486"/>
                    <a:pt x="16813" y="7530"/>
                    <a:pt x="17032" y="4053"/>
                  </a:cubicBezTo>
                  <a:cubicBezTo>
                    <a:pt x="17032" y="3998"/>
                    <a:pt x="17032" y="3916"/>
                    <a:pt x="17032" y="3834"/>
                  </a:cubicBezTo>
                  <a:cubicBezTo>
                    <a:pt x="17169" y="1561"/>
                    <a:pt x="17361" y="0"/>
                    <a:pt x="17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32" name="Google Shape;3408;p56"/>
            <p:cNvSpPr>
              <a:spLocks/>
            </p:cNvSpPr>
            <p:nvPr/>
          </p:nvSpPr>
          <p:spPr bwMode="auto">
            <a:xfrm>
              <a:off x="5225777" y="1927475"/>
              <a:ext cx="68155" cy="33413"/>
            </a:xfrm>
            <a:custGeom>
              <a:avLst/>
              <a:gdLst>
                <a:gd name="T0" fmla="*/ 2147483646 w 2307"/>
                <a:gd name="T1" fmla="*/ 0 h 1131"/>
                <a:gd name="T2" fmla="*/ 2147483646 w 2307"/>
                <a:gd name="T3" fmla="*/ 2147483646 h 1131"/>
                <a:gd name="T4" fmla="*/ 2147483646 w 2307"/>
                <a:gd name="T5" fmla="*/ 2147483646 h 1131"/>
                <a:gd name="T6" fmla="*/ 2147483646 w 2307"/>
                <a:gd name="T7" fmla="*/ 2147483646 h 1131"/>
                <a:gd name="T8" fmla="*/ 2147483646 w 2307"/>
                <a:gd name="T9" fmla="*/ 2147483646 h 1131"/>
                <a:gd name="T10" fmla="*/ 2147483646 w 2307"/>
                <a:gd name="T11" fmla="*/ 2147483646 h 1131"/>
                <a:gd name="T12" fmla="*/ 2147483646 w 2307"/>
                <a:gd name="T13" fmla="*/ 2147483646 h 1131"/>
                <a:gd name="T14" fmla="*/ 2147483646 w 2307"/>
                <a:gd name="T15" fmla="*/ 2147483646 h 1131"/>
                <a:gd name="T16" fmla="*/ 2147483646 w 2307"/>
                <a:gd name="T17" fmla="*/ 2147483646 h 1131"/>
                <a:gd name="T18" fmla="*/ 2147483646 w 2307"/>
                <a:gd name="T19" fmla="*/ 2147483646 h 1131"/>
                <a:gd name="T20" fmla="*/ 2147483646 w 2307"/>
                <a:gd name="T21" fmla="*/ 2147483646 h 1131"/>
                <a:gd name="T22" fmla="*/ 2147483646 w 2307"/>
                <a:gd name="T23" fmla="*/ 0 h 1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07" h="1131" extrusionOk="0">
                  <a:moveTo>
                    <a:pt x="1121" y="0"/>
                  </a:moveTo>
                  <a:cubicBezTo>
                    <a:pt x="843" y="0"/>
                    <a:pt x="589" y="167"/>
                    <a:pt x="402" y="378"/>
                  </a:cubicBezTo>
                  <a:cubicBezTo>
                    <a:pt x="301" y="479"/>
                    <a:pt x="251" y="604"/>
                    <a:pt x="176" y="704"/>
                  </a:cubicBezTo>
                  <a:cubicBezTo>
                    <a:pt x="101" y="830"/>
                    <a:pt x="51" y="980"/>
                    <a:pt x="1" y="1105"/>
                  </a:cubicBezTo>
                  <a:cubicBezTo>
                    <a:pt x="176" y="880"/>
                    <a:pt x="326" y="629"/>
                    <a:pt x="502" y="479"/>
                  </a:cubicBezTo>
                  <a:cubicBezTo>
                    <a:pt x="685" y="295"/>
                    <a:pt x="890" y="175"/>
                    <a:pt x="1115" y="175"/>
                  </a:cubicBezTo>
                  <a:cubicBezTo>
                    <a:pt x="1136" y="175"/>
                    <a:pt x="1157" y="176"/>
                    <a:pt x="1179" y="178"/>
                  </a:cubicBezTo>
                  <a:cubicBezTo>
                    <a:pt x="1429" y="178"/>
                    <a:pt x="1655" y="303"/>
                    <a:pt x="1855" y="479"/>
                  </a:cubicBezTo>
                  <a:cubicBezTo>
                    <a:pt x="2056" y="654"/>
                    <a:pt x="2231" y="880"/>
                    <a:pt x="2281" y="1130"/>
                  </a:cubicBezTo>
                  <a:cubicBezTo>
                    <a:pt x="2306" y="855"/>
                    <a:pt x="2131" y="579"/>
                    <a:pt x="1956" y="378"/>
                  </a:cubicBezTo>
                  <a:cubicBezTo>
                    <a:pt x="1755" y="178"/>
                    <a:pt x="1479" y="2"/>
                    <a:pt x="1179" y="2"/>
                  </a:cubicBezTo>
                  <a:cubicBezTo>
                    <a:pt x="1159" y="1"/>
                    <a:pt x="1140" y="0"/>
                    <a:pt x="11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33" name="Google Shape;3409;p56"/>
            <p:cNvSpPr>
              <a:spLocks/>
            </p:cNvSpPr>
            <p:nvPr/>
          </p:nvSpPr>
          <p:spPr bwMode="auto">
            <a:xfrm>
              <a:off x="5014753" y="1910429"/>
              <a:ext cx="68155" cy="34151"/>
            </a:xfrm>
            <a:custGeom>
              <a:avLst/>
              <a:gdLst>
                <a:gd name="T0" fmla="*/ 2147483646 w 2307"/>
                <a:gd name="T1" fmla="*/ 2147483646 h 1156"/>
                <a:gd name="T2" fmla="*/ 2147483646 w 2307"/>
                <a:gd name="T3" fmla="*/ 2147483646 h 1156"/>
                <a:gd name="T4" fmla="*/ 2147483646 w 2307"/>
                <a:gd name="T5" fmla="*/ 2147483646 h 1156"/>
                <a:gd name="T6" fmla="*/ 2147483646 w 2307"/>
                <a:gd name="T7" fmla="*/ 2147483646 h 1156"/>
                <a:gd name="T8" fmla="*/ 2147483646 w 2307"/>
                <a:gd name="T9" fmla="*/ 2147483646 h 1156"/>
                <a:gd name="T10" fmla="*/ 2147483646 w 2307"/>
                <a:gd name="T11" fmla="*/ 2147483646 h 1156"/>
                <a:gd name="T12" fmla="*/ 2147483646 w 2307"/>
                <a:gd name="T13" fmla="*/ 2147483646 h 1156"/>
                <a:gd name="T14" fmla="*/ 2147483646 w 2307"/>
                <a:gd name="T15" fmla="*/ 2147483646 h 1156"/>
                <a:gd name="T16" fmla="*/ 2147483646 w 2307"/>
                <a:gd name="T17" fmla="*/ 2147483646 h 1156"/>
                <a:gd name="T18" fmla="*/ 2147483646 w 2307"/>
                <a:gd name="T19" fmla="*/ 2147483646 h 1156"/>
                <a:gd name="T20" fmla="*/ 2147483646 w 2307"/>
                <a:gd name="T21" fmla="*/ 2147483646 h 1156"/>
                <a:gd name="T22" fmla="*/ 2147483646 w 2307"/>
                <a:gd name="T23" fmla="*/ 2147483646 h 1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07" h="1156" extrusionOk="0">
                  <a:moveTo>
                    <a:pt x="1266" y="1"/>
                  </a:moveTo>
                  <a:cubicBezTo>
                    <a:pt x="1245" y="1"/>
                    <a:pt x="1225" y="1"/>
                    <a:pt x="1204" y="3"/>
                  </a:cubicBezTo>
                  <a:cubicBezTo>
                    <a:pt x="903" y="28"/>
                    <a:pt x="627" y="204"/>
                    <a:pt x="452" y="404"/>
                  </a:cubicBezTo>
                  <a:cubicBezTo>
                    <a:pt x="352" y="504"/>
                    <a:pt x="276" y="630"/>
                    <a:pt x="201" y="730"/>
                  </a:cubicBezTo>
                  <a:cubicBezTo>
                    <a:pt x="126" y="855"/>
                    <a:pt x="76" y="980"/>
                    <a:pt x="1" y="1106"/>
                  </a:cubicBezTo>
                  <a:cubicBezTo>
                    <a:pt x="201" y="905"/>
                    <a:pt x="352" y="680"/>
                    <a:pt x="552" y="504"/>
                  </a:cubicBezTo>
                  <a:cubicBezTo>
                    <a:pt x="753" y="329"/>
                    <a:pt x="978" y="204"/>
                    <a:pt x="1229" y="178"/>
                  </a:cubicBezTo>
                  <a:cubicBezTo>
                    <a:pt x="1245" y="177"/>
                    <a:pt x="1262" y="176"/>
                    <a:pt x="1279" y="176"/>
                  </a:cubicBezTo>
                  <a:cubicBezTo>
                    <a:pt x="1491" y="176"/>
                    <a:pt x="1718" y="317"/>
                    <a:pt x="1880" y="479"/>
                  </a:cubicBezTo>
                  <a:cubicBezTo>
                    <a:pt x="2081" y="655"/>
                    <a:pt x="2231" y="880"/>
                    <a:pt x="2281" y="1156"/>
                  </a:cubicBezTo>
                  <a:cubicBezTo>
                    <a:pt x="2307" y="855"/>
                    <a:pt x="2181" y="605"/>
                    <a:pt x="1981" y="379"/>
                  </a:cubicBezTo>
                  <a:cubicBezTo>
                    <a:pt x="1817" y="168"/>
                    <a:pt x="1565" y="1"/>
                    <a:pt x="126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34" name="Google Shape;3410;p56"/>
            <p:cNvSpPr>
              <a:spLocks/>
            </p:cNvSpPr>
            <p:nvPr/>
          </p:nvSpPr>
          <p:spPr bwMode="auto">
            <a:xfrm>
              <a:off x="5096342" y="2063424"/>
              <a:ext cx="108155" cy="24461"/>
            </a:xfrm>
            <a:custGeom>
              <a:avLst/>
              <a:gdLst>
                <a:gd name="T0" fmla="*/ 2147483646 w 3661"/>
                <a:gd name="T1" fmla="*/ 2147483646 h 828"/>
                <a:gd name="T2" fmla="*/ 2147483646 w 3661"/>
                <a:gd name="T3" fmla="*/ 2147483646 h 828"/>
                <a:gd name="T4" fmla="*/ 2147483646 w 3661"/>
                <a:gd name="T5" fmla="*/ 2147483646 h 828"/>
                <a:gd name="T6" fmla="*/ 2147483646 w 3661"/>
                <a:gd name="T7" fmla="*/ 2147483646 h 828"/>
                <a:gd name="T8" fmla="*/ 2147483646 w 3661"/>
                <a:gd name="T9" fmla="*/ 2147483646 h 828"/>
                <a:gd name="T10" fmla="*/ 2147483646 w 3661"/>
                <a:gd name="T11" fmla="*/ 2147483646 h 828"/>
                <a:gd name="T12" fmla="*/ 2147483646 w 3661"/>
                <a:gd name="T13" fmla="*/ 2147483646 h 828"/>
                <a:gd name="T14" fmla="*/ 2147483646 w 3661"/>
                <a:gd name="T15" fmla="*/ 2147483646 h 828"/>
                <a:gd name="T16" fmla="*/ 2147483646 w 3661"/>
                <a:gd name="T17" fmla="*/ 2147483646 h 828"/>
                <a:gd name="T18" fmla="*/ 2147483646 w 3661"/>
                <a:gd name="T19" fmla="*/ 2147483646 h 828"/>
                <a:gd name="T20" fmla="*/ 2147483646 w 3661"/>
                <a:gd name="T21" fmla="*/ 2147483646 h 828"/>
                <a:gd name="T22" fmla="*/ 2147483646 w 3661"/>
                <a:gd name="T23" fmla="*/ 2147483646 h 828"/>
                <a:gd name="T24" fmla="*/ 2147483646 w 3661"/>
                <a:gd name="T25" fmla="*/ 2147483646 h 8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61" h="828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251"/>
                    <a:pt x="502" y="427"/>
                    <a:pt x="803" y="577"/>
                  </a:cubicBezTo>
                  <a:cubicBezTo>
                    <a:pt x="1104" y="702"/>
                    <a:pt x="1430" y="778"/>
                    <a:pt x="1755" y="828"/>
                  </a:cubicBezTo>
                  <a:cubicBezTo>
                    <a:pt x="2106" y="828"/>
                    <a:pt x="2432" y="828"/>
                    <a:pt x="2758" y="753"/>
                  </a:cubicBezTo>
                  <a:cubicBezTo>
                    <a:pt x="2908" y="728"/>
                    <a:pt x="3059" y="652"/>
                    <a:pt x="3209" y="602"/>
                  </a:cubicBezTo>
                  <a:cubicBezTo>
                    <a:pt x="3359" y="552"/>
                    <a:pt x="3510" y="477"/>
                    <a:pt x="3660" y="427"/>
                  </a:cubicBezTo>
                  <a:cubicBezTo>
                    <a:pt x="3359" y="502"/>
                    <a:pt x="3034" y="577"/>
                    <a:pt x="2733" y="627"/>
                  </a:cubicBezTo>
                  <a:cubicBezTo>
                    <a:pt x="2502" y="645"/>
                    <a:pt x="2272" y="663"/>
                    <a:pt x="2051" y="663"/>
                  </a:cubicBezTo>
                  <a:cubicBezTo>
                    <a:pt x="1959" y="663"/>
                    <a:pt x="1869" y="660"/>
                    <a:pt x="1780" y="652"/>
                  </a:cubicBezTo>
                  <a:cubicBezTo>
                    <a:pt x="1455" y="627"/>
                    <a:pt x="1154" y="552"/>
                    <a:pt x="853" y="452"/>
                  </a:cubicBezTo>
                  <a:cubicBezTo>
                    <a:pt x="552" y="352"/>
                    <a:pt x="277" y="201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35" name="Google Shape;3411;p56"/>
            <p:cNvSpPr>
              <a:spLocks/>
            </p:cNvSpPr>
            <p:nvPr/>
          </p:nvSpPr>
          <p:spPr bwMode="auto">
            <a:xfrm>
              <a:off x="5122281" y="2097487"/>
              <a:ext cx="44432" cy="18553"/>
            </a:xfrm>
            <a:custGeom>
              <a:avLst/>
              <a:gdLst>
                <a:gd name="T0" fmla="*/ 0 w 1504"/>
                <a:gd name="T1" fmla="*/ 2147483646 h 628"/>
                <a:gd name="T2" fmla="*/ 0 w 1504"/>
                <a:gd name="T3" fmla="*/ 2147483646 h 628"/>
                <a:gd name="T4" fmla="*/ 2147483646 w 1504"/>
                <a:gd name="T5" fmla="*/ 2147483646 h 628"/>
                <a:gd name="T6" fmla="*/ 2147483646 w 1504"/>
                <a:gd name="T7" fmla="*/ 2147483646 h 628"/>
                <a:gd name="T8" fmla="*/ 2147483646 w 1504"/>
                <a:gd name="T9" fmla="*/ 2147483646 h 628"/>
                <a:gd name="T10" fmla="*/ 2147483646 w 1504"/>
                <a:gd name="T11" fmla="*/ 2147483646 h 628"/>
                <a:gd name="T12" fmla="*/ 2147483646 w 1504"/>
                <a:gd name="T13" fmla="*/ 2147483646 h 628"/>
                <a:gd name="T14" fmla="*/ 2147483646 w 1504"/>
                <a:gd name="T15" fmla="*/ 2147483646 h 628"/>
                <a:gd name="T16" fmla="*/ 2147483646 w 1504"/>
                <a:gd name="T17" fmla="*/ 2147483646 h 628"/>
                <a:gd name="T18" fmla="*/ 0 w 1504"/>
                <a:gd name="T19" fmla="*/ 2147483646 h 6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4" h="628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126"/>
                    <a:pt x="126" y="251"/>
                    <a:pt x="251" y="351"/>
                  </a:cubicBezTo>
                  <a:cubicBezTo>
                    <a:pt x="351" y="452"/>
                    <a:pt x="501" y="502"/>
                    <a:pt x="652" y="552"/>
                  </a:cubicBezTo>
                  <a:cubicBezTo>
                    <a:pt x="777" y="602"/>
                    <a:pt x="928" y="627"/>
                    <a:pt x="1078" y="627"/>
                  </a:cubicBezTo>
                  <a:cubicBezTo>
                    <a:pt x="1228" y="627"/>
                    <a:pt x="1354" y="627"/>
                    <a:pt x="1504" y="577"/>
                  </a:cubicBezTo>
                  <a:cubicBezTo>
                    <a:pt x="1354" y="552"/>
                    <a:pt x="1228" y="527"/>
                    <a:pt x="1078" y="502"/>
                  </a:cubicBezTo>
                  <a:cubicBezTo>
                    <a:pt x="953" y="477"/>
                    <a:pt x="827" y="452"/>
                    <a:pt x="702" y="402"/>
                  </a:cubicBezTo>
                  <a:cubicBezTo>
                    <a:pt x="552" y="351"/>
                    <a:pt x="426" y="301"/>
                    <a:pt x="326" y="251"/>
                  </a:cubicBezTo>
                  <a:cubicBezTo>
                    <a:pt x="201" y="176"/>
                    <a:pt x="100" y="10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36" name="Google Shape;3412;p56"/>
            <p:cNvSpPr>
              <a:spLocks/>
            </p:cNvSpPr>
            <p:nvPr/>
          </p:nvSpPr>
          <p:spPr bwMode="auto">
            <a:xfrm flipH="1">
              <a:off x="5104829" y="1997227"/>
              <a:ext cx="58524" cy="17873"/>
            </a:xfrm>
            <a:custGeom>
              <a:avLst/>
              <a:gdLst>
                <a:gd name="T0" fmla="*/ 0 w 1981"/>
                <a:gd name="T1" fmla="*/ 0 h 605"/>
                <a:gd name="T2" fmla="*/ 0 w 1981"/>
                <a:gd name="T3" fmla="*/ 0 h 605"/>
                <a:gd name="T4" fmla="*/ 2147483646 w 1981"/>
                <a:gd name="T5" fmla="*/ 2147483646 h 605"/>
                <a:gd name="T6" fmla="*/ 2147483646 w 1981"/>
                <a:gd name="T7" fmla="*/ 2147483646 h 605"/>
                <a:gd name="T8" fmla="*/ 2147483646 w 1981"/>
                <a:gd name="T9" fmla="*/ 2147483646 h 605"/>
                <a:gd name="T10" fmla="*/ 2147483646 w 1981"/>
                <a:gd name="T11" fmla="*/ 2147483646 h 605"/>
                <a:gd name="T12" fmla="*/ 2147483646 w 1981"/>
                <a:gd name="T13" fmla="*/ 2147483646 h 605"/>
                <a:gd name="T14" fmla="*/ 2147483646 w 1981"/>
                <a:gd name="T15" fmla="*/ 2147483646 h 605"/>
                <a:gd name="T16" fmla="*/ 2147483646 w 1981"/>
                <a:gd name="T17" fmla="*/ 2147483646 h 605"/>
                <a:gd name="T18" fmla="*/ 2147483646 w 1981"/>
                <a:gd name="T19" fmla="*/ 2147483646 h 605"/>
                <a:gd name="T20" fmla="*/ 2147483646 w 1981"/>
                <a:gd name="T21" fmla="*/ 2147483646 h 605"/>
                <a:gd name="T22" fmla="*/ 0 w 1981"/>
                <a:gd name="T23" fmla="*/ 0 h 6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81" h="605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76"/>
                    <a:pt x="126" y="151"/>
                    <a:pt x="176" y="226"/>
                  </a:cubicBezTo>
                  <a:cubicBezTo>
                    <a:pt x="251" y="276"/>
                    <a:pt x="326" y="326"/>
                    <a:pt x="426" y="376"/>
                  </a:cubicBezTo>
                  <a:cubicBezTo>
                    <a:pt x="577" y="477"/>
                    <a:pt x="777" y="552"/>
                    <a:pt x="953" y="602"/>
                  </a:cubicBezTo>
                  <a:cubicBezTo>
                    <a:pt x="981" y="604"/>
                    <a:pt x="1010" y="605"/>
                    <a:pt x="1039" y="605"/>
                  </a:cubicBezTo>
                  <a:cubicBezTo>
                    <a:pt x="1413" y="605"/>
                    <a:pt x="1794" y="453"/>
                    <a:pt x="1980" y="151"/>
                  </a:cubicBezTo>
                  <a:cubicBezTo>
                    <a:pt x="1730" y="338"/>
                    <a:pt x="1446" y="439"/>
                    <a:pt x="1155" y="439"/>
                  </a:cubicBezTo>
                  <a:cubicBezTo>
                    <a:pt x="1096" y="439"/>
                    <a:pt x="1037" y="435"/>
                    <a:pt x="978" y="426"/>
                  </a:cubicBezTo>
                  <a:cubicBezTo>
                    <a:pt x="802" y="401"/>
                    <a:pt x="652" y="351"/>
                    <a:pt x="476" y="276"/>
                  </a:cubicBezTo>
                  <a:cubicBezTo>
                    <a:pt x="326" y="201"/>
                    <a:pt x="151" y="10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37" name="Google Shape;3413;p56"/>
            <p:cNvSpPr>
              <a:spLocks/>
            </p:cNvSpPr>
            <p:nvPr/>
          </p:nvSpPr>
          <p:spPr bwMode="auto">
            <a:xfrm>
              <a:off x="5259840" y="1883368"/>
              <a:ext cx="73324" cy="40503"/>
            </a:xfrm>
            <a:custGeom>
              <a:avLst/>
              <a:gdLst>
                <a:gd name="T0" fmla="*/ 2147483646 w 2482"/>
                <a:gd name="T1" fmla="*/ 0 h 1371"/>
                <a:gd name="T2" fmla="*/ 2147483646 w 2482"/>
                <a:gd name="T3" fmla="*/ 2147483646 h 1371"/>
                <a:gd name="T4" fmla="*/ 2147483646 w 2482"/>
                <a:gd name="T5" fmla="*/ 2147483646 h 1371"/>
                <a:gd name="T6" fmla="*/ 2147483646 w 2482"/>
                <a:gd name="T7" fmla="*/ 2147483646 h 1371"/>
                <a:gd name="T8" fmla="*/ 2147483646 w 2482"/>
                <a:gd name="T9" fmla="*/ 2147483646 h 1371"/>
                <a:gd name="T10" fmla="*/ 2147483646 w 2482"/>
                <a:gd name="T11" fmla="*/ 2147483646 h 1371"/>
                <a:gd name="T12" fmla="*/ 2147483646 w 2482"/>
                <a:gd name="T13" fmla="*/ 2147483646 h 1371"/>
                <a:gd name="T14" fmla="*/ 2147483646 w 2482"/>
                <a:gd name="T15" fmla="*/ 2147483646 h 1371"/>
                <a:gd name="T16" fmla="*/ 2147483646 w 2482"/>
                <a:gd name="T17" fmla="*/ 2147483646 h 1371"/>
                <a:gd name="T18" fmla="*/ 2147483646 w 2482"/>
                <a:gd name="T19" fmla="*/ 2147483646 h 1371"/>
                <a:gd name="T20" fmla="*/ 2147483646 w 2482"/>
                <a:gd name="T21" fmla="*/ 2147483646 h 1371"/>
                <a:gd name="T22" fmla="*/ 2147483646 w 2482"/>
                <a:gd name="T23" fmla="*/ 0 h 13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82" h="1371" extrusionOk="0">
                  <a:moveTo>
                    <a:pt x="433" y="0"/>
                  </a:moveTo>
                  <a:cubicBezTo>
                    <a:pt x="282" y="0"/>
                    <a:pt x="133" y="12"/>
                    <a:pt x="1" y="42"/>
                  </a:cubicBezTo>
                  <a:lnTo>
                    <a:pt x="1" y="67"/>
                  </a:lnTo>
                  <a:cubicBezTo>
                    <a:pt x="477" y="67"/>
                    <a:pt x="953" y="192"/>
                    <a:pt x="1379" y="418"/>
                  </a:cubicBezTo>
                  <a:cubicBezTo>
                    <a:pt x="1605" y="518"/>
                    <a:pt x="1805" y="668"/>
                    <a:pt x="1981" y="819"/>
                  </a:cubicBezTo>
                  <a:cubicBezTo>
                    <a:pt x="2181" y="969"/>
                    <a:pt x="2331" y="1170"/>
                    <a:pt x="2482" y="1370"/>
                  </a:cubicBezTo>
                  <a:lnTo>
                    <a:pt x="2482" y="1345"/>
                  </a:lnTo>
                  <a:cubicBezTo>
                    <a:pt x="2457" y="1245"/>
                    <a:pt x="2382" y="1120"/>
                    <a:pt x="2331" y="1019"/>
                  </a:cubicBezTo>
                  <a:cubicBezTo>
                    <a:pt x="2256" y="919"/>
                    <a:pt x="2181" y="819"/>
                    <a:pt x="2081" y="719"/>
                  </a:cubicBezTo>
                  <a:cubicBezTo>
                    <a:pt x="1905" y="518"/>
                    <a:pt x="1705" y="393"/>
                    <a:pt x="1479" y="242"/>
                  </a:cubicBezTo>
                  <a:cubicBezTo>
                    <a:pt x="1254" y="142"/>
                    <a:pt x="1003" y="42"/>
                    <a:pt x="752" y="17"/>
                  </a:cubicBezTo>
                  <a:cubicBezTo>
                    <a:pt x="649" y="6"/>
                    <a:pt x="541" y="0"/>
                    <a:pt x="43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938" name="Google Shape;3414;p56"/>
            <p:cNvSpPr>
              <a:spLocks/>
            </p:cNvSpPr>
            <p:nvPr/>
          </p:nvSpPr>
          <p:spPr bwMode="auto">
            <a:xfrm>
              <a:off x="4991799" y="1872290"/>
              <a:ext cx="77047" cy="32319"/>
            </a:xfrm>
            <a:custGeom>
              <a:avLst/>
              <a:gdLst>
                <a:gd name="T0" fmla="*/ 2147483646 w 2608"/>
                <a:gd name="T1" fmla="*/ 2147483646 h 1094"/>
                <a:gd name="T2" fmla="*/ 2147483646 w 2608"/>
                <a:gd name="T3" fmla="*/ 2147483646 h 1094"/>
                <a:gd name="T4" fmla="*/ 2147483646 w 2608"/>
                <a:gd name="T5" fmla="*/ 2147483646 h 1094"/>
                <a:gd name="T6" fmla="*/ 2147483646 w 2608"/>
                <a:gd name="T7" fmla="*/ 2147483646 h 1094"/>
                <a:gd name="T8" fmla="*/ 2147483646 w 2608"/>
                <a:gd name="T9" fmla="*/ 2147483646 h 1094"/>
                <a:gd name="T10" fmla="*/ 2147483646 w 2608"/>
                <a:gd name="T11" fmla="*/ 2147483646 h 1094"/>
                <a:gd name="T12" fmla="*/ 2147483646 w 2608"/>
                <a:gd name="T13" fmla="*/ 2147483646 h 1094"/>
                <a:gd name="T14" fmla="*/ 2147483646 w 2608"/>
                <a:gd name="T15" fmla="*/ 2147483646 h 1094"/>
                <a:gd name="T16" fmla="*/ 2147483646 w 2608"/>
                <a:gd name="T17" fmla="*/ 2147483646 h 1094"/>
                <a:gd name="T18" fmla="*/ 2147483646 w 2608"/>
                <a:gd name="T19" fmla="*/ 2147483646 h 1094"/>
                <a:gd name="T20" fmla="*/ 2147483646 w 2608"/>
                <a:gd name="T21" fmla="*/ 2147483646 h 10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08" h="1094" extrusionOk="0">
                  <a:moveTo>
                    <a:pt x="2313" y="1"/>
                  </a:moveTo>
                  <a:cubicBezTo>
                    <a:pt x="1929" y="1"/>
                    <a:pt x="1538" y="77"/>
                    <a:pt x="1179" y="216"/>
                  </a:cubicBezTo>
                  <a:cubicBezTo>
                    <a:pt x="953" y="317"/>
                    <a:pt x="728" y="417"/>
                    <a:pt x="527" y="567"/>
                  </a:cubicBezTo>
                  <a:cubicBezTo>
                    <a:pt x="327" y="718"/>
                    <a:pt x="151" y="893"/>
                    <a:pt x="1" y="1068"/>
                  </a:cubicBezTo>
                  <a:lnTo>
                    <a:pt x="1" y="1094"/>
                  </a:lnTo>
                  <a:cubicBezTo>
                    <a:pt x="226" y="943"/>
                    <a:pt x="402" y="818"/>
                    <a:pt x="627" y="692"/>
                  </a:cubicBezTo>
                  <a:cubicBezTo>
                    <a:pt x="828" y="567"/>
                    <a:pt x="1028" y="467"/>
                    <a:pt x="1229" y="392"/>
                  </a:cubicBezTo>
                  <a:cubicBezTo>
                    <a:pt x="1454" y="291"/>
                    <a:pt x="1680" y="241"/>
                    <a:pt x="1906" y="166"/>
                  </a:cubicBezTo>
                  <a:cubicBezTo>
                    <a:pt x="2131" y="116"/>
                    <a:pt x="2357" y="91"/>
                    <a:pt x="2607" y="41"/>
                  </a:cubicBezTo>
                  <a:lnTo>
                    <a:pt x="2607" y="16"/>
                  </a:lnTo>
                  <a:cubicBezTo>
                    <a:pt x="2510" y="6"/>
                    <a:pt x="2412" y="1"/>
                    <a:pt x="23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</p:grpSp>
      <p:grpSp>
        <p:nvGrpSpPr>
          <p:cNvPr id="34823" name="Google Shape;3415;p56"/>
          <p:cNvGrpSpPr>
            <a:grpSpLocks/>
          </p:cNvGrpSpPr>
          <p:nvPr/>
        </p:nvGrpSpPr>
        <p:grpSpPr bwMode="auto">
          <a:xfrm>
            <a:off x="3300413" y="1314450"/>
            <a:ext cx="1184672" cy="2386013"/>
            <a:chOff x="3006936" y="1255966"/>
            <a:chExt cx="1415095" cy="2849834"/>
          </a:xfrm>
        </p:grpSpPr>
        <p:sp>
          <p:nvSpPr>
            <p:cNvPr id="34841" name="Google Shape;3416;p56"/>
            <p:cNvSpPr>
              <a:spLocks/>
            </p:cNvSpPr>
            <p:nvPr/>
          </p:nvSpPr>
          <p:spPr bwMode="auto">
            <a:xfrm>
              <a:off x="3170535" y="3840876"/>
              <a:ext cx="1251497" cy="264924"/>
            </a:xfrm>
            <a:custGeom>
              <a:avLst/>
              <a:gdLst>
                <a:gd name="T0" fmla="*/ 2147483646 w 41264"/>
                <a:gd name="T1" fmla="*/ 0 h 8735"/>
                <a:gd name="T2" fmla="*/ 2147483646 w 41264"/>
                <a:gd name="T3" fmla="*/ 2147483646 h 8735"/>
                <a:gd name="T4" fmla="*/ 2147483646 w 41264"/>
                <a:gd name="T5" fmla="*/ 2147483646 h 8735"/>
                <a:gd name="T6" fmla="*/ 2147483646 w 41264"/>
                <a:gd name="T7" fmla="*/ 2147483646 h 8735"/>
                <a:gd name="T8" fmla="*/ 2147483646 w 41264"/>
                <a:gd name="T9" fmla="*/ 2147483646 h 8735"/>
                <a:gd name="T10" fmla="*/ 2147483646 w 41264"/>
                <a:gd name="T11" fmla="*/ 2147483646 h 8735"/>
                <a:gd name="T12" fmla="*/ 2147483646 w 41264"/>
                <a:gd name="T13" fmla="*/ 2147483646 h 8735"/>
                <a:gd name="T14" fmla="*/ 2147483646 w 41264"/>
                <a:gd name="T15" fmla="*/ 2147483646 h 8735"/>
                <a:gd name="T16" fmla="*/ 2147483646 w 41264"/>
                <a:gd name="T17" fmla="*/ 2147483646 h 8735"/>
                <a:gd name="T18" fmla="*/ 2147483646 w 41264"/>
                <a:gd name="T19" fmla="*/ 2147483646 h 8735"/>
                <a:gd name="T20" fmla="*/ 0 w 41264"/>
                <a:gd name="T21" fmla="*/ 2147483646 h 8735"/>
                <a:gd name="T22" fmla="*/ 2147483646 w 41264"/>
                <a:gd name="T23" fmla="*/ 2147483646 h 8735"/>
                <a:gd name="T24" fmla="*/ 2147483646 w 41264"/>
                <a:gd name="T25" fmla="*/ 2147483646 h 8735"/>
                <a:gd name="T26" fmla="*/ 2147483646 w 41264"/>
                <a:gd name="T27" fmla="*/ 2147483646 h 8735"/>
                <a:gd name="T28" fmla="*/ 2147483646 w 41264"/>
                <a:gd name="T29" fmla="*/ 2147483646 h 8735"/>
                <a:gd name="T30" fmla="*/ 2147483646 w 41264"/>
                <a:gd name="T31" fmla="*/ 2147483646 h 8735"/>
                <a:gd name="T32" fmla="*/ 2147483646 w 41264"/>
                <a:gd name="T33" fmla="*/ 2147483646 h 8735"/>
                <a:gd name="T34" fmla="*/ 2147483646 w 41264"/>
                <a:gd name="T35" fmla="*/ 2147483646 h 8735"/>
                <a:gd name="T36" fmla="*/ 2147483646 w 41264"/>
                <a:gd name="T37" fmla="*/ 2147483646 h 8735"/>
                <a:gd name="T38" fmla="*/ 2147483646 w 41264"/>
                <a:gd name="T39" fmla="*/ 2147483646 h 8735"/>
                <a:gd name="T40" fmla="*/ 2147483646 w 41264"/>
                <a:gd name="T41" fmla="*/ 2147483646 h 8735"/>
                <a:gd name="T42" fmla="*/ 2147483646 w 41264"/>
                <a:gd name="T43" fmla="*/ 2147483646 h 8735"/>
                <a:gd name="T44" fmla="*/ 2147483646 w 41264"/>
                <a:gd name="T45" fmla="*/ 2147483646 h 8735"/>
                <a:gd name="T46" fmla="*/ 2147483646 w 41264"/>
                <a:gd name="T47" fmla="*/ 0 h 87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1264" h="8735" extrusionOk="0">
                  <a:moveTo>
                    <a:pt x="20646" y="0"/>
                  </a:moveTo>
                  <a:cubicBezTo>
                    <a:pt x="19140" y="0"/>
                    <a:pt x="17661" y="55"/>
                    <a:pt x="16265" y="110"/>
                  </a:cubicBezTo>
                  <a:cubicBezTo>
                    <a:pt x="16265" y="1232"/>
                    <a:pt x="16210" y="3039"/>
                    <a:pt x="15881" y="4107"/>
                  </a:cubicBezTo>
                  <a:cubicBezTo>
                    <a:pt x="15416" y="5695"/>
                    <a:pt x="13225" y="6133"/>
                    <a:pt x="12623" y="6243"/>
                  </a:cubicBezTo>
                  <a:cubicBezTo>
                    <a:pt x="12514" y="6270"/>
                    <a:pt x="12322" y="6298"/>
                    <a:pt x="12075" y="6298"/>
                  </a:cubicBezTo>
                  <a:cubicBezTo>
                    <a:pt x="11090" y="6298"/>
                    <a:pt x="9365" y="6051"/>
                    <a:pt x="9365" y="5230"/>
                  </a:cubicBezTo>
                  <a:cubicBezTo>
                    <a:pt x="9365" y="5202"/>
                    <a:pt x="9365" y="5202"/>
                    <a:pt x="9392" y="5175"/>
                  </a:cubicBezTo>
                  <a:cubicBezTo>
                    <a:pt x="9502" y="4080"/>
                    <a:pt x="11309" y="1917"/>
                    <a:pt x="11309" y="1917"/>
                  </a:cubicBezTo>
                  <a:cubicBezTo>
                    <a:pt x="11747" y="1314"/>
                    <a:pt x="11966" y="821"/>
                    <a:pt x="12103" y="411"/>
                  </a:cubicBezTo>
                  <a:cubicBezTo>
                    <a:pt x="4984" y="1095"/>
                    <a:pt x="0" y="2601"/>
                    <a:pt x="0" y="4381"/>
                  </a:cubicBezTo>
                  <a:cubicBezTo>
                    <a:pt x="0" y="6791"/>
                    <a:pt x="9255" y="8735"/>
                    <a:pt x="20646" y="8735"/>
                  </a:cubicBezTo>
                  <a:cubicBezTo>
                    <a:pt x="32036" y="8735"/>
                    <a:pt x="41264" y="6791"/>
                    <a:pt x="41264" y="4381"/>
                  </a:cubicBezTo>
                  <a:cubicBezTo>
                    <a:pt x="41264" y="2519"/>
                    <a:pt x="35788" y="931"/>
                    <a:pt x="28039" y="301"/>
                  </a:cubicBezTo>
                  <a:cubicBezTo>
                    <a:pt x="28176" y="630"/>
                    <a:pt x="28367" y="1013"/>
                    <a:pt x="28723" y="1424"/>
                  </a:cubicBezTo>
                  <a:cubicBezTo>
                    <a:pt x="28723" y="1424"/>
                    <a:pt x="30613" y="3505"/>
                    <a:pt x="30804" y="4573"/>
                  </a:cubicBezTo>
                  <a:cubicBezTo>
                    <a:pt x="30941" y="5531"/>
                    <a:pt x="28833" y="5832"/>
                    <a:pt x="27902" y="5832"/>
                  </a:cubicBezTo>
                  <a:lnTo>
                    <a:pt x="27601" y="5832"/>
                  </a:lnTo>
                  <a:cubicBezTo>
                    <a:pt x="27601" y="5805"/>
                    <a:pt x="27601" y="5805"/>
                    <a:pt x="27601" y="5805"/>
                  </a:cubicBezTo>
                  <a:cubicBezTo>
                    <a:pt x="26971" y="5723"/>
                    <a:pt x="24808" y="5394"/>
                    <a:pt x="24233" y="3833"/>
                  </a:cubicBezTo>
                  <a:cubicBezTo>
                    <a:pt x="24068" y="3313"/>
                    <a:pt x="23986" y="2629"/>
                    <a:pt x="23986" y="1917"/>
                  </a:cubicBezTo>
                  <a:cubicBezTo>
                    <a:pt x="23986" y="1260"/>
                    <a:pt x="24041" y="602"/>
                    <a:pt x="24096" y="82"/>
                  </a:cubicBezTo>
                  <a:cubicBezTo>
                    <a:pt x="22973" y="27"/>
                    <a:pt x="21823" y="0"/>
                    <a:pt x="20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42" name="Google Shape;3417;p56"/>
            <p:cNvSpPr>
              <a:spLocks/>
            </p:cNvSpPr>
            <p:nvPr/>
          </p:nvSpPr>
          <p:spPr bwMode="auto">
            <a:xfrm>
              <a:off x="3454998" y="3111104"/>
              <a:ext cx="278602" cy="743880"/>
            </a:xfrm>
            <a:custGeom>
              <a:avLst/>
              <a:gdLst>
                <a:gd name="T0" fmla="*/ 2147483646 w 9186"/>
                <a:gd name="T1" fmla="*/ 2147483646 h 24527"/>
                <a:gd name="T2" fmla="*/ 2147483646 w 9186"/>
                <a:gd name="T3" fmla="*/ 2147483646 h 24527"/>
                <a:gd name="T4" fmla="*/ 2147483646 w 9186"/>
                <a:gd name="T5" fmla="*/ 2147483646 h 24527"/>
                <a:gd name="T6" fmla="*/ 2147483646 w 9186"/>
                <a:gd name="T7" fmla="*/ 2147483646 h 24527"/>
                <a:gd name="T8" fmla="*/ 2147483646 w 9186"/>
                <a:gd name="T9" fmla="*/ 2147483646 h 24527"/>
                <a:gd name="T10" fmla="*/ 2147483646 w 9186"/>
                <a:gd name="T11" fmla="*/ 2147483646 h 245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186" h="24527" extrusionOk="0">
                  <a:moveTo>
                    <a:pt x="3423" y="1"/>
                  </a:moveTo>
                  <a:cubicBezTo>
                    <a:pt x="1560" y="1"/>
                    <a:pt x="1" y="721"/>
                    <a:pt x="150" y="3196"/>
                  </a:cubicBezTo>
                  <a:cubicBezTo>
                    <a:pt x="506" y="9083"/>
                    <a:pt x="3162" y="24526"/>
                    <a:pt x="3162" y="24526"/>
                  </a:cubicBezTo>
                  <a:lnTo>
                    <a:pt x="6420" y="24526"/>
                  </a:lnTo>
                  <a:cubicBezTo>
                    <a:pt x="8583" y="17900"/>
                    <a:pt x="9186" y="1389"/>
                    <a:pt x="9186" y="1389"/>
                  </a:cubicBezTo>
                  <a:cubicBezTo>
                    <a:pt x="9186" y="1389"/>
                    <a:pt x="6011" y="1"/>
                    <a:pt x="3423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43" name="Google Shape;3418;p56"/>
            <p:cNvSpPr>
              <a:spLocks/>
            </p:cNvSpPr>
            <p:nvPr/>
          </p:nvSpPr>
          <p:spPr bwMode="auto">
            <a:xfrm>
              <a:off x="3786745" y="1255966"/>
              <a:ext cx="590718" cy="1050173"/>
            </a:xfrm>
            <a:custGeom>
              <a:avLst/>
              <a:gdLst>
                <a:gd name="T0" fmla="*/ 2147483646 w 19477"/>
                <a:gd name="T1" fmla="*/ 0 h 34626"/>
                <a:gd name="T2" fmla="*/ 2147483646 w 19477"/>
                <a:gd name="T3" fmla="*/ 2147483646 h 34626"/>
                <a:gd name="T4" fmla="*/ 2147483646 w 19477"/>
                <a:gd name="T5" fmla="*/ 2147483646 h 34626"/>
                <a:gd name="T6" fmla="*/ 2147483646 w 19477"/>
                <a:gd name="T7" fmla="*/ 2147483646 h 34626"/>
                <a:gd name="T8" fmla="*/ 2147483646 w 19477"/>
                <a:gd name="T9" fmla="*/ 2147483646 h 34626"/>
                <a:gd name="T10" fmla="*/ 2147483646 w 19477"/>
                <a:gd name="T11" fmla="*/ 2147483646 h 34626"/>
                <a:gd name="T12" fmla="*/ 2147483646 w 19477"/>
                <a:gd name="T13" fmla="*/ 2147483646 h 34626"/>
                <a:gd name="T14" fmla="*/ 2147483646 w 19477"/>
                <a:gd name="T15" fmla="*/ 2147483646 h 34626"/>
                <a:gd name="T16" fmla="*/ 2147483646 w 19477"/>
                <a:gd name="T17" fmla="*/ 2147483646 h 34626"/>
                <a:gd name="T18" fmla="*/ 2147483646 w 19477"/>
                <a:gd name="T19" fmla="*/ 2147483646 h 34626"/>
                <a:gd name="T20" fmla="*/ 2147483646 w 19477"/>
                <a:gd name="T21" fmla="*/ 2147483646 h 34626"/>
                <a:gd name="T22" fmla="*/ 2147483646 w 19477"/>
                <a:gd name="T23" fmla="*/ 2147483646 h 34626"/>
                <a:gd name="T24" fmla="*/ 2147483646 w 19477"/>
                <a:gd name="T25" fmla="*/ 2147483646 h 34626"/>
                <a:gd name="T26" fmla="*/ 2147483646 w 19477"/>
                <a:gd name="T27" fmla="*/ 2147483646 h 34626"/>
                <a:gd name="T28" fmla="*/ 2147483646 w 19477"/>
                <a:gd name="T29" fmla="*/ 2147483646 h 34626"/>
                <a:gd name="T30" fmla="*/ 2147483646 w 19477"/>
                <a:gd name="T31" fmla="*/ 2147483646 h 34626"/>
                <a:gd name="T32" fmla="*/ 2147483646 w 19477"/>
                <a:gd name="T33" fmla="*/ 0 h 346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477" h="34626" extrusionOk="0">
                  <a:moveTo>
                    <a:pt x="17269" y="0"/>
                  </a:moveTo>
                  <a:cubicBezTo>
                    <a:pt x="16946" y="0"/>
                    <a:pt x="16634" y="119"/>
                    <a:pt x="16374" y="398"/>
                  </a:cubicBezTo>
                  <a:cubicBezTo>
                    <a:pt x="15455" y="1356"/>
                    <a:pt x="15433" y="1711"/>
                    <a:pt x="15503" y="1837"/>
                  </a:cubicBezTo>
                  <a:cubicBezTo>
                    <a:pt x="15371" y="1730"/>
                    <a:pt x="15086" y="1531"/>
                    <a:pt x="14792" y="1531"/>
                  </a:cubicBezTo>
                  <a:cubicBezTo>
                    <a:pt x="14598" y="1531"/>
                    <a:pt x="14399" y="1618"/>
                    <a:pt x="14239" y="1877"/>
                  </a:cubicBezTo>
                  <a:cubicBezTo>
                    <a:pt x="13773" y="2671"/>
                    <a:pt x="14293" y="3766"/>
                    <a:pt x="14485" y="5218"/>
                  </a:cubicBezTo>
                  <a:cubicBezTo>
                    <a:pt x="14704" y="6587"/>
                    <a:pt x="9967" y="22112"/>
                    <a:pt x="931" y="28355"/>
                  </a:cubicBezTo>
                  <a:cubicBezTo>
                    <a:pt x="219" y="28848"/>
                    <a:pt x="0" y="29833"/>
                    <a:pt x="493" y="30573"/>
                  </a:cubicBezTo>
                  <a:lnTo>
                    <a:pt x="2738" y="34078"/>
                  </a:lnTo>
                  <a:cubicBezTo>
                    <a:pt x="2991" y="34467"/>
                    <a:pt x="3356" y="34626"/>
                    <a:pt x="3760" y="34626"/>
                  </a:cubicBezTo>
                  <a:cubicBezTo>
                    <a:pt x="4408" y="34626"/>
                    <a:pt x="5156" y="34217"/>
                    <a:pt x="5696" y="33694"/>
                  </a:cubicBezTo>
                  <a:cubicBezTo>
                    <a:pt x="7749" y="31641"/>
                    <a:pt x="11117" y="28683"/>
                    <a:pt x="12514" y="25452"/>
                  </a:cubicBezTo>
                  <a:cubicBezTo>
                    <a:pt x="14211" y="21592"/>
                    <a:pt x="16210" y="11680"/>
                    <a:pt x="16949" y="7819"/>
                  </a:cubicBezTo>
                  <a:cubicBezTo>
                    <a:pt x="17141" y="6833"/>
                    <a:pt x="17524" y="5929"/>
                    <a:pt x="18099" y="5135"/>
                  </a:cubicBezTo>
                  <a:cubicBezTo>
                    <a:pt x="18702" y="4314"/>
                    <a:pt x="19386" y="3191"/>
                    <a:pt x="19414" y="2342"/>
                  </a:cubicBezTo>
                  <a:cubicBezTo>
                    <a:pt x="19476" y="1235"/>
                    <a:pt x="18311" y="0"/>
                    <a:pt x="17269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44" name="Google Shape;3419;p56"/>
            <p:cNvSpPr>
              <a:spLocks/>
            </p:cNvSpPr>
            <p:nvPr/>
          </p:nvSpPr>
          <p:spPr bwMode="auto">
            <a:xfrm>
              <a:off x="4206116" y="1311227"/>
              <a:ext cx="17470" cy="84739"/>
            </a:xfrm>
            <a:custGeom>
              <a:avLst/>
              <a:gdLst>
                <a:gd name="T0" fmla="*/ 2147483646 w 576"/>
                <a:gd name="T1" fmla="*/ 0 h 2794"/>
                <a:gd name="T2" fmla="*/ 2147483646 w 576"/>
                <a:gd name="T3" fmla="*/ 2147483646 h 2794"/>
                <a:gd name="T4" fmla="*/ 2147483646 w 576"/>
                <a:gd name="T5" fmla="*/ 2147483646 h 2794"/>
                <a:gd name="T6" fmla="*/ 2147483646 w 576"/>
                <a:gd name="T7" fmla="*/ 0 h 27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794" extrusionOk="0">
                  <a:moveTo>
                    <a:pt x="466" y="0"/>
                  </a:moveTo>
                  <a:lnTo>
                    <a:pt x="412" y="55"/>
                  </a:lnTo>
                  <a:cubicBezTo>
                    <a:pt x="1" y="740"/>
                    <a:pt x="329" y="1643"/>
                    <a:pt x="576" y="2793"/>
                  </a:cubicBezTo>
                  <a:cubicBezTo>
                    <a:pt x="521" y="1643"/>
                    <a:pt x="247" y="685"/>
                    <a:pt x="466" y="0"/>
                  </a:cubicBezTo>
                  <a:close/>
                </a:path>
              </a:pathLst>
            </a:custGeom>
            <a:solidFill>
              <a:srgbClr val="F57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45" name="Google Shape;3420;p56"/>
            <p:cNvSpPr>
              <a:spLocks/>
            </p:cNvSpPr>
            <p:nvPr/>
          </p:nvSpPr>
          <p:spPr bwMode="auto">
            <a:xfrm>
              <a:off x="4260103" y="1257239"/>
              <a:ext cx="39064" cy="43219"/>
            </a:xfrm>
            <a:custGeom>
              <a:avLst/>
              <a:gdLst>
                <a:gd name="T0" fmla="*/ 2147483646 w 1288"/>
                <a:gd name="T1" fmla="*/ 0 h 1425"/>
                <a:gd name="T2" fmla="*/ 2147483646 w 1288"/>
                <a:gd name="T3" fmla="*/ 0 h 1425"/>
                <a:gd name="T4" fmla="*/ 2147483646 w 1288"/>
                <a:gd name="T5" fmla="*/ 2147483646 h 1425"/>
                <a:gd name="T6" fmla="*/ 2147483646 w 1288"/>
                <a:gd name="T7" fmla="*/ 2147483646 h 1425"/>
                <a:gd name="T8" fmla="*/ 2147483646 w 1288"/>
                <a:gd name="T9" fmla="*/ 2147483646 h 1425"/>
                <a:gd name="T10" fmla="*/ 2147483646 w 1288"/>
                <a:gd name="T11" fmla="*/ 2147483646 h 1425"/>
                <a:gd name="T12" fmla="*/ 2147483646 w 1288"/>
                <a:gd name="T13" fmla="*/ 0 h 1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8" h="1425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096" y="83"/>
                    <a:pt x="904" y="165"/>
                    <a:pt x="767" y="356"/>
                  </a:cubicBezTo>
                  <a:cubicBezTo>
                    <a:pt x="357" y="767"/>
                    <a:pt x="138" y="1068"/>
                    <a:pt x="1" y="1287"/>
                  </a:cubicBezTo>
                  <a:cubicBezTo>
                    <a:pt x="55" y="1342"/>
                    <a:pt x="110" y="1397"/>
                    <a:pt x="165" y="1424"/>
                  </a:cubicBezTo>
                  <a:cubicBezTo>
                    <a:pt x="110" y="1287"/>
                    <a:pt x="165" y="959"/>
                    <a:pt x="1151" y="110"/>
                  </a:cubicBezTo>
                  <a:cubicBezTo>
                    <a:pt x="1205" y="55"/>
                    <a:pt x="1260" y="28"/>
                    <a:pt x="1288" y="0"/>
                  </a:cubicBezTo>
                  <a:close/>
                </a:path>
              </a:pathLst>
            </a:custGeom>
            <a:solidFill>
              <a:srgbClr val="F57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46" name="Google Shape;3421;p56"/>
            <p:cNvSpPr>
              <a:spLocks/>
            </p:cNvSpPr>
            <p:nvPr/>
          </p:nvSpPr>
          <p:spPr bwMode="auto">
            <a:xfrm>
              <a:off x="3849862" y="1378499"/>
              <a:ext cx="507435" cy="937561"/>
            </a:xfrm>
            <a:custGeom>
              <a:avLst/>
              <a:gdLst>
                <a:gd name="T0" fmla="*/ 2147483646 w 16731"/>
                <a:gd name="T1" fmla="*/ 0 h 30913"/>
                <a:gd name="T2" fmla="*/ 2147483646 w 16731"/>
                <a:gd name="T3" fmla="*/ 2147483646 h 30913"/>
                <a:gd name="T4" fmla="*/ 2147483646 w 16731"/>
                <a:gd name="T5" fmla="*/ 2147483646 h 30913"/>
                <a:gd name="T6" fmla="*/ 2147483646 w 16731"/>
                <a:gd name="T7" fmla="*/ 2147483646 h 30913"/>
                <a:gd name="T8" fmla="*/ 2147483646 w 16731"/>
                <a:gd name="T9" fmla="*/ 2147483646 h 30913"/>
                <a:gd name="T10" fmla="*/ 0 w 16731"/>
                <a:gd name="T11" fmla="*/ 2147483646 h 30913"/>
                <a:gd name="T12" fmla="*/ 2147483646 w 16731"/>
                <a:gd name="T13" fmla="*/ 2147483646 h 30913"/>
                <a:gd name="T14" fmla="*/ 2147483646 w 16731"/>
                <a:gd name="T15" fmla="*/ 2147483646 h 30913"/>
                <a:gd name="T16" fmla="*/ 2147483646 w 16731"/>
                <a:gd name="T17" fmla="*/ 2147483646 h 30913"/>
                <a:gd name="T18" fmla="*/ 2147483646 w 16731"/>
                <a:gd name="T19" fmla="*/ 2147483646 h 30913"/>
                <a:gd name="T20" fmla="*/ 2147483646 w 16731"/>
                <a:gd name="T21" fmla="*/ 2147483646 h 30913"/>
                <a:gd name="T22" fmla="*/ 2147483646 w 16731"/>
                <a:gd name="T23" fmla="*/ 2147483646 h 30913"/>
                <a:gd name="T24" fmla="*/ 2147483646 w 16731"/>
                <a:gd name="T25" fmla="*/ 0 h 309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731" h="30913" extrusionOk="0">
                  <a:moveTo>
                    <a:pt x="16730" y="0"/>
                  </a:moveTo>
                  <a:cubicBezTo>
                    <a:pt x="16484" y="356"/>
                    <a:pt x="16183" y="712"/>
                    <a:pt x="15909" y="1013"/>
                  </a:cubicBezTo>
                  <a:cubicBezTo>
                    <a:pt x="15252" y="1753"/>
                    <a:pt x="14759" y="2601"/>
                    <a:pt x="14458" y="3532"/>
                  </a:cubicBezTo>
                  <a:cubicBezTo>
                    <a:pt x="13308" y="7311"/>
                    <a:pt x="10268" y="16949"/>
                    <a:pt x="8187" y="20591"/>
                  </a:cubicBezTo>
                  <a:cubicBezTo>
                    <a:pt x="6435" y="23685"/>
                    <a:pt x="2711" y="26943"/>
                    <a:pt x="438" y="28778"/>
                  </a:cubicBezTo>
                  <a:cubicBezTo>
                    <a:pt x="301" y="28887"/>
                    <a:pt x="164" y="28970"/>
                    <a:pt x="0" y="29024"/>
                  </a:cubicBezTo>
                  <a:lnTo>
                    <a:pt x="657" y="30038"/>
                  </a:lnTo>
                  <a:cubicBezTo>
                    <a:pt x="1029" y="30611"/>
                    <a:pt x="1646" y="30912"/>
                    <a:pt x="2271" y="30912"/>
                  </a:cubicBezTo>
                  <a:cubicBezTo>
                    <a:pt x="2750" y="30912"/>
                    <a:pt x="3234" y="30735"/>
                    <a:pt x="3615" y="30366"/>
                  </a:cubicBezTo>
                  <a:cubicBezTo>
                    <a:pt x="5668" y="28312"/>
                    <a:pt x="9036" y="24643"/>
                    <a:pt x="10433" y="21412"/>
                  </a:cubicBezTo>
                  <a:cubicBezTo>
                    <a:pt x="12130" y="17552"/>
                    <a:pt x="14129" y="7640"/>
                    <a:pt x="14868" y="3779"/>
                  </a:cubicBezTo>
                  <a:cubicBezTo>
                    <a:pt x="15060" y="2793"/>
                    <a:pt x="15443" y="1889"/>
                    <a:pt x="16018" y="1095"/>
                  </a:cubicBezTo>
                  <a:cubicBezTo>
                    <a:pt x="16265" y="767"/>
                    <a:pt x="16511" y="383"/>
                    <a:pt x="16730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47" name="Google Shape;3422;p56"/>
            <p:cNvSpPr>
              <a:spLocks/>
            </p:cNvSpPr>
            <p:nvPr/>
          </p:nvSpPr>
          <p:spPr bwMode="auto">
            <a:xfrm>
              <a:off x="3789232" y="1918314"/>
              <a:ext cx="347995" cy="362098"/>
            </a:xfrm>
            <a:custGeom>
              <a:avLst/>
              <a:gdLst>
                <a:gd name="T0" fmla="*/ 2147483646 w 11474"/>
                <a:gd name="T1" fmla="*/ 0 h 11939"/>
                <a:gd name="T2" fmla="*/ 2147483646 w 11474"/>
                <a:gd name="T3" fmla="*/ 2147483646 h 11939"/>
                <a:gd name="T4" fmla="*/ 2147483646 w 11474"/>
                <a:gd name="T5" fmla="*/ 2147483646 h 11939"/>
                <a:gd name="T6" fmla="*/ 2147483646 w 11474"/>
                <a:gd name="T7" fmla="*/ 2147483646 h 11939"/>
                <a:gd name="T8" fmla="*/ 2147483646 w 11474"/>
                <a:gd name="T9" fmla="*/ 0 h 119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474" h="11939" extrusionOk="0">
                  <a:moveTo>
                    <a:pt x="6545" y="0"/>
                  </a:moveTo>
                  <a:cubicBezTo>
                    <a:pt x="6545" y="0"/>
                    <a:pt x="3889" y="3560"/>
                    <a:pt x="1780" y="5257"/>
                  </a:cubicBezTo>
                  <a:cubicBezTo>
                    <a:pt x="0" y="6708"/>
                    <a:pt x="5833" y="11938"/>
                    <a:pt x="5833" y="11938"/>
                  </a:cubicBezTo>
                  <a:cubicBezTo>
                    <a:pt x="5833" y="11938"/>
                    <a:pt x="10652" y="8488"/>
                    <a:pt x="11473" y="6243"/>
                  </a:cubicBezTo>
                  <a:lnTo>
                    <a:pt x="654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48" name="Google Shape;3423;p56"/>
            <p:cNvSpPr>
              <a:spLocks/>
            </p:cNvSpPr>
            <p:nvPr/>
          </p:nvSpPr>
          <p:spPr bwMode="auto">
            <a:xfrm>
              <a:off x="3603189" y="1922438"/>
              <a:ext cx="180245" cy="246696"/>
            </a:xfrm>
            <a:custGeom>
              <a:avLst/>
              <a:gdLst>
                <a:gd name="T0" fmla="*/ 2147483646 w 5943"/>
                <a:gd name="T1" fmla="*/ 2147483646 h 8134"/>
                <a:gd name="T2" fmla="*/ 2147483646 w 5943"/>
                <a:gd name="T3" fmla="*/ 2147483646 h 8134"/>
                <a:gd name="T4" fmla="*/ 2147483646 w 5943"/>
                <a:gd name="T5" fmla="*/ 2147483646 h 8134"/>
                <a:gd name="T6" fmla="*/ 2147483646 w 5943"/>
                <a:gd name="T7" fmla="*/ 2147483646 h 8134"/>
                <a:gd name="T8" fmla="*/ 2147483646 w 5943"/>
                <a:gd name="T9" fmla="*/ 2147483646 h 8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43" h="8134" extrusionOk="0">
                  <a:moveTo>
                    <a:pt x="5641" y="1"/>
                  </a:moveTo>
                  <a:lnTo>
                    <a:pt x="56" y="220"/>
                  </a:lnTo>
                  <a:lnTo>
                    <a:pt x="1" y="8133"/>
                  </a:lnTo>
                  <a:lnTo>
                    <a:pt x="5943" y="7914"/>
                  </a:lnTo>
                  <a:lnTo>
                    <a:pt x="5641" y="1"/>
                  </a:lnTo>
                  <a:close/>
                </a:path>
              </a:pathLst>
            </a:custGeom>
            <a:solidFill>
              <a:srgbClr val="F3B6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49" name="Google Shape;3424;p56"/>
            <p:cNvSpPr>
              <a:spLocks/>
            </p:cNvSpPr>
            <p:nvPr/>
          </p:nvSpPr>
          <p:spPr bwMode="auto">
            <a:xfrm>
              <a:off x="3468313" y="1546315"/>
              <a:ext cx="526057" cy="522114"/>
            </a:xfrm>
            <a:custGeom>
              <a:avLst/>
              <a:gdLst>
                <a:gd name="T0" fmla="*/ 2147483646 w 17345"/>
                <a:gd name="T1" fmla="*/ 0 h 17215"/>
                <a:gd name="T2" fmla="*/ 2147483646 w 17345"/>
                <a:gd name="T3" fmla="*/ 2147483646 h 17215"/>
                <a:gd name="T4" fmla="*/ 2147483646 w 17345"/>
                <a:gd name="T5" fmla="*/ 2147483646 h 17215"/>
                <a:gd name="T6" fmla="*/ 2147483646 w 17345"/>
                <a:gd name="T7" fmla="*/ 2147483646 h 17215"/>
                <a:gd name="T8" fmla="*/ 2147483646 w 17345"/>
                <a:gd name="T9" fmla="*/ 2147483646 h 17215"/>
                <a:gd name="T10" fmla="*/ 2147483646 w 17345"/>
                <a:gd name="T11" fmla="*/ 2147483646 h 17215"/>
                <a:gd name="T12" fmla="*/ 2147483646 w 17345"/>
                <a:gd name="T13" fmla="*/ 0 h 172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45" h="17215" extrusionOk="0">
                  <a:moveTo>
                    <a:pt x="9067" y="0"/>
                  </a:moveTo>
                  <a:cubicBezTo>
                    <a:pt x="5017" y="0"/>
                    <a:pt x="0" y="2970"/>
                    <a:pt x="204" y="8514"/>
                  </a:cubicBezTo>
                  <a:cubicBezTo>
                    <a:pt x="450" y="14702"/>
                    <a:pt x="4722" y="16975"/>
                    <a:pt x="7460" y="17194"/>
                  </a:cubicBezTo>
                  <a:cubicBezTo>
                    <a:pt x="7622" y="17208"/>
                    <a:pt x="7788" y="17215"/>
                    <a:pt x="7956" y="17215"/>
                  </a:cubicBezTo>
                  <a:cubicBezTo>
                    <a:pt x="11417" y="17215"/>
                    <a:pt x="15980" y="14291"/>
                    <a:pt x="16633" y="9773"/>
                  </a:cubicBezTo>
                  <a:cubicBezTo>
                    <a:pt x="17345" y="5036"/>
                    <a:pt x="14168" y="518"/>
                    <a:pt x="9979" y="53"/>
                  </a:cubicBezTo>
                  <a:cubicBezTo>
                    <a:pt x="9683" y="18"/>
                    <a:pt x="9378" y="0"/>
                    <a:pt x="9067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50" name="Google Shape;3425;p56"/>
            <p:cNvSpPr>
              <a:spLocks/>
            </p:cNvSpPr>
            <p:nvPr/>
          </p:nvSpPr>
          <p:spPr bwMode="auto">
            <a:xfrm>
              <a:off x="3422151" y="1753864"/>
              <a:ext cx="105515" cy="136238"/>
            </a:xfrm>
            <a:custGeom>
              <a:avLst/>
              <a:gdLst>
                <a:gd name="T0" fmla="*/ 2147483646 w 3479"/>
                <a:gd name="T1" fmla="*/ 0 h 4492"/>
                <a:gd name="T2" fmla="*/ 2147483646 w 3479"/>
                <a:gd name="T3" fmla="*/ 2147483646 h 4492"/>
                <a:gd name="T4" fmla="*/ 2147483646 w 3479"/>
                <a:gd name="T5" fmla="*/ 2147483646 h 4492"/>
                <a:gd name="T6" fmla="*/ 2147483646 w 3479"/>
                <a:gd name="T7" fmla="*/ 2147483646 h 4492"/>
                <a:gd name="T8" fmla="*/ 2147483646 w 3479"/>
                <a:gd name="T9" fmla="*/ 2147483646 h 4492"/>
                <a:gd name="T10" fmla="*/ 2147483646 w 3479"/>
                <a:gd name="T11" fmla="*/ 2147483646 h 4492"/>
                <a:gd name="T12" fmla="*/ 2147483646 w 3479"/>
                <a:gd name="T13" fmla="*/ 0 h 44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79" h="4492" extrusionOk="0">
                  <a:moveTo>
                    <a:pt x="1413" y="0"/>
                  </a:moveTo>
                  <a:cubicBezTo>
                    <a:pt x="1334" y="0"/>
                    <a:pt x="1256" y="9"/>
                    <a:pt x="1178" y="28"/>
                  </a:cubicBezTo>
                  <a:cubicBezTo>
                    <a:pt x="384" y="220"/>
                    <a:pt x="1" y="1397"/>
                    <a:pt x="302" y="2602"/>
                  </a:cubicBezTo>
                  <a:cubicBezTo>
                    <a:pt x="574" y="3714"/>
                    <a:pt x="1336" y="4491"/>
                    <a:pt x="2066" y="4491"/>
                  </a:cubicBezTo>
                  <a:cubicBezTo>
                    <a:pt x="2145" y="4491"/>
                    <a:pt x="2223" y="4482"/>
                    <a:pt x="2301" y="4464"/>
                  </a:cubicBezTo>
                  <a:cubicBezTo>
                    <a:pt x="3095" y="4272"/>
                    <a:pt x="3478" y="3122"/>
                    <a:pt x="3177" y="1890"/>
                  </a:cubicBezTo>
                  <a:cubicBezTo>
                    <a:pt x="2905" y="778"/>
                    <a:pt x="2143" y="0"/>
                    <a:pt x="1413" y="0"/>
                  </a:cubicBezTo>
                  <a:close/>
                </a:path>
              </a:pathLst>
            </a:custGeom>
            <a:solidFill>
              <a:srgbClr val="F79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51" name="Google Shape;3426;p56"/>
            <p:cNvSpPr>
              <a:spLocks/>
            </p:cNvSpPr>
            <p:nvPr/>
          </p:nvSpPr>
          <p:spPr bwMode="auto">
            <a:xfrm>
              <a:off x="3422151" y="1542099"/>
              <a:ext cx="463427" cy="524207"/>
            </a:xfrm>
            <a:custGeom>
              <a:avLst/>
              <a:gdLst>
                <a:gd name="T0" fmla="*/ 2147483646 w 15280"/>
                <a:gd name="T1" fmla="*/ 0 h 17284"/>
                <a:gd name="T2" fmla="*/ 2147483646 w 15280"/>
                <a:gd name="T3" fmla="*/ 0 h 17284"/>
                <a:gd name="T4" fmla="*/ 2147483646 w 15280"/>
                <a:gd name="T5" fmla="*/ 2147483646 h 17284"/>
                <a:gd name="T6" fmla="*/ 2147483646 w 15280"/>
                <a:gd name="T7" fmla="*/ 2147483646 h 17284"/>
                <a:gd name="T8" fmla="*/ 2147483646 w 15280"/>
                <a:gd name="T9" fmla="*/ 2147483646 h 17284"/>
                <a:gd name="T10" fmla="*/ 2147483646 w 15280"/>
                <a:gd name="T11" fmla="*/ 2147483646 h 17284"/>
                <a:gd name="T12" fmla="*/ 2147483646 w 15280"/>
                <a:gd name="T13" fmla="*/ 2147483646 h 17284"/>
                <a:gd name="T14" fmla="*/ 2147483646 w 15280"/>
                <a:gd name="T15" fmla="*/ 2147483646 h 17284"/>
                <a:gd name="T16" fmla="*/ 2147483646 w 15280"/>
                <a:gd name="T17" fmla="*/ 2147483646 h 17284"/>
                <a:gd name="T18" fmla="*/ 2147483646 w 15280"/>
                <a:gd name="T19" fmla="*/ 2147483646 h 17284"/>
                <a:gd name="T20" fmla="*/ 2147483646 w 15280"/>
                <a:gd name="T21" fmla="*/ 2147483646 h 17284"/>
                <a:gd name="T22" fmla="*/ 2147483646 w 15280"/>
                <a:gd name="T23" fmla="*/ 2147483646 h 17284"/>
                <a:gd name="T24" fmla="*/ 2147483646 w 15280"/>
                <a:gd name="T25" fmla="*/ 2147483646 h 17284"/>
                <a:gd name="T26" fmla="*/ 2147483646 w 15280"/>
                <a:gd name="T27" fmla="*/ 2147483646 h 17284"/>
                <a:gd name="T28" fmla="*/ 2147483646 w 15280"/>
                <a:gd name="T29" fmla="*/ 0 h 172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280" h="17284" extrusionOk="0">
                  <a:moveTo>
                    <a:pt x="8681" y="0"/>
                  </a:moveTo>
                  <a:lnTo>
                    <a:pt x="8681" y="0"/>
                  </a:lnTo>
                  <a:cubicBezTo>
                    <a:pt x="5997" y="1095"/>
                    <a:pt x="2629" y="3697"/>
                    <a:pt x="2000" y="6983"/>
                  </a:cubicBezTo>
                  <a:cubicBezTo>
                    <a:pt x="1972" y="7037"/>
                    <a:pt x="1972" y="7092"/>
                    <a:pt x="1972" y="7119"/>
                  </a:cubicBezTo>
                  <a:cubicBezTo>
                    <a:pt x="1804" y="7026"/>
                    <a:pt x="1623" y="6983"/>
                    <a:pt x="1437" y="6983"/>
                  </a:cubicBezTo>
                  <a:cubicBezTo>
                    <a:pt x="1352" y="6983"/>
                    <a:pt x="1265" y="6993"/>
                    <a:pt x="1178" y="7010"/>
                  </a:cubicBezTo>
                  <a:cubicBezTo>
                    <a:pt x="384" y="7202"/>
                    <a:pt x="1" y="8379"/>
                    <a:pt x="302" y="9584"/>
                  </a:cubicBezTo>
                  <a:cubicBezTo>
                    <a:pt x="576" y="10679"/>
                    <a:pt x="1315" y="11473"/>
                    <a:pt x="2054" y="11473"/>
                  </a:cubicBezTo>
                  <a:cubicBezTo>
                    <a:pt x="3067" y="15279"/>
                    <a:pt x="6600" y="16895"/>
                    <a:pt x="8735" y="17223"/>
                  </a:cubicBezTo>
                  <a:cubicBezTo>
                    <a:pt x="9006" y="17263"/>
                    <a:pt x="9285" y="17283"/>
                    <a:pt x="9571" y="17283"/>
                  </a:cubicBezTo>
                  <a:cubicBezTo>
                    <a:pt x="11425" y="17283"/>
                    <a:pt x="13548" y="16453"/>
                    <a:pt x="15280" y="15005"/>
                  </a:cubicBezTo>
                  <a:cubicBezTo>
                    <a:pt x="14511" y="15237"/>
                    <a:pt x="13726" y="15357"/>
                    <a:pt x="12952" y="15357"/>
                  </a:cubicBezTo>
                  <a:cubicBezTo>
                    <a:pt x="9700" y="15357"/>
                    <a:pt x="6636" y="13234"/>
                    <a:pt x="5751" y="8324"/>
                  </a:cubicBezTo>
                  <a:cubicBezTo>
                    <a:pt x="5203" y="5148"/>
                    <a:pt x="6956" y="2081"/>
                    <a:pt x="8681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52" name="Google Shape;3427;p56"/>
            <p:cNvSpPr>
              <a:spLocks/>
            </p:cNvSpPr>
            <p:nvPr/>
          </p:nvSpPr>
          <p:spPr bwMode="auto">
            <a:xfrm>
              <a:off x="3784531" y="3102157"/>
              <a:ext cx="280422" cy="741302"/>
            </a:xfrm>
            <a:custGeom>
              <a:avLst/>
              <a:gdLst>
                <a:gd name="T0" fmla="*/ 2147483646 w 9246"/>
                <a:gd name="T1" fmla="*/ 2147483646 h 24442"/>
                <a:gd name="T2" fmla="*/ 2147483646 w 9246"/>
                <a:gd name="T3" fmla="*/ 2147483646 h 24442"/>
                <a:gd name="T4" fmla="*/ 2147483646 w 9246"/>
                <a:gd name="T5" fmla="*/ 2147483646 h 24442"/>
                <a:gd name="T6" fmla="*/ 2147483646 w 9246"/>
                <a:gd name="T7" fmla="*/ 2147483646 h 24442"/>
                <a:gd name="T8" fmla="*/ 2147483646 w 9246"/>
                <a:gd name="T9" fmla="*/ 2147483646 h 24442"/>
                <a:gd name="T10" fmla="*/ 2147483646 w 9246"/>
                <a:gd name="T11" fmla="*/ 2147483646 h 24442"/>
                <a:gd name="T12" fmla="*/ 2147483646 w 9246"/>
                <a:gd name="T13" fmla="*/ 2147483646 h 24442"/>
                <a:gd name="T14" fmla="*/ 2147483646 w 9246"/>
                <a:gd name="T15" fmla="*/ 2147483646 h 24442"/>
                <a:gd name="T16" fmla="*/ 2147483646 w 9246"/>
                <a:gd name="T17" fmla="*/ 2147483646 h 244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246" h="24442" extrusionOk="0">
                  <a:moveTo>
                    <a:pt x="3772" y="1"/>
                  </a:moveTo>
                  <a:cubicBezTo>
                    <a:pt x="1748" y="1"/>
                    <a:pt x="0" y="725"/>
                    <a:pt x="292" y="3354"/>
                  </a:cubicBezTo>
                  <a:cubicBezTo>
                    <a:pt x="785" y="8037"/>
                    <a:pt x="3058" y="18715"/>
                    <a:pt x="3934" y="22850"/>
                  </a:cubicBezTo>
                  <a:cubicBezTo>
                    <a:pt x="4145" y="23772"/>
                    <a:pt x="4965" y="24441"/>
                    <a:pt x="5905" y="24441"/>
                  </a:cubicBezTo>
                  <a:cubicBezTo>
                    <a:pt x="5941" y="24441"/>
                    <a:pt x="5978" y="24440"/>
                    <a:pt x="6015" y="24438"/>
                  </a:cubicBezTo>
                  <a:cubicBezTo>
                    <a:pt x="6946" y="24411"/>
                    <a:pt x="7740" y="23726"/>
                    <a:pt x="7932" y="22795"/>
                  </a:cubicBezTo>
                  <a:cubicBezTo>
                    <a:pt x="9109" y="16854"/>
                    <a:pt x="9219" y="6449"/>
                    <a:pt x="9246" y="2615"/>
                  </a:cubicBezTo>
                  <a:cubicBezTo>
                    <a:pt x="9246" y="1684"/>
                    <a:pt x="8644" y="890"/>
                    <a:pt x="7767" y="644"/>
                  </a:cubicBezTo>
                  <a:cubicBezTo>
                    <a:pt x="6686" y="343"/>
                    <a:pt x="5164" y="1"/>
                    <a:pt x="3772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53" name="Google Shape;3428;p56"/>
            <p:cNvSpPr>
              <a:spLocks/>
            </p:cNvSpPr>
            <p:nvPr/>
          </p:nvSpPr>
          <p:spPr bwMode="auto">
            <a:xfrm>
              <a:off x="3793388" y="3157266"/>
              <a:ext cx="169448" cy="743395"/>
            </a:xfrm>
            <a:custGeom>
              <a:avLst/>
              <a:gdLst>
                <a:gd name="T0" fmla="*/ 2147483646 w 5587"/>
                <a:gd name="T1" fmla="*/ 2147483646 h 24511"/>
                <a:gd name="T2" fmla="*/ 2147483646 w 5587"/>
                <a:gd name="T3" fmla="*/ 2147483646 h 24511"/>
                <a:gd name="T4" fmla="*/ 2147483646 w 5587"/>
                <a:gd name="T5" fmla="*/ 2147483646 h 24511"/>
                <a:gd name="T6" fmla="*/ 2147483646 w 5587"/>
                <a:gd name="T7" fmla="*/ 2147483646 h 24511"/>
                <a:gd name="T8" fmla="*/ 2147483646 w 5587"/>
                <a:gd name="T9" fmla="*/ 2147483646 h 24511"/>
                <a:gd name="T10" fmla="*/ 2147483646 w 5587"/>
                <a:gd name="T11" fmla="*/ 2147483646 h 24511"/>
                <a:gd name="T12" fmla="*/ 2147483646 w 5587"/>
                <a:gd name="T13" fmla="*/ 2147483646 h 24511"/>
                <a:gd name="T14" fmla="*/ 2147483646 w 5587"/>
                <a:gd name="T15" fmla="*/ 2147483646 h 245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87" h="24511" extrusionOk="0">
                  <a:moveTo>
                    <a:pt x="3741" y="1"/>
                  </a:moveTo>
                  <a:cubicBezTo>
                    <a:pt x="1732" y="1"/>
                    <a:pt x="1" y="729"/>
                    <a:pt x="274" y="3317"/>
                  </a:cubicBezTo>
                  <a:cubicBezTo>
                    <a:pt x="876" y="9204"/>
                    <a:pt x="4409" y="24510"/>
                    <a:pt x="4409" y="24510"/>
                  </a:cubicBezTo>
                  <a:lnTo>
                    <a:pt x="5258" y="24483"/>
                  </a:lnTo>
                  <a:cubicBezTo>
                    <a:pt x="4929" y="22594"/>
                    <a:pt x="3888" y="8821"/>
                    <a:pt x="3505" y="3317"/>
                  </a:cubicBezTo>
                  <a:cubicBezTo>
                    <a:pt x="3321" y="843"/>
                    <a:pt x="3567" y="165"/>
                    <a:pt x="5362" y="165"/>
                  </a:cubicBezTo>
                  <a:cubicBezTo>
                    <a:pt x="5434" y="165"/>
                    <a:pt x="5509" y="166"/>
                    <a:pt x="5586" y="168"/>
                  </a:cubicBezTo>
                  <a:cubicBezTo>
                    <a:pt x="4977" y="67"/>
                    <a:pt x="4346" y="1"/>
                    <a:pt x="3741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54" name="Google Shape;3429;p56"/>
            <p:cNvSpPr>
              <a:spLocks/>
            </p:cNvSpPr>
            <p:nvPr/>
          </p:nvSpPr>
          <p:spPr bwMode="auto">
            <a:xfrm>
              <a:off x="3464461" y="3179589"/>
              <a:ext cx="201870" cy="743485"/>
            </a:xfrm>
            <a:custGeom>
              <a:avLst/>
              <a:gdLst>
                <a:gd name="T0" fmla="*/ 2147483646 w 6656"/>
                <a:gd name="T1" fmla="*/ 2147483646 h 24514"/>
                <a:gd name="T2" fmla="*/ 2147483646 w 6656"/>
                <a:gd name="T3" fmla="*/ 2147483646 h 24514"/>
                <a:gd name="T4" fmla="*/ 2147483646 w 6656"/>
                <a:gd name="T5" fmla="*/ 2147483646 h 24514"/>
                <a:gd name="T6" fmla="*/ 2147483646 w 6656"/>
                <a:gd name="T7" fmla="*/ 2147483646 h 24514"/>
                <a:gd name="T8" fmla="*/ 2147483646 w 6656"/>
                <a:gd name="T9" fmla="*/ 2147483646 h 24514"/>
                <a:gd name="T10" fmla="*/ 2147483646 w 6656"/>
                <a:gd name="T11" fmla="*/ 2147483646 h 24514"/>
                <a:gd name="T12" fmla="*/ 2147483646 w 6656"/>
                <a:gd name="T13" fmla="*/ 2147483646 h 24514"/>
                <a:gd name="T14" fmla="*/ 2147483646 w 6656"/>
                <a:gd name="T15" fmla="*/ 2147483646 h 24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56" h="24514" extrusionOk="0">
                  <a:moveTo>
                    <a:pt x="4294" y="1"/>
                  </a:moveTo>
                  <a:cubicBezTo>
                    <a:pt x="2124" y="1"/>
                    <a:pt x="0" y="720"/>
                    <a:pt x="139" y="3184"/>
                  </a:cubicBezTo>
                  <a:cubicBezTo>
                    <a:pt x="522" y="9098"/>
                    <a:pt x="3178" y="24514"/>
                    <a:pt x="3178" y="24514"/>
                  </a:cubicBezTo>
                  <a:lnTo>
                    <a:pt x="4246" y="24514"/>
                  </a:lnTo>
                  <a:cubicBezTo>
                    <a:pt x="4000" y="22652"/>
                    <a:pt x="3178" y="8824"/>
                    <a:pt x="3014" y="3321"/>
                  </a:cubicBezTo>
                  <a:cubicBezTo>
                    <a:pt x="2939" y="944"/>
                    <a:pt x="4396" y="236"/>
                    <a:pt x="6152" y="236"/>
                  </a:cubicBezTo>
                  <a:cubicBezTo>
                    <a:pt x="6317" y="236"/>
                    <a:pt x="6486" y="242"/>
                    <a:pt x="6656" y="254"/>
                  </a:cubicBezTo>
                  <a:cubicBezTo>
                    <a:pt x="5942" y="104"/>
                    <a:pt x="5115" y="1"/>
                    <a:pt x="4294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55" name="Google Shape;3430;p56"/>
            <p:cNvSpPr>
              <a:spLocks/>
            </p:cNvSpPr>
            <p:nvPr/>
          </p:nvSpPr>
          <p:spPr bwMode="auto">
            <a:xfrm>
              <a:off x="3888896" y="3800992"/>
              <a:ext cx="220219" cy="216670"/>
            </a:xfrm>
            <a:custGeom>
              <a:avLst/>
              <a:gdLst>
                <a:gd name="T0" fmla="*/ 2147483646 w 7261"/>
                <a:gd name="T1" fmla="*/ 2147483646 h 7144"/>
                <a:gd name="T2" fmla="*/ 2147483646 w 7261"/>
                <a:gd name="T3" fmla="*/ 2147483646 h 7144"/>
                <a:gd name="T4" fmla="*/ 2147483646 w 7261"/>
                <a:gd name="T5" fmla="*/ 2147483646 h 7144"/>
                <a:gd name="T6" fmla="*/ 2147483646 w 7261"/>
                <a:gd name="T7" fmla="*/ 2147483646 h 7144"/>
                <a:gd name="T8" fmla="*/ 2147483646 w 7261"/>
                <a:gd name="T9" fmla="*/ 2147483646 h 7144"/>
                <a:gd name="T10" fmla="*/ 2147483646 w 7261"/>
                <a:gd name="T11" fmla="*/ 2147483646 h 7144"/>
                <a:gd name="T12" fmla="*/ 2147483646 w 7261"/>
                <a:gd name="T13" fmla="*/ 2147483646 h 7144"/>
                <a:gd name="T14" fmla="*/ 2147483646 w 7261"/>
                <a:gd name="T15" fmla="*/ 2147483646 h 7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61" h="7144" extrusionOk="0">
                  <a:moveTo>
                    <a:pt x="4436" y="1"/>
                  </a:moveTo>
                  <a:lnTo>
                    <a:pt x="575" y="192"/>
                  </a:lnTo>
                  <a:cubicBezTo>
                    <a:pt x="575" y="192"/>
                    <a:pt x="0" y="3588"/>
                    <a:pt x="548" y="5148"/>
                  </a:cubicBezTo>
                  <a:cubicBezTo>
                    <a:pt x="1123" y="6709"/>
                    <a:pt x="3286" y="7038"/>
                    <a:pt x="3916" y="7120"/>
                  </a:cubicBezTo>
                  <a:cubicBezTo>
                    <a:pt x="4000" y="7135"/>
                    <a:pt x="4127" y="7144"/>
                    <a:pt x="4283" y="7144"/>
                  </a:cubicBezTo>
                  <a:cubicBezTo>
                    <a:pt x="5236" y="7144"/>
                    <a:pt x="7261" y="6829"/>
                    <a:pt x="7119" y="5888"/>
                  </a:cubicBezTo>
                  <a:cubicBezTo>
                    <a:pt x="6928" y="4820"/>
                    <a:pt x="5038" y="2739"/>
                    <a:pt x="5038" y="2739"/>
                  </a:cubicBezTo>
                  <a:cubicBezTo>
                    <a:pt x="3642" y="1014"/>
                    <a:pt x="4436" y="1"/>
                    <a:pt x="443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56" name="Google Shape;3431;p56"/>
            <p:cNvSpPr>
              <a:spLocks/>
            </p:cNvSpPr>
            <p:nvPr/>
          </p:nvSpPr>
          <p:spPr bwMode="auto">
            <a:xfrm>
              <a:off x="3427974" y="2769527"/>
              <a:ext cx="668542" cy="682676"/>
            </a:xfrm>
            <a:custGeom>
              <a:avLst/>
              <a:gdLst>
                <a:gd name="T0" fmla="*/ 2147483646 w 22043"/>
                <a:gd name="T1" fmla="*/ 2147483646 h 22509"/>
                <a:gd name="T2" fmla="*/ 2147483646 w 22043"/>
                <a:gd name="T3" fmla="*/ 2147483646 h 22509"/>
                <a:gd name="T4" fmla="*/ 0 w 22043"/>
                <a:gd name="T5" fmla="*/ 2147483646 h 22509"/>
                <a:gd name="T6" fmla="*/ 2147483646 w 22043"/>
                <a:gd name="T7" fmla="*/ 2147483646 h 22509"/>
                <a:gd name="T8" fmla="*/ 2147483646 w 22043"/>
                <a:gd name="T9" fmla="*/ 2147483646 h 22509"/>
                <a:gd name="T10" fmla="*/ 2147483646 w 22043"/>
                <a:gd name="T11" fmla="*/ 2147483646 h 22509"/>
                <a:gd name="T12" fmla="*/ 2147483646 w 22043"/>
                <a:gd name="T13" fmla="*/ 2147483646 h 22509"/>
                <a:gd name="T14" fmla="*/ 2147483646 w 22043"/>
                <a:gd name="T15" fmla="*/ 2147483646 h 225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043" h="22509" extrusionOk="0">
                  <a:moveTo>
                    <a:pt x="19825" y="1"/>
                  </a:moveTo>
                  <a:lnTo>
                    <a:pt x="1725" y="576"/>
                  </a:lnTo>
                  <a:lnTo>
                    <a:pt x="0" y="21879"/>
                  </a:lnTo>
                  <a:lnTo>
                    <a:pt x="11227" y="22509"/>
                  </a:lnTo>
                  <a:lnTo>
                    <a:pt x="11528" y="10844"/>
                  </a:lnTo>
                  <a:lnTo>
                    <a:pt x="12103" y="22509"/>
                  </a:lnTo>
                  <a:lnTo>
                    <a:pt x="22042" y="21879"/>
                  </a:lnTo>
                  <a:lnTo>
                    <a:pt x="198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57" name="Google Shape;3432;p56"/>
            <p:cNvSpPr>
              <a:spLocks/>
            </p:cNvSpPr>
            <p:nvPr/>
          </p:nvSpPr>
          <p:spPr bwMode="auto">
            <a:xfrm>
              <a:off x="3522057" y="2050249"/>
              <a:ext cx="451781" cy="279997"/>
            </a:xfrm>
            <a:custGeom>
              <a:avLst/>
              <a:gdLst>
                <a:gd name="T0" fmla="*/ 2147483646 w 14896"/>
                <a:gd name="T1" fmla="*/ 2147483646 h 9232"/>
                <a:gd name="T2" fmla="*/ 2147483646 w 14896"/>
                <a:gd name="T3" fmla="*/ 2147483646 h 9232"/>
                <a:gd name="T4" fmla="*/ 2147483646 w 14896"/>
                <a:gd name="T5" fmla="*/ 2147483646 h 9232"/>
                <a:gd name="T6" fmla="*/ 2147483646 w 14896"/>
                <a:gd name="T7" fmla="*/ 2147483646 h 9232"/>
                <a:gd name="T8" fmla="*/ 2147483646 w 14896"/>
                <a:gd name="T9" fmla="*/ 2147483646 h 9232"/>
                <a:gd name="T10" fmla="*/ 2147483646 w 14896"/>
                <a:gd name="T11" fmla="*/ 2147483646 h 9232"/>
                <a:gd name="T12" fmla="*/ 2147483646 w 14896"/>
                <a:gd name="T13" fmla="*/ 2147483646 h 9232"/>
                <a:gd name="T14" fmla="*/ 2147483646 w 14896"/>
                <a:gd name="T15" fmla="*/ 2147483646 h 9232"/>
                <a:gd name="T16" fmla="*/ 2147483646 w 14896"/>
                <a:gd name="T17" fmla="*/ 2147483646 h 9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896" h="9232" extrusionOk="0">
                  <a:moveTo>
                    <a:pt x="12443" y="1"/>
                  </a:moveTo>
                  <a:cubicBezTo>
                    <a:pt x="11927" y="1"/>
                    <a:pt x="11131" y="410"/>
                    <a:pt x="9959" y="1400"/>
                  </a:cubicBezTo>
                  <a:cubicBezTo>
                    <a:pt x="8038" y="3009"/>
                    <a:pt x="4601" y="3333"/>
                    <a:pt x="2030" y="3333"/>
                  </a:cubicBezTo>
                  <a:cubicBezTo>
                    <a:pt x="1669" y="3333"/>
                    <a:pt x="1326" y="3327"/>
                    <a:pt x="1006" y="3317"/>
                  </a:cubicBezTo>
                  <a:cubicBezTo>
                    <a:pt x="995" y="3316"/>
                    <a:pt x="985" y="3316"/>
                    <a:pt x="974" y="3316"/>
                  </a:cubicBezTo>
                  <a:cubicBezTo>
                    <a:pt x="311" y="3316"/>
                    <a:pt x="1" y="4173"/>
                    <a:pt x="513" y="4631"/>
                  </a:cubicBezTo>
                  <a:lnTo>
                    <a:pt x="4209" y="7670"/>
                  </a:lnTo>
                  <a:lnTo>
                    <a:pt x="11027" y="9231"/>
                  </a:lnTo>
                  <a:cubicBezTo>
                    <a:pt x="11027" y="9231"/>
                    <a:pt x="14895" y="1"/>
                    <a:pt x="12443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58" name="Google Shape;3433;p56"/>
            <p:cNvSpPr>
              <a:spLocks/>
            </p:cNvSpPr>
            <p:nvPr/>
          </p:nvSpPr>
          <p:spPr bwMode="auto">
            <a:xfrm>
              <a:off x="3325004" y="1421750"/>
              <a:ext cx="679795" cy="642823"/>
            </a:xfrm>
            <a:custGeom>
              <a:avLst/>
              <a:gdLst>
                <a:gd name="T0" fmla="*/ 2147483646 w 22414"/>
                <a:gd name="T1" fmla="*/ 0 h 21195"/>
                <a:gd name="T2" fmla="*/ 2147483646 w 22414"/>
                <a:gd name="T3" fmla="*/ 2147483646 h 21195"/>
                <a:gd name="T4" fmla="*/ 2147483646 w 22414"/>
                <a:gd name="T5" fmla="*/ 2147483646 h 21195"/>
                <a:gd name="T6" fmla="*/ 2147483646 w 22414"/>
                <a:gd name="T7" fmla="*/ 2147483646 h 21195"/>
                <a:gd name="T8" fmla="*/ 2147483646 w 22414"/>
                <a:gd name="T9" fmla="*/ 2147483646 h 21195"/>
                <a:gd name="T10" fmla="*/ 2147483646 w 22414"/>
                <a:gd name="T11" fmla="*/ 2147483646 h 21195"/>
                <a:gd name="T12" fmla="*/ 2147483646 w 22414"/>
                <a:gd name="T13" fmla="*/ 2147483646 h 21195"/>
                <a:gd name="T14" fmla="*/ 2147483646 w 22414"/>
                <a:gd name="T15" fmla="*/ 2147483646 h 21195"/>
                <a:gd name="T16" fmla="*/ 2147483646 w 22414"/>
                <a:gd name="T17" fmla="*/ 2147483646 h 21195"/>
                <a:gd name="T18" fmla="*/ 2147483646 w 22414"/>
                <a:gd name="T19" fmla="*/ 2147483646 h 21195"/>
                <a:gd name="T20" fmla="*/ 2147483646 w 22414"/>
                <a:gd name="T21" fmla="*/ 2147483646 h 21195"/>
                <a:gd name="T22" fmla="*/ 2147483646 w 22414"/>
                <a:gd name="T23" fmla="*/ 2147483646 h 21195"/>
                <a:gd name="T24" fmla="*/ 2147483646 w 22414"/>
                <a:gd name="T25" fmla="*/ 2147483646 h 21195"/>
                <a:gd name="T26" fmla="*/ 2147483646 w 22414"/>
                <a:gd name="T27" fmla="*/ 2147483646 h 21195"/>
                <a:gd name="T28" fmla="*/ 2147483646 w 22414"/>
                <a:gd name="T29" fmla="*/ 2147483646 h 21195"/>
                <a:gd name="T30" fmla="*/ 2147483646 w 22414"/>
                <a:gd name="T31" fmla="*/ 2147483646 h 21195"/>
                <a:gd name="T32" fmla="*/ 2147483646 w 22414"/>
                <a:gd name="T33" fmla="*/ 2147483646 h 21195"/>
                <a:gd name="T34" fmla="*/ 2147483646 w 22414"/>
                <a:gd name="T35" fmla="*/ 2147483646 h 21195"/>
                <a:gd name="T36" fmla="*/ 2147483646 w 22414"/>
                <a:gd name="T37" fmla="*/ 2147483646 h 21195"/>
                <a:gd name="T38" fmla="*/ 2147483646 w 22414"/>
                <a:gd name="T39" fmla="*/ 2147483646 h 21195"/>
                <a:gd name="T40" fmla="*/ 2147483646 w 22414"/>
                <a:gd name="T41" fmla="*/ 2147483646 h 21195"/>
                <a:gd name="T42" fmla="*/ 2147483646 w 22414"/>
                <a:gd name="T43" fmla="*/ 2147483646 h 21195"/>
                <a:gd name="T44" fmla="*/ 2147483646 w 22414"/>
                <a:gd name="T45" fmla="*/ 2147483646 h 21195"/>
                <a:gd name="T46" fmla="*/ 2147483646 w 22414"/>
                <a:gd name="T47" fmla="*/ 2147483646 h 21195"/>
                <a:gd name="T48" fmla="*/ 2147483646 w 22414"/>
                <a:gd name="T49" fmla="*/ 2147483646 h 21195"/>
                <a:gd name="T50" fmla="*/ 2147483646 w 22414"/>
                <a:gd name="T51" fmla="*/ 2147483646 h 21195"/>
                <a:gd name="T52" fmla="*/ 2147483646 w 22414"/>
                <a:gd name="T53" fmla="*/ 2147483646 h 21195"/>
                <a:gd name="T54" fmla="*/ 2147483646 w 22414"/>
                <a:gd name="T55" fmla="*/ 0 h 2119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414" h="21195" extrusionOk="0">
                  <a:moveTo>
                    <a:pt x="19211" y="0"/>
                  </a:moveTo>
                  <a:cubicBezTo>
                    <a:pt x="17747" y="0"/>
                    <a:pt x="15728" y="1600"/>
                    <a:pt x="13308" y="2709"/>
                  </a:cubicBezTo>
                  <a:cubicBezTo>
                    <a:pt x="12519" y="3065"/>
                    <a:pt x="11660" y="3232"/>
                    <a:pt x="10795" y="3232"/>
                  </a:cubicBezTo>
                  <a:cubicBezTo>
                    <a:pt x="10729" y="3232"/>
                    <a:pt x="10663" y="3231"/>
                    <a:pt x="10597" y="3229"/>
                  </a:cubicBezTo>
                  <a:lnTo>
                    <a:pt x="10323" y="3229"/>
                  </a:lnTo>
                  <a:cubicBezTo>
                    <a:pt x="6873" y="3338"/>
                    <a:pt x="4792" y="3777"/>
                    <a:pt x="2492" y="6816"/>
                  </a:cubicBezTo>
                  <a:cubicBezTo>
                    <a:pt x="0" y="10074"/>
                    <a:pt x="1314" y="13278"/>
                    <a:pt x="3039" y="15742"/>
                  </a:cubicBezTo>
                  <a:cubicBezTo>
                    <a:pt x="4025" y="17139"/>
                    <a:pt x="2437" y="18261"/>
                    <a:pt x="3998" y="19083"/>
                  </a:cubicBezTo>
                  <a:cubicBezTo>
                    <a:pt x="4710" y="19466"/>
                    <a:pt x="3231" y="20589"/>
                    <a:pt x="4272" y="21082"/>
                  </a:cubicBezTo>
                  <a:cubicBezTo>
                    <a:pt x="4423" y="21153"/>
                    <a:pt x="4607" y="21195"/>
                    <a:pt x="4807" y="21195"/>
                  </a:cubicBezTo>
                  <a:cubicBezTo>
                    <a:pt x="5294" y="21195"/>
                    <a:pt x="5879" y="20948"/>
                    <a:pt x="6325" y="20288"/>
                  </a:cubicBezTo>
                  <a:cubicBezTo>
                    <a:pt x="6353" y="20233"/>
                    <a:pt x="6353" y="20178"/>
                    <a:pt x="6353" y="20178"/>
                  </a:cubicBezTo>
                  <a:cubicBezTo>
                    <a:pt x="6353" y="20178"/>
                    <a:pt x="7503" y="17905"/>
                    <a:pt x="5257" y="14839"/>
                  </a:cubicBezTo>
                  <a:cubicBezTo>
                    <a:pt x="4135" y="13278"/>
                    <a:pt x="4080" y="12429"/>
                    <a:pt x="4655" y="11635"/>
                  </a:cubicBezTo>
                  <a:cubicBezTo>
                    <a:pt x="4858" y="11348"/>
                    <a:pt x="5171" y="11212"/>
                    <a:pt x="5485" y="11212"/>
                  </a:cubicBezTo>
                  <a:cubicBezTo>
                    <a:pt x="5888" y="11212"/>
                    <a:pt x="6293" y="11438"/>
                    <a:pt x="6462" y="11854"/>
                  </a:cubicBezTo>
                  <a:lnTo>
                    <a:pt x="7284" y="12128"/>
                  </a:lnTo>
                  <a:cubicBezTo>
                    <a:pt x="7284" y="12128"/>
                    <a:pt x="9337" y="10375"/>
                    <a:pt x="8434" y="7637"/>
                  </a:cubicBezTo>
                  <a:cubicBezTo>
                    <a:pt x="8351" y="7418"/>
                    <a:pt x="8406" y="7227"/>
                    <a:pt x="8543" y="7062"/>
                  </a:cubicBezTo>
                  <a:cubicBezTo>
                    <a:pt x="8686" y="6891"/>
                    <a:pt x="8897" y="6809"/>
                    <a:pt x="9112" y="6809"/>
                  </a:cubicBezTo>
                  <a:cubicBezTo>
                    <a:pt x="9309" y="6809"/>
                    <a:pt x="9509" y="6877"/>
                    <a:pt x="9666" y="7008"/>
                  </a:cubicBezTo>
                  <a:cubicBezTo>
                    <a:pt x="11342" y="8498"/>
                    <a:pt x="13129" y="9066"/>
                    <a:pt x="14793" y="9066"/>
                  </a:cubicBezTo>
                  <a:cubicBezTo>
                    <a:pt x="18997" y="9066"/>
                    <a:pt x="22413" y="5436"/>
                    <a:pt x="21276" y="3886"/>
                  </a:cubicBezTo>
                  <a:cubicBezTo>
                    <a:pt x="21168" y="3734"/>
                    <a:pt x="20922" y="3676"/>
                    <a:pt x="20607" y="3676"/>
                  </a:cubicBezTo>
                  <a:cubicBezTo>
                    <a:pt x="19604" y="3676"/>
                    <a:pt x="17902" y="4268"/>
                    <a:pt x="17754" y="4321"/>
                  </a:cubicBezTo>
                  <a:cubicBezTo>
                    <a:pt x="17986" y="4238"/>
                    <a:pt x="22026" y="2758"/>
                    <a:pt x="20564" y="710"/>
                  </a:cubicBezTo>
                  <a:cubicBezTo>
                    <a:pt x="20188" y="205"/>
                    <a:pt x="19735" y="0"/>
                    <a:pt x="1921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59" name="Google Shape;3434;p56"/>
            <p:cNvSpPr>
              <a:spLocks/>
            </p:cNvSpPr>
            <p:nvPr/>
          </p:nvSpPr>
          <p:spPr bwMode="auto">
            <a:xfrm>
              <a:off x="3386453" y="2132686"/>
              <a:ext cx="661900" cy="747368"/>
            </a:xfrm>
            <a:custGeom>
              <a:avLst/>
              <a:gdLst>
                <a:gd name="T0" fmla="*/ 2147483646 w 21824"/>
                <a:gd name="T1" fmla="*/ 2147483646 h 24642"/>
                <a:gd name="T2" fmla="*/ 0 w 21824"/>
                <a:gd name="T3" fmla="*/ 2147483646 h 24642"/>
                <a:gd name="T4" fmla="*/ 2147483646 w 21824"/>
                <a:gd name="T5" fmla="*/ 2147483646 h 24642"/>
                <a:gd name="T6" fmla="*/ 2147483646 w 21824"/>
                <a:gd name="T7" fmla="*/ 2147483646 h 24642"/>
                <a:gd name="T8" fmla="*/ 2147483646 w 21824"/>
                <a:gd name="T9" fmla="*/ 2147483646 h 24642"/>
                <a:gd name="T10" fmla="*/ 2147483646 w 21824"/>
                <a:gd name="T11" fmla="*/ 2147483646 h 24642"/>
                <a:gd name="T12" fmla="*/ 2147483646 w 21824"/>
                <a:gd name="T13" fmla="*/ 2147483646 h 24642"/>
                <a:gd name="T14" fmla="*/ 2147483646 w 21824"/>
                <a:gd name="T15" fmla="*/ 2147483646 h 24642"/>
                <a:gd name="T16" fmla="*/ 2147483646 w 21824"/>
                <a:gd name="T17" fmla="*/ 2147483646 h 24642"/>
                <a:gd name="T18" fmla="*/ 2147483646 w 21824"/>
                <a:gd name="T19" fmla="*/ 2147483646 h 24642"/>
                <a:gd name="T20" fmla="*/ 2147483646 w 21824"/>
                <a:gd name="T21" fmla="*/ 2147483646 h 24642"/>
                <a:gd name="T22" fmla="*/ 2147483646 w 21824"/>
                <a:gd name="T23" fmla="*/ 2147483646 h 24642"/>
                <a:gd name="T24" fmla="*/ 2147483646 w 21824"/>
                <a:gd name="T25" fmla="*/ 2147483646 h 24642"/>
                <a:gd name="T26" fmla="*/ 2147483646 w 21824"/>
                <a:gd name="T27" fmla="*/ 2147483646 h 246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824" h="24642" extrusionOk="0">
                  <a:moveTo>
                    <a:pt x="6306" y="1"/>
                  </a:moveTo>
                  <a:cubicBezTo>
                    <a:pt x="3972" y="1"/>
                    <a:pt x="190" y="1013"/>
                    <a:pt x="0" y="2598"/>
                  </a:cubicBezTo>
                  <a:lnTo>
                    <a:pt x="3286" y="4186"/>
                  </a:lnTo>
                  <a:lnTo>
                    <a:pt x="1287" y="20067"/>
                  </a:lnTo>
                  <a:cubicBezTo>
                    <a:pt x="1096" y="21436"/>
                    <a:pt x="1862" y="22750"/>
                    <a:pt x="3149" y="23271"/>
                  </a:cubicBezTo>
                  <a:cubicBezTo>
                    <a:pt x="4774" y="23937"/>
                    <a:pt x="7323" y="24641"/>
                    <a:pt x="10826" y="24641"/>
                  </a:cubicBezTo>
                  <a:cubicBezTo>
                    <a:pt x="13228" y="24641"/>
                    <a:pt x="16078" y="24310"/>
                    <a:pt x="19386" y="23408"/>
                  </a:cubicBezTo>
                  <a:cubicBezTo>
                    <a:pt x="20865" y="22997"/>
                    <a:pt x="21823" y="21546"/>
                    <a:pt x="21604" y="20012"/>
                  </a:cubicBezTo>
                  <a:lnTo>
                    <a:pt x="19167" y="2899"/>
                  </a:lnTo>
                  <a:cubicBezTo>
                    <a:pt x="18958" y="1364"/>
                    <a:pt x="17623" y="303"/>
                    <a:pt x="16136" y="303"/>
                  </a:cubicBezTo>
                  <a:cubicBezTo>
                    <a:pt x="15871" y="303"/>
                    <a:pt x="15602" y="337"/>
                    <a:pt x="15334" y="407"/>
                  </a:cubicBezTo>
                  <a:cubicBezTo>
                    <a:pt x="14576" y="602"/>
                    <a:pt x="13683" y="706"/>
                    <a:pt x="12630" y="706"/>
                  </a:cubicBezTo>
                  <a:cubicBezTo>
                    <a:pt x="11174" y="706"/>
                    <a:pt x="9413" y="508"/>
                    <a:pt x="7284" y="79"/>
                  </a:cubicBezTo>
                  <a:cubicBezTo>
                    <a:pt x="7007" y="26"/>
                    <a:pt x="6675" y="1"/>
                    <a:pt x="630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60" name="Google Shape;3435;p56"/>
            <p:cNvSpPr>
              <a:spLocks/>
            </p:cNvSpPr>
            <p:nvPr/>
          </p:nvSpPr>
          <p:spPr bwMode="auto">
            <a:xfrm>
              <a:off x="3438772" y="2801919"/>
              <a:ext cx="37396" cy="38245"/>
            </a:xfrm>
            <a:custGeom>
              <a:avLst/>
              <a:gdLst>
                <a:gd name="T0" fmla="*/ 0 w 1233"/>
                <a:gd name="T1" fmla="*/ 2147483646 h 1261"/>
                <a:gd name="T2" fmla="*/ 2147483646 w 1233"/>
                <a:gd name="T3" fmla="*/ 2147483646 h 1261"/>
                <a:gd name="T4" fmla="*/ 2147483646 w 1233"/>
                <a:gd name="T5" fmla="*/ 2147483646 h 1261"/>
                <a:gd name="T6" fmla="*/ 0 w 1233"/>
                <a:gd name="T7" fmla="*/ 2147483646 h 12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33" h="1261" extrusionOk="0">
                  <a:moveTo>
                    <a:pt x="0" y="1"/>
                  </a:moveTo>
                  <a:cubicBezTo>
                    <a:pt x="247" y="521"/>
                    <a:pt x="685" y="932"/>
                    <a:pt x="1205" y="1260"/>
                  </a:cubicBezTo>
                  <a:lnTo>
                    <a:pt x="1233" y="1123"/>
                  </a:lnTo>
                  <a:cubicBezTo>
                    <a:pt x="712" y="877"/>
                    <a:pt x="274" y="494"/>
                    <a:pt x="0" y="1"/>
                  </a:cubicBezTo>
                  <a:close/>
                </a:path>
              </a:pathLst>
            </a:custGeom>
            <a:solidFill>
              <a:srgbClr val="C5D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61" name="Google Shape;3436;p56"/>
            <p:cNvSpPr>
              <a:spLocks/>
            </p:cNvSpPr>
            <p:nvPr/>
          </p:nvSpPr>
          <p:spPr bwMode="auto">
            <a:xfrm>
              <a:off x="3530125" y="2855088"/>
              <a:ext cx="95536" cy="19956"/>
            </a:xfrm>
            <a:custGeom>
              <a:avLst/>
              <a:gdLst>
                <a:gd name="T0" fmla="*/ 0 w 3150"/>
                <a:gd name="T1" fmla="*/ 0 h 658"/>
                <a:gd name="T2" fmla="*/ 0 w 3150"/>
                <a:gd name="T3" fmla="*/ 2147483646 h 658"/>
                <a:gd name="T4" fmla="*/ 2147483646 w 3150"/>
                <a:gd name="T5" fmla="*/ 2147483646 h 658"/>
                <a:gd name="T6" fmla="*/ 2147483646 w 3150"/>
                <a:gd name="T7" fmla="*/ 2147483646 h 658"/>
                <a:gd name="T8" fmla="*/ 0 w 3150"/>
                <a:gd name="T9" fmla="*/ 0 h 6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50" h="658" extrusionOk="0">
                  <a:moveTo>
                    <a:pt x="0" y="0"/>
                  </a:moveTo>
                  <a:lnTo>
                    <a:pt x="0" y="247"/>
                  </a:lnTo>
                  <a:cubicBezTo>
                    <a:pt x="1588" y="657"/>
                    <a:pt x="3149" y="657"/>
                    <a:pt x="3149" y="657"/>
                  </a:cubicBezTo>
                  <a:cubicBezTo>
                    <a:pt x="3149" y="657"/>
                    <a:pt x="3122" y="657"/>
                    <a:pt x="3122" y="630"/>
                  </a:cubicBezTo>
                  <a:cubicBezTo>
                    <a:pt x="1917" y="493"/>
                    <a:pt x="877" y="274"/>
                    <a:pt x="0" y="0"/>
                  </a:cubicBezTo>
                  <a:close/>
                </a:path>
              </a:pathLst>
            </a:custGeom>
            <a:solidFill>
              <a:srgbClr val="F1BC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62" name="Google Shape;3437;p56"/>
            <p:cNvSpPr>
              <a:spLocks/>
            </p:cNvSpPr>
            <p:nvPr/>
          </p:nvSpPr>
          <p:spPr bwMode="auto">
            <a:xfrm>
              <a:off x="3475319" y="2835980"/>
              <a:ext cx="54835" cy="26599"/>
            </a:xfrm>
            <a:custGeom>
              <a:avLst/>
              <a:gdLst>
                <a:gd name="T0" fmla="*/ 2147483646 w 1808"/>
                <a:gd name="T1" fmla="*/ 0 h 877"/>
                <a:gd name="T2" fmla="*/ 0 w 1808"/>
                <a:gd name="T3" fmla="*/ 2147483646 h 877"/>
                <a:gd name="T4" fmla="*/ 2147483646 w 1808"/>
                <a:gd name="T5" fmla="*/ 2147483646 h 877"/>
                <a:gd name="T6" fmla="*/ 2147483646 w 1808"/>
                <a:gd name="T7" fmla="*/ 2147483646 h 877"/>
                <a:gd name="T8" fmla="*/ 2147483646 w 1808"/>
                <a:gd name="T9" fmla="*/ 2147483646 h 877"/>
                <a:gd name="T10" fmla="*/ 2147483646 w 1808"/>
                <a:gd name="T11" fmla="*/ 0 h 8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08" h="877" extrusionOk="0">
                  <a:moveTo>
                    <a:pt x="28" y="0"/>
                  </a:moveTo>
                  <a:lnTo>
                    <a:pt x="0" y="137"/>
                  </a:lnTo>
                  <a:cubicBezTo>
                    <a:pt x="548" y="466"/>
                    <a:pt x="1178" y="712"/>
                    <a:pt x="1807" y="877"/>
                  </a:cubicBezTo>
                  <a:lnTo>
                    <a:pt x="1807" y="630"/>
                  </a:lnTo>
                  <a:cubicBezTo>
                    <a:pt x="1205" y="466"/>
                    <a:pt x="685" y="274"/>
                    <a:pt x="219" y="83"/>
                  </a:cubicBezTo>
                  <a:cubicBezTo>
                    <a:pt x="164" y="55"/>
                    <a:pt x="82" y="28"/>
                    <a:pt x="28" y="0"/>
                  </a:cubicBezTo>
                  <a:close/>
                </a:path>
              </a:pathLst>
            </a:custGeom>
            <a:solidFill>
              <a:srgbClr val="F1A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63" name="Google Shape;3438;p56"/>
            <p:cNvSpPr>
              <a:spLocks/>
            </p:cNvSpPr>
            <p:nvPr/>
          </p:nvSpPr>
          <p:spPr bwMode="auto">
            <a:xfrm>
              <a:off x="3430461" y="2422399"/>
              <a:ext cx="34909" cy="379537"/>
            </a:xfrm>
            <a:custGeom>
              <a:avLst/>
              <a:gdLst>
                <a:gd name="T0" fmla="*/ 2147483646 w 1151"/>
                <a:gd name="T1" fmla="*/ 2147483646 h 12514"/>
                <a:gd name="T2" fmla="*/ 2147483646 w 1151"/>
                <a:gd name="T3" fmla="*/ 2147483646 h 12514"/>
                <a:gd name="T4" fmla="*/ 2147483646 w 1151"/>
                <a:gd name="T5" fmla="*/ 2147483646 h 12514"/>
                <a:gd name="T6" fmla="*/ 2147483646 w 1151"/>
                <a:gd name="T7" fmla="*/ 2147483646 h 12514"/>
                <a:gd name="T8" fmla="*/ 2147483646 w 1151"/>
                <a:gd name="T9" fmla="*/ 2147483646 h 12514"/>
                <a:gd name="T10" fmla="*/ 2147483646 w 1151"/>
                <a:gd name="T11" fmla="*/ 2147483646 h 12514"/>
                <a:gd name="T12" fmla="*/ 2147483646 w 1151"/>
                <a:gd name="T13" fmla="*/ 2147483646 h 12514"/>
                <a:gd name="T14" fmla="*/ 2147483646 w 1151"/>
                <a:gd name="T15" fmla="*/ 2147483646 h 12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51" h="12514" extrusionOk="0">
                  <a:moveTo>
                    <a:pt x="1151" y="1"/>
                  </a:moveTo>
                  <a:lnTo>
                    <a:pt x="932" y="274"/>
                  </a:lnTo>
                  <a:cubicBezTo>
                    <a:pt x="932" y="274"/>
                    <a:pt x="959" y="1479"/>
                    <a:pt x="274" y="7092"/>
                  </a:cubicBezTo>
                  <a:lnTo>
                    <a:pt x="1151" y="1"/>
                  </a:lnTo>
                  <a:close/>
                  <a:moveTo>
                    <a:pt x="1" y="11966"/>
                  </a:moveTo>
                  <a:lnTo>
                    <a:pt x="1" y="11966"/>
                  </a:lnTo>
                  <a:cubicBezTo>
                    <a:pt x="55" y="12459"/>
                    <a:pt x="192" y="12514"/>
                    <a:pt x="247" y="12514"/>
                  </a:cubicBezTo>
                  <a:cubicBezTo>
                    <a:pt x="138" y="12322"/>
                    <a:pt x="55" y="12158"/>
                    <a:pt x="1" y="11966"/>
                  </a:cubicBezTo>
                  <a:close/>
                </a:path>
              </a:pathLst>
            </a:custGeom>
            <a:solidFill>
              <a:srgbClr val="C5D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39" name="Google Shape;3439;p56"/>
            <p:cNvSpPr/>
            <p:nvPr/>
          </p:nvSpPr>
          <p:spPr>
            <a:xfrm>
              <a:off x="3426487" y="2332476"/>
              <a:ext cx="197686" cy="541809"/>
            </a:xfrm>
            <a:custGeom>
              <a:avLst/>
              <a:gdLst/>
              <a:ahLst/>
              <a:cxnLst/>
              <a:rect l="l" t="t" r="r" b="b"/>
              <a:pathLst>
                <a:path w="6517" h="17882" extrusionOk="0">
                  <a:moveTo>
                    <a:pt x="3642" y="1"/>
                  </a:moveTo>
                  <a:lnTo>
                    <a:pt x="1260" y="2986"/>
                  </a:lnTo>
                  <a:lnTo>
                    <a:pt x="383" y="10077"/>
                  </a:lnTo>
                  <a:cubicBezTo>
                    <a:pt x="356" y="10077"/>
                    <a:pt x="356" y="10105"/>
                    <a:pt x="356" y="10132"/>
                  </a:cubicBezTo>
                  <a:cubicBezTo>
                    <a:pt x="0" y="12980"/>
                    <a:pt x="0" y="14321"/>
                    <a:pt x="110" y="14951"/>
                  </a:cubicBezTo>
                  <a:cubicBezTo>
                    <a:pt x="164" y="15143"/>
                    <a:pt x="247" y="15307"/>
                    <a:pt x="356" y="15499"/>
                  </a:cubicBezTo>
                  <a:lnTo>
                    <a:pt x="383" y="15499"/>
                  </a:lnTo>
                  <a:cubicBezTo>
                    <a:pt x="657" y="15992"/>
                    <a:pt x="1095" y="16375"/>
                    <a:pt x="1616" y="16621"/>
                  </a:cubicBezTo>
                  <a:cubicBezTo>
                    <a:pt x="1670" y="16649"/>
                    <a:pt x="1752" y="16676"/>
                    <a:pt x="1807" y="16704"/>
                  </a:cubicBezTo>
                  <a:cubicBezTo>
                    <a:pt x="2273" y="16895"/>
                    <a:pt x="2793" y="17087"/>
                    <a:pt x="3395" y="17251"/>
                  </a:cubicBezTo>
                  <a:cubicBezTo>
                    <a:pt x="4272" y="17525"/>
                    <a:pt x="5312" y="17744"/>
                    <a:pt x="6517" y="17881"/>
                  </a:cubicBezTo>
                  <a:cubicBezTo>
                    <a:pt x="1041" y="11008"/>
                    <a:pt x="3642" y="2"/>
                    <a:pt x="3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5" name="Google Shape;3440;p56"/>
            <p:cNvSpPr>
              <a:spLocks/>
            </p:cNvSpPr>
            <p:nvPr/>
          </p:nvSpPr>
          <p:spPr bwMode="auto">
            <a:xfrm>
              <a:off x="4077396" y="2107634"/>
              <a:ext cx="59839" cy="78946"/>
            </a:xfrm>
            <a:custGeom>
              <a:avLst/>
              <a:gdLst>
                <a:gd name="T0" fmla="*/ 2147483646 w 1973"/>
                <a:gd name="T1" fmla="*/ 2147483646 h 2603"/>
                <a:gd name="T2" fmla="*/ 2147483646 w 1973"/>
                <a:gd name="T3" fmla="*/ 2147483646 h 2603"/>
                <a:gd name="T4" fmla="*/ 2147483646 w 1973"/>
                <a:gd name="T5" fmla="*/ 2147483646 h 2603"/>
                <a:gd name="T6" fmla="*/ 2147483646 w 1973"/>
                <a:gd name="T7" fmla="*/ 2147483646 h 26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3" h="2603" extrusionOk="0">
                  <a:moveTo>
                    <a:pt x="1972" y="1"/>
                  </a:moveTo>
                  <a:lnTo>
                    <a:pt x="1972" y="1"/>
                  </a:lnTo>
                  <a:cubicBezTo>
                    <a:pt x="1671" y="795"/>
                    <a:pt x="904" y="1726"/>
                    <a:pt x="1" y="2602"/>
                  </a:cubicBezTo>
                  <a:cubicBezTo>
                    <a:pt x="986" y="1671"/>
                    <a:pt x="1835" y="686"/>
                    <a:pt x="1972" y="1"/>
                  </a:cubicBezTo>
                  <a:close/>
                </a:path>
              </a:pathLst>
            </a:custGeom>
            <a:solidFill>
              <a:srgbClr val="C5D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41" name="Google Shape;3441;p56"/>
            <p:cNvSpPr/>
            <p:nvPr/>
          </p:nvSpPr>
          <p:spPr>
            <a:xfrm>
              <a:off x="3927103" y="2038106"/>
              <a:ext cx="210486" cy="234642"/>
            </a:xfrm>
            <a:custGeom>
              <a:avLst/>
              <a:gdLst/>
              <a:ahLst/>
              <a:cxnLst/>
              <a:rect l="l" t="t" r="r" b="b"/>
              <a:pathLst>
                <a:path w="6929" h="7723" extrusionOk="0">
                  <a:moveTo>
                    <a:pt x="5094" y="1"/>
                  </a:moveTo>
                  <a:cubicBezTo>
                    <a:pt x="5094" y="1"/>
                    <a:pt x="3533" y="1945"/>
                    <a:pt x="2903" y="2383"/>
                  </a:cubicBezTo>
                  <a:cubicBezTo>
                    <a:pt x="1151" y="3588"/>
                    <a:pt x="1" y="3862"/>
                    <a:pt x="1" y="3862"/>
                  </a:cubicBezTo>
                  <a:lnTo>
                    <a:pt x="28" y="3944"/>
                  </a:lnTo>
                  <a:cubicBezTo>
                    <a:pt x="713" y="4409"/>
                    <a:pt x="1233" y="5121"/>
                    <a:pt x="1342" y="6025"/>
                  </a:cubicBezTo>
                  <a:lnTo>
                    <a:pt x="1561" y="7531"/>
                  </a:lnTo>
                  <a:lnTo>
                    <a:pt x="1644" y="7723"/>
                  </a:lnTo>
                  <a:cubicBezTo>
                    <a:pt x="1644" y="7723"/>
                    <a:pt x="3451" y="6353"/>
                    <a:pt x="4957" y="4902"/>
                  </a:cubicBezTo>
                  <a:cubicBezTo>
                    <a:pt x="5860" y="4026"/>
                    <a:pt x="6627" y="3095"/>
                    <a:pt x="6928" y="2301"/>
                  </a:cubicBezTo>
                  <a:lnTo>
                    <a:pt x="50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7" name="Google Shape;3442;p56"/>
            <p:cNvSpPr>
              <a:spLocks/>
            </p:cNvSpPr>
            <p:nvPr/>
          </p:nvSpPr>
          <p:spPr bwMode="auto">
            <a:xfrm>
              <a:off x="3006936" y="2176513"/>
              <a:ext cx="596268" cy="962370"/>
            </a:xfrm>
            <a:custGeom>
              <a:avLst/>
              <a:gdLst>
                <a:gd name="T0" fmla="*/ 2147483646 w 19660"/>
                <a:gd name="T1" fmla="*/ 2147483646 h 31731"/>
                <a:gd name="T2" fmla="*/ 2147483646 w 19660"/>
                <a:gd name="T3" fmla="*/ 2147483646 h 31731"/>
                <a:gd name="T4" fmla="*/ 2147483646 w 19660"/>
                <a:gd name="T5" fmla="*/ 2147483646 h 31731"/>
                <a:gd name="T6" fmla="*/ 2147483646 w 19660"/>
                <a:gd name="T7" fmla="*/ 2147483646 h 31731"/>
                <a:gd name="T8" fmla="*/ 2147483646 w 19660"/>
                <a:gd name="T9" fmla="*/ 2147483646 h 31731"/>
                <a:gd name="T10" fmla="*/ 2147483646 w 19660"/>
                <a:gd name="T11" fmla="*/ 2147483646 h 31731"/>
                <a:gd name="T12" fmla="*/ 2147483646 w 19660"/>
                <a:gd name="T13" fmla="*/ 2147483646 h 31731"/>
                <a:gd name="T14" fmla="*/ 2147483646 w 19660"/>
                <a:gd name="T15" fmla="*/ 2147483646 h 31731"/>
                <a:gd name="T16" fmla="*/ 2147483646 w 19660"/>
                <a:gd name="T17" fmla="*/ 2147483646 h 31731"/>
                <a:gd name="T18" fmla="*/ 2147483646 w 19660"/>
                <a:gd name="T19" fmla="*/ 2147483646 h 31731"/>
                <a:gd name="T20" fmla="*/ 2147483646 w 19660"/>
                <a:gd name="T21" fmla="*/ 2147483646 h 31731"/>
                <a:gd name="T22" fmla="*/ 2147483646 w 19660"/>
                <a:gd name="T23" fmla="*/ 2147483646 h 31731"/>
                <a:gd name="T24" fmla="*/ 2147483646 w 19660"/>
                <a:gd name="T25" fmla="*/ 2147483646 h 317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660" h="31731" extrusionOk="0">
                  <a:moveTo>
                    <a:pt x="15089" y="1"/>
                  </a:moveTo>
                  <a:cubicBezTo>
                    <a:pt x="13932" y="1"/>
                    <a:pt x="12335" y="630"/>
                    <a:pt x="10679" y="3234"/>
                  </a:cubicBezTo>
                  <a:cubicBezTo>
                    <a:pt x="7749" y="7861"/>
                    <a:pt x="5914" y="12708"/>
                    <a:pt x="4847" y="18047"/>
                  </a:cubicBezTo>
                  <a:cubicBezTo>
                    <a:pt x="4436" y="19991"/>
                    <a:pt x="3888" y="21908"/>
                    <a:pt x="3395" y="23824"/>
                  </a:cubicBezTo>
                  <a:cubicBezTo>
                    <a:pt x="3204" y="24619"/>
                    <a:pt x="3094" y="25714"/>
                    <a:pt x="2601" y="26398"/>
                  </a:cubicBezTo>
                  <a:cubicBezTo>
                    <a:pt x="2136" y="27028"/>
                    <a:pt x="0" y="28288"/>
                    <a:pt x="1260" y="29903"/>
                  </a:cubicBezTo>
                  <a:cubicBezTo>
                    <a:pt x="2094" y="30973"/>
                    <a:pt x="3709" y="31731"/>
                    <a:pt x="4863" y="31731"/>
                  </a:cubicBezTo>
                  <a:cubicBezTo>
                    <a:pt x="5452" y="31731"/>
                    <a:pt x="5921" y="31534"/>
                    <a:pt x="6106" y="31081"/>
                  </a:cubicBezTo>
                  <a:cubicBezTo>
                    <a:pt x="6626" y="29739"/>
                    <a:pt x="6380" y="28014"/>
                    <a:pt x="6462" y="26782"/>
                  </a:cubicBezTo>
                  <a:cubicBezTo>
                    <a:pt x="6544" y="25522"/>
                    <a:pt x="9748" y="19389"/>
                    <a:pt x="10241" y="18677"/>
                  </a:cubicBezTo>
                  <a:cubicBezTo>
                    <a:pt x="12075" y="15856"/>
                    <a:pt x="15854" y="9449"/>
                    <a:pt x="16812" y="6848"/>
                  </a:cubicBezTo>
                  <a:cubicBezTo>
                    <a:pt x="17798" y="4247"/>
                    <a:pt x="19660" y="1618"/>
                    <a:pt x="16867" y="550"/>
                  </a:cubicBezTo>
                  <a:cubicBezTo>
                    <a:pt x="16867" y="550"/>
                    <a:pt x="16170" y="1"/>
                    <a:pt x="1508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68" name="Google Shape;3443;p56"/>
            <p:cNvSpPr>
              <a:spLocks/>
            </p:cNvSpPr>
            <p:nvPr/>
          </p:nvSpPr>
          <p:spPr bwMode="auto">
            <a:xfrm>
              <a:off x="3168048" y="2176331"/>
              <a:ext cx="435161" cy="961096"/>
            </a:xfrm>
            <a:custGeom>
              <a:avLst/>
              <a:gdLst>
                <a:gd name="T0" fmla="*/ 2147483646 w 14348"/>
                <a:gd name="T1" fmla="*/ 2147483646 h 31689"/>
                <a:gd name="T2" fmla="*/ 2147483646 w 14348"/>
                <a:gd name="T3" fmla="*/ 2147483646 h 31689"/>
                <a:gd name="T4" fmla="*/ 2147483646 w 14348"/>
                <a:gd name="T5" fmla="*/ 2147483646 h 31689"/>
                <a:gd name="T6" fmla="*/ 2147483646 w 14348"/>
                <a:gd name="T7" fmla="*/ 2147483646 h 31689"/>
                <a:gd name="T8" fmla="*/ 2147483646 w 14348"/>
                <a:gd name="T9" fmla="*/ 2147483646 h 31689"/>
                <a:gd name="T10" fmla="*/ 2147483646 w 14348"/>
                <a:gd name="T11" fmla="*/ 2147483646 h 31689"/>
                <a:gd name="T12" fmla="*/ 2147483646 w 14348"/>
                <a:gd name="T13" fmla="*/ 2147483646 h 31689"/>
                <a:gd name="T14" fmla="*/ 2147483646 w 14348"/>
                <a:gd name="T15" fmla="*/ 2147483646 h 31689"/>
                <a:gd name="T16" fmla="*/ 2147483646 w 14348"/>
                <a:gd name="T17" fmla="*/ 2147483646 h 31689"/>
                <a:gd name="T18" fmla="*/ 2147483646 w 14348"/>
                <a:gd name="T19" fmla="*/ 2147483646 h 31689"/>
                <a:gd name="T20" fmla="*/ 2147483646 w 14348"/>
                <a:gd name="T21" fmla="*/ 2147483646 h 31689"/>
                <a:gd name="T22" fmla="*/ 2147483646 w 14348"/>
                <a:gd name="T23" fmla="*/ 2147483646 h 31689"/>
                <a:gd name="T24" fmla="*/ 2147483646 w 14348"/>
                <a:gd name="T25" fmla="*/ 2147483646 h 316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348" h="31689" extrusionOk="0">
                  <a:moveTo>
                    <a:pt x="9759" y="1"/>
                  </a:moveTo>
                  <a:cubicBezTo>
                    <a:pt x="9356" y="1"/>
                    <a:pt x="8900" y="76"/>
                    <a:pt x="8406" y="282"/>
                  </a:cubicBezTo>
                  <a:cubicBezTo>
                    <a:pt x="9830" y="1432"/>
                    <a:pt x="8625" y="3815"/>
                    <a:pt x="8050" y="6087"/>
                  </a:cubicBezTo>
                  <a:cubicBezTo>
                    <a:pt x="7393" y="8771"/>
                    <a:pt x="4381" y="15589"/>
                    <a:pt x="2875" y="18601"/>
                  </a:cubicBezTo>
                  <a:cubicBezTo>
                    <a:pt x="2492" y="19367"/>
                    <a:pt x="0" y="25802"/>
                    <a:pt x="55" y="27061"/>
                  </a:cubicBezTo>
                  <a:cubicBezTo>
                    <a:pt x="110" y="28321"/>
                    <a:pt x="575" y="29991"/>
                    <a:pt x="192" y="31388"/>
                  </a:cubicBezTo>
                  <a:cubicBezTo>
                    <a:pt x="164" y="31497"/>
                    <a:pt x="110" y="31579"/>
                    <a:pt x="27" y="31689"/>
                  </a:cubicBezTo>
                  <a:cubicBezTo>
                    <a:pt x="383" y="31579"/>
                    <a:pt x="657" y="31415"/>
                    <a:pt x="794" y="31087"/>
                  </a:cubicBezTo>
                  <a:cubicBezTo>
                    <a:pt x="1314" y="29745"/>
                    <a:pt x="1068" y="28020"/>
                    <a:pt x="1150" y="26788"/>
                  </a:cubicBezTo>
                  <a:cubicBezTo>
                    <a:pt x="1232" y="25528"/>
                    <a:pt x="4436" y="19395"/>
                    <a:pt x="4929" y="18683"/>
                  </a:cubicBezTo>
                  <a:cubicBezTo>
                    <a:pt x="6763" y="15862"/>
                    <a:pt x="10542" y="9455"/>
                    <a:pt x="11500" y="6854"/>
                  </a:cubicBezTo>
                  <a:cubicBezTo>
                    <a:pt x="12486" y="4253"/>
                    <a:pt x="14348" y="1624"/>
                    <a:pt x="11555" y="556"/>
                  </a:cubicBezTo>
                  <a:cubicBezTo>
                    <a:pt x="11555" y="556"/>
                    <a:pt x="10853" y="1"/>
                    <a:pt x="9759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44" name="Google Shape;3444;p56"/>
            <p:cNvSpPr/>
            <p:nvPr/>
          </p:nvSpPr>
          <p:spPr>
            <a:xfrm>
              <a:off x="3289955" y="2151872"/>
              <a:ext cx="294396" cy="304324"/>
            </a:xfrm>
            <a:custGeom>
              <a:avLst/>
              <a:gdLst/>
              <a:ahLst/>
              <a:cxnLst/>
              <a:rect l="l" t="t" r="r" b="b"/>
              <a:pathLst>
                <a:path w="9749" h="10008" extrusionOk="0">
                  <a:moveTo>
                    <a:pt x="6289" y="1"/>
                  </a:moveTo>
                  <a:cubicBezTo>
                    <a:pt x="3760" y="1"/>
                    <a:pt x="1150" y="3323"/>
                    <a:pt x="1" y="5572"/>
                  </a:cubicBezTo>
                  <a:cubicBezTo>
                    <a:pt x="1" y="5572"/>
                    <a:pt x="6079" y="7379"/>
                    <a:pt x="7120" y="10008"/>
                  </a:cubicBezTo>
                  <a:cubicBezTo>
                    <a:pt x="7120" y="10008"/>
                    <a:pt x="9283" y="5709"/>
                    <a:pt x="9283" y="4121"/>
                  </a:cubicBezTo>
                  <a:cubicBezTo>
                    <a:pt x="9256" y="2533"/>
                    <a:pt x="9749" y="808"/>
                    <a:pt x="7010" y="96"/>
                  </a:cubicBezTo>
                  <a:cubicBezTo>
                    <a:pt x="6772" y="31"/>
                    <a:pt x="6531" y="1"/>
                    <a:pt x="6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70" name="Google Shape;3445;p56"/>
            <p:cNvSpPr>
              <a:spLocks/>
            </p:cNvSpPr>
            <p:nvPr/>
          </p:nvSpPr>
          <p:spPr bwMode="auto">
            <a:xfrm>
              <a:off x="3777616" y="3098426"/>
              <a:ext cx="54835" cy="353788"/>
            </a:xfrm>
            <a:custGeom>
              <a:avLst/>
              <a:gdLst>
                <a:gd name="T0" fmla="*/ 2147483646 w 1808"/>
                <a:gd name="T1" fmla="*/ 2147483646 h 11665"/>
                <a:gd name="T2" fmla="*/ 0 w 1808"/>
                <a:gd name="T3" fmla="*/ 0 h 11665"/>
                <a:gd name="T4" fmla="*/ 0 w 1808"/>
                <a:gd name="T5" fmla="*/ 0 h 11665"/>
                <a:gd name="T6" fmla="*/ 2147483646 w 1808"/>
                <a:gd name="T7" fmla="*/ 2147483646 h 11665"/>
                <a:gd name="T8" fmla="*/ 2147483646 w 1808"/>
                <a:gd name="T9" fmla="*/ 2147483646 h 11665"/>
                <a:gd name="T10" fmla="*/ 2147483646 w 1808"/>
                <a:gd name="T11" fmla="*/ 2147483646 h 11665"/>
                <a:gd name="T12" fmla="*/ 2147483646 w 1808"/>
                <a:gd name="T13" fmla="*/ 2147483646 h 116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8" h="11665" extrusionOk="0">
                  <a:moveTo>
                    <a:pt x="575" y="11665"/>
                  </a:moveTo>
                  <a:lnTo>
                    <a:pt x="0" y="0"/>
                  </a:lnTo>
                  <a:lnTo>
                    <a:pt x="575" y="11665"/>
                  </a:lnTo>
                  <a:lnTo>
                    <a:pt x="1807" y="11610"/>
                  </a:lnTo>
                  <a:lnTo>
                    <a:pt x="575" y="11665"/>
                  </a:lnTo>
                  <a:close/>
                </a:path>
              </a:pathLst>
            </a:custGeom>
            <a:solidFill>
              <a:srgbClr val="C4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71" name="Google Shape;3446;p56"/>
            <p:cNvSpPr>
              <a:spLocks/>
            </p:cNvSpPr>
            <p:nvPr/>
          </p:nvSpPr>
          <p:spPr bwMode="auto">
            <a:xfrm>
              <a:off x="3832422" y="3448859"/>
              <a:ext cx="17470" cy="1698"/>
            </a:xfrm>
            <a:custGeom>
              <a:avLst/>
              <a:gdLst>
                <a:gd name="T0" fmla="*/ 0 w 576"/>
                <a:gd name="T1" fmla="*/ 2147483646 h 56"/>
                <a:gd name="T2" fmla="*/ 0 w 576"/>
                <a:gd name="T3" fmla="*/ 2147483646 h 56"/>
                <a:gd name="T4" fmla="*/ 2147483646 w 576"/>
                <a:gd name="T5" fmla="*/ 2147483646 h 56"/>
                <a:gd name="T6" fmla="*/ 2147483646 w 576"/>
                <a:gd name="T7" fmla="*/ 2147483646 h 56"/>
                <a:gd name="T8" fmla="*/ 0 w 576"/>
                <a:gd name="T9" fmla="*/ 21474836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56" extrusionOk="0">
                  <a:moveTo>
                    <a:pt x="0" y="56"/>
                  </a:moveTo>
                  <a:lnTo>
                    <a:pt x="0" y="56"/>
                  </a:lnTo>
                  <a:lnTo>
                    <a:pt x="575" y="1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471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72" name="Google Shape;3447;p56"/>
            <p:cNvSpPr>
              <a:spLocks/>
            </p:cNvSpPr>
            <p:nvPr/>
          </p:nvSpPr>
          <p:spPr bwMode="auto">
            <a:xfrm>
              <a:off x="3795056" y="3448041"/>
              <a:ext cx="34909" cy="4185"/>
            </a:xfrm>
            <a:custGeom>
              <a:avLst/>
              <a:gdLst>
                <a:gd name="T0" fmla="*/ 0 w 1151"/>
                <a:gd name="T1" fmla="*/ 2147483646 h 138"/>
                <a:gd name="T2" fmla="*/ 0 w 1151"/>
                <a:gd name="T3" fmla="*/ 2147483646 h 138"/>
                <a:gd name="T4" fmla="*/ 2147483646 w 1151"/>
                <a:gd name="T5" fmla="*/ 2147483646 h 138"/>
                <a:gd name="T6" fmla="*/ 0 w 1151"/>
                <a:gd name="T7" fmla="*/ 2147483646 h 1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51" h="138" extrusionOk="0">
                  <a:moveTo>
                    <a:pt x="0" y="1"/>
                  </a:moveTo>
                  <a:lnTo>
                    <a:pt x="0" y="138"/>
                  </a:lnTo>
                  <a:lnTo>
                    <a:pt x="1150" y="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AC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73" name="Google Shape;3448;p56"/>
            <p:cNvSpPr>
              <a:spLocks/>
            </p:cNvSpPr>
            <p:nvPr/>
          </p:nvSpPr>
          <p:spPr bwMode="auto">
            <a:xfrm>
              <a:off x="3452056" y="3815125"/>
              <a:ext cx="215124" cy="216428"/>
            </a:xfrm>
            <a:custGeom>
              <a:avLst/>
              <a:gdLst>
                <a:gd name="T0" fmla="*/ 2147483646 w 7093"/>
                <a:gd name="T1" fmla="*/ 0 h 7136"/>
                <a:gd name="T2" fmla="*/ 2147483646 w 7093"/>
                <a:gd name="T3" fmla="*/ 2147483646 h 7136"/>
                <a:gd name="T4" fmla="*/ 2147483646 w 7093"/>
                <a:gd name="T5" fmla="*/ 2147483646 h 7136"/>
                <a:gd name="T6" fmla="*/ 2147483646 w 7093"/>
                <a:gd name="T7" fmla="*/ 2147483646 h 7136"/>
                <a:gd name="T8" fmla="*/ 2147483646 w 7093"/>
                <a:gd name="T9" fmla="*/ 2147483646 h 7136"/>
                <a:gd name="T10" fmla="*/ 2147483646 w 7093"/>
                <a:gd name="T11" fmla="*/ 2147483646 h 7136"/>
                <a:gd name="T12" fmla="*/ 2147483646 w 7093"/>
                <a:gd name="T13" fmla="*/ 0 h 7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93" h="7136" extrusionOk="0">
                  <a:moveTo>
                    <a:pt x="2876" y="0"/>
                  </a:moveTo>
                  <a:cubicBezTo>
                    <a:pt x="2876" y="0"/>
                    <a:pt x="3314" y="986"/>
                    <a:pt x="2027" y="2766"/>
                  </a:cubicBezTo>
                  <a:cubicBezTo>
                    <a:pt x="2027" y="2766"/>
                    <a:pt x="220" y="4929"/>
                    <a:pt x="110" y="6024"/>
                  </a:cubicBezTo>
                  <a:cubicBezTo>
                    <a:pt x="1" y="6877"/>
                    <a:pt x="1743" y="7136"/>
                    <a:pt x="2755" y="7136"/>
                  </a:cubicBezTo>
                  <a:cubicBezTo>
                    <a:pt x="3011" y="7136"/>
                    <a:pt x="3220" y="7120"/>
                    <a:pt x="3341" y="7092"/>
                  </a:cubicBezTo>
                  <a:cubicBezTo>
                    <a:pt x="3943" y="6982"/>
                    <a:pt x="6134" y="6544"/>
                    <a:pt x="6599" y="4956"/>
                  </a:cubicBezTo>
                  <a:cubicBezTo>
                    <a:pt x="7092" y="3368"/>
                    <a:pt x="6955" y="0"/>
                    <a:pt x="6955" y="0"/>
                  </a:cubicBezTo>
                  <a:lnTo>
                    <a:pt x="287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74" name="Google Shape;3449;p56"/>
            <p:cNvSpPr>
              <a:spLocks/>
            </p:cNvSpPr>
            <p:nvPr/>
          </p:nvSpPr>
          <p:spPr bwMode="auto">
            <a:xfrm>
              <a:off x="3898025" y="3898988"/>
              <a:ext cx="109639" cy="118799"/>
            </a:xfrm>
            <a:custGeom>
              <a:avLst/>
              <a:gdLst>
                <a:gd name="T0" fmla="*/ 2147483646 w 3615"/>
                <a:gd name="T1" fmla="*/ 2147483646 h 3917"/>
                <a:gd name="T2" fmla="*/ 2147483646 w 3615"/>
                <a:gd name="T3" fmla="*/ 2147483646 h 3917"/>
                <a:gd name="T4" fmla="*/ 2147483646 w 3615"/>
                <a:gd name="T5" fmla="*/ 2147483646 h 3917"/>
                <a:gd name="T6" fmla="*/ 2147483646 w 3615"/>
                <a:gd name="T7" fmla="*/ 2147483646 h 3917"/>
                <a:gd name="T8" fmla="*/ 2147483646 w 3615"/>
                <a:gd name="T9" fmla="*/ 2147483646 h 3917"/>
                <a:gd name="T10" fmla="*/ 2147483646 w 3615"/>
                <a:gd name="T11" fmla="*/ 2147483646 h 3917"/>
                <a:gd name="T12" fmla="*/ 2147483646 w 3615"/>
                <a:gd name="T13" fmla="*/ 2147483646 h 3917"/>
                <a:gd name="T14" fmla="*/ 2147483646 w 3615"/>
                <a:gd name="T15" fmla="*/ 2147483646 h 3917"/>
                <a:gd name="T16" fmla="*/ 2147483646 w 3615"/>
                <a:gd name="T17" fmla="*/ 2147483646 h 3917"/>
                <a:gd name="T18" fmla="*/ 2147483646 w 3615"/>
                <a:gd name="T19" fmla="*/ 2147483646 h 3917"/>
                <a:gd name="T20" fmla="*/ 2147483646 w 3615"/>
                <a:gd name="T21" fmla="*/ 2147483646 h 3917"/>
                <a:gd name="T22" fmla="*/ 2147483646 w 3615"/>
                <a:gd name="T23" fmla="*/ 2147483646 h 3917"/>
                <a:gd name="T24" fmla="*/ 0 w 3615"/>
                <a:gd name="T25" fmla="*/ 2147483646 h 3917"/>
                <a:gd name="T26" fmla="*/ 2147483646 w 3615"/>
                <a:gd name="T27" fmla="*/ 2147483646 h 3917"/>
                <a:gd name="T28" fmla="*/ 2147483646 w 3615"/>
                <a:gd name="T29" fmla="*/ 2147483646 h 3917"/>
                <a:gd name="T30" fmla="*/ 2147483646 w 3615"/>
                <a:gd name="T31" fmla="*/ 2147483646 h 39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615" h="3917" extrusionOk="0">
                  <a:moveTo>
                    <a:pt x="3615" y="3916"/>
                  </a:moveTo>
                  <a:lnTo>
                    <a:pt x="3615" y="3916"/>
                  </a:lnTo>
                  <a:close/>
                  <a:moveTo>
                    <a:pt x="3615" y="3916"/>
                  </a:moveTo>
                  <a:lnTo>
                    <a:pt x="3615" y="3916"/>
                  </a:lnTo>
                  <a:close/>
                  <a:moveTo>
                    <a:pt x="3615" y="3916"/>
                  </a:moveTo>
                  <a:cubicBezTo>
                    <a:pt x="3615" y="3889"/>
                    <a:pt x="3615" y="3889"/>
                    <a:pt x="3615" y="3889"/>
                  </a:cubicBezTo>
                  <a:cubicBezTo>
                    <a:pt x="3615" y="3889"/>
                    <a:pt x="3615" y="3889"/>
                    <a:pt x="3615" y="3916"/>
                  </a:cubicBezTo>
                  <a:close/>
                  <a:moveTo>
                    <a:pt x="3615" y="3889"/>
                  </a:moveTo>
                  <a:cubicBezTo>
                    <a:pt x="3615" y="3889"/>
                    <a:pt x="3615" y="3889"/>
                    <a:pt x="3615" y="3889"/>
                  </a:cubicBezTo>
                  <a:cubicBezTo>
                    <a:pt x="2985" y="3807"/>
                    <a:pt x="822" y="3478"/>
                    <a:pt x="247" y="1917"/>
                  </a:cubicBezTo>
                  <a:cubicBezTo>
                    <a:pt x="82" y="1397"/>
                    <a:pt x="0" y="713"/>
                    <a:pt x="0" y="1"/>
                  </a:cubicBezTo>
                  <a:cubicBezTo>
                    <a:pt x="0" y="713"/>
                    <a:pt x="82" y="1397"/>
                    <a:pt x="247" y="1917"/>
                  </a:cubicBezTo>
                  <a:cubicBezTo>
                    <a:pt x="822" y="3478"/>
                    <a:pt x="2985" y="3807"/>
                    <a:pt x="3615" y="3889"/>
                  </a:cubicBezTo>
                  <a:cubicBezTo>
                    <a:pt x="3615" y="3889"/>
                    <a:pt x="3615" y="3889"/>
                    <a:pt x="3615" y="3889"/>
                  </a:cubicBezTo>
                  <a:close/>
                </a:path>
              </a:pathLst>
            </a:custGeom>
            <a:solidFill>
              <a:srgbClr val="5E6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75" name="Google Shape;3450;p56"/>
            <p:cNvSpPr>
              <a:spLocks/>
            </p:cNvSpPr>
            <p:nvPr/>
          </p:nvSpPr>
          <p:spPr bwMode="auto">
            <a:xfrm flipH="1">
              <a:off x="3679042" y="1786281"/>
              <a:ext cx="68155" cy="33413"/>
            </a:xfrm>
            <a:custGeom>
              <a:avLst/>
              <a:gdLst>
                <a:gd name="T0" fmla="*/ 2147483646 w 2307"/>
                <a:gd name="T1" fmla="*/ 0 h 1131"/>
                <a:gd name="T2" fmla="*/ 2147483646 w 2307"/>
                <a:gd name="T3" fmla="*/ 2147483646 h 1131"/>
                <a:gd name="T4" fmla="*/ 2147483646 w 2307"/>
                <a:gd name="T5" fmla="*/ 2147483646 h 1131"/>
                <a:gd name="T6" fmla="*/ 2147483646 w 2307"/>
                <a:gd name="T7" fmla="*/ 2147483646 h 1131"/>
                <a:gd name="T8" fmla="*/ 2147483646 w 2307"/>
                <a:gd name="T9" fmla="*/ 2147483646 h 1131"/>
                <a:gd name="T10" fmla="*/ 2147483646 w 2307"/>
                <a:gd name="T11" fmla="*/ 2147483646 h 1131"/>
                <a:gd name="T12" fmla="*/ 2147483646 w 2307"/>
                <a:gd name="T13" fmla="*/ 2147483646 h 1131"/>
                <a:gd name="T14" fmla="*/ 2147483646 w 2307"/>
                <a:gd name="T15" fmla="*/ 2147483646 h 1131"/>
                <a:gd name="T16" fmla="*/ 2147483646 w 2307"/>
                <a:gd name="T17" fmla="*/ 2147483646 h 1131"/>
                <a:gd name="T18" fmla="*/ 2147483646 w 2307"/>
                <a:gd name="T19" fmla="*/ 2147483646 h 1131"/>
                <a:gd name="T20" fmla="*/ 2147483646 w 2307"/>
                <a:gd name="T21" fmla="*/ 2147483646 h 1131"/>
                <a:gd name="T22" fmla="*/ 2147483646 w 2307"/>
                <a:gd name="T23" fmla="*/ 0 h 1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07" h="1131" extrusionOk="0">
                  <a:moveTo>
                    <a:pt x="1121" y="0"/>
                  </a:moveTo>
                  <a:cubicBezTo>
                    <a:pt x="843" y="0"/>
                    <a:pt x="589" y="167"/>
                    <a:pt x="402" y="378"/>
                  </a:cubicBezTo>
                  <a:cubicBezTo>
                    <a:pt x="301" y="479"/>
                    <a:pt x="251" y="604"/>
                    <a:pt x="176" y="704"/>
                  </a:cubicBezTo>
                  <a:cubicBezTo>
                    <a:pt x="101" y="830"/>
                    <a:pt x="51" y="980"/>
                    <a:pt x="1" y="1105"/>
                  </a:cubicBezTo>
                  <a:cubicBezTo>
                    <a:pt x="176" y="880"/>
                    <a:pt x="326" y="629"/>
                    <a:pt x="502" y="479"/>
                  </a:cubicBezTo>
                  <a:cubicBezTo>
                    <a:pt x="685" y="295"/>
                    <a:pt x="890" y="175"/>
                    <a:pt x="1115" y="175"/>
                  </a:cubicBezTo>
                  <a:cubicBezTo>
                    <a:pt x="1136" y="175"/>
                    <a:pt x="1157" y="176"/>
                    <a:pt x="1179" y="178"/>
                  </a:cubicBezTo>
                  <a:cubicBezTo>
                    <a:pt x="1429" y="178"/>
                    <a:pt x="1655" y="303"/>
                    <a:pt x="1855" y="479"/>
                  </a:cubicBezTo>
                  <a:cubicBezTo>
                    <a:pt x="2056" y="654"/>
                    <a:pt x="2231" y="880"/>
                    <a:pt x="2281" y="1130"/>
                  </a:cubicBezTo>
                  <a:cubicBezTo>
                    <a:pt x="2306" y="855"/>
                    <a:pt x="2131" y="579"/>
                    <a:pt x="1956" y="378"/>
                  </a:cubicBezTo>
                  <a:cubicBezTo>
                    <a:pt x="1755" y="178"/>
                    <a:pt x="1479" y="2"/>
                    <a:pt x="1179" y="2"/>
                  </a:cubicBezTo>
                  <a:cubicBezTo>
                    <a:pt x="1159" y="1"/>
                    <a:pt x="1140" y="0"/>
                    <a:pt x="11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76" name="Google Shape;3451;p56"/>
            <p:cNvSpPr>
              <a:spLocks/>
            </p:cNvSpPr>
            <p:nvPr/>
          </p:nvSpPr>
          <p:spPr bwMode="auto">
            <a:xfrm flipH="1">
              <a:off x="3890065" y="1769235"/>
              <a:ext cx="68155" cy="34151"/>
            </a:xfrm>
            <a:custGeom>
              <a:avLst/>
              <a:gdLst>
                <a:gd name="T0" fmla="*/ 2147483646 w 2307"/>
                <a:gd name="T1" fmla="*/ 2147483646 h 1156"/>
                <a:gd name="T2" fmla="*/ 2147483646 w 2307"/>
                <a:gd name="T3" fmla="*/ 2147483646 h 1156"/>
                <a:gd name="T4" fmla="*/ 2147483646 w 2307"/>
                <a:gd name="T5" fmla="*/ 2147483646 h 1156"/>
                <a:gd name="T6" fmla="*/ 2147483646 w 2307"/>
                <a:gd name="T7" fmla="*/ 2147483646 h 1156"/>
                <a:gd name="T8" fmla="*/ 2147483646 w 2307"/>
                <a:gd name="T9" fmla="*/ 2147483646 h 1156"/>
                <a:gd name="T10" fmla="*/ 2147483646 w 2307"/>
                <a:gd name="T11" fmla="*/ 2147483646 h 1156"/>
                <a:gd name="T12" fmla="*/ 2147483646 w 2307"/>
                <a:gd name="T13" fmla="*/ 2147483646 h 1156"/>
                <a:gd name="T14" fmla="*/ 2147483646 w 2307"/>
                <a:gd name="T15" fmla="*/ 2147483646 h 1156"/>
                <a:gd name="T16" fmla="*/ 2147483646 w 2307"/>
                <a:gd name="T17" fmla="*/ 2147483646 h 1156"/>
                <a:gd name="T18" fmla="*/ 2147483646 w 2307"/>
                <a:gd name="T19" fmla="*/ 2147483646 h 1156"/>
                <a:gd name="T20" fmla="*/ 2147483646 w 2307"/>
                <a:gd name="T21" fmla="*/ 2147483646 h 1156"/>
                <a:gd name="T22" fmla="*/ 2147483646 w 2307"/>
                <a:gd name="T23" fmla="*/ 2147483646 h 1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07" h="1156" extrusionOk="0">
                  <a:moveTo>
                    <a:pt x="1266" y="1"/>
                  </a:moveTo>
                  <a:cubicBezTo>
                    <a:pt x="1245" y="1"/>
                    <a:pt x="1225" y="1"/>
                    <a:pt x="1204" y="3"/>
                  </a:cubicBezTo>
                  <a:cubicBezTo>
                    <a:pt x="903" y="28"/>
                    <a:pt x="627" y="204"/>
                    <a:pt x="452" y="404"/>
                  </a:cubicBezTo>
                  <a:cubicBezTo>
                    <a:pt x="352" y="504"/>
                    <a:pt x="276" y="630"/>
                    <a:pt x="201" y="730"/>
                  </a:cubicBezTo>
                  <a:cubicBezTo>
                    <a:pt x="126" y="855"/>
                    <a:pt x="76" y="980"/>
                    <a:pt x="1" y="1106"/>
                  </a:cubicBezTo>
                  <a:cubicBezTo>
                    <a:pt x="201" y="905"/>
                    <a:pt x="352" y="680"/>
                    <a:pt x="552" y="504"/>
                  </a:cubicBezTo>
                  <a:cubicBezTo>
                    <a:pt x="753" y="329"/>
                    <a:pt x="978" y="204"/>
                    <a:pt x="1229" y="178"/>
                  </a:cubicBezTo>
                  <a:cubicBezTo>
                    <a:pt x="1245" y="177"/>
                    <a:pt x="1262" y="176"/>
                    <a:pt x="1279" y="176"/>
                  </a:cubicBezTo>
                  <a:cubicBezTo>
                    <a:pt x="1491" y="176"/>
                    <a:pt x="1718" y="317"/>
                    <a:pt x="1880" y="479"/>
                  </a:cubicBezTo>
                  <a:cubicBezTo>
                    <a:pt x="2081" y="655"/>
                    <a:pt x="2231" y="880"/>
                    <a:pt x="2281" y="1156"/>
                  </a:cubicBezTo>
                  <a:cubicBezTo>
                    <a:pt x="2307" y="855"/>
                    <a:pt x="2181" y="605"/>
                    <a:pt x="1981" y="379"/>
                  </a:cubicBezTo>
                  <a:cubicBezTo>
                    <a:pt x="1817" y="168"/>
                    <a:pt x="1565" y="1"/>
                    <a:pt x="126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77" name="Google Shape;3452;p56"/>
            <p:cNvSpPr>
              <a:spLocks/>
            </p:cNvSpPr>
            <p:nvPr/>
          </p:nvSpPr>
          <p:spPr bwMode="auto">
            <a:xfrm flipH="1">
              <a:off x="3768476" y="1922230"/>
              <a:ext cx="108155" cy="24461"/>
            </a:xfrm>
            <a:custGeom>
              <a:avLst/>
              <a:gdLst>
                <a:gd name="T0" fmla="*/ 2147483646 w 3661"/>
                <a:gd name="T1" fmla="*/ 2147483646 h 828"/>
                <a:gd name="T2" fmla="*/ 2147483646 w 3661"/>
                <a:gd name="T3" fmla="*/ 2147483646 h 828"/>
                <a:gd name="T4" fmla="*/ 2147483646 w 3661"/>
                <a:gd name="T5" fmla="*/ 2147483646 h 828"/>
                <a:gd name="T6" fmla="*/ 2147483646 w 3661"/>
                <a:gd name="T7" fmla="*/ 2147483646 h 828"/>
                <a:gd name="T8" fmla="*/ 2147483646 w 3661"/>
                <a:gd name="T9" fmla="*/ 2147483646 h 828"/>
                <a:gd name="T10" fmla="*/ 2147483646 w 3661"/>
                <a:gd name="T11" fmla="*/ 2147483646 h 828"/>
                <a:gd name="T12" fmla="*/ 2147483646 w 3661"/>
                <a:gd name="T13" fmla="*/ 2147483646 h 828"/>
                <a:gd name="T14" fmla="*/ 2147483646 w 3661"/>
                <a:gd name="T15" fmla="*/ 2147483646 h 828"/>
                <a:gd name="T16" fmla="*/ 2147483646 w 3661"/>
                <a:gd name="T17" fmla="*/ 2147483646 h 828"/>
                <a:gd name="T18" fmla="*/ 2147483646 w 3661"/>
                <a:gd name="T19" fmla="*/ 2147483646 h 828"/>
                <a:gd name="T20" fmla="*/ 2147483646 w 3661"/>
                <a:gd name="T21" fmla="*/ 2147483646 h 828"/>
                <a:gd name="T22" fmla="*/ 2147483646 w 3661"/>
                <a:gd name="T23" fmla="*/ 2147483646 h 828"/>
                <a:gd name="T24" fmla="*/ 2147483646 w 3661"/>
                <a:gd name="T25" fmla="*/ 2147483646 h 8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61" h="828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251"/>
                    <a:pt x="502" y="427"/>
                    <a:pt x="803" y="577"/>
                  </a:cubicBezTo>
                  <a:cubicBezTo>
                    <a:pt x="1104" y="702"/>
                    <a:pt x="1430" y="778"/>
                    <a:pt x="1755" y="828"/>
                  </a:cubicBezTo>
                  <a:cubicBezTo>
                    <a:pt x="2106" y="828"/>
                    <a:pt x="2432" y="828"/>
                    <a:pt x="2758" y="753"/>
                  </a:cubicBezTo>
                  <a:cubicBezTo>
                    <a:pt x="2908" y="728"/>
                    <a:pt x="3059" y="652"/>
                    <a:pt x="3209" y="602"/>
                  </a:cubicBezTo>
                  <a:cubicBezTo>
                    <a:pt x="3359" y="552"/>
                    <a:pt x="3510" y="477"/>
                    <a:pt x="3660" y="427"/>
                  </a:cubicBezTo>
                  <a:cubicBezTo>
                    <a:pt x="3359" y="502"/>
                    <a:pt x="3034" y="577"/>
                    <a:pt x="2733" y="627"/>
                  </a:cubicBezTo>
                  <a:cubicBezTo>
                    <a:pt x="2502" y="645"/>
                    <a:pt x="2272" y="663"/>
                    <a:pt x="2051" y="663"/>
                  </a:cubicBezTo>
                  <a:cubicBezTo>
                    <a:pt x="1959" y="663"/>
                    <a:pt x="1869" y="660"/>
                    <a:pt x="1780" y="652"/>
                  </a:cubicBezTo>
                  <a:cubicBezTo>
                    <a:pt x="1455" y="627"/>
                    <a:pt x="1154" y="552"/>
                    <a:pt x="853" y="452"/>
                  </a:cubicBezTo>
                  <a:cubicBezTo>
                    <a:pt x="552" y="352"/>
                    <a:pt x="277" y="201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78" name="Google Shape;3453;p56"/>
            <p:cNvSpPr>
              <a:spLocks/>
            </p:cNvSpPr>
            <p:nvPr/>
          </p:nvSpPr>
          <p:spPr bwMode="auto">
            <a:xfrm flipH="1">
              <a:off x="3806260" y="1956293"/>
              <a:ext cx="44432" cy="18553"/>
            </a:xfrm>
            <a:custGeom>
              <a:avLst/>
              <a:gdLst>
                <a:gd name="T0" fmla="*/ 0 w 1504"/>
                <a:gd name="T1" fmla="*/ 2147483646 h 628"/>
                <a:gd name="T2" fmla="*/ 0 w 1504"/>
                <a:gd name="T3" fmla="*/ 2147483646 h 628"/>
                <a:gd name="T4" fmla="*/ 2147483646 w 1504"/>
                <a:gd name="T5" fmla="*/ 2147483646 h 628"/>
                <a:gd name="T6" fmla="*/ 2147483646 w 1504"/>
                <a:gd name="T7" fmla="*/ 2147483646 h 628"/>
                <a:gd name="T8" fmla="*/ 2147483646 w 1504"/>
                <a:gd name="T9" fmla="*/ 2147483646 h 628"/>
                <a:gd name="T10" fmla="*/ 2147483646 w 1504"/>
                <a:gd name="T11" fmla="*/ 2147483646 h 628"/>
                <a:gd name="T12" fmla="*/ 2147483646 w 1504"/>
                <a:gd name="T13" fmla="*/ 2147483646 h 628"/>
                <a:gd name="T14" fmla="*/ 2147483646 w 1504"/>
                <a:gd name="T15" fmla="*/ 2147483646 h 628"/>
                <a:gd name="T16" fmla="*/ 2147483646 w 1504"/>
                <a:gd name="T17" fmla="*/ 2147483646 h 628"/>
                <a:gd name="T18" fmla="*/ 0 w 1504"/>
                <a:gd name="T19" fmla="*/ 2147483646 h 6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4" h="628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126"/>
                    <a:pt x="126" y="251"/>
                    <a:pt x="251" y="351"/>
                  </a:cubicBezTo>
                  <a:cubicBezTo>
                    <a:pt x="351" y="452"/>
                    <a:pt x="501" y="502"/>
                    <a:pt x="652" y="552"/>
                  </a:cubicBezTo>
                  <a:cubicBezTo>
                    <a:pt x="777" y="602"/>
                    <a:pt x="928" y="627"/>
                    <a:pt x="1078" y="627"/>
                  </a:cubicBezTo>
                  <a:cubicBezTo>
                    <a:pt x="1228" y="627"/>
                    <a:pt x="1354" y="627"/>
                    <a:pt x="1504" y="577"/>
                  </a:cubicBezTo>
                  <a:cubicBezTo>
                    <a:pt x="1354" y="552"/>
                    <a:pt x="1228" y="527"/>
                    <a:pt x="1078" y="502"/>
                  </a:cubicBezTo>
                  <a:cubicBezTo>
                    <a:pt x="953" y="477"/>
                    <a:pt x="827" y="452"/>
                    <a:pt x="702" y="402"/>
                  </a:cubicBezTo>
                  <a:cubicBezTo>
                    <a:pt x="552" y="351"/>
                    <a:pt x="426" y="301"/>
                    <a:pt x="326" y="251"/>
                  </a:cubicBezTo>
                  <a:cubicBezTo>
                    <a:pt x="201" y="176"/>
                    <a:pt x="100" y="10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79" name="Google Shape;3454;p56"/>
            <p:cNvSpPr>
              <a:spLocks/>
            </p:cNvSpPr>
            <p:nvPr/>
          </p:nvSpPr>
          <p:spPr bwMode="auto">
            <a:xfrm>
              <a:off x="3809620" y="1856033"/>
              <a:ext cx="58524" cy="17873"/>
            </a:xfrm>
            <a:custGeom>
              <a:avLst/>
              <a:gdLst>
                <a:gd name="T0" fmla="*/ 0 w 1981"/>
                <a:gd name="T1" fmla="*/ 0 h 605"/>
                <a:gd name="T2" fmla="*/ 0 w 1981"/>
                <a:gd name="T3" fmla="*/ 0 h 605"/>
                <a:gd name="T4" fmla="*/ 2147483646 w 1981"/>
                <a:gd name="T5" fmla="*/ 2147483646 h 605"/>
                <a:gd name="T6" fmla="*/ 2147483646 w 1981"/>
                <a:gd name="T7" fmla="*/ 2147483646 h 605"/>
                <a:gd name="T8" fmla="*/ 2147483646 w 1981"/>
                <a:gd name="T9" fmla="*/ 2147483646 h 605"/>
                <a:gd name="T10" fmla="*/ 2147483646 w 1981"/>
                <a:gd name="T11" fmla="*/ 2147483646 h 605"/>
                <a:gd name="T12" fmla="*/ 2147483646 w 1981"/>
                <a:gd name="T13" fmla="*/ 2147483646 h 605"/>
                <a:gd name="T14" fmla="*/ 2147483646 w 1981"/>
                <a:gd name="T15" fmla="*/ 2147483646 h 605"/>
                <a:gd name="T16" fmla="*/ 2147483646 w 1981"/>
                <a:gd name="T17" fmla="*/ 2147483646 h 605"/>
                <a:gd name="T18" fmla="*/ 2147483646 w 1981"/>
                <a:gd name="T19" fmla="*/ 2147483646 h 605"/>
                <a:gd name="T20" fmla="*/ 2147483646 w 1981"/>
                <a:gd name="T21" fmla="*/ 2147483646 h 605"/>
                <a:gd name="T22" fmla="*/ 0 w 1981"/>
                <a:gd name="T23" fmla="*/ 0 h 6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81" h="605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76"/>
                    <a:pt x="126" y="151"/>
                    <a:pt x="176" y="226"/>
                  </a:cubicBezTo>
                  <a:cubicBezTo>
                    <a:pt x="251" y="276"/>
                    <a:pt x="326" y="326"/>
                    <a:pt x="426" y="376"/>
                  </a:cubicBezTo>
                  <a:cubicBezTo>
                    <a:pt x="577" y="477"/>
                    <a:pt x="777" y="552"/>
                    <a:pt x="953" y="602"/>
                  </a:cubicBezTo>
                  <a:cubicBezTo>
                    <a:pt x="981" y="604"/>
                    <a:pt x="1010" y="605"/>
                    <a:pt x="1039" y="605"/>
                  </a:cubicBezTo>
                  <a:cubicBezTo>
                    <a:pt x="1413" y="605"/>
                    <a:pt x="1794" y="453"/>
                    <a:pt x="1980" y="151"/>
                  </a:cubicBezTo>
                  <a:cubicBezTo>
                    <a:pt x="1730" y="338"/>
                    <a:pt x="1446" y="439"/>
                    <a:pt x="1155" y="439"/>
                  </a:cubicBezTo>
                  <a:cubicBezTo>
                    <a:pt x="1096" y="439"/>
                    <a:pt x="1037" y="435"/>
                    <a:pt x="978" y="426"/>
                  </a:cubicBezTo>
                  <a:cubicBezTo>
                    <a:pt x="802" y="401"/>
                    <a:pt x="652" y="351"/>
                    <a:pt x="476" y="276"/>
                  </a:cubicBezTo>
                  <a:cubicBezTo>
                    <a:pt x="326" y="201"/>
                    <a:pt x="151" y="10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80" name="Google Shape;3455;p56"/>
            <p:cNvSpPr>
              <a:spLocks/>
            </p:cNvSpPr>
            <p:nvPr/>
          </p:nvSpPr>
          <p:spPr bwMode="auto">
            <a:xfrm flipH="1">
              <a:off x="3639809" y="1742174"/>
              <a:ext cx="73324" cy="40503"/>
            </a:xfrm>
            <a:custGeom>
              <a:avLst/>
              <a:gdLst>
                <a:gd name="T0" fmla="*/ 2147483646 w 2482"/>
                <a:gd name="T1" fmla="*/ 0 h 1371"/>
                <a:gd name="T2" fmla="*/ 2147483646 w 2482"/>
                <a:gd name="T3" fmla="*/ 2147483646 h 1371"/>
                <a:gd name="T4" fmla="*/ 2147483646 w 2482"/>
                <a:gd name="T5" fmla="*/ 2147483646 h 1371"/>
                <a:gd name="T6" fmla="*/ 2147483646 w 2482"/>
                <a:gd name="T7" fmla="*/ 2147483646 h 1371"/>
                <a:gd name="T8" fmla="*/ 2147483646 w 2482"/>
                <a:gd name="T9" fmla="*/ 2147483646 h 1371"/>
                <a:gd name="T10" fmla="*/ 2147483646 w 2482"/>
                <a:gd name="T11" fmla="*/ 2147483646 h 1371"/>
                <a:gd name="T12" fmla="*/ 2147483646 w 2482"/>
                <a:gd name="T13" fmla="*/ 2147483646 h 1371"/>
                <a:gd name="T14" fmla="*/ 2147483646 w 2482"/>
                <a:gd name="T15" fmla="*/ 2147483646 h 1371"/>
                <a:gd name="T16" fmla="*/ 2147483646 w 2482"/>
                <a:gd name="T17" fmla="*/ 2147483646 h 1371"/>
                <a:gd name="T18" fmla="*/ 2147483646 w 2482"/>
                <a:gd name="T19" fmla="*/ 2147483646 h 1371"/>
                <a:gd name="T20" fmla="*/ 2147483646 w 2482"/>
                <a:gd name="T21" fmla="*/ 2147483646 h 1371"/>
                <a:gd name="T22" fmla="*/ 2147483646 w 2482"/>
                <a:gd name="T23" fmla="*/ 0 h 13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82" h="1371" extrusionOk="0">
                  <a:moveTo>
                    <a:pt x="433" y="0"/>
                  </a:moveTo>
                  <a:cubicBezTo>
                    <a:pt x="282" y="0"/>
                    <a:pt x="133" y="12"/>
                    <a:pt x="1" y="42"/>
                  </a:cubicBezTo>
                  <a:lnTo>
                    <a:pt x="1" y="67"/>
                  </a:lnTo>
                  <a:cubicBezTo>
                    <a:pt x="477" y="67"/>
                    <a:pt x="953" y="192"/>
                    <a:pt x="1379" y="418"/>
                  </a:cubicBezTo>
                  <a:cubicBezTo>
                    <a:pt x="1605" y="518"/>
                    <a:pt x="1805" y="668"/>
                    <a:pt x="1981" y="819"/>
                  </a:cubicBezTo>
                  <a:cubicBezTo>
                    <a:pt x="2181" y="969"/>
                    <a:pt x="2331" y="1170"/>
                    <a:pt x="2482" y="1370"/>
                  </a:cubicBezTo>
                  <a:lnTo>
                    <a:pt x="2482" y="1345"/>
                  </a:lnTo>
                  <a:cubicBezTo>
                    <a:pt x="2457" y="1245"/>
                    <a:pt x="2382" y="1120"/>
                    <a:pt x="2331" y="1019"/>
                  </a:cubicBezTo>
                  <a:cubicBezTo>
                    <a:pt x="2256" y="919"/>
                    <a:pt x="2181" y="819"/>
                    <a:pt x="2081" y="719"/>
                  </a:cubicBezTo>
                  <a:cubicBezTo>
                    <a:pt x="1905" y="518"/>
                    <a:pt x="1705" y="393"/>
                    <a:pt x="1479" y="242"/>
                  </a:cubicBezTo>
                  <a:cubicBezTo>
                    <a:pt x="1254" y="142"/>
                    <a:pt x="1003" y="42"/>
                    <a:pt x="752" y="17"/>
                  </a:cubicBezTo>
                  <a:cubicBezTo>
                    <a:pt x="649" y="6"/>
                    <a:pt x="541" y="0"/>
                    <a:pt x="43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  <p:sp>
          <p:nvSpPr>
            <p:cNvPr id="34881" name="Google Shape;3456;p56"/>
            <p:cNvSpPr>
              <a:spLocks/>
            </p:cNvSpPr>
            <p:nvPr/>
          </p:nvSpPr>
          <p:spPr bwMode="auto">
            <a:xfrm flipH="1">
              <a:off x="3904127" y="1731096"/>
              <a:ext cx="77047" cy="32319"/>
            </a:xfrm>
            <a:custGeom>
              <a:avLst/>
              <a:gdLst>
                <a:gd name="T0" fmla="*/ 2147483646 w 2608"/>
                <a:gd name="T1" fmla="*/ 2147483646 h 1094"/>
                <a:gd name="T2" fmla="*/ 2147483646 w 2608"/>
                <a:gd name="T3" fmla="*/ 2147483646 h 1094"/>
                <a:gd name="T4" fmla="*/ 2147483646 w 2608"/>
                <a:gd name="T5" fmla="*/ 2147483646 h 1094"/>
                <a:gd name="T6" fmla="*/ 2147483646 w 2608"/>
                <a:gd name="T7" fmla="*/ 2147483646 h 1094"/>
                <a:gd name="T8" fmla="*/ 2147483646 w 2608"/>
                <a:gd name="T9" fmla="*/ 2147483646 h 1094"/>
                <a:gd name="T10" fmla="*/ 2147483646 w 2608"/>
                <a:gd name="T11" fmla="*/ 2147483646 h 1094"/>
                <a:gd name="T12" fmla="*/ 2147483646 w 2608"/>
                <a:gd name="T13" fmla="*/ 2147483646 h 1094"/>
                <a:gd name="T14" fmla="*/ 2147483646 w 2608"/>
                <a:gd name="T15" fmla="*/ 2147483646 h 1094"/>
                <a:gd name="T16" fmla="*/ 2147483646 w 2608"/>
                <a:gd name="T17" fmla="*/ 2147483646 h 1094"/>
                <a:gd name="T18" fmla="*/ 2147483646 w 2608"/>
                <a:gd name="T19" fmla="*/ 2147483646 h 1094"/>
                <a:gd name="T20" fmla="*/ 2147483646 w 2608"/>
                <a:gd name="T21" fmla="*/ 2147483646 h 10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08" h="1094" extrusionOk="0">
                  <a:moveTo>
                    <a:pt x="2313" y="1"/>
                  </a:moveTo>
                  <a:cubicBezTo>
                    <a:pt x="1929" y="1"/>
                    <a:pt x="1538" y="77"/>
                    <a:pt x="1179" y="216"/>
                  </a:cubicBezTo>
                  <a:cubicBezTo>
                    <a:pt x="953" y="317"/>
                    <a:pt x="728" y="417"/>
                    <a:pt x="527" y="567"/>
                  </a:cubicBezTo>
                  <a:cubicBezTo>
                    <a:pt x="327" y="718"/>
                    <a:pt x="151" y="893"/>
                    <a:pt x="1" y="1068"/>
                  </a:cubicBezTo>
                  <a:lnTo>
                    <a:pt x="1" y="1094"/>
                  </a:lnTo>
                  <a:cubicBezTo>
                    <a:pt x="226" y="943"/>
                    <a:pt x="402" y="818"/>
                    <a:pt x="627" y="692"/>
                  </a:cubicBezTo>
                  <a:cubicBezTo>
                    <a:pt x="828" y="567"/>
                    <a:pt x="1028" y="467"/>
                    <a:pt x="1229" y="392"/>
                  </a:cubicBezTo>
                  <a:cubicBezTo>
                    <a:pt x="1454" y="291"/>
                    <a:pt x="1680" y="241"/>
                    <a:pt x="1906" y="166"/>
                  </a:cubicBezTo>
                  <a:cubicBezTo>
                    <a:pt x="2131" y="116"/>
                    <a:pt x="2357" y="91"/>
                    <a:pt x="2607" y="41"/>
                  </a:cubicBezTo>
                  <a:lnTo>
                    <a:pt x="2607" y="16"/>
                  </a:lnTo>
                  <a:cubicBezTo>
                    <a:pt x="2510" y="6"/>
                    <a:pt x="2412" y="1"/>
                    <a:pt x="23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500"/>
            </a:p>
          </p:txBody>
        </p:sp>
      </p:grpSp>
      <p:sp>
        <p:nvSpPr>
          <p:cNvPr id="34824" name="Google Shape;3812;p60"/>
          <p:cNvSpPr>
            <a:spLocks/>
          </p:cNvSpPr>
          <p:nvPr/>
        </p:nvSpPr>
        <p:spPr bwMode="auto">
          <a:xfrm>
            <a:off x="1590675" y="1922860"/>
            <a:ext cx="544116" cy="400050"/>
          </a:xfrm>
          <a:custGeom>
            <a:avLst/>
            <a:gdLst>
              <a:gd name="T0" fmla="*/ 2147483646 w 14151"/>
              <a:gd name="T1" fmla="*/ 2147483646 h 10440"/>
              <a:gd name="T2" fmla="*/ 2147483646 w 14151"/>
              <a:gd name="T3" fmla="*/ 2147483646 h 10440"/>
              <a:gd name="T4" fmla="*/ 2147483646 w 14151"/>
              <a:gd name="T5" fmla="*/ 2147483646 h 10440"/>
              <a:gd name="T6" fmla="*/ 2147483646 w 14151"/>
              <a:gd name="T7" fmla="*/ 2147483646 h 10440"/>
              <a:gd name="T8" fmla="*/ 2147483646 w 14151"/>
              <a:gd name="T9" fmla="*/ 2147483646 h 10440"/>
              <a:gd name="T10" fmla="*/ 0 w 14151"/>
              <a:gd name="T11" fmla="*/ 2147483646 h 10440"/>
              <a:gd name="T12" fmla="*/ 2147483646 w 14151"/>
              <a:gd name="T13" fmla="*/ 2147483646 h 10440"/>
              <a:gd name="T14" fmla="*/ 2147483646 w 14151"/>
              <a:gd name="T15" fmla="*/ 2147483646 h 10440"/>
              <a:gd name="T16" fmla="*/ 2147483646 w 14151"/>
              <a:gd name="T17" fmla="*/ 2147483646 h 10440"/>
              <a:gd name="T18" fmla="*/ 2147483646 w 14151"/>
              <a:gd name="T19" fmla="*/ 2147483646 h 10440"/>
              <a:gd name="T20" fmla="*/ 2147483646 w 14151"/>
              <a:gd name="T21" fmla="*/ 2147483646 h 104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500"/>
          </a:p>
        </p:txBody>
      </p:sp>
      <p:sp>
        <p:nvSpPr>
          <p:cNvPr id="209" name="Google Shape;3814;p60">
            <a:extLst/>
          </p:cNvPr>
          <p:cNvSpPr/>
          <p:nvPr/>
        </p:nvSpPr>
        <p:spPr>
          <a:xfrm>
            <a:off x="7036594" y="1893094"/>
            <a:ext cx="542925" cy="400050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2874" name="Group 1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801342"/>
              </p:ext>
            </p:extLst>
          </p:nvPr>
        </p:nvGraphicFramePr>
        <p:xfrm>
          <a:off x="745331" y="3749279"/>
          <a:ext cx="7521178" cy="1110972"/>
        </p:xfrm>
        <a:graphic>
          <a:graphicData uri="http://schemas.openxmlformats.org/drawingml/2006/table">
            <a:tbl>
              <a:tblPr/>
              <a:tblGrid>
                <a:gridCol w="4452305">
                  <a:extLst>
                    <a:ext uri="{9D8B030D-6E8A-4147-A177-3AD203B41FA5}">
                      <a16:colId xmlns:a16="http://schemas.microsoft.com/office/drawing/2014/main" val="2928540762"/>
                    </a:ext>
                  </a:extLst>
                </a:gridCol>
                <a:gridCol w="3068873">
                  <a:extLst>
                    <a:ext uri="{9D8B030D-6E8A-4147-A177-3AD203B41FA5}">
                      <a16:colId xmlns:a16="http://schemas.microsoft.com/office/drawing/2014/main" val="3299545191"/>
                    </a:ext>
                  </a:extLst>
                </a:gridCol>
              </a:tblGrid>
              <a:tr h="3977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nl-NL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Biểu hiện chưa siêng năng, kiên trì</a:t>
                      </a:r>
                      <a:r>
                        <a:rPr kumimoji="0" lang="vi-VN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kumimoji="0" lang="vi-V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kumimoji="0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kumimoji="0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kumimoji="0" lang="vi-VN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kumimoji="0" lang="vi-V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38913"/>
                  </a:ext>
                </a:extLst>
              </a:tr>
              <a:tr h="35660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vi-VN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vi-VN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25194"/>
                  </a:ext>
                </a:extLst>
              </a:tr>
              <a:tr h="35660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vi-V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vi-VN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407607"/>
                  </a:ext>
                </a:extLst>
              </a:tr>
            </a:tbl>
          </a:graphicData>
        </a:graphic>
      </p:graphicFrame>
      <p:sp>
        <p:nvSpPr>
          <p:cNvPr id="34840" name="Google Shape;3355;p56"/>
          <p:cNvSpPr txBox="1">
            <a:spLocks noGrp="1"/>
          </p:cNvSpPr>
          <p:nvPr>
            <p:ph type="title"/>
          </p:nvPr>
        </p:nvSpPr>
        <p:spPr bwMode="auto">
          <a:xfrm>
            <a:off x="915592" y="407194"/>
            <a:ext cx="7268765" cy="5726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57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09016" y="1624462"/>
            <a:ext cx="5937374" cy="34220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07227" y="3092477"/>
            <a:ext cx="1822423" cy="1822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36005">
            <a:off x="-573217" y="305414"/>
            <a:ext cx="3735095" cy="24900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81200" y="1990844"/>
            <a:ext cx="5453784" cy="1649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  <a:p>
            <a:pPr algn="ctr">
              <a:lnSpc>
                <a:spcPts val="227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ts val="227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200" spc="-2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27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spc="-2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38600" y="3771984"/>
            <a:ext cx="288746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Idowu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Koyenikan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ruyện ngụ ngôn con quạ và bình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14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on Quạ thông m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5" y="12300"/>
            <a:ext cx="9153845" cy="570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63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277872" y="3487658"/>
            <a:ext cx="2088232" cy="360040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6400800" y="3008781"/>
            <a:ext cx="2743200" cy="420024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5526658" y="4137643"/>
            <a:ext cx="689922" cy="409163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2819400" y="4137643"/>
            <a:ext cx="804892" cy="409163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239772" y="1424958"/>
            <a:ext cx="3020174" cy="360040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6503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4" descr="图片包含 事情, 镜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26660" r="6500" b="6415"/>
          <a:stretch>
            <a:fillRect/>
          </a:stretch>
        </p:blipFill>
        <p:spPr bwMode="auto">
          <a:xfrm>
            <a:off x="1702594" y="800101"/>
            <a:ext cx="5818585" cy="363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316957" y="1431131"/>
            <a:ext cx="4474369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/>
                <a:cs typeface="Times New Roman" panose="02020603050405020304" pitchFamily="18" charset="0"/>
              </a:rPr>
              <a:t>Cảm ơn các em! Chúc các em học tốt!</a:t>
            </a:r>
            <a:endParaRPr kumimoji="0" lang="zh-CN" altLang="en-US" sz="45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康娃娃体W5"/>
              <a:cs typeface="Times New Roman" panose="02020603050405020304" pitchFamily="18" charset="0"/>
            </a:endParaRPr>
          </a:p>
        </p:txBody>
      </p:sp>
      <p:pic>
        <p:nvPicPr>
          <p:cNvPr id="10" name="图片 9" descr="69a8f3e94da59fb9c00491d0266be90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 flipH="1">
            <a:off x="7211510" y="1044820"/>
            <a:ext cx="15775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5" y="2164557"/>
            <a:ext cx="4007644" cy="282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26" descr="ANd9GcR9vd77yVEgj9-ceW9ycf6vNHa-xFxgg6ybepDmi1rCRPiZJ0h4U54H4L5Aw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63141"/>
            <a:ext cx="15204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12822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" y="27085"/>
            <a:ext cx="9144000" cy="5699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70" y="38178"/>
            <a:ext cx="9168361" cy="56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" y="6752"/>
            <a:ext cx="9139177" cy="57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190500"/>
            <a:ext cx="65550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Picture 2" descr="tải xuống (3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2999"/>
            <a:ext cx="3505200" cy="2615417"/>
          </a:xfrm>
          <a:prstGeom prst="rect">
            <a:avLst/>
          </a:prstGeom>
        </p:spPr>
      </p:pic>
      <p:pic>
        <p:nvPicPr>
          <p:cNvPr id="5" name="Picture 4" descr="images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625" y="2019300"/>
            <a:ext cx="5187950" cy="28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1493506"/>
            <a:ext cx="3013991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5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5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9491" y="4838700"/>
            <a:ext cx="6269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45736"/>
            <a:ext cx="65550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dirty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Picture 2" descr="tải xuống (3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29213"/>
            <a:ext cx="8117392" cy="41655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5148069"/>
            <a:ext cx="5848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5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0622" y="127000"/>
            <a:ext cx="6439877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5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5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5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5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Picture 2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5" y="1028700"/>
            <a:ext cx="8673786" cy="388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8138" y="49149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37"/>
          <p:cNvSpPr txBox="1">
            <a:spLocks noGrp="1"/>
          </p:cNvSpPr>
          <p:nvPr>
            <p:ph type="title"/>
          </p:nvPr>
        </p:nvSpPr>
        <p:spPr>
          <a:xfrm>
            <a:off x="511491" y="2272987"/>
            <a:ext cx="5852285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4" name="Google Shape;1264;p37"/>
          <p:cNvSpPr/>
          <p:nvPr/>
        </p:nvSpPr>
        <p:spPr>
          <a:xfrm>
            <a:off x="2387743" y="5238150"/>
            <a:ext cx="289172" cy="62031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4529018" y="1622125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5564848" y="9386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3229919" y="41984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68" name="Google Shape;1268;p37"/>
          <p:cNvGrpSpPr/>
          <p:nvPr/>
        </p:nvGrpSpPr>
        <p:grpSpPr>
          <a:xfrm>
            <a:off x="6410376" y="1311625"/>
            <a:ext cx="1554725" cy="3337250"/>
            <a:chOff x="6435050" y="1025875"/>
            <a:chExt cx="1554725" cy="3337250"/>
          </a:xfrm>
        </p:grpSpPr>
        <p:sp>
          <p:nvSpPr>
            <p:cNvPr id="126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6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81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80&quot;/&gt;&lt;/object&gt;&lt;object type=&quot;3&quot; unique_id=&quot;10014&quot;&gt;&lt;property id=&quot;20148&quot; value=&quot;5&quot;/&gt;&lt;property id=&quot;20300&quot; value=&quot;Slide 11&quot;/&gt;&lt;property id=&quot;20307&quot; value=&quot;278&quot;/&gt;&lt;/object&gt;&lt;object type=&quot;3&quot; unique_id=&quot;10015&quot;&gt;&lt;property id=&quot;20148&quot; value=&quot;5&quot;/&gt;&lt;property id=&quot;20300&quot; value=&quot;Slide 12&quot;/&gt;&lt;property id=&quot;20307&quot; value=&quot;279&quot;/&gt;&lt;/object&gt;&lt;/object&gt;&lt;/object&gt;&lt;/database&gt;"/>
  <p:tag name="SECTOMILLISECCONVERTED" val="1"/>
  <p:tag name="ISPRING_UUID" val="{6646DAA1-02F1-4300-8F35-AA2771E3A5E0}"/>
  <p:tag name="ISPRING_RESOURCE_FOLDER" val="F:\Bai giang 2018\Bai 30 Buc thu cua thu linh da do\"/>
  <p:tag name="ISPRING_PRESENTATION_PATH" val="F:\Bai giang 2018\Bai 30 Buc thu cua thu linh da do.pptx"/>
  <p:tag name="ISPRING_PROJECT_VERSION" val="9.3"/>
  <p:tag name="ISPRING_PROJECT_FOLDER_UPDATED" val="1"/>
  <p:tag name="ISPRING_SCREEN_RECS_UPDATED" val="F:\Bai giang 2018\Bai 30 Buc thu cua thu linh da do\"/>
  <p:tag name="INKNOELEADERBOARD" val="9945666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Oval 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true,&quot;HasAutoStop&quot;:false,&quot;HasMinimizeMode&quot;:true,&quot;TimerValue&quot;:&quot;01:00&quot;,&quot;HasAutoStart&quot;:false,&quot;HasCorrectAnswers&quot;:true,&quot;McqAnswers&quot;:[&quot;B&quot;,&quot;D&quot;],&quot;ActivityId&quot;:&quot;&quot;,&quot;IaMcqCompetition&quot;:true,&quot;IsAnonymous&quot;:false,&quot;AutoAdvance&quot;:false,&quot;IsCompetitionMode&quot;:tru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false,&quot;HasMinimizeMode&quot;:tru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false,&quot;HasMinimizeMode&quot;:true,&quot;TimerValue&quot;:&quot;01:00&quot;,&quot;HasAutoStart&quot;:false,&quot;HasCorrectAnswers&quot;:true,&quot;McqAnswers&quot;:[&quot;C&quot;],&quot;ActivityId&quot;:&quot;mcq20211025161225163367&quot;,&quot;IaMcqCompetition&quot;:true,&quot;IsAnonymous&quot;:false,&quot;AutoAdvance&quot;:false,&quot;IsCompetitionMode&quot;:true}"/>
  <p:tag name="ANSWERS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false,&quot;HasMinimizeMode&quot;:tru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394261993,C:\Documents and Settings\Admin\Desktop\Ếch ngồi đáy giếng\Media.ppc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394261993,C:\Documents and Settings\Admin\Desktop\Ếch ngồi đáy giếng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fals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fals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Oval 1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自定义 4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38F90"/>
      </a:accent1>
      <a:accent2>
        <a:srgbClr val="AEC86D"/>
      </a:accent2>
      <a:accent3>
        <a:srgbClr val="ECC261"/>
      </a:accent3>
      <a:accent4>
        <a:srgbClr val="82C3C3"/>
      </a:accent4>
      <a:accent5>
        <a:srgbClr val="E38F90"/>
      </a:accent5>
      <a:accent6>
        <a:srgbClr val="AEC86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d0012 - animated">
  <a:themeElements>
    <a:clrScheme name="pd0003">
      <a:dk1>
        <a:sysClr val="windowText" lastClr="000000"/>
      </a:dk1>
      <a:lt1>
        <a:sysClr val="window" lastClr="FFFFFF"/>
      </a:lt1>
      <a:dk2>
        <a:srgbClr val="1F3710"/>
      </a:dk2>
      <a:lt2>
        <a:srgbClr val="EEECE1"/>
      </a:lt2>
      <a:accent1>
        <a:srgbClr val="D3E7E8"/>
      </a:accent1>
      <a:accent2>
        <a:srgbClr val="EEF2B0"/>
      </a:accent2>
      <a:accent3>
        <a:srgbClr val="D2E869"/>
      </a:accent3>
      <a:accent4>
        <a:srgbClr val="AED66B"/>
      </a:accent4>
      <a:accent5>
        <a:srgbClr val="77B458"/>
      </a:accent5>
      <a:accent6>
        <a:srgbClr val="35532F"/>
      </a:accent6>
      <a:hlink>
        <a:srgbClr val="65B234"/>
      </a:hlink>
      <a:folHlink>
        <a:srgbClr val="3E6E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7793</TotalTime>
  <Words>1070</Words>
  <Application>Microsoft Office PowerPoint</Application>
  <PresentationFormat>On-screen Show (16:10)</PresentationFormat>
  <Paragraphs>194</Paragraphs>
  <Slides>36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70" baseType="lpstr">
      <vt:lpstr>#9Slide05 SVNBlenda Script</vt:lpstr>
      <vt:lpstr>华康娃娃体W5</vt:lpstr>
      <vt:lpstr>Chau Philomene One</vt:lpstr>
      <vt:lpstr>Arial</vt:lpstr>
      <vt:lpstr>Tinta Script</vt:lpstr>
      <vt:lpstr>#9Slide05 Fourth Medium</vt:lpstr>
      <vt:lpstr>UTM Aurora</vt:lpstr>
      <vt:lpstr>#9Slide03 Kaleko 105 Round Bold</vt:lpstr>
      <vt:lpstr>MS PGothic</vt:lpstr>
      <vt:lpstr>汉仪夏日体W</vt:lpstr>
      <vt:lpstr>微软雅黑</vt:lpstr>
      <vt:lpstr>Times New Roman</vt:lpstr>
      <vt:lpstr>Tahoma</vt:lpstr>
      <vt:lpstr>Bebas Neue</vt:lpstr>
      <vt:lpstr>SimSun</vt:lpstr>
      <vt:lpstr>Roboto Light</vt:lpstr>
      <vt:lpstr>Roboto Condensed Light</vt:lpstr>
      <vt:lpstr>Roboto Condensed</vt:lpstr>
      <vt:lpstr>Calibri</vt:lpstr>
      <vt:lpstr>Calibri Light</vt:lpstr>
      <vt:lpstr>HYXiaRiTiW</vt:lpstr>
      <vt:lpstr>#9Slide06 SVNJonitha Script</vt:lpstr>
      <vt:lpstr>Nunito</vt:lpstr>
      <vt:lpstr>Roboto</vt:lpstr>
      <vt:lpstr>SimSun</vt:lpstr>
      <vt:lpstr>等线</vt:lpstr>
      <vt:lpstr>#9Slide07 SVNBatman Forever Alt</vt:lpstr>
      <vt:lpstr>Didact Gothic</vt:lpstr>
      <vt:lpstr>Wingdings</vt:lpstr>
      <vt:lpstr>Impact</vt:lpstr>
      <vt:lpstr>Default Design</vt:lpstr>
      <vt:lpstr>Office 主题​​</vt:lpstr>
      <vt:lpstr>pd0012 - animated</vt:lpstr>
      <vt:lpstr>Eco-Friendly School Center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KẾ HOẠCH RÈN LUYỆN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>KIEN GIANG-LE THUY-QB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Luong Hung</dc:creator>
  <cp:lastModifiedBy>Admin</cp:lastModifiedBy>
  <cp:revision>380</cp:revision>
  <dcterms:created xsi:type="dcterms:W3CDTF">2006-01-02T10:45:26Z</dcterms:created>
  <dcterms:modified xsi:type="dcterms:W3CDTF">2023-10-11T03:40:39Z</dcterms:modified>
</cp:coreProperties>
</file>