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1" r:id="rId3"/>
    <p:sldId id="280" r:id="rId4"/>
    <p:sldId id="283" r:id="rId5"/>
    <p:sldId id="284" r:id="rId6"/>
    <p:sldId id="258" r:id="rId7"/>
    <p:sldId id="279" r:id="rId8"/>
    <p:sldId id="261" r:id="rId9"/>
    <p:sldId id="293" r:id="rId10"/>
    <p:sldId id="262" r:id="rId11"/>
    <p:sldId id="275" r:id="rId12"/>
    <p:sldId id="292" r:id="rId13"/>
    <p:sldId id="291" r:id="rId14"/>
    <p:sldId id="287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Ninh" initials="NN" lastIdx="2" clrIdx="0">
    <p:extLst>
      <p:ext uri="{19B8F6BF-5375-455C-9EA6-DF929625EA0E}">
        <p15:presenceInfo xmlns:p15="http://schemas.microsoft.com/office/powerpoint/2012/main" userId="804319edb0a600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16649"/>
    <a:srgbClr val="AFDDFF"/>
    <a:srgbClr val="FFE07D"/>
    <a:srgbClr val="FFC000"/>
    <a:srgbClr val="F4836C"/>
    <a:srgbClr val="F7A797"/>
    <a:srgbClr val="C0E6EA"/>
    <a:srgbClr val="62C8CE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464" y="6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inh" userId="804319edb0a600ab" providerId="LiveId" clId="{5898537C-A8B5-4ADB-804F-2588C5CE3C5C}"/>
    <pc:docChg chg="undo custSel modSld">
      <pc:chgData name="Nguyễn Ninh" userId="804319edb0a600ab" providerId="LiveId" clId="{5898537C-A8B5-4ADB-804F-2588C5CE3C5C}" dt="2023-12-14T06:14:29.411" v="60" actId="207"/>
      <pc:docMkLst>
        <pc:docMk/>
      </pc:docMkLst>
      <pc:sldChg chg="modSp mod addAnim delAnim">
        <pc:chgData name="Nguyễn Ninh" userId="804319edb0a600ab" providerId="LiveId" clId="{5898537C-A8B5-4ADB-804F-2588C5CE3C5C}" dt="2023-12-14T05:35:09.744" v="17" actId="207"/>
        <pc:sldMkLst>
          <pc:docMk/>
          <pc:sldMk cId="1118135419" sldId="262"/>
        </pc:sldMkLst>
        <pc:spChg chg="mod">
          <ac:chgData name="Nguyễn Ninh" userId="804319edb0a600ab" providerId="LiveId" clId="{5898537C-A8B5-4ADB-804F-2588C5CE3C5C}" dt="2023-12-14T05:34:54.471" v="15" actId="207"/>
          <ac:spMkLst>
            <pc:docMk/>
            <pc:sldMk cId="1118135419" sldId="262"/>
            <ac:spMk id="15" creationId="{09DD4A51-0DCF-ADC1-B45C-37F3843838C8}"/>
          </ac:spMkLst>
        </pc:spChg>
        <pc:spChg chg="mod">
          <ac:chgData name="Nguyễn Ninh" userId="804319edb0a600ab" providerId="LiveId" clId="{5898537C-A8B5-4ADB-804F-2588C5CE3C5C}" dt="2023-12-14T05:35:09.744" v="17" actId="207"/>
          <ac:spMkLst>
            <pc:docMk/>
            <pc:sldMk cId="1118135419" sldId="262"/>
            <ac:spMk id="21" creationId="{C279B223-6684-7AB1-40CF-61E80ECEB611}"/>
          </ac:spMkLst>
        </pc:spChg>
      </pc:sldChg>
      <pc:sldChg chg="modSp mod">
        <pc:chgData name="Nguyễn Ninh" userId="804319edb0a600ab" providerId="LiveId" clId="{5898537C-A8B5-4ADB-804F-2588C5CE3C5C}" dt="2023-12-14T06:14:29.411" v="60" actId="207"/>
        <pc:sldMkLst>
          <pc:docMk/>
          <pc:sldMk cId="2444931610" sldId="284"/>
        </pc:sldMkLst>
        <pc:spChg chg="mod">
          <ac:chgData name="Nguyễn Ninh" userId="804319edb0a600ab" providerId="LiveId" clId="{5898537C-A8B5-4ADB-804F-2588C5CE3C5C}" dt="2023-12-14T06:14:17.048" v="59" actId="207"/>
          <ac:spMkLst>
            <pc:docMk/>
            <pc:sldMk cId="2444931610" sldId="284"/>
            <ac:spMk id="11" creationId="{00000000-0000-0000-0000-000000000000}"/>
          </ac:spMkLst>
        </pc:spChg>
        <pc:spChg chg="mod">
          <ac:chgData name="Nguyễn Ninh" userId="804319edb0a600ab" providerId="LiveId" clId="{5898537C-A8B5-4ADB-804F-2588C5CE3C5C}" dt="2023-12-14T06:14:08.490" v="58" actId="207"/>
          <ac:spMkLst>
            <pc:docMk/>
            <pc:sldMk cId="2444931610" sldId="284"/>
            <ac:spMk id="15" creationId="{00000000-0000-0000-0000-000000000000}"/>
          </ac:spMkLst>
        </pc:spChg>
        <pc:spChg chg="mod">
          <ac:chgData name="Nguyễn Ninh" userId="804319edb0a600ab" providerId="LiveId" clId="{5898537C-A8B5-4ADB-804F-2588C5CE3C5C}" dt="2023-12-14T06:14:29.411" v="60" actId="207"/>
          <ac:spMkLst>
            <pc:docMk/>
            <pc:sldMk cId="2444931610" sldId="284"/>
            <ac:spMk id="17" creationId="{00000000-0000-0000-0000-000000000000}"/>
          </ac:spMkLst>
        </pc:spChg>
        <pc:spChg chg="mod">
          <ac:chgData name="Nguyễn Ninh" userId="804319edb0a600ab" providerId="LiveId" clId="{5898537C-A8B5-4ADB-804F-2588C5CE3C5C}" dt="2023-12-14T06:14:00.897" v="57" actId="207"/>
          <ac:spMkLst>
            <pc:docMk/>
            <pc:sldMk cId="2444931610" sldId="284"/>
            <ac:spMk id="18" creationId="{00000000-0000-0000-0000-000000000000}"/>
          </ac:spMkLst>
        </pc:spChg>
        <pc:spChg chg="mod">
          <ac:chgData name="Nguyễn Ninh" userId="804319edb0a600ab" providerId="LiveId" clId="{5898537C-A8B5-4ADB-804F-2588C5CE3C5C}" dt="2023-12-14T06:13:49.209" v="56" actId="207"/>
          <ac:spMkLst>
            <pc:docMk/>
            <pc:sldMk cId="2444931610" sldId="284"/>
            <ac:spMk id="22" creationId="{00000000-0000-0000-0000-000000000000}"/>
          </ac:spMkLst>
        </pc:spChg>
        <pc:spChg chg="mod">
          <ac:chgData name="Nguyễn Ninh" userId="804319edb0a600ab" providerId="LiveId" clId="{5898537C-A8B5-4ADB-804F-2588C5CE3C5C}" dt="2023-12-14T06:06:57.329" v="37" actId="1076"/>
          <ac:spMkLst>
            <pc:docMk/>
            <pc:sldMk cId="2444931610" sldId="284"/>
            <ac:spMk id="26" creationId="{00000000-0000-0000-0000-000000000000}"/>
          </ac:spMkLst>
        </pc:spChg>
        <pc:picChg chg="mod">
          <ac:chgData name="Nguyễn Ninh" userId="804319edb0a600ab" providerId="LiveId" clId="{5898537C-A8B5-4ADB-804F-2588C5CE3C5C}" dt="2023-12-14T06:09:31.055" v="46" actId="14100"/>
          <ac:picMkLst>
            <pc:docMk/>
            <pc:sldMk cId="2444931610" sldId="284"/>
            <ac:picMk id="13" creationId="{00000000-0000-0000-0000-000000000000}"/>
          </ac:picMkLst>
        </pc:picChg>
        <pc:picChg chg="mod">
          <ac:chgData name="Nguyễn Ninh" userId="804319edb0a600ab" providerId="LiveId" clId="{5898537C-A8B5-4ADB-804F-2588C5CE3C5C}" dt="2023-12-14T06:09:54.887" v="48" actId="14100"/>
          <ac:picMkLst>
            <pc:docMk/>
            <pc:sldMk cId="2444931610" sldId="284"/>
            <ac:picMk id="14" creationId="{00000000-0000-0000-0000-000000000000}"/>
          </ac:picMkLst>
        </pc:picChg>
        <pc:picChg chg="mod">
          <ac:chgData name="Nguyễn Ninh" userId="804319edb0a600ab" providerId="LiveId" clId="{5898537C-A8B5-4ADB-804F-2588C5CE3C5C}" dt="2023-12-14T06:10:08.735" v="50" actId="14100"/>
          <ac:picMkLst>
            <pc:docMk/>
            <pc:sldMk cId="2444931610" sldId="284"/>
            <ac:picMk id="16" creationId="{00000000-0000-0000-0000-000000000000}"/>
          </ac:picMkLst>
        </pc:picChg>
        <pc:picChg chg="mod">
          <ac:chgData name="Nguyễn Ninh" userId="804319edb0a600ab" providerId="LiveId" clId="{5898537C-A8B5-4ADB-804F-2588C5CE3C5C}" dt="2023-12-14T06:10:30.503" v="53" actId="14100"/>
          <ac:picMkLst>
            <pc:docMk/>
            <pc:sldMk cId="2444931610" sldId="284"/>
            <ac:picMk id="1028" creationId="{00000000-0000-0000-0000-000000000000}"/>
          </ac:picMkLst>
        </pc:picChg>
        <pc:picChg chg="mod">
          <ac:chgData name="Nguyễn Ninh" userId="804319edb0a600ab" providerId="LiveId" clId="{5898537C-A8B5-4ADB-804F-2588C5CE3C5C}" dt="2023-12-14T06:10:47.967" v="55" actId="14100"/>
          <ac:picMkLst>
            <pc:docMk/>
            <pc:sldMk cId="2444931610" sldId="284"/>
            <ac:picMk id="1030" creationId="{00000000-0000-0000-0000-000000000000}"/>
          </ac:picMkLst>
        </pc:picChg>
      </pc:sldChg>
      <pc:sldChg chg="modSp mod">
        <pc:chgData name="Nguyễn Ninh" userId="804319edb0a600ab" providerId="LiveId" clId="{5898537C-A8B5-4ADB-804F-2588C5CE3C5C}" dt="2023-12-14T05:55:47.914" v="32" actId="207"/>
        <pc:sldMkLst>
          <pc:docMk/>
          <pc:sldMk cId="1581385071" sldId="292"/>
        </pc:sldMkLst>
        <pc:spChg chg="mod">
          <ac:chgData name="Nguyễn Ninh" userId="804319edb0a600ab" providerId="LiveId" clId="{5898537C-A8B5-4ADB-804F-2588C5CE3C5C}" dt="2023-12-14T05:55:38.341" v="31" actId="207"/>
          <ac:spMkLst>
            <pc:docMk/>
            <pc:sldMk cId="1581385071" sldId="292"/>
            <ac:spMk id="3" creationId="{00000000-0000-0000-0000-000000000000}"/>
          </ac:spMkLst>
        </pc:spChg>
        <pc:spChg chg="mod">
          <ac:chgData name="Nguyễn Ninh" userId="804319edb0a600ab" providerId="LiveId" clId="{5898537C-A8B5-4ADB-804F-2588C5CE3C5C}" dt="2023-12-14T05:55:47.914" v="32" actId="207"/>
          <ac:spMkLst>
            <pc:docMk/>
            <pc:sldMk cId="1581385071" sldId="292"/>
            <ac:spMk id="4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4T00:58:06.29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3-12-14T00:59:53.693" idx="2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comments" Target="../comments/commen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4648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1066800"/>
            <a:ext cx="990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8600" y="2590800"/>
            <a:ext cx="8915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48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48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735208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41454" y="848844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1833729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7223" y="1097605"/>
            <a:ext cx="487363" cy="4873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5707" y="19102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/s/ and /ʃ/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331" y="149836"/>
            <a:ext cx="355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* </a:t>
            </a:r>
            <a:r>
              <a:rPr lang="en-US" sz="2800" b="1" u="sng" dirty="0">
                <a:solidFill>
                  <a:srgbClr val="0084B1"/>
                </a:solidFill>
              </a:rPr>
              <a:t>Pronunciation</a:t>
            </a: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09DD4A51-0DCF-ADC1-B45C-37F3843838C8}"/>
              </a:ext>
            </a:extLst>
          </p:cNvPr>
          <p:cNvSpPr/>
          <p:nvPr/>
        </p:nvSpPr>
        <p:spPr>
          <a:xfrm>
            <a:off x="1716678" y="4404481"/>
            <a:ext cx="5710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/s/: </a:t>
            </a:r>
            <a:r>
              <a:rPr lang="en-US" sz="2800" u="sng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pecial, ri</a:t>
            </a:r>
            <a:r>
              <a:rPr lang="en-US" sz="2800" dirty="0">
                <a:solidFill>
                  <a:srgbClr val="FF0000"/>
                </a:solidFill>
              </a:rPr>
              <a:t>ce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pring, 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/>
              <a:t>elebrate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279B223-6684-7AB1-40CF-61E80ECEB611}"/>
              </a:ext>
            </a:extLst>
          </p:cNvPr>
          <p:cNvSpPr/>
          <p:nvPr/>
        </p:nvSpPr>
        <p:spPr>
          <a:xfrm>
            <a:off x="1720976" y="5088234"/>
            <a:ext cx="4761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/ʃ/: </a:t>
            </a:r>
            <a:r>
              <a:rPr lang="en-US" sz="2800" dirty="0">
                <a:solidFill>
                  <a:srgbClr val="FF0000"/>
                </a:solidFill>
              </a:rPr>
              <a:t>sh</a:t>
            </a:r>
            <a:r>
              <a:rPr lang="en-US" sz="2800" dirty="0"/>
              <a:t>opping, wi</a:t>
            </a:r>
            <a:r>
              <a:rPr lang="en-US" sz="2800" dirty="0">
                <a:solidFill>
                  <a:srgbClr val="FF0000"/>
                </a:solidFill>
              </a:rPr>
              <a:t>sh</a:t>
            </a:r>
            <a:r>
              <a:rPr lang="en-US" sz="2800" dirty="0"/>
              <a:t>, spe</a:t>
            </a:r>
            <a:r>
              <a:rPr lang="en-US" sz="2800" u="sng" dirty="0">
                <a:solidFill>
                  <a:srgbClr val="FF0000"/>
                </a:solidFill>
              </a:rPr>
              <a:t>cia</a:t>
            </a:r>
            <a:r>
              <a:rPr lang="en-US" sz="2800" dirty="0"/>
              <a:t>l 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64191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Tet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 sells </a:t>
            </a:r>
            <a:r>
              <a:rPr lang="en-US" sz="2600" dirty="0"/>
              <a:t>peach flowers.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05" y="251022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1418661"/>
            <a:ext cx="5738473" cy="4009064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8705" y="9312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22" y="145671"/>
            <a:ext cx="2785110" cy="85407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Production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33CC"/>
                </a:solidFill>
              </a:rPr>
              <a:t>1. The poli</a:t>
            </a:r>
            <a:r>
              <a:rPr lang="en-GB" u="sng" dirty="0">
                <a:solidFill>
                  <a:srgbClr val="0033CC"/>
                </a:solidFill>
              </a:rPr>
              <a:t>ce</a:t>
            </a:r>
            <a:r>
              <a:rPr lang="en-GB" dirty="0">
                <a:solidFill>
                  <a:srgbClr val="0033CC"/>
                </a:solidFill>
              </a:rPr>
              <a:t>man </a:t>
            </a:r>
            <a:r>
              <a:rPr lang="en-GB" u="sng" dirty="0">
                <a:solidFill>
                  <a:srgbClr val="0033CC"/>
                </a:solidFill>
              </a:rPr>
              <a:t>sh</a:t>
            </a:r>
            <a:r>
              <a:rPr lang="en-GB" dirty="0">
                <a:solidFill>
                  <a:srgbClr val="0033CC"/>
                </a:solidFill>
              </a:rPr>
              <a:t>owed me the way to the </a:t>
            </a:r>
            <a:r>
              <a:rPr lang="en-GB" u="sng" dirty="0">
                <a:solidFill>
                  <a:srgbClr val="0033CC"/>
                </a:solidFill>
              </a:rPr>
              <a:t>c</a:t>
            </a:r>
            <a:r>
              <a:rPr lang="en-GB" dirty="0">
                <a:solidFill>
                  <a:srgbClr val="0033CC"/>
                </a:solidFill>
              </a:rPr>
              <a:t>entre.</a:t>
            </a:r>
          </a:p>
          <a:p>
            <a:pPr marL="0" indent="0">
              <a:buNone/>
            </a:pPr>
            <a:r>
              <a:rPr lang="en-GB" dirty="0">
                <a:solidFill>
                  <a:srgbClr val="0033CC"/>
                </a:solidFill>
              </a:rPr>
              <a:t>2. Do you have peach flower</a:t>
            </a:r>
            <a:r>
              <a:rPr lang="en-GB" u="sng" dirty="0">
                <a:solidFill>
                  <a:srgbClr val="0033CC"/>
                </a:solidFill>
              </a:rPr>
              <a:t>s</a:t>
            </a:r>
            <a:r>
              <a:rPr lang="en-GB" dirty="0">
                <a:solidFill>
                  <a:srgbClr val="0033CC"/>
                </a:solidFill>
              </a:rPr>
              <a:t> during </a:t>
            </a:r>
            <a:r>
              <a:rPr lang="en-GB" u="sng" dirty="0">
                <a:solidFill>
                  <a:srgbClr val="0033CC"/>
                </a:solidFill>
              </a:rPr>
              <a:t>s</a:t>
            </a:r>
            <a:r>
              <a:rPr lang="en-GB" dirty="0">
                <a:solidFill>
                  <a:srgbClr val="0033CC"/>
                </a:solidFill>
              </a:rPr>
              <a:t>ummer?</a:t>
            </a:r>
          </a:p>
          <a:p>
            <a:pPr marL="0" indent="0">
              <a:buNone/>
            </a:pPr>
            <a:r>
              <a:rPr lang="en-GB" dirty="0">
                <a:solidFill>
                  <a:srgbClr val="0033CC"/>
                </a:solidFill>
              </a:rPr>
              <a:t>3. Children </a:t>
            </a:r>
            <a:r>
              <a:rPr lang="en-GB" u="sng" dirty="0">
                <a:solidFill>
                  <a:srgbClr val="0033CC"/>
                </a:solidFill>
              </a:rPr>
              <a:t>sh</a:t>
            </a:r>
            <a:r>
              <a:rPr lang="en-GB" dirty="0">
                <a:solidFill>
                  <a:srgbClr val="0033CC"/>
                </a:solidFill>
              </a:rPr>
              <a:t>ouldn’t eat too much i</a:t>
            </a:r>
            <a:r>
              <a:rPr lang="en-GB" u="sng" dirty="0">
                <a:solidFill>
                  <a:srgbClr val="0033CC"/>
                </a:solidFill>
              </a:rPr>
              <a:t>ce</a:t>
            </a:r>
            <a:r>
              <a:rPr lang="en-GB" dirty="0">
                <a:solidFill>
                  <a:srgbClr val="0033CC"/>
                </a:solidFill>
              </a:rPr>
              <a:t> cream.</a:t>
            </a:r>
          </a:p>
          <a:p>
            <a:pPr marL="0" indent="0">
              <a:buNone/>
            </a:pPr>
            <a:r>
              <a:rPr lang="en-GB" dirty="0">
                <a:solidFill>
                  <a:srgbClr val="0033CC"/>
                </a:solidFill>
              </a:rPr>
              <a:t>4. Mo</a:t>
            </a:r>
            <a:r>
              <a:rPr lang="en-GB" u="sng" dirty="0">
                <a:solidFill>
                  <a:srgbClr val="0033CC"/>
                </a:solidFill>
              </a:rPr>
              <a:t>s</a:t>
            </a:r>
            <a:r>
              <a:rPr lang="en-GB" dirty="0">
                <a:solidFill>
                  <a:srgbClr val="0033CC"/>
                </a:solidFill>
              </a:rPr>
              <a:t>t countrie</a:t>
            </a:r>
            <a:r>
              <a:rPr lang="en-GB" u="sng" dirty="0">
                <a:solidFill>
                  <a:srgbClr val="0033CC"/>
                </a:solidFill>
              </a:rPr>
              <a:t>s</a:t>
            </a:r>
            <a:r>
              <a:rPr lang="en-GB" dirty="0">
                <a:solidFill>
                  <a:srgbClr val="0033CC"/>
                </a:solidFill>
              </a:rPr>
              <a:t> </a:t>
            </a:r>
            <a:r>
              <a:rPr lang="en-GB" u="sng" dirty="0">
                <a:solidFill>
                  <a:srgbClr val="0033CC"/>
                </a:solidFill>
              </a:rPr>
              <a:t>c</a:t>
            </a:r>
            <a:r>
              <a:rPr lang="en-GB" dirty="0">
                <a:solidFill>
                  <a:srgbClr val="0033CC"/>
                </a:solidFill>
              </a:rPr>
              <a:t>elebrate the New Year.</a:t>
            </a:r>
          </a:p>
          <a:p>
            <a:pPr marL="0" indent="0">
              <a:buNone/>
            </a:pPr>
            <a:r>
              <a:rPr lang="en-GB" dirty="0">
                <a:solidFill>
                  <a:srgbClr val="0033CC"/>
                </a:solidFill>
              </a:rPr>
              <a:t>5. When </a:t>
            </a:r>
            <a:r>
              <a:rPr lang="en-GB" dirty="0" err="1">
                <a:solidFill>
                  <a:srgbClr val="0033CC"/>
                </a:solidFill>
              </a:rPr>
              <a:t>Tet</a:t>
            </a:r>
            <a:r>
              <a:rPr lang="en-GB" dirty="0">
                <a:solidFill>
                  <a:srgbClr val="0033CC"/>
                </a:solidFill>
              </a:rPr>
              <a:t> come</a:t>
            </a:r>
            <a:r>
              <a:rPr lang="en-GB" u="sng" dirty="0">
                <a:solidFill>
                  <a:srgbClr val="0033CC"/>
                </a:solidFill>
              </a:rPr>
              <a:t>s</a:t>
            </a:r>
            <a:r>
              <a:rPr lang="en-GB" dirty="0">
                <a:solidFill>
                  <a:srgbClr val="0033CC"/>
                </a:solidFill>
              </a:rPr>
              <a:t>, everybody make</a:t>
            </a:r>
            <a:r>
              <a:rPr lang="en-GB" u="sng" dirty="0">
                <a:solidFill>
                  <a:srgbClr val="0033CC"/>
                </a:solidFill>
              </a:rPr>
              <a:t>s</a:t>
            </a:r>
            <a:r>
              <a:rPr lang="en-GB" dirty="0">
                <a:solidFill>
                  <a:srgbClr val="0033CC"/>
                </a:solidFill>
              </a:rPr>
              <a:t> a wi</a:t>
            </a:r>
            <a:r>
              <a:rPr lang="en-GB" u="sng" dirty="0">
                <a:solidFill>
                  <a:srgbClr val="0033CC"/>
                </a:solidFill>
              </a:rPr>
              <a:t>sh</a:t>
            </a:r>
            <a:r>
              <a:rPr lang="en-GB" dirty="0">
                <a:solidFill>
                  <a:srgbClr val="0033CC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152144" y="1054454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EX1. Practise saying the following sentences with a focus on the underlined words</a:t>
            </a:r>
          </a:p>
        </p:txBody>
      </p:sp>
    </p:spTree>
    <p:extLst>
      <p:ext uri="{BB962C8B-B14F-4D97-AF65-F5344CB8AC3E}">
        <p14:creationId xmlns:p14="http://schemas.microsoft.com/office/powerpoint/2010/main" val="158138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5832" y="232535"/>
            <a:ext cx="5120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Game:     </a:t>
            </a:r>
            <a:r>
              <a:rPr lang="en-US" sz="4000" b="1" dirty="0"/>
              <a:t>Sentence race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1091184" y="1515808"/>
            <a:ext cx="71506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/>
              <a:t>The tongue twister: </a:t>
            </a:r>
            <a:r>
              <a:rPr lang="en-US" sz="3200" b="1" i="1" dirty="0"/>
              <a:t>Seashells</a:t>
            </a:r>
            <a:endParaRPr lang="en-GB" sz="3200" dirty="0"/>
          </a:p>
          <a:p>
            <a:pPr lvl="0" fontAlgn="base"/>
            <a:r>
              <a:rPr lang="en-US" sz="3200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She sells sea shells by the sea shore.</a:t>
            </a:r>
            <a:endParaRPr lang="en-GB" sz="32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 fontAlgn="base"/>
            <a:r>
              <a:rPr lang="en-US" sz="3200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 shells she sells are surely seashells.</a:t>
            </a:r>
            <a:endParaRPr lang="en-GB" sz="32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 fontAlgn="base"/>
            <a:r>
              <a:rPr lang="en-US" sz="3200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So if she sells shells on the seashore.</a:t>
            </a:r>
            <a:endParaRPr lang="en-GB" sz="32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r>
              <a:rPr lang="en-US" sz="3200" i="1" dirty="0"/>
              <a:t>I'm sure she sells seashore shells.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66629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3" y="1371600"/>
            <a:ext cx="8380413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Do exercises on workbook.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2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2" y="4786315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203010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304468"/>
            <a:ext cx="5758543" cy="38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24200" y="2133600"/>
            <a:ext cx="6705600" cy="457200"/>
          </a:xfrm>
        </p:spPr>
        <p:txBody>
          <a:bodyPr>
            <a:noAutofit/>
          </a:bodyPr>
          <a:lstStyle/>
          <a:p>
            <a:b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62600" y="4152900"/>
            <a:ext cx="3581400" cy="2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09" y="291206"/>
            <a:ext cx="30480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304309" y="3008531"/>
            <a:ext cx="5638800" cy="645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3" y="4005277"/>
            <a:ext cx="1921331" cy="260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vel 3"/>
          <p:cNvSpPr/>
          <p:nvPr/>
        </p:nvSpPr>
        <p:spPr>
          <a:xfrm>
            <a:off x="1774375" y="2564509"/>
            <a:ext cx="6144491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1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/>
          <p:cNvSpPr txBox="1">
            <a:spLocks noChangeArrowheads="1"/>
          </p:cNvSpPr>
          <p:nvPr/>
        </p:nvSpPr>
        <p:spPr bwMode="gray">
          <a:xfrm>
            <a:off x="195073" y="102728"/>
            <a:ext cx="2503333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.VnBlack" pitchFamily="34" charset="0"/>
                <a:sym typeface="Wingdings" panose="05000000000000000000" pitchFamily="2" charset="2"/>
              </a:rPr>
              <a:t>NETWORK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2159184" y="1856510"/>
            <a:ext cx="4996398" cy="4348347"/>
            <a:chOff x="3166712" y="1856510"/>
            <a:chExt cx="6140574" cy="4348347"/>
          </a:xfrm>
        </p:grpSpPr>
        <p:sp>
          <p:nvSpPr>
            <p:cNvPr id="4" name="Oval 3"/>
            <p:cNvSpPr/>
            <p:nvPr/>
          </p:nvSpPr>
          <p:spPr>
            <a:xfrm>
              <a:off x="4033158" y="2647207"/>
              <a:ext cx="4212771" cy="2575958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Things for Tet</a:t>
              </a:r>
            </a:p>
          </p:txBody>
        </p:sp>
        <p:cxnSp>
          <p:nvCxnSpPr>
            <p:cNvPr id="6" name="Straight Arrow Connector 5"/>
            <p:cNvCxnSpPr>
              <a:stCxn id="4" idx="1"/>
            </p:cNvCxnSpPr>
            <p:nvPr/>
          </p:nvCxnSpPr>
          <p:spPr>
            <a:xfrm flipH="1" flipV="1">
              <a:off x="3657600" y="2530930"/>
              <a:ext cx="992504" cy="4935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7"/>
            </p:cNvCxnSpPr>
            <p:nvPr/>
          </p:nvCxnSpPr>
          <p:spPr>
            <a:xfrm flipV="1">
              <a:off x="7628983" y="2416630"/>
              <a:ext cx="747574" cy="6078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4" idx="6"/>
              <a:endCxn id="31" idx="1"/>
            </p:cNvCxnSpPr>
            <p:nvPr/>
          </p:nvCxnSpPr>
          <p:spPr>
            <a:xfrm flipV="1">
              <a:off x="8245929" y="3935185"/>
              <a:ext cx="106135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" idx="5"/>
              <a:endCxn id="30" idx="1"/>
            </p:cNvCxnSpPr>
            <p:nvPr/>
          </p:nvCxnSpPr>
          <p:spPr>
            <a:xfrm>
              <a:off x="7628983" y="4845925"/>
              <a:ext cx="651495" cy="9030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2"/>
              <a:endCxn id="32" idx="3"/>
            </p:cNvCxnSpPr>
            <p:nvPr/>
          </p:nvCxnSpPr>
          <p:spPr>
            <a:xfrm flipH="1">
              <a:off x="3166712" y="3935186"/>
              <a:ext cx="866446" cy="24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4" idx="3"/>
              <a:endCxn id="33" idx="3"/>
            </p:cNvCxnSpPr>
            <p:nvPr/>
          </p:nvCxnSpPr>
          <p:spPr>
            <a:xfrm flipH="1">
              <a:off x="4403795" y="4845925"/>
              <a:ext cx="246309" cy="5440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4" idx="4"/>
            </p:cNvCxnSpPr>
            <p:nvPr/>
          </p:nvCxnSpPr>
          <p:spPr>
            <a:xfrm>
              <a:off x="6139544" y="5223165"/>
              <a:ext cx="0" cy="9816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/>
            <p:cNvCxnSpPr>
              <a:stCxn id="4" idx="0"/>
            </p:cNvCxnSpPr>
            <p:nvPr/>
          </p:nvCxnSpPr>
          <p:spPr>
            <a:xfrm flipV="1">
              <a:off x="6139544" y="1856510"/>
              <a:ext cx="0" cy="790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62807" y="2124242"/>
            <a:ext cx="2502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peach blossoms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38121" y="1269002"/>
            <a:ext cx="2335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apricot blossoms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31818" y="1946155"/>
            <a:ext cx="2335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lucky money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89215" y="6142596"/>
            <a:ext cx="3430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Banh Chung and Banh Tet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0100" y="5210339"/>
            <a:ext cx="276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decorations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80464" y="3642798"/>
            <a:ext cx="2335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fireworks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24" y="3642798"/>
            <a:ext cx="1763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45623" y="5097568"/>
            <a:ext cx="1620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flowers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92" y="285959"/>
            <a:ext cx="1850402" cy="15500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11" y="2647208"/>
            <a:ext cx="1691355" cy="2080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498">
            <a:off x="1523496" y="579663"/>
            <a:ext cx="1279215" cy="290666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02" y="5277467"/>
            <a:ext cx="1182249" cy="157633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22" y="5339442"/>
            <a:ext cx="1145271" cy="152702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6" y="3201338"/>
            <a:ext cx="2174525" cy="193291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6" y="4666970"/>
            <a:ext cx="1340426" cy="21639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80" y="768786"/>
            <a:ext cx="1474707" cy="1742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55" y="4752939"/>
            <a:ext cx="1966050" cy="2148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" name="WordArt 8"/>
          <p:cNvSpPr>
            <a:spLocks noChangeArrowheads="1" noChangeShapeType="1" noTextEdit="1"/>
          </p:cNvSpPr>
          <p:nvPr/>
        </p:nvSpPr>
        <p:spPr bwMode="auto">
          <a:xfrm>
            <a:off x="2698406" y="2264507"/>
            <a:ext cx="4111798" cy="181881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fani HeavyH" panose="020B7200000000000000" pitchFamily="34" charset="0"/>
              </a:rPr>
              <a:t>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fani HeavyH" panose="020B7200000000000000" pitchFamily="34" charset="0"/>
              </a:rPr>
              <a:t>TET HOLIDAY</a:t>
            </a:r>
          </a:p>
        </p:txBody>
      </p:sp>
    </p:spTree>
    <p:extLst>
      <p:ext uri="{BB962C8B-B14F-4D97-AF65-F5344CB8AC3E}">
        <p14:creationId xmlns:p14="http://schemas.microsoft.com/office/powerpoint/2010/main" val="8411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/>
      <p:bldP spid="23" grpId="1"/>
      <p:bldP spid="25" grpId="0"/>
      <p:bldP spid="25" grpId="1"/>
      <p:bldP spid="27" grpId="0"/>
      <p:bldP spid="27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vel 6"/>
          <p:cNvSpPr/>
          <p:nvPr/>
        </p:nvSpPr>
        <p:spPr>
          <a:xfrm>
            <a:off x="127000" y="60960"/>
            <a:ext cx="8733158" cy="144335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6932" y="4959785"/>
            <a:ext cx="2637395" cy="52322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BodoniH" pitchFamily="34" charset="0"/>
              </a:rPr>
              <a:t>LESSON 2</a:t>
            </a:r>
            <a:endParaRPr lang="en-GB" sz="2800" b="1" dirty="0">
              <a:solidFill>
                <a:srgbClr val="FF0000"/>
              </a:solidFill>
              <a:latin typeface=".VnBodoniH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37" y="5623963"/>
            <a:ext cx="3514980" cy="768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92" y="5666843"/>
            <a:ext cx="961782" cy="777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83" y="1757567"/>
            <a:ext cx="4279392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860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75272" y="975777"/>
            <a:ext cx="2185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0929" y="106679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* Vocabulary</a:t>
            </a:r>
            <a:endParaRPr lang="en-GB" b="1" dirty="0"/>
          </a:p>
        </p:txBody>
      </p:sp>
      <p:pic>
        <p:nvPicPr>
          <p:cNvPr id="13" name="Picture 1" descr="D:\ptvt\ANH CHON\08-1392107710-6969-1392198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43" y="464476"/>
            <a:ext cx="3476735" cy="28414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Tiền mừng tuổ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42" y="3057935"/>
            <a:ext cx="3476735" cy="271565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41" y="3057934"/>
            <a:ext cx="3476734" cy="284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83" y="430550"/>
            <a:ext cx="3493817" cy="25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9134" y="2562376"/>
            <a:ext cx="4723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give lucky money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ɡɪv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lʌk.i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mʌn.i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endParaRPr lang="en-GB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135" y="2013633"/>
            <a:ext cx="3822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make a wish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wɪʃ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2375" y="3028938"/>
            <a:ext cx="5404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clean the furniture</a:t>
            </a:r>
            <a:r>
              <a:rPr lang="en-US" dirty="0">
                <a:solidFill>
                  <a:srgbClr val="FF0000"/>
                </a:solidFill>
              </a:rPr>
              <a:t> 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kliːn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fɜ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nɪ.tʃər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/>
            <a:r>
              <a:rPr lang="en-US" dirty="0"/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134" y="1497824"/>
            <a:ext cx="5071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watch fireworks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wɒtʃ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fɑɪərˌwɜrks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GB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1790" y="998211"/>
            <a:ext cx="4255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visit relatives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/ˈvisit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rel.ə.tɪv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02446" y="1504697"/>
            <a:ext cx="2185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78382" y="1998595"/>
            <a:ext cx="2185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59043" y="2556187"/>
            <a:ext cx="2185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xì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50028" y="3702436"/>
            <a:ext cx="2845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đạc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TỔNG VỆ SINH NHÀ DỊP TẾT NGUYÊN ĐÁN | Giúp việc 1 2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81" y="3607676"/>
            <a:ext cx="3835277" cy="29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9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7" grpId="0"/>
      <p:bldP spid="18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0" y="89722"/>
            <a:ext cx="494860" cy="488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79983"/>
            <a:ext cx="78856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1571746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1865734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1664556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401673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589736" y="3401671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61925" y="3401670"/>
            <a:ext cx="1567039" cy="461665"/>
            <a:chOff x="1612429" y="5618602"/>
            <a:chExt cx="1567039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12429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153276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044210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5809743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5809743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729857"/>
            <a:ext cx="8642580" cy="6442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806313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823375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817300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809768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817300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925377" y="3401672"/>
            <a:ext cx="138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881683" y="3401669"/>
            <a:ext cx="17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7189846" y="3406432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450963" y="5745207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6117767" y="5745208"/>
            <a:ext cx="139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furniture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470798" y="5869290"/>
            <a:ext cx="2286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485223" y="5116935"/>
            <a:ext cx="2286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455019" y="4329858"/>
            <a:ext cx="2286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469444" y="3577503"/>
            <a:ext cx="2286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457869" y="2801999"/>
            <a:ext cx="2286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485223" y="2014921"/>
            <a:ext cx="2286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687879" y="4055554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715821" y="5543090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679452" y="4812542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596323" y="3281038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715820" y="2515916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715819" y="17173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9" y="85344"/>
            <a:ext cx="517609" cy="53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941379"/>
              </p:ext>
            </p:extLst>
          </p:nvPr>
        </p:nvGraphicFramePr>
        <p:xfrm>
          <a:off x="339436" y="953470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41949"/>
              </p:ext>
            </p:extLst>
          </p:nvPr>
        </p:nvGraphicFramePr>
        <p:xfrm>
          <a:off x="4907972" y="960397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1732920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520914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304013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045417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4813260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544026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1715813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520653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281039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055555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4804410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54045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55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6" name="Rounded Rectangle 35"/>
          <p:cNvSpPr/>
          <p:nvPr/>
        </p:nvSpPr>
        <p:spPr>
          <a:xfrm>
            <a:off x="1155426" y="941173"/>
            <a:ext cx="6697786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030343"/>
            <a:ext cx="184992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034691"/>
            <a:ext cx="136946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030226"/>
            <a:ext cx="132143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030226"/>
            <a:ext cx="14758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028616"/>
            <a:ext cx="132143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1174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1109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28360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6037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5950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4622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4535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2641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2641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28150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4677133" y="2089377"/>
            <a:ext cx="347928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Tet</a:t>
            </a:r>
            <a:r>
              <a:rPr lang="en-US" sz="2400" dirty="0"/>
              <a:t> in January or February.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3560993" y="2442130"/>
            <a:ext cx="91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862324" y="28218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946935" y="2815066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peach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5959576" y="36097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6045199" y="3550445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clean.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690908" y="4399507"/>
            <a:ext cx="3065226" cy="461665"/>
            <a:chOff x="3353729" y="2424342"/>
            <a:chExt cx="3065226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414432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578352" y="4399507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shopping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454117" y="52650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454117" y="5103905"/>
            <a:ext cx="758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2" name="Rectangle 1"/>
          <p:cNvSpPr/>
          <p:nvPr/>
        </p:nvSpPr>
        <p:spPr>
          <a:xfrm>
            <a:off x="3474669" y="2102623"/>
            <a:ext cx="142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celebrate 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78352" y="2442130"/>
            <a:ext cx="10269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35" grpId="0" animBg="1"/>
      <p:bldP spid="33" grpId="0" animBg="1"/>
      <p:bldP spid="44" grpId="0"/>
      <p:bldP spid="58" grpId="0"/>
      <p:bldP spid="62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3" y="857250"/>
            <a:ext cx="3604192" cy="796018"/>
          </a:xfrm>
          <a:prstGeom prst="rect">
            <a:avLst/>
          </a:prstGeom>
        </p:spPr>
      </p:pic>
      <p:pic>
        <p:nvPicPr>
          <p:cNvPr id="5" name="Learn English Pronunciation- -s- versus -ʃ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147" y="1653267"/>
            <a:ext cx="8462282" cy="40658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69314" y="966717"/>
            <a:ext cx="21262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/∫/ and /s/ 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5601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1178</TotalTime>
  <Words>546</Words>
  <Application>Microsoft Office PowerPoint</Application>
  <PresentationFormat>Trình chiếu Trên màn hình (4:3)</PresentationFormat>
  <Paragraphs>135</Paragraphs>
  <Slides>15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.VnBlack</vt:lpstr>
      <vt:lpstr>.VnBodoniH</vt:lpstr>
      <vt:lpstr>.VnTifani HeavyH</vt:lpstr>
      <vt:lpstr>.VnVogue</vt:lpstr>
      <vt:lpstr>Arial</vt:lpstr>
      <vt:lpstr>Calibri</vt:lpstr>
      <vt:lpstr>Calibri Light</vt:lpstr>
      <vt:lpstr>Times New Roman</vt:lpstr>
      <vt:lpstr>Office Theme</vt:lpstr>
      <vt:lpstr>Bản trình bày PowerPoint</vt:lpstr>
      <vt:lpstr> </vt:lpstr>
      <vt:lpstr>Bản trình bày PowerPoint</vt:lpstr>
      <vt:lpstr>Bản trình bày PowerPoint</vt:lpstr>
      <vt:lpstr>* Vocabulary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* Production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Ninh</cp:lastModifiedBy>
  <cp:revision>91</cp:revision>
  <dcterms:created xsi:type="dcterms:W3CDTF">2020-12-09T02:04:09Z</dcterms:created>
  <dcterms:modified xsi:type="dcterms:W3CDTF">2023-12-14T06:34:29Z</dcterms:modified>
</cp:coreProperties>
</file>