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5" r:id="rId4"/>
    <p:sldId id="278" r:id="rId5"/>
    <p:sldId id="279" r:id="rId6"/>
    <p:sldId id="280" r:id="rId7"/>
    <p:sldId id="258" r:id="rId8"/>
    <p:sldId id="259" r:id="rId9"/>
    <p:sldId id="260" r:id="rId10"/>
    <p:sldId id="261" r:id="rId11"/>
    <p:sldId id="274" r:id="rId12"/>
    <p:sldId id="273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91" d="100"/>
          <a:sy n="91" d="100"/>
        </p:scale>
        <p:origin x="130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85377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7" y="97101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930070" y="1613318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0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71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7587" y="404173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6" y="1373982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24605" y="1450182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9835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05404" y="3050382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4" y="3583782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9800" y="3583782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4114800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5100" y="221908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</a:t>
            </a:r>
            <a:r>
              <a:rPr lang="en-US" b="1" u="sng" dirty="0" smtClean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 smtClean="0">
                <a:latin typeface="Times New Roman" pitchFamily="18" charset="0"/>
              </a:rPr>
              <a:t> Do exercises on workbook.</a:t>
            </a:r>
            <a:endParaRPr lang="en-US" altLang="en-US" sz="2800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151" y="52475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384300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1956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5" y="1121653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847968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127000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81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6900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239601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5896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1739470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8" y="3340100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3311759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1272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funny,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food, get lucky money,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visit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,…..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24200" y="2133600"/>
            <a:ext cx="6705600" cy="4572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62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304309" y="3008531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1774375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0" y="4131109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2" y="4157705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9414" y="511409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27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470" y="2708543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859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02738" y="1186934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9758" y="1656834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77338" y="2114034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90038" y="2584432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246639" y="123565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9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2459" y="3017770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9038" y="1199634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4129344" y="212313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5101" y="166146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339" y="2596401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88" y="298699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5427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01" y="4183811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60242" y="248752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7864" y="3057227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58642" y="3587645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627701" y="196551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426" y="4247312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4236926" y="3092836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638" y="2471621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926" y="3613646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8638" y="195012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9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99479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5486" y="667448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886" y="7483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86" y="3948817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 What </a:t>
            </a:r>
            <a:r>
              <a:rPr lang="en-GB" sz="2000" dirty="0"/>
              <a:t>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2443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2716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0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4. We </a:t>
            </a:r>
            <a:r>
              <a:rPr lang="en-GB" b="1" dirty="0">
                <a:solidFill>
                  <a:srgbClr val="FF0000"/>
                </a:solidFill>
              </a:rPr>
              <a:t>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3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716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 Yes</a:t>
            </a:r>
            <a:r>
              <a:rPr lang="en-GB" b="1" dirty="0">
                <a:solidFill>
                  <a:srgbClr val="FF0000"/>
                </a:solidFill>
              </a:rPr>
              <a:t>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51" y="305236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86" y="43286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7625" y="712028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6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6454" y="15117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6454" y="24646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6454" y="34175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827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682</Words>
  <Application>Microsoft Office PowerPoint</Application>
  <PresentationFormat>On-screen Show (4:3)</PresentationFormat>
  <Paragraphs>132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.VnBodoniH</vt:lpstr>
      <vt:lpstr>.VnVogue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88</cp:revision>
  <dcterms:created xsi:type="dcterms:W3CDTF">2020-12-09T02:04:09Z</dcterms:created>
  <dcterms:modified xsi:type="dcterms:W3CDTF">2024-10-03T04:21:01Z</dcterms:modified>
</cp:coreProperties>
</file>