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4" r:id="rId1"/>
    <p:sldMasterId id="2147483786" r:id="rId2"/>
    <p:sldMasterId id="2147483798" r:id="rId3"/>
    <p:sldMasterId id="2147483810" r:id="rId4"/>
    <p:sldMasterId id="2147483822" r:id="rId5"/>
  </p:sldMasterIdLst>
  <p:notesMasterIdLst>
    <p:notesMasterId r:id="rId22"/>
  </p:notesMasterIdLst>
  <p:sldIdLst>
    <p:sldId id="311" r:id="rId6"/>
    <p:sldId id="296" r:id="rId7"/>
    <p:sldId id="280" r:id="rId8"/>
    <p:sldId id="274" r:id="rId9"/>
    <p:sldId id="281" r:id="rId10"/>
    <p:sldId id="283" r:id="rId11"/>
    <p:sldId id="284" r:id="rId12"/>
    <p:sldId id="285" r:id="rId13"/>
    <p:sldId id="286" r:id="rId14"/>
    <p:sldId id="287" r:id="rId15"/>
    <p:sldId id="289" r:id="rId16"/>
    <p:sldId id="291" r:id="rId17"/>
    <p:sldId id="269" r:id="rId18"/>
    <p:sldId id="292" r:id="rId19"/>
    <p:sldId id="293" r:id="rId20"/>
    <p:sldId id="29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0021"/>
    <a:srgbClr val="70B2E2"/>
    <a:srgbClr val="FFDC17"/>
    <a:srgbClr val="F0AE42"/>
    <a:srgbClr val="FFCC00"/>
    <a:srgbClr val="00683F"/>
    <a:srgbClr val="FF33CC"/>
    <a:srgbClr val="F56D22"/>
    <a:srgbClr val="FC694A"/>
    <a:srgbClr val="59CA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55" autoAdjust="0"/>
    <p:restoredTop sz="95033" autoAdjust="0"/>
  </p:normalViewPr>
  <p:slideViewPr>
    <p:cSldViewPr snapToGrid="0">
      <p:cViewPr varScale="1">
        <p:scale>
          <a:sx n="76" d="100"/>
          <a:sy n="76" d="100"/>
        </p:scale>
        <p:origin x="220" y="3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6033C6-B6EF-4ACA-8F49-BEE26B131C1D}" type="datetimeFigureOut">
              <a:rPr lang="en-US" smtClean="0"/>
              <a:t>3/14/2025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E2582A-F079-47F3-8470-D65EB27A3FCA}" type="slidenum">
              <a:rPr lang="en-US" smtClean="0"/>
              <a:t>‹#›</a:t>
            </a:fld>
            <a:endParaRPr lang="en-US"/>
          </a:p>
        </p:txBody>
      </p:sp>
    </p:spTree>
    <p:extLst>
      <p:ext uri="{BB962C8B-B14F-4D97-AF65-F5344CB8AC3E}">
        <p14:creationId xmlns:p14="http://schemas.microsoft.com/office/powerpoint/2010/main" val="2095484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D248E98-4F9C-4F01-A2E4-36C3243D25F8}"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943794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E2582A-F079-47F3-8470-D65EB27A3FCA}" type="slidenum">
              <a:rPr lang="en-US" smtClean="0"/>
              <a:t>6</a:t>
            </a:fld>
            <a:endParaRPr lang="en-US"/>
          </a:p>
        </p:txBody>
      </p:sp>
    </p:spTree>
    <p:extLst>
      <p:ext uri="{BB962C8B-B14F-4D97-AF65-F5344CB8AC3E}">
        <p14:creationId xmlns:p14="http://schemas.microsoft.com/office/powerpoint/2010/main" val="40260275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E2582A-F079-47F3-8470-D65EB27A3FCA}" type="slidenum">
              <a:rPr lang="en-US" smtClean="0"/>
              <a:t>7</a:t>
            </a:fld>
            <a:endParaRPr lang="en-US"/>
          </a:p>
        </p:txBody>
      </p:sp>
    </p:spTree>
    <p:extLst>
      <p:ext uri="{BB962C8B-B14F-4D97-AF65-F5344CB8AC3E}">
        <p14:creationId xmlns:p14="http://schemas.microsoft.com/office/powerpoint/2010/main" val="13325204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E2582A-F079-47F3-8470-D65EB27A3FCA}" type="slidenum">
              <a:rPr lang="en-US" smtClean="0"/>
              <a:t>8</a:t>
            </a:fld>
            <a:endParaRPr lang="en-US"/>
          </a:p>
        </p:txBody>
      </p:sp>
    </p:spTree>
    <p:extLst>
      <p:ext uri="{BB962C8B-B14F-4D97-AF65-F5344CB8AC3E}">
        <p14:creationId xmlns:p14="http://schemas.microsoft.com/office/powerpoint/2010/main" val="12415588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E2582A-F079-47F3-8470-D65EB27A3FCA}" type="slidenum">
              <a:rPr lang="en-US" smtClean="0"/>
              <a:t>9</a:t>
            </a:fld>
            <a:endParaRPr lang="en-US"/>
          </a:p>
        </p:txBody>
      </p:sp>
    </p:spTree>
    <p:extLst>
      <p:ext uri="{BB962C8B-B14F-4D97-AF65-F5344CB8AC3E}">
        <p14:creationId xmlns:p14="http://schemas.microsoft.com/office/powerpoint/2010/main" val="17274887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E2582A-F079-47F3-8470-D65EB27A3FCA}" type="slidenum">
              <a:rPr lang="en-US" smtClean="0"/>
              <a:t>10</a:t>
            </a:fld>
            <a:endParaRPr lang="en-US"/>
          </a:p>
        </p:txBody>
      </p:sp>
    </p:spTree>
    <p:extLst>
      <p:ext uri="{BB962C8B-B14F-4D97-AF65-F5344CB8AC3E}">
        <p14:creationId xmlns:p14="http://schemas.microsoft.com/office/powerpoint/2010/main" val="41656002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E2582A-F079-47F3-8470-D65EB27A3FCA}" type="slidenum">
              <a:rPr lang="en-US" smtClean="0"/>
              <a:t>11</a:t>
            </a:fld>
            <a:endParaRPr lang="en-US"/>
          </a:p>
        </p:txBody>
      </p:sp>
    </p:spTree>
    <p:extLst>
      <p:ext uri="{BB962C8B-B14F-4D97-AF65-F5344CB8AC3E}">
        <p14:creationId xmlns:p14="http://schemas.microsoft.com/office/powerpoint/2010/main" val="41645448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011C3E-8D59-4B87-B56C-E94D4BA2B6F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E2582A-F079-47F3-8470-D65EB27A3FCA}" type="slidenum">
              <a:rPr lang="en-US" smtClean="0"/>
              <a:t>16</a:t>
            </a:fld>
            <a:endParaRPr lang="en-US"/>
          </a:p>
        </p:txBody>
      </p:sp>
    </p:spTree>
    <p:extLst>
      <p:ext uri="{BB962C8B-B14F-4D97-AF65-F5344CB8AC3E}">
        <p14:creationId xmlns:p14="http://schemas.microsoft.com/office/powerpoint/2010/main" val="4827868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912629" y="1371600"/>
            <a:ext cx="5935540" cy="2696866"/>
          </a:xfrm>
        </p:spPr>
        <p:txBody>
          <a:bodyPr anchor="t">
            <a:normAutofit/>
          </a:bodyPr>
          <a:lstStyle>
            <a:lvl1pPr algn="l">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912629" y="4584879"/>
            <a:ext cx="5935540" cy="1287887"/>
          </a:xfrm>
        </p:spPr>
        <p:txBody>
          <a:bodyPr anchor="b">
            <a:normAutofit/>
          </a:bodyPr>
          <a:lstStyle>
            <a:lvl1pPr marL="0" indent="0" algn="l">
              <a:lnSpc>
                <a:spcPct val="13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F07CD3FD-BE54-4400-942B-C6C15AA73DFD}" type="datetimeFigureOut">
              <a:rPr lang="en-US" smtClean="0"/>
              <a:t>3/14/2025</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2949095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F07CD3FD-BE54-4400-942B-C6C15AA73DFD}" type="datetimeFigureOut">
              <a:rPr lang="en-US" smtClean="0"/>
              <a:t>3/14/2025</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84617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198077" y="1401097"/>
            <a:ext cx="2155722" cy="4775865"/>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838200" y="1401097"/>
            <a:ext cx="8232058" cy="47758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F07CD3FD-BE54-4400-942B-C6C15AA73DFD}" type="datetimeFigureOut">
              <a:rPr lang="en-US" smtClean="0"/>
              <a:t>3/14/2025</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6956304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ACECC-1265-BF1F-5454-B979F9D777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E364A6-DA79-6A7C-77DB-9A28CB6B31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FE4005-5BA2-95AA-832A-4EF3A66723BE}"/>
              </a:ext>
            </a:extLst>
          </p:cNvPr>
          <p:cNvSpPr>
            <a:spLocks noGrp="1"/>
          </p:cNvSpPr>
          <p:nvPr>
            <p:ph type="dt" sz="half" idx="10"/>
          </p:nvPr>
        </p:nvSpPr>
        <p:spPr/>
        <p:txBody>
          <a:bodyPr/>
          <a:lstStyle/>
          <a:p>
            <a:fld id="{7AC25B46-BDF4-4D48-B2F1-14DF231B61C2}" type="datetimeFigureOut">
              <a:rPr lang="en-US" smtClean="0"/>
              <a:t>3/14/2025</a:t>
            </a:fld>
            <a:endParaRPr lang="en-US"/>
          </a:p>
        </p:txBody>
      </p:sp>
      <p:sp>
        <p:nvSpPr>
          <p:cNvPr id="5" name="Footer Placeholder 4">
            <a:extLst>
              <a:ext uri="{FF2B5EF4-FFF2-40B4-BE49-F238E27FC236}">
                <a16:creationId xmlns:a16="http://schemas.microsoft.com/office/drawing/2014/main" id="{0125B0BB-1A15-9EFA-4311-0615FAE030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159E74-471C-B456-BE3C-917F2383D05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1318317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018A3-B1C8-DAE6-A16C-9A132AD70A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7264B7-3F8D-9FB5-F77E-90994A920C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4201A4-EC11-F812-5882-E6AC934CD8E5}"/>
              </a:ext>
            </a:extLst>
          </p:cNvPr>
          <p:cNvSpPr>
            <a:spLocks noGrp="1"/>
          </p:cNvSpPr>
          <p:nvPr>
            <p:ph type="dt" sz="half" idx="10"/>
          </p:nvPr>
        </p:nvSpPr>
        <p:spPr/>
        <p:txBody>
          <a:bodyPr/>
          <a:lstStyle/>
          <a:p>
            <a:fld id="{7AC25B46-BDF4-4D48-B2F1-14DF231B61C2}" type="datetimeFigureOut">
              <a:rPr lang="en-US" smtClean="0"/>
              <a:t>3/14/2025</a:t>
            </a:fld>
            <a:endParaRPr lang="en-US"/>
          </a:p>
        </p:txBody>
      </p:sp>
      <p:sp>
        <p:nvSpPr>
          <p:cNvPr id="5" name="Footer Placeholder 4">
            <a:extLst>
              <a:ext uri="{FF2B5EF4-FFF2-40B4-BE49-F238E27FC236}">
                <a16:creationId xmlns:a16="http://schemas.microsoft.com/office/drawing/2014/main" id="{1D9C2E05-27BC-4BFC-6DB6-D2BAA0DC37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94D1AD-AD03-E997-FF14-2E0548B43A1E}"/>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9512088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5285B-021A-2FD5-9A86-19CC6EB7FF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0519C7-B42B-9654-CA95-E92A2A0DE9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CD1E7B0-CAA0-F8CF-C26D-E5A3DE2F6A4B}"/>
              </a:ext>
            </a:extLst>
          </p:cNvPr>
          <p:cNvSpPr>
            <a:spLocks noGrp="1"/>
          </p:cNvSpPr>
          <p:nvPr>
            <p:ph type="dt" sz="half" idx="10"/>
          </p:nvPr>
        </p:nvSpPr>
        <p:spPr/>
        <p:txBody>
          <a:bodyPr/>
          <a:lstStyle/>
          <a:p>
            <a:fld id="{7AC25B46-BDF4-4D48-B2F1-14DF231B61C2}" type="datetimeFigureOut">
              <a:rPr lang="en-US" smtClean="0"/>
              <a:t>3/14/2025</a:t>
            </a:fld>
            <a:endParaRPr lang="en-US"/>
          </a:p>
        </p:txBody>
      </p:sp>
      <p:sp>
        <p:nvSpPr>
          <p:cNvPr id="5" name="Footer Placeholder 4">
            <a:extLst>
              <a:ext uri="{FF2B5EF4-FFF2-40B4-BE49-F238E27FC236}">
                <a16:creationId xmlns:a16="http://schemas.microsoft.com/office/drawing/2014/main" id="{CEEE2E3A-F6EB-7043-C37A-E5C6EEA1E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3666EB-808B-993D-696E-65DCC13FCAB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34153024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7D9BA-8D14-CA11-2836-3C9EF56F01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9C703A-C888-407B-00AA-C9B842785D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7FD341-0C27-4CCB-95AE-F170641B68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DDCEC6-13CF-F039-ECB1-8623DD3244DF}"/>
              </a:ext>
            </a:extLst>
          </p:cNvPr>
          <p:cNvSpPr>
            <a:spLocks noGrp="1"/>
          </p:cNvSpPr>
          <p:nvPr>
            <p:ph type="dt" sz="half" idx="10"/>
          </p:nvPr>
        </p:nvSpPr>
        <p:spPr/>
        <p:txBody>
          <a:bodyPr/>
          <a:lstStyle/>
          <a:p>
            <a:fld id="{7AC25B46-BDF4-4D48-B2F1-14DF231B61C2}" type="datetimeFigureOut">
              <a:rPr lang="en-US" smtClean="0"/>
              <a:t>3/14/2025</a:t>
            </a:fld>
            <a:endParaRPr lang="en-US"/>
          </a:p>
        </p:txBody>
      </p:sp>
      <p:sp>
        <p:nvSpPr>
          <p:cNvPr id="6" name="Footer Placeholder 5">
            <a:extLst>
              <a:ext uri="{FF2B5EF4-FFF2-40B4-BE49-F238E27FC236}">
                <a16:creationId xmlns:a16="http://schemas.microsoft.com/office/drawing/2014/main" id="{6CC49B14-D2F6-9E83-0414-1A6EC1CFA1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494273-652C-0D4D-E420-9FF1D9C4D1A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7767887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0F457-0B38-F87A-E4FE-D861E59E72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2B4CAF-76D6-8F97-51B2-DE18043536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BDF713-9BBD-37A6-743A-771BB754CD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0AC206-1C3F-6FE9-2AB4-84D820C3C8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2B1E67-0EF5-C77B-AF37-91FC8D31B6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8BCBB4-1AB5-891F-804F-B8D75389FC4C}"/>
              </a:ext>
            </a:extLst>
          </p:cNvPr>
          <p:cNvSpPr>
            <a:spLocks noGrp="1"/>
          </p:cNvSpPr>
          <p:nvPr>
            <p:ph type="dt" sz="half" idx="10"/>
          </p:nvPr>
        </p:nvSpPr>
        <p:spPr/>
        <p:txBody>
          <a:bodyPr/>
          <a:lstStyle/>
          <a:p>
            <a:fld id="{7AC25B46-BDF4-4D48-B2F1-14DF231B61C2}" type="datetimeFigureOut">
              <a:rPr lang="en-US" smtClean="0"/>
              <a:t>3/14/2025</a:t>
            </a:fld>
            <a:endParaRPr lang="en-US"/>
          </a:p>
        </p:txBody>
      </p:sp>
      <p:sp>
        <p:nvSpPr>
          <p:cNvPr id="8" name="Footer Placeholder 7">
            <a:extLst>
              <a:ext uri="{FF2B5EF4-FFF2-40B4-BE49-F238E27FC236}">
                <a16:creationId xmlns:a16="http://schemas.microsoft.com/office/drawing/2014/main" id="{41F1AA98-4E3D-1BE2-B6A4-7969DC2669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3878BE-23AA-0213-9C62-B1743B5FE15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4343388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5379B-FC85-FA3D-5002-C3413ACC86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A6454E-613C-ED81-C48F-AF2D4B9AACC5}"/>
              </a:ext>
            </a:extLst>
          </p:cNvPr>
          <p:cNvSpPr>
            <a:spLocks noGrp="1"/>
          </p:cNvSpPr>
          <p:nvPr>
            <p:ph type="dt" sz="half" idx="10"/>
          </p:nvPr>
        </p:nvSpPr>
        <p:spPr/>
        <p:txBody>
          <a:bodyPr/>
          <a:lstStyle/>
          <a:p>
            <a:fld id="{7AC25B46-BDF4-4D48-B2F1-14DF231B61C2}" type="datetimeFigureOut">
              <a:rPr lang="en-US" smtClean="0"/>
              <a:t>3/14/2025</a:t>
            </a:fld>
            <a:endParaRPr lang="en-US"/>
          </a:p>
        </p:txBody>
      </p:sp>
      <p:sp>
        <p:nvSpPr>
          <p:cNvPr id="4" name="Footer Placeholder 3">
            <a:extLst>
              <a:ext uri="{FF2B5EF4-FFF2-40B4-BE49-F238E27FC236}">
                <a16:creationId xmlns:a16="http://schemas.microsoft.com/office/drawing/2014/main" id="{8AB26971-D004-52C7-5D60-4FCB53DCAA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A066382-F80B-6BF3-CAED-F2964A177EE1}"/>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8568480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3A5AA8-72BB-4177-7E80-3FF0E753FB57}"/>
              </a:ext>
            </a:extLst>
          </p:cNvPr>
          <p:cNvSpPr>
            <a:spLocks noGrp="1"/>
          </p:cNvSpPr>
          <p:nvPr>
            <p:ph type="dt" sz="half" idx="10"/>
          </p:nvPr>
        </p:nvSpPr>
        <p:spPr/>
        <p:txBody>
          <a:bodyPr/>
          <a:lstStyle/>
          <a:p>
            <a:fld id="{7AC25B46-BDF4-4D48-B2F1-14DF231B61C2}" type="datetimeFigureOut">
              <a:rPr lang="en-US" smtClean="0"/>
              <a:t>3/14/2025</a:t>
            </a:fld>
            <a:endParaRPr lang="en-US"/>
          </a:p>
        </p:txBody>
      </p:sp>
      <p:sp>
        <p:nvSpPr>
          <p:cNvPr id="3" name="Footer Placeholder 2">
            <a:extLst>
              <a:ext uri="{FF2B5EF4-FFF2-40B4-BE49-F238E27FC236}">
                <a16:creationId xmlns:a16="http://schemas.microsoft.com/office/drawing/2014/main" id="{0E802FCC-63E8-8460-0171-AEA15F38FF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15BF3D8-7913-A908-3141-38CF459BC7E2}"/>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4254324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CECC1-978E-73C3-C99E-8862B7D763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B0F6DC4-A6A6-72F2-82DD-9E5039F1E4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388A88-8472-2AC2-71CB-FF972A819C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E701FA-1478-1E54-AAC9-9BA5D194E31D}"/>
              </a:ext>
            </a:extLst>
          </p:cNvPr>
          <p:cNvSpPr>
            <a:spLocks noGrp="1"/>
          </p:cNvSpPr>
          <p:nvPr>
            <p:ph type="dt" sz="half" idx="10"/>
          </p:nvPr>
        </p:nvSpPr>
        <p:spPr/>
        <p:txBody>
          <a:bodyPr/>
          <a:lstStyle/>
          <a:p>
            <a:fld id="{7AC25B46-BDF4-4D48-B2F1-14DF231B61C2}" type="datetimeFigureOut">
              <a:rPr lang="en-US" smtClean="0"/>
              <a:t>3/14/2025</a:t>
            </a:fld>
            <a:endParaRPr lang="en-US"/>
          </a:p>
        </p:txBody>
      </p:sp>
      <p:sp>
        <p:nvSpPr>
          <p:cNvPr id="6" name="Footer Placeholder 5">
            <a:extLst>
              <a:ext uri="{FF2B5EF4-FFF2-40B4-BE49-F238E27FC236}">
                <a16:creationId xmlns:a16="http://schemas.microsoft.com/office/drawing/2014/main" id="{D2AB99E5-E756-4DC8-F752-DCFB82C0D0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0565FF-7EB9-1626-B641-1AEEC6F1A3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094574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F07CD3FD-BE54-4400-942B-C6C15AA73DFD}" type="datetimeFigureOut">
              <a:rPr lang="en-US" smtClean="0"/>
              <a:t>3/14/2025</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20168802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ED1A2-26B5-2A1B-49BE-50CABEF46F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451082-C6FD-F739-9380-E06C76D7B4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4DA92F-1D7D-09B4-6D5D-4020112062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C44399-3269-CF14-352D-CF5747C063C6}"/>
              </a:ext>
            </a:extLst>
          </p:cNvPr>
          <p:cNvSpPr>
            <a:spLocks noGrp="1"/>
          </p:cNvSpPr>
          <p:nvPr>
            <p:ph type="dt" sz="half" idx="10"/>
          </p:nvPr>
        </p:nvSpPr>
        <p:spPr/>
        <p:txBody>
          <a:bodyPr/>
          <a:lstStyle/>
          <a:p>
            <a:fld id="{7AC25B46-BDF4-4D48-B2F1-14DF231B61C2}" type="datetimeFigureOut">
              <a:rPr lang="en-US" smtClean="0"/>
              <a:t>3/14/2025</a:t>
            </a:fld>
            <a:endParaRPr lang="en-US"/>
          </a:p>
        </p:txBody>
      </p:sp>
      <p:sp>
        <p:nvSpPr>
          <p:cNvPr id="6" name="Footer Placeholder 5">
            <a:extLst>
              <a:ext uri="{FF2B5EF4-FFF2-40B4-BE49-F238E27FC236}">
                <a16:creationId xmlns:a16="http://schemas.microsoft.com/office/drawing/2014/main" id="{C06A0F7B-AEC5-054C-7D55-8A705A39C3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5DDA33-0BA2-9F6D-F560-00B7C913D9F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6932126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972D1-4D6E-2E6C-43FF-6411E98F84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0DF401-0017-DED8-BEFA-5426830995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C92554-CB63-67A8-7796-3A73B357192F}"/>
              </a:ext>
            </a:extLst>
          </p:cNvPr>
          <p:cNvSpPr>
            <a:spLocks noGrp="1"/>
          </p:cNvSpPr>
          <p:nvPr>
            <p:ph type="dt" sz="half" idx="10"/>
          </p:nvPr>
        </p:nvSpPr>
        <p:spPr/>
        <p:txBody>
          <a:bodyPr/>
          <a:lstStyle/>
          <a:p>
            <a:fld id="{7AC25B46-BDF4-4D48-B2F1-14DF231B61C2}" type="datetimeFigureOut">
              <a:rPr lang="en-US" smtClean="0"/>
              <a:t>3/14/2025</a:t>
            </a:fld>
            <a:endParaRPr lang="en-US"/>
          </a:p>
        </p:txBody>
      </p:sp>
      <p:sp>
        <p:nvSpPr>
          <p:cNvPr id="5" name="Footer Placeholder 4">
            <a:extLst>
              <a:ext uri="{FF2B5EF4-FFF2-40B4-BE49-F238E27FC236}">
                <a16:creationId xmlns:a16="http://schemas.microsoft.com/office/drawing/2014/main" id="{B52B0A0B-CDCC-A0D6-FA39-BE488445A8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9EA187-4F09-68EF-1860-A9A651803A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7597239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1A5F81-491D-AD15-EB8D-18884DFE7D1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1E1119-2A58-8794-C730-7FE1FD0135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8F6F71-9D1F-C832-3152-1551C3C1A5C6}"/>
              </a:ext>
            </a:extLst>
          </p:cNvPr>
          <p:cNvSpPr>
            <a:spLocks noGrp="1"/>
          </p:cNvSpPr>
          <p:nvPr>
            <p:ph type="dt" sz="half" idx="10"/>
          </p:nvPr>
        </p:nvSpPr>
        <p:spPr/>
        <p:txBody>
          <a:bodyPr/>
          <a:lstStyle/>
          <a:p>
            <a:fld id="{7AC25B46-BDF4-4D48-B2F1-14DF231B61C2}" type="datetimeFigureOut">
              <a:rPr lang="en-US" smtClean="0"/>
              <a:t>3/14/2025</a:t>
            </a:fld>
            <a:endParaRPr lang="en-US"/>
          </a:p>
        </p:txBody>
      </p:sp>
      <p:sp>
        <p:nvSpPr>
          <p:cNvPr id="5" name="Footer Placeholder 4">
            <a:extLst>
              <a:ext uri="{FF2B5EF4-FFF2-40B4-BE49-F238E27FC236}">
                <a16:creationId xmlns:a16="http://schemas.microsoft.com/office/drawing/2014/main" id="{383B128E-2F2F-50A6-0113-497C1323AC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B1FD5A-0512-2D79-62A4-09F9E2A9FD89}"/>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8060649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8E96E9AE-D825-4BD0-BE5A-45DB0766ABA4}" type="datetimeFigureOut">
              <a:rPr lang="vi-VN" smtClean="0"/>
              <a:pPr/>
              <a:t>14/03/2025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CC31CC28-F2B6-4965-B7FC-4FA9EABECE12}" type="slidenum">
              <a:rPr lang="vi-VN" smtClean="0"/>
              <a:pPr/>
              <a:t>‹#›</a:t>
            </a:fld>
            <a:endParaRPr lang="vi-VN"/>
          </a:p>
        </p:txBody>
      </p:sp>
    </p:spTree>
    <p:extLst>
      <p:ext uri="{BB962C8B-B14F-4D97-AF65-F5344CB8AC3E}">
        <p14:creationId xmlns:p14="http://schemas.microsoft.com/office/powerpoint/2010/main" val="37828934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8E96E9AE-D825-4BD0-BE5A-45DB0766ABA4}" type="datetimeFigureOut">
              <a:rPr lang="vi-VN" smtClean="0"/>
              <a:pPr/>
              <a:t>14/03/2025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CC31CC28-F2B6-4965-B7FC-4FA9EABECE12}" type="slidenum">
              <a:rPr lang="vi-VN" smtClean="0"/>
              <a:pPr/>
              <a:t>‹#›</a:t>
            </a:fld>
            <a:endParaRPr lang="vi-VN"/>
          </a:p>
        </p:txBody>
      </p:sp>
    </p:spTree>
    <p:extLst>
      <p:ext uri="{BB962C8B-B14F-4D97-AF65-F5344CB8AC3E}">
        <p14:creationId xmlns:p14="http://schemas.microsoft.com/office/powerpoint/2010/main" val="8568343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96E9AE-D825-4BD0-BE5A-45DB0766ABA4}" type="datetimeFigureOut">
              <a:rPr lang="vi-VN" smtClean="0"/>
              <a:pPr/>
              <a:t>14/03/2025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CC31CC28-F2B6-4965-B7FC-4FA9EABECE12}" type="slidenum">
              <a:rPr lang="vi-VN" smtClean="0"/>
              <a:pPr/>
              <a:t>‹#›</a:t>
            </a:fld>
            <a:endParaRPr lang="vi-VN"/>
          </a:p>
        </p:txBody>
      </p:sp>
    </p:spTree>
    <p:extLst>
      <p:ext uri="{BB962C8B-B14F-4D97-AF65-F5344CB8AC3E}">
        <p14:creationId xmlns:p14="http://schemas.microsoft.com/office/powerpoint/2010/main" val="35177464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8E96E9AE-D825-4BD0-BE5A-45DB0766ABA4}" type="datetimeFigureOut">
              <a:rPr lang="vi-VN" smtClean="0"/>
              <a:pPr/>
              <a:t>14/03/2025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CC31CC28-F2B6-4965-B7FC-4FA9EABECE12}" type="slidenum">
              <a:rPr lang="vi-VN" smtClean="0"/>
              <a:pPr/>
              <a:t>‹#›</a:t>
            </a:fld>
            <a:endParaRPr lang="vi-VN"/>
          </a:p>
        </p:txBody>
      </p:sp>
    </p:spTree>
    <p:extLst>
      <p:ext uri="{BB962C8B-B14F-4D97-AF65-F5344CB8AC3E}">
        <p14:creationId xmlns:p14="http://schemas.microsoft.com/office/powerpoint/2010/main" val="28513837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8E96E9AE-D825-4BD0-BE5A-45DB0766ABA4}" type="datetimeFigureOut">
              <a:rPr lang="vi-VN" smtClean="0"/>
              <a:pPr/>
              <a:t>14/03/2025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CC31CC28-F2B6-4965-B7FC-4FA9EABECE12}" type="slidenum">
              <a:rPr lang="vi-VN" smtClean="0"/>
              <a:pPr/>
              <a:t>‹#›</a:t>
            </a:fld>
            <a:endParaRPr lang="vi-VN"/>
          </a:p>
        </p:txBody>
      </p:sp>
    </p:spTree>
    <p:extLst>
      <p:ext uri="{BB962C8B-B14F-4D97-AF65-F5344CB8AC3E}">
        <p14:creationId xmlns:p14="http://schemas.microsoft.com/office/powerpoint/2010/main" val="22800087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8E96E9AE-D825-4BD0-BE5A-45DB0766ABA4}" type="datetimeFigureOut">
              <a:rPr lang="vi-VN" smtClean="0"/>
              <a:pPr/>
              <a:t>14/03/2025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CC31CC28-F2B6-4965-B7FC-4FA9EABECE12}" type="slidenum">
              <a:rPr lang="vi-VN" smtClean="0"/>
              <a:pPr/>
              <a:t>‹#›</a:t>
            </a:fld>
            <a:endParaRPr lang="vi-VN"/>
          </a:p>
        </p:txBody>
      </p:sp>
    </p:spTree>
    <p:extLst>
      <p:ext uri="{BB962C8B-B14F-4D97-AF65-F5344CB8AC3E}">
        <p14:creationId xmlns:p14="http://schemas.microsoft.com/office/powerpoint/2010/main" val="14780856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96E9AE-D825-4BD0-BE5A-45DB0766ABA4}" type="datetimeFigureOut">
              <a:rPr lang="vi-VN" smtClean="0"/>
              <a:pPr/>
              <a:t>14/03/2025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CC31CC28-F2B6-4965-B7FC-4FA9EABECE12}" type="slidenum">
              <a:rPr lang="vi-VN" smtClean="0"/>
              <a:pPr/>
              <a:t>‹#›</a:t>
            </a:fld>
            <a:endParaRPr lang="vi-VN"/>
          </a:p>
        </p:txBody>
      </p:sp>
    </p:spTree>
    <p:extLst>
      <p:ext uri="{BB962C8B-B14F-4D97-AF65-F5344CB8AC3E}">
        <p14:creationId xmlns:p14="http://schemas.microsoft.com/office/powerpoint/2010/main" val="2802410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912629" y="1709738"/>
            <a:ext cx="9214884" cy="3159974"/>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912628" y="5018567"/>
            <a:ext cx="7907079" cy="1073889"/>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07CD3FD-BE54-4400-942B-C6C15AA73DFD}" type="datetimeFigureOut">
              <a:rPr lang="en-US" smtClean="0"/>
              <a:t>3/14/2025</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9561389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96E9AE-D825-4BD0-BE5A-45DB0766ABA4}" type="datetimeFigureOut">
              <a:rPr lang="vi-VN" smtClean="0"/>
              <a:pPr/>
              <a:t>14/03/2025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CC31CC28-F2B6-4965-B7FC-4FA9EABECE12}" type="slidenum">
              <a:rPr lang="vi-VN" smtClean="0"/>
              <a:pPr/>
              <a:t>‹#›</a:t>
            </a:fld>
            <a:endParaRPr lang="vi-VN"/>
          </a:p>
        </p:txBody>
      </p:sp>
    </p:spTree>
    <p:extLst>
      <p:ext uri="{BB962C8B-B14F-4D97-AF65-F5344CB8AC3E}">
        <p14:creationId xmlns:p14="http://schemas.microsoft.com/office/powerpoint/2010/main" val="36250094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96E9AE-D825-4BD0-BE5A-45DB0766ABA4}" type="datetimeFigureOut">
              <a:rPr lang="vi-VN" smtClean="0"/>
              <a:pPr/>
              <a:t>14/03/2025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CC31CC28-F2B6-4965-B7FC-4FA9EABECE12}" type="slidenum">
              <a:rPr lang="vi-VN" smtClean="0"/>
              <a:pPr/>
              <a:t>‹#›</a:t>
            </a:fld>
            <a:endParaRPr lang="vi-VN"/>
          </a:p>
        </p:txBody>
      </p:sp>
    </p:spTree>
    <p:extLst>
      <p:ext uri="{BB962C8B-B14F-4D97-AF65-F5344CB8AC3E}">
        <p14:creationId xmlns:p14="http://schemas.microsoft.com/office/powerpoint/2010/main" val="33504846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8E96E9AE-D825-4BD0-BE5A-45DB0766ABA4}" type="datetimeFigureOut">
              <a:rPr lang="vi-VN" smtClean="0"/>
              <a:pPr/>
              <a:t>14/03/2025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CC31CC28-F2B6-4965-B7FC-4FA9EABECE12}" type="slidenum">
              <a:rPr lang="vi-VN" smtClean="0"/>
              <a:pPr/>
              <a:t>‹#›</a:t>
            </a:fld>
            <a:endParaRPr lang="vi-VN"/>
          </a:p>
        </p:txBody>
      </p:sp>
    </p:spTree>
    <p:extLst>
      <p:ext uri="{BB962C8B-B14F-4D97-AF65-F5344CB8AC3E}">
        <p14:creationId xmlns:p14="http://schemas.microsoft.com/office/powerpoint/2010/main" val="28658960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8E96E9AE-D825-4BD0-BE5A-45DB0766ABA4}" type="datetimeFigureOut">
              <a:rPr lang="vi-VN" smtClean="0"/>
              <a:pPr/>
              <a:t>14/03/2025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CC31CC28-F2B6-4965-B7FC-4FA9EABECE12}" type="slidenum">
              <a:rPr lang="vi-VN" smtClean="0"/>
              <a:pPr/>
              <a:t>‹#›</a:t>
            </a:fld>
            <a:endParaRPr lang="vi-VN"/>
          </a:p>
        </p:txBody>
      </p:sp>
    </p:spTree>
    <p:extLst>
      <p:ext uri="{BB962C8B-B14F-4D97-AF65-F5344CB8AC3E}">
        <p14:creationId xmlns:p14="http://schemas.microsoft.com/office/powerpoint/2010/main" val="15615868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8E96E9AE-D825-4BD0-BE5A-45DB0766ABA4}" type="datetimeFigureOut">
              <a:rPr lang="vi-VN" smtClean="0">
                <a:solidFill>
                  <a:prstClr val="black">
                    <a:tint val="75000"/>
                  </a:prstClr>
                </a:solidFill>
              </a:rPr>
              <a:pPr/>
              <a:t>14/03/2025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CC31CC28-F2B6-4965-B7FC-4FA9EABECE1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5533060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8E96E9AE-D825-4BD0-BE5A-45DB0766ABA4}" type="datetimeFigureOut">
              <a:rPr lang="vi-VN" smtClean="0">
                <a:solidFill>
                  <a:prstClr val="black">
                    <a:tint val="75000"/>
                  </a:prstClr>
                </a:solidFill>
              </a:rPr>
              <a:pPr/>
              <a:t>14/03/2025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CC31CC28-F2B6-4965-B7FC-4FA9EABECE1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111748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96E9AE-D825-4BD0-BE5A-45DB0766ABA4}" type="datetimeFigureOut">
              <a:rPr lang="vi-VN" smtClean="0">
                <a:solidFill>
                  <a:prstClr val="black">
                    <a:tint val="75000"/>
                  </a:prstClr>
                </a:solidFill>
              </a:rPr>
              <a:pPr/>
              <a:t>14/03/2025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CC31CC28-F2B6-4965-B7FC-4FA9EABECE1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3459869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8E96E9AE-D825-4BD0-BE5A-45DB0766ABA4}" type="datetimeFigureOut">
              <a:rPr lang="vi-VN" smtClean="0">
                <a:solidFill>
                  <a:prstClr val="black">
                    <a:tint val="75000"/>
                  </a:prstClr>
                </a:solidFill>
              </a:rPr>
              <a:pPr/>
              <a:t>14/03/2025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CC31CC28-F2B6-4965-B7FC-4FA9EABECE1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876422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8E96E9AE-D825-4BD0-BE5A-45DB0766ABA4}" type="datetimeFigureOut">
              <a:rPr lang="vi-VN" smtClean="0">
                <a:solidFill>
                  <a:prstClr val="black">
                    <a:tint val="75000"/>
                  </a:prstClr>
                </a:solidFill>
              </a:rPr>
              <a:pPr/>
              <a:t>14/03/2025</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CC31CC28-F2B6-4965-B7FC-4FA9EABECE1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9019578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8E96E9AE-D825-4BD0-BE5A-45DB0766ABA4}" type="datetimeFigureOut">
              <a:rPr lang="vi-VN" smtClean="0">
                <a:solidFill>
                  <a:prstClr val="black">
                    <a:tint val="75000"/>
                  </a:prstClr>
                </a:solidFill>
              </a:rPr>
              <a:pPr/>
              <a:t>14/03/2025</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CC31CC28-F2B6-4965-B7FC-4FA9EABECE1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3599199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914400" y="2849526"/>
            <a:ext cx="5105400" cy="32104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172200" y="2849526"/>
            <a:ext cx="5105400" cy="3210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F07CD3FD-BE54-4400-942B-C6C15AA73DFD}" type="datetimeFigureOut">
              <a:rPr lang="en-US" smtClean="0"/>
              <a:t>3/14/2025</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6582794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96E9AE-D825-4BD0-BE5A-45DB0766ABA4}" type="datetimeFigureOut">
              <a:rPr lang="vi-VN" smtClean="0">
                <a:solidFill>
                  <a:prstClr val="black">
                    <a:tint val="75000"/>
                  </a:prstClr>
                </a:solidFill>
              </a:rPr>
              <a:pPr/>
              <a:t>14/03/2025</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CC31CC28-F2B6-4965-B7FC-4FA9EABECE1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8099541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96E9AE-D825-4BD0-BE5A-45DB0766ABA4}" type="datetimeFigureOut">
              <a:rPr lang="vi-VN" smtClean="0">
                <a:solidFill>
                  <a:prstClr val="black">
                    <a:tint val="75000"/>
                  </a:prstClr>
                </a:solidFill>
              </a:rPr>
              <a:pPr/>
              <a:t>14/03/2025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CC31CC28-F2B6-4965-B7FC-4FA9EABECE1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4040341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96E9AE-D825-4BD0-BE5A-45DB0766ABA4}" type="datetimeFigureOut">
              <a:rPr lang="vi-VN" smtClean="0">
                <a:solidFill>
                  <a:prstClr val="black">
                    <a:tint val="75000"/>
                  </a:prstClr>
                </a:solidFill>
              </a:rPr>
              <a:pPr/>
              <a:t>14/03/2025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CC31CC28-F2B6-4965-B7FC-4FA9EABECE1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2500989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8E96E9AE-D825-4BD0-BE5A-45DB0766ABA4}" type="datetimeFigureOut">
              <a:rPr lang="vi-VN" smtClean="0">
                <a:solidFill>
                  <a:prstClr val="black">
                    <a:tint val="75000"/>
                  </a:prstClr>
                </a:solidFill>
              </a:rPr>
              <a:pPr/>
              <a:t>14/03/2025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CC31CC28-F2B6-4965-B7FC-4FA9EABECE1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9514608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8E96E9AE-D825-4BD0-BE5A-45DB0766ABA4}" type="datetimeFigureOut">
              <a:rPr lang="vi-VN" smtClean="0">
                <a:solidFill>
                  <a:prstClr val="black">
                    <a:tint val="75000"/>
                  </a:prstClr>
                </a:solidFill>
              </a:rPr>
              <a:pPr/>
              <a:t>14/03/2025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CC31CC28-F2B6-4965-B7FC-4FA9EABECE1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1177737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p:spPr>
        <p:txBody>
          <a:bodyPr anchor="b"/>
          <a:lstStyle>
            <a:lvl1pPr algn="ctr">
              <a:defRPr sz="5998"/>
            </a:lvl1pPr>
          </a:lstStyle>
          <a:p>
            <a:r>
              <a:rPr lang="en-US"/>
              <a:t>Click to edit Master title style</a:t>
            </a:r>
            <a:endParaRPr lang="en-US" dirty="0"/>
          </a:p>
        </p:txBody>
      </p:sp>
      <p:sp>
        <p:nvSpPr>
          <p:cNvPr id="3" name="Subtitle 2"/>
          <p:cNvSpPr>
            <a:spLocks noGrp="1"/>
          </p:cNvSpPr>
          <p:nvPr>
            <p:ph type="subTitle" idx="1"/>
          </p:nvPr>
        </p:nvSpPr>
        <p:spPr>
          <a:xfrm>
            <a:off x="1524000" y="3602039"/>
            <a:ext cx="9144000" cy="1655762"/>
          </a:xfr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914347" fontAlgn="base">
              <a:spcBef>
                <a:spcPct val="0"/>
              </a:spcBef>
              <a:spcAft>
                <a:spcPct val="0"/>
              </a:spcAft>
            </a:pPr>
            <a:endParaRPr lang="en-US" altLang="en-US">
              <a:solidFill>
                <a:srgbClr val="000000"/>
              </a:solidFill>
            </a:endParaRPr>
          </a:p>
        </p:txBody>
      </p:sp>
      <p:sp>
        <p:nvSpPr>
          <p:cNvPr id="5" name="Footer Placeholder 4"/>
          <p:cNvSpPr>
            <a:spLocks noGrp="1"/>
          </p:cNvSpPr>
          <p:nvPr>
            <p:ph type="ftr" sz="quarter" idx="11"/>
          </p:nvPr>
        </p:nvSpPr>
        <p:spPr/>
        <p:txBody>
          <a:bodyPr/>
          <a:lstStyle/>
          <a:p>
            <a:pPr defTabSz="914347" fontAlgn="base">
              <a:spcBef>
                <a:spcPct val="0"/>
              </a:spcBef>
              <a:spcAft>
                <a:spcPct val="0"/>
              </a:spcAft>
            </a:pPr>
            <a:endParaRPr lang="en-US" altLang="en-US">
              <a:solidFill>
                <a:srgbClr val="000000"/>
              </a:solidFill>
            </a:endParaRPr>
          </a:p>
        </p:txBody>
      </p:sp>
      <p:sp>
        <p:nvSpPr>
          <p:cNvPr id="6" name="Slide Number Placeholder 5"/>
          <p:cNvSpPr>
            <a:spLocks noGrp="1"/>
          </p:cNvSpPr>
          <p:nvPr>
            <p:ph type="sldNum" sz="quarter" idx="12"/>
          </p:nvPr>
        </p:nvSpPr>
        <p:spPr/>
        <p:txBody>
          <a:bodyPr/>
          <a:lstStyle/>
          <a:p>
            <a:pPr defTabSz="914347" fontAlgn="base">
              <a:spcBef>
                <a:spcPct val="0"/>
              </a:spcBef>
              <a:spcAft>
                <a:spcPct val="0"/>
              </a:spcAft>
            </a:pPr>
            <a:fld id="{01D2CDEE-B44F-40D0-A94B-71A458232A0D}" type="slidenum">
              <a:rPr lang="en-US" altLang="en-US" smtClean="0">
                <a:solidFill>
                  <a:srgbClr val="000000"/>
                </a:solidFill>
              </a:rPr>
              <a:pPr defTabSz="914347"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5854235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4347" fontAlgn="base">
              <a:spcBef>
                <a:spcPct val="0"/>
              </a:spcBef>
              <a:spcAft>
                <a:spcPct val="0"/>
              </a:spcAft>
            </a:pPr>
            <a:endParaRPr lang="en-US" altLang="en-US">
              <a:solidFill>
                <a:srgbClr val="000000"/>
              </a:solidFill>
            </a:endParaRPr>
          </a:p>
        </p:txBody>
      </p:sp>
      <p:sp>
        <p:nvSpPr>
          <p:cNvPr id="5" name="Footer Placeholder 4"/>
          <p:cNvSpPr>
            <a:spLocks noGrp="1"/>
          </p:cNvSpPr>
          <p:nvPr>
            <p:ph type="ftr" sz="quarter" idx="11"/>
          </p:nvPr>
        </p:nvSpPr>
        <p:spPr/>
        <p:txBody>
          <a:bodyPr/>
          <a:lstStyle/>
          <a:p>
            <a:pPr defTabSz="914347" fontAlgn="base">
              <a:spcBef>
                <a:spcPct val="0"/>
              </a:spcBef>
              <a:spcAft>
                <a:spcPct val="0"/>
              </a:spcAft>
            </a:pPr>
            <a:endParaRPr lang="en-US" altLang="en-US">
              <a:solidFill>
                <a:srgbClr val="000000"/>
              </a:solidFill>
            </a:endParaRPr>
          </a:p>
        </p:txBody>
      </p:sp>
      <p:sp>
        <p:nvSpPr>
          <p:cNvPr id="6" name="Slide Number Placeholder 5"/>
          <p:cNvSpPr>
            <a:spLocks noGrp="1"/>
          </p:cNvSpPr>
          <p:nvPr>
            <p:ph type="sldNum" sz="quarter" idx="12"/>
          </p:nvPr>
        </p:nvSpPr>
        <p:spPr/>
        <p:txBody>
          <a:bodyPr/>
          <a:lstStyle/>
          <a:p>
            <a:pPr defTabSz="914347" fontAlgn="base">
              <a:spcBef>
                <a:spcPct val="0"/>
              </a:spcBef>
              <a:spcAft>
                <a:spcPct val="0"/>
              </a:spcAft>
            </a:pPr>
            <a:fld id="{91257EB9-0E1B-4384-A04B-006BE92E21A6}" type="slidenum">
              <a:rPr lang="en-US" altLang="en-US" smtClean="0">
                <a:solidFill>
                  <a:srgbClr val="000000"/>
                </a:solidFill>
              </a:rPr>
              <a:pPr defTabSz="914347"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0894105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5998"/>
            </a:lvl1pPr>
          </a:lstStyle>
          <a:p>
            <a:r>
              <a:rPr lang="en-US"/>
              <a:t>Click to edit Master title style</a:t>
            </a:r>
            <a:endParaRPr lang="en-US" dirty="0"/>
          </a:p>
        </p:txBody>
      </p:sp>
      <p:sp>
        <p:nvSpPr>
          <p:cNvPr id="3" name="Text Placeholder 2"/>
          <p:cNvSpPr>
            <a:spLocks noGrp="1"/>
          </p:cNvSpPr>
          <p:nvPr>
            <p:ph type="body" idx="1"/>
          </p:nvPr>
        </p:nvSpPr>
        <p:spPr>
          <a:xfrm>
            <a:off x="831851" y="4589463"/>
            <a:ext cx="10515600" cy="1500188"/>
          </a:xfr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4347" fontAlgn="base">
              <a:spcBef>
                <a:spcPct val="0"/>
              </a:spcBef>
              <a:spcAft>
                <a:spcPct val="0"/>
              </a:spcAft>
            </a:pPr>
            <a:endParaRPr lang="en-US" altLang="en-US">
              <a:solidFill>
                <a:srgbClr val="000000"/>
              </a:solidFill>
            </a:endParaRPr>
          </a:p>
        </p:txBody>
      </p:sp>
      <p:sp>
        <p:nvSpPr>
          <p:cNvPr id="5" name="Footer Placeholder 4"/>
          <p:cNvSpPr>
            <a:spLocks noGrp="1"/>
          </p:cNvSpPr>
          <p:nvPr>
            <p:ph type="ftr" sz="quarter" idx="11"/>
          </p:nvPr>
        </p:nvSpPr>
        <p:spPr/>
        <p:txBody>
          <a:bodyPr/>
          <a:lstStyle/>
          <a:p>
            <a:pPr defTabSz="914347" fontAlgn="base">
              <a:spcBef>
                <a:spcPct val="0"/>
              </a:spcBef>
              <a:spcAft>
                <a:spcPct val="0"/>
              </a:spcAft>
            </a:pPr>
            <a:endParaRPr lang="en-US" altLang="en-US">
              <a:solidFill>
                <a:srgbClr val="000000"/>
              </a:solidFill>
            </a:endParaRPr>
          </a:p>
        </p:txBody>
      </p:sp>
      <p:sp>
        <p:nvSpPr>
          <p:cNvPr id="6" name="Slide Number Placeholder 5"/>
          <p:cNvSpPr>
            <a:spLocks noGrp="1"/>
          </p:cNvSpPr>
          <p:nvPr>
            <p:ph type="sldNum" sz="quarter" idx="12"/>
          </p:nvPr>
        </p:nvSpPr>
        <p:spPr/>
        <p:txBody>
          <a:bodyPr/>
          <a:lstStyle/>
          <a:p>
            <a:pPr defTabSz="914347" fontAlgn="base">
              <a:spcBef>
                <a:spcPct val="0"/>
              </a:spcBef>
              <a:spcAft>
                <a:spcPct val="0"/>
              </a:spcAft>
            </a:pPr>
            <a:fld id="{D7D8E925-3072-4103-A984-60049798CBED}" type="slidenum">
              <a:rPr lang="en-US" altLang="en-US" smtClean="0">
                <a:solidFill>
                  <a:srgbClr val="000000"/>
                </a:solidFill>
              </a:rPr>
              <a:pPr defTabSz="914347"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3294326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6"/>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6"/>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914347" fontAlgn="base">
              <a:spcBef>
                <a:spcPct val="0"/>
              </a:spcBef>
              <a:spcAft>
                <a:spcPct val="0"/>
              </a:spcAft>
            </a:pPr>
            <a:endParaRPr lang="en-US" altLang="en-US">
              <a:solidFill>
                <a:srgbClr val="000000"/>
              </a:solidFill>
            </a:endParaRPr>
          </a:p>
        </p:txBody>
      </p:sp>
      <p:sp>
        <p:nvSpPr>
          <p:cNvPr id="6" name="Footer Placeholder 5"/>
          <p:cNvSpPr>
            <a:spLocks noGrp="1"/>
          </p:cNvSpPr>
          <p:nvPr>
            <p:ph type="ftr" sz="quarter" idx="11"/>
          </p:nvPr>
        </p:nvSpPr>
        <p:spPr/>
        <p:txBody>
          <a:bodyPr/>
          <a:lstStyle/>
          <a:p>
            <a:pPr defTabSz="914347" fontAlgn="base">
              <a:spcBef>
                <a:spcPct val="0"/>
              </a:spcBef>
              <a:spcAft>
                <a:spcPct val="0"/>
              </a:spcAft>
            </a:pPr>
            <a:endParaRPr lang="en-US" altLang="en-US">
              <a:solidFill>
                <a:srgbClr val="000000"/>
              </a:solidFill>
            </a:endParaRPr>
          </a:p>
        </p:txBody>
      </p:sp>
      <p:sp>
        <p:nvSpPr>
          <p:cNvPr id="7" name="Slide Number Placeholder 6"/>
          <p:cNvSpPr>
            <a:spLocks noGrp="1"/>
          </p:cNvSpPr>
          <p:nvPr>
            <p:ph type="sldNum" sz="quarter" idx="12"/>
          </p:nvPr>
        </p:nvSpPr>
        <p:spPr/>
        <p:txBody>
          <a:bodyPr/>
          <a:lstStyle/>
          <a:p>
            <a:pPr defTabSz="914347" fontAlgn="base">
              <a:spcBef>
                <a:spcPct val="0"/>
              </a:spcBef>
              <a:spcAft>
                <a:spcPct val="0"/>
              </a:spcAft>
            </a:pPr>
            <a:fld id="{86BDAFB1-17C0-4101-A698-C4F48E3BF680}" type="slidenum">
              <a:rPr lang="en-US" altLang="en-US" smtClean="0">
                <a:solidFill>
                  <a:srgbClr val="000000"/>
                </a:solidFill>
              </a:rPr>
              <a:pPr defTabSz="914347"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0921673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en-US"/>
              <a:t>Edit Master text styles</a:t>
            </a:r>
          </a:p>
        </p:txBody>
      </p:sp>
      <p:sp>
        <p:nvSpPr>
          <p:cNvPr id="4" name="Content Placeholder 3"/>
          <p:cNvSpPr>
            <a:spLocks noGrp="1"/>
          </p:cNvSpPr>
          <p:nvPr>
            <p:ph sz="half" idx="2"/>
          </p:nvPr>
        </p:nvSpPr>
        <p:spPr>
          <a:xfrm>
            <a:off x="839789" y="2505074"/>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en-US"/>
              <a:t>Edit Master text styles</a:t>
            </a:r>
          </a:p>
        </p:txBody>
      </p:sp>
      <p:sp>
        <p:nvSpPr>
          <p:cNvPr id="6" name="Content Placeholder 5"/>
          <p:cNvSpPr>
            <a:spLocks noGrp="1"/>
          </p:cNvSpPr>
          <p:nvPr>
            <p:ph sz="quarter" idx="4"/>
          </p:nvPr>
        </p:nvSpPr>
        <p:spPr>
          <a:xfrm>
            <a:off x="6172201" y="2505074"/>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914347" fontAlgn="base">
              <a:spcBef>
                <a:spcPct val="0"/>
              </a:spcBef>
              <a:spcAft>
                <a:spcPct val="0"/>
              </a:spcAft>
            </a:pPr>
            <a:endParaRPr lang="en-US" altLang="en-US">
              <a:solidFill>
                <a:srgbClr val="000000"/>
              </a:solidFill>
            </a:endParaRPr>
          </a:p>
        </p:txBody>
      </p:sp>
      <p:sp>
        <p:nvSpPr>
          <p:cNvPr id="8" name="Footer Placeholder 7"/>
          <p:cNvSpPr>
            <a:spLocks noGrp="1"/>
          </p:cNvSpPr>
          <p:nvPr>
            <p:ph type="ftr" sz="quarter" idx="11"/>
          </p:nvPr>
        </p:nvSpPr>
        <p:spPr/>
        <p:txBody>
          <a:bodyPr/>
          <a:lstStyle/>
          <a:p>
            <a:pPr defTabSz="914347" fontAlgn="base">
              <a:spcBef>
                <a:spcPct val="0"/>
              </a:spcBef>
              <a:spcAft>
                <a:spcPct val="0"/>
              </a:spcAft>
            </a:pPr>
            <a:endParaRPr lang="en-US" altLang="en-US">
              <a:solidFill>
                <a:srgbClr val="000000"/>
              </a:solidFill>
            </a:endParaRPr>
          </a:p>
        </p:txBody>
      </p:sp>
      <p:sp>
        <p:nvSpPr>
          <p:cNvPr id="9" name="Slide Number Placeholder 8"/>
          <p:cNvSpPr>
            <a:spLocks noGrp="1"/>
          </p:cNvSpPr>
          <p:nvPr>
            <p:ph type="sldNum" sz="quarter" idx="12"/>
          </p:nvPr>
        </p:nvSpPr>
        <p:spPr/>
        <p:txBody>
          <a:bodyPr/>
          <a:lstStyle/>
          <a:p>
            <a:pPr defTabSz="914347" fontAlgn="base">
              <a:spcBef>
                <a:spcPct val="0"/>
              </a:spcBef>
              <a:spcAft>
                <a:spcPct val="0"/>
              </a:spcAft>
            </a:pPr>
            <a:fld id="{9905B381-3D88-4064-A967-3A975BDE3A4C}" type="slidenum">
              <a:rPr lang="en-US" altLang="en-US" smtClean="0">
                <a:solidFill>
                  <a:srgbClr val="000000"/>
                </a:solidFill>
              </a:rPr>
              <a:pPr defTabSz="914347"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0491449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912628" y="1371599"/>
            <a:ext cx="10442760" cy="93975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912628" y="2311353"/>
            <a:ext cx="5084947"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912628" y="3006725"/>
            <a:ext cx="5084947"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172200" y="2311353"/>
            <a:ext cx="5183188"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172200" y="3006725"/>
            <a:ext cx="5183188"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F07CD3FD-BE54-4400-942B-C6C15AA73DFD}" type="datetimeFigureOut">
              <a:rPr lang="en-US" smtClean="0"/>
              <a:t>3/14/2025</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8543471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914347" fontAlgn="base">
              <a:spcBef>
                <a:spcPct val="0"/>
              </a:spcBef>
              <a:spcAft>
                <a:spcPct val="0"/>
              </a:spcAft>
            </a:pPr>
            <a:endParaRPr lang="en-US" altLang="en-US">
              <a:solidFill>
                <a:srgbClr val="000000"/>
              </a:solidFill>
            </a:endParaRPr>
          </a:p>
        </p:txBody>
      </p:sp>
      <p:sp>
        <p:nvSpPr>
          <p:cNvPr id="4" name="Footer Placeholder 3"/>
          <p:cNvSpPr>
            <a:spLocks noGrp="1"/>
          </p:cNvSpPr>
          <p:nvPr>
            <p:ph type="ftr" sz="quarter" idx="11"/>
          </p:nvPr>
        </p:nvSpPr>
        <p:spPr/>
        <p:txBody>
          <a:bodyPr/>
          <a:lstStyle/>
          <a:p>
            <a:pPr defTabSz="914347" fontAlgn="base">
              <a:spcBef>
                <a:spcPct val="0"/>
              </a:spcBef>
              <a:spcAft>
                <a:spcPct val="0"/>
              </a:spcAft>
            </a:pPr>
            <a:endParaRPr lang="en-US" altLang="en-US">
              <a:solidFill>
                <a:srgbClr val="000000"/>
              </a:solidFill>
            </a:endParaRPr>
          </a:p>
        </p:txBody>
      </p:sp>
      <p:sp>
        <p:nvSpPr>
          <p:cNvPr id="5" name="Slide Number Placeholder 4"/>
          <p:cNvSpPr>
            <a:spLocks noGrp="1"/>
          </p:cNvSpPr>
          <p:nvPr>
            <p:ph type="sldNum" sz="quarter" idx="12"/>
          </p:nvPr>
        </p:nvSpPr>
        <p:spPr/>
        <p:txBody>
          <a:bodyPr/>
          <a:lstStyle/>
          <a:p>
            <a:pPr defTabSz="914347" fontAlgn="base">
              <a:spcBef>
                <a:spcPct val="0"/>
              </a:spcBef>
              <a:spcAft>
                <a:spcPct val="0"/>
              </a:spcAft>
            </a:pPr>
            <a:fld id="{C08A34DC-4DD5-41C1-A161-69E979DF2560}" type="slidenum">
              <a:rPr lang="en-US" altLang="en-US" smtClean="0">
                <a:solidFill>
                  <a:srgbClr val="000000"/>
                </a:solidFill>
              </a:rPr>
              <a:pPr defTabSz="914347"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3151962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347" fontAlgn="base">
              <a:spcBef>
                <a:spcPct val="0"/>
              </a:spcBef>
              <a:spcAft>
                <a:spcPct val="0"/>
              </a:spcAft>
            </a:pPr>
            <a:endParaRPr lang="en-US" altLang="en-US">
              <a:solidFill>
                <a:srgbClr val="000000"/>
              </a:solidFill>
            </a:endParaRPr>
          </a:p>
        </p:txBody>
      </p:sp>
      <p:sp>
        <p:nvSpPr>
          <p:cNvPr id="3" name="Footer Placeholder 2"/>
          <p:cNvSpPr>
            <a:spLocks noGrp="1"/>
          </p:cNvSpPr>
          <p:nvPr>
            <p:ph type="ftr" sz="quarter" idx="11"/>
          </p:nvPr>
        </p:nvSpPr>
        <p:spPr/>
        <p:txBody>
          <a:bodyPr/>
          <a:lstStyle/>
          <a:p>
            <a:pPr defTabSz="914347" fontAlgn="base">
              <a:spcBef>
                <a:spcPct val="0"/>
              </a:spcBef>
              <a:spcAft>
                <a:spcPct val="0"/>
              </a:spcAft>
            </a:pPr>
            <a:endParaRPr lang="en-US" altLang="en-US">
              <a:solidFill>
                <a:srgbClr val="000000"/>
              </a:solidFill>
            </a:endParaRPr>
          </a:p>
        </p:txBody>
      </p:sp>
      <p:sp>
        <p:nvSpPr>
          <p:cNvPr id="4" name="Slide Number Placeholder 3"/>
          <p:cNvSpPr>
            <a:spLocks noGrp="1"/>
          </p:cNvSpPr>
          <p:nvPr>
            <p:ph type="sldNum" sz="quarter" idx="12"/>
          </p:nvPr>
        </p:nvSpPr>
        <p:spPr/>
        <p:txBody>
          <a:bodyPr/>
          <a:lstStyle/>
          <a:p>
            <a:pPr defTabSz="914347" fontAlgn="base">
              <a:spcBef>
                <a:spcPct val="0"/>
              </a:spcBef>
              <a:spcAft>
                <a:spcPct val="0"/>
              </a:spcAft>
            </a:pPr>
            <a:fld id="{3BB545AD-A82C-4FB7-A1EF-4E8FA743B045}" type="slidenum">
              <a:rPr lang="en-US" altLang="en-US" smtClean="0">
                <a:solidFill>
                  <a:srgbClr val="000000"/>
                </a:solidFill>
              </a:rPr>
              <a:pPr defTabSz="914347"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993910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347" fontAlgn="base">
              <a:spcBef>
                <a:spcPct val="0"/>
              </a:spcBef>
              <a:spcAft>
                <a:spcPct val="0"/>
              </a:spcAft>
            </a:pPr>
            <a:endParaRPr lang="en-US" altLang="en-US">
              <a:solidFill>
                <a:srgbClr val="000000"/>
              </a:solidFill>
            </a:endParaRPr>
          </a:p>
        </p:txBody>
      </p:sp>
      <p:sp>
        <p:nvSpPr>
          <p:cNvPr id="3" name="Footer Placeholder 2"/>
          <p:cNvSpPr>
            <a:spLocks noGrp="1"/>
          </p:cNvSpPr>
          <p:nvPr>
            <p:ph type="ftr" sz="quarter" idx="11"/>
          </p:nvPr>
        </p:nvSpPr>
        <p:spPr/>
        <p:txBody>
          <a:bodyPr/>
          <a:lstStyle/>
          <a:p>
            <a:pPr defTabSz="914347" fontAlgn="base">
              <a:spcBef>
                <a:spcPct val="0"/>
              </a:spcBef>
              <a:spcAft>
                <a:spcPct val="0"/>
              </a:spcAft>
            </a:pPr>
            <a:endParaRPr lang="en-US" altLang="en-US">
              <a:solidFill>
                <a:srgbClr val="000000"/>
              </a:solidFill>
            </a:endParaRPr>
          </a:p>
        </p:txBody>
      </p:sp>
      <p:sp>
        <p:nvSpPr>
          <p:cNvPr id="4" name="Slide Number Placeholder 3"/>
          <p:cNvSpPr>
            <a:spLocks noGrp="1"/>
          </p:cNvSpPr>
          <p:nvPr>
            <p:ph type="sldNum" sz="quarter" idx="12"/>
          </p:nvPr>
        </p:nvSpPr>
        <p:spPr/>
        <p:txBody>
          <a:bodyPr/>
          <a:lstStyle/>
          <a:p>
            <a:pPr defTabSz="914347" fontAlgn="base">
              <a:spcBef>
                <a:spcPct val="0"/>
              </a:spcBef>
              <a:spcAft>
                <a:spcPct val="0"/>
              </a:spcAft>
            </a:pPr>
            <a:fld id="{3BB545AD-A82C-4FB7-A1EF-4E8FA743B045}" type="slidenum">
              <a:rPr lang="en-US" altLang="en-US" smtClean="0">
                <a:solidFill>
                  <a:srgbClr val="000000"/>
                </a:solidFill>
              </a:rPr>
              <a:pPr defTabSz="914347"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0213100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347" fontAlgn="base">
              <a:spcBef>
                <a:spcPct val="0"/>
              </a:spcBef>
              <a:spcAft>
                <a:spcPct val="0"/>
              </a:spcAft>
            </a:pPr>
            <a:endParaRPr lang="en-US" altLang="en-US">
              <a:solidFill>
                <a:srgbClr val="000000"/>
              </a:solidFill>
            </a:endParaRPr>
          </a:p>
        </p:txBody>
      </p:sp>
      <p:sp>
        <p:nvSpPr>
          <p:cNvPr id="3" name="Footer Placeholder 2"/>
          <p:cNvSpPr>
            <a:spLocks noGrp="1"/>
          </p:cNvSpPr>
          <p:nvPr>
            <p:ph type="ftr" sz="quarter" idx="11"/>
          </p:nvPr>
        </p:nvSpPr>
        <p:spPr/>
        <p:txBody>
          <a:bodyPr/>
          <a:lstStyle/>
          <a:p>
            <a:pPr defTabSz="914347" fontAlgn="base">
              <a:spcBef>
                <a:spcPct val="0"/>
              </a:spcBef>
              <a:spcAft>
                <a:spcPct val="0"/>
              </a:spcAft>
            </a:pPr>
            <a:endParaRPr lang="en-US" altLang="en-US">
              <a:solidFill>
                <a:srgbClr val="000000"/>
              </a:solidFill>
            </a:endParaRPr>
          </a:p>
        </p:txBody>
      </p:sp>
      <p:sp>
        <p:nvSpPr>
          <p:cNvPr id="4" name="Slide Number Placeholder 3"/>
          <p:cNvSpPr>
            <a:spLocks noGrp="1"/>
          </p:cNvSpPr>
          <p:nvPr>
            <p:ph type="sldNum" sz="quarter" idx="12"/>
          </p:nvPr>
        </p:nvSpPr>
        <p:spPr/>
        <p:txBody>
          <a:bodyPr/>
          <a:lstStyle/>
          <a:p>
            <a:pPr defTabSz="914347" fontAlgn="base">
              <a:spcBef>
                <a:spcPct val="0"/>
              </a:spcBef>
              <a:spcAft>
                <a:spcPct val="0"/>
              </a:spcAft>
            </a:pPr>
            <a:fld id="{3BB545AD-A82C-4FB7-A1EF-4E8FA743B045}" type="slidenum">
              <a:rPr lang="en-US" altLang="en-US" smtClean="0">
                <a:solidFill>
                  <a:srgbClr val="000000"/>
                </a:solidFill>
              </a:rPr>
              <a:pPr defTabSz="914347"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06681612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347" fontAlgn="base">
              <a:spcBef>
                <a:spcPct val="0"/>
              </a:spcBef>
              <a:spcAft>
                <a:spcPct val="0"/>
              </a:spcAft>
            </a:pPr>
            <a:endParaRPr lang="en-US" altLang="en-US">
              <a:solidFill>
                <a:srgbClr val="000000"/>
              </a:solidFill>
            </a:endParaRPr>
          </a:p>
        </p:txBody>
      </p:sp>
      <p:sp>
        <p:nvSpPr>
          <p:cNvPr id="3" name="Footer Placeholder 2"/>
          <p:cNvSpPr>
            <a:spLocks noGrp="1"/>
          </p:cNvSpPr>
          <p:nvPr>
            <p:ph type="ftr" sz="quarter" idx="11"/>
          </p:nvPr>
        </p:nvSpPr>
        <p:spPr/>
        <p:txBody>
          <a:bodyPr/>
          <a:lstStyle/>
          <a:p>
            <a:pPr defTabSz="914347" fontAlgn="base">
              <a:spcBef>
                <a:spcPct val="0"/>
              </a:spcBef>
              <a:spcAft>
                <a:spcPct val="0"/>
              </a:spcAft>
            </a:pPr>
            <a:endParaRPr lang="en-US" altLang="en-US">
              <a:solidFill>
                <a:srgbClr val="000000"/>
              </a:solidFill>
            </a:endParaRPr>
          </a:p>
        </p:txBody>
      </p:sp>
      <p:sp>
        <p:nvSpPr>
          <p:cNvPr id="4" name="Slide Number Placeholder 3"/>
          <p:cNvSpPr>
            <a:spLocks noGrp="1"/>
          </p:cNvSpPr>
          <p:nvPr>
            <p:ph type="sldNum" sz="quarter" idx="12"/>
          </p:nvPr>
        </p:nvSpPr>
        <p:spPr/>
        <p:txBody>
          <a:bodyPr/>
          <a:lstStyle/>
          <a:p>
            <a:pPr defTabSz="914347" fontAlgn="base">
              <a:spcBef>
                <a:spcPct val="0"/>
              </a:spcBef>
              <a:spcAft>
                <a:spcPct val="0"/>
              </a:spcAft>
            </a:pPr>
            <a:fld id="{3BB545AD-A82C-4FB7-A1EF-4E8FA743B045}" type="slidenum">
              <a:rPr lang="en-US" altLang="en-US" smtClean="0">
                <a:solidFill>
                  <a:srgbClr val="000000"/>
                </a:solidFill>
              </a:rPr>
              <a:pPr defTabSz="914347"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5678620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p:spPr>
        <p:txBody>
          <a:bodyPr anchor="b"/>
          <a:lstStyle>
            <a:lvl1pPr>
              <a:defRPr sz="3199"/>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399"/>
            <a:ext cx="3932237" cy="3811589"/>
          </a:xfr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347" fontAlgn="base">
              <a:spcBef>
                <a:spcPct val="0"/>
              </a:spcBef>
              <a:spcAft>
                <a:spcPct val="0"/>
              </a:spcAft>
            </a:pPr>
            <a:endParaRPr lang="en-US" altLang="en-US">
              <a:solidFill>
                <a:srgbClr val="000000"/>
              </a:solidFill>
            </a:endParaRPr>
          </a:p>
        </p:txBody>
      </p:sp>
      <p:sp>
        <p:nvSpPr>
          <p:cNvPr id="6" name="Footer Placeholder 5"/>
          <p:cNvSpPr>
            <a:spLocks noGrp="1"/>
          </p:cNvSpPr>
          <p:nvPr>
            <p:ph type="ftr" sz="quarter" idx="11"/>
          </p:nvPr>
        </p:nvSpPr>
        <p:spPr/>
        <p:txBody>
          <a:bodyPr/>
          <a:lstStyle/>
          <a:p>
            <a:pPr defTabSz="914347" fontAlgn="base">
              <a:spcBef>
                <a:spcPct val="0"/>
              </a:spcBef>
              <a:spcAft>
                <a:spcPct val="0"/>
              </a:spcAft>
            </a:pPr>
            <a:endParaRPr lang="en-US" altLang="en-US">
              <a:solidFill>
                <a:srgbClr val="000000"/>
              </a:solidFill>
            </a:endParaRPr>
          </a:p>
        </p:txBody>
      </p:sp>
      <p:sp>
        <p:nvSpPr>
          <p:cNvPr id="7" name="Slide Number Placeholder 6"/>
          <p:cNvSpPr>
            <a:spLocks noGrp="1"/>
          </p:cNvSpPr>
          <p:nvPr>
            <p:ph type="sldNum" sz="quarter" idx="12"/>
          </p:nvPr>
        </p:nvSpPr>
        <p:spPr/>
        <p:txBody>
          <a:bodyPr/>
          <a:lstStyle/>
          <a:p>
            <a:pPr defTabSz="914347" fontAlgn="base">
              <a:spcBef>
                <a:spcPct val="0"/>
              </a:spcBef>
              <a:spcAft>
                <a:spcPct val="0"/>
              </a:spcAft>
            </a:pPr>
            <a:fld id="{7665D65C-FF09-4549-87D6-C2EB0777F7E1}" type="slidenum">
              <a:rPr lang="en-US" altLang="en-US" smtClean="0">
                <a:solidFill>
                  <a:srgbClr val="000000"/>
                </a:solidFill>
              </a:rPr>
              <a:pPr defTabSz="914347"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55910251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p:spPr>
        <p:txBody>
          <a:bodyPr anchor="b"/>
          <a:lstStyle>
            <a:lvl1pPr>
              <a:defRPr sz="3199"/>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r>
              <a:rPr lang="en-US"/>
              <a:t>Click icon to add picture</a:t>
            </a:r>
            <a:endParaRPr lang="en-US" dirty="0"/>
          </a:p>
        </p:txBody>
      </p:sp>
      <p:sp>
        <p:nvSpPr>
          <p:cNvPr id="4" name="Text Placeholder 3"/>
          <p:cNvSpPr>
            <a:spLocks noGrp="1"/>
          </p:cNvSpPr>
          <p:nvPr>
            <p:ph type="body" sz="half" idx="2"/>
          </p:nvPr>
        </p:nvSpPr>
        <p:spPr>
          <a:xfrm>
            <a:off x="839788" y="2057399"/>
            <a:ext cx="3932237" cy="3811589"/>
          </a:xfr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347" fontAlgn="base">
              <a:spcBef>
                <a:spcPct val="0"/>
              </a:spcBef>
              <a:spcAft>
                <a:spcPct val="0"/>
              </a:spcAft>
            </a:pPr>
            <a:endParaRPr lang="en-US" altLang="en-US">
              <a:solidFill>
                <a:srgbClr val="000000"/>
              </a:solidFill>
            </a:endParaRPr>
          </a:p>
        </p:txBody>
      </p:sp>
      <p:sp>
        <p:nvSpPr>
          <p:cNvPr id="6" name="Footer Placeholder 5"/>
          <p:cNvSpPr>
            <a:spLocks noGrp="1"/>
          </p:cNvSpPr>
          <p:nvPr>
            <p:ph type="ftr" sz="quarter" idx="11"/>
          </p:nvPr>
        </p:nvSpPr>
        <p:spPr/>
        <p:txBody>
          <a:bodyPr/>
          <a:lstStyle/>
          <a:p>
            <a:pPr defTabSz="914347" fontAlgn="base">
              <a:spcBef>
                <a:spcPct val="0"/>
              </a:spcBef>
              <a:spcAft>
                <a:spcPct val="0"/>
              </a:spcAft>
            </a:pPr>
            <a:endParaRPr lang="en-US" altLang="en-US">
              <a:solidFill>
                <a:srgbClr val="000000"/>
              </a:solidFill>
            </a:endParaRPr>
          </a:p>
        </p:txBody>
      </p:sp>
      <p:sp>
        <p:nvSpPr>
          <p:cNvPr id="7" name="Slide Number Placeholder 6"/>
          <p:cNvSpPr>
            <a:spLocks noGrp="1"/>
          </p:cNvSpPr>
          <p:nvPr>
            <p:ph type="sldNum" sz="quarter" idx="12"/>
          </p:nvPr>
        </p:nvSpPr>
        <p:spPr/>
        <p:txBody>
          <a:bodyPr/>
          <a:lstStyle/>
          <a:p>
            <a:pPr defTabSz="914347" fontAlgn="base">
              <a:spcBef>
                <a:spcPct val="0"/>
              </a:spcBef>
              <a:spcAft>
                <a:spcPct val="0"/>
              </a:spcAft>
            </a:pPr>
            <a:fld id="{F5988B10-A9BD-4E63-BE82-AA3FB014E01B}" type="slidenum">
              <a:rPr lang="en-US" altLang="en-US" smtClean="0">
                <a:solidFill>
                  <a:srgbClr val="000000"/>
                </a:solidFill>
              </a:rPr>
              <a:pPr defTabSz="914347"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71780577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4347" fontAlgn="base">
              <a:spcBef>
                <a:spcPct val="0"/>
              </a:spcBef>
              <a:spcAft>
                <a:spcPct val="0"/>
              </a:spcAft>
            </a:pPr>
            <a:endParaRPr lang="en-US" altLang="en-US">
              <a:solidFill>
                <a:srgbClr val="000000"/>
              </a:solidFill>
            </a:endParaRPr>
          </a:p>
        </p:txBody>
      </p:sp>
      <p:sp>
        <p:nvSpPr>
          <p:cNvPr id="5" name="Footer Placeholder 4"/>
          <p:cNvSpPr>
            <a:spLocks noGrp="1"/>
          </p:cNvSpPr>
          <p:nvPr>
            <p:ph type="ftr" sz="quarter" idx="11"/>
          </p:nvPr>
        </p:nvSpPr>
        <p:spPr/>
        <p:txBody>
          <a:bodyPr/>
          <a:lstStyle/>
          <a:p>
            <a:pPr defTabSz="914347" fontAlgn="base">
              <a:spcBef>
                <a:spcPct val="0"/>
              </a:spcBef>
              <a:spcAft>
                <a:spcPct val="0"/>
              </a:spcAft>
            </a:pPr>
            <a:endParaRPr lang="en-US" altLang="en-US">
              <a:solidFill>
                <a:srgbClr val="000000"/>
              </a:solidFill>
            </a:endParaRPr>
          </a:p>
        </p:txBody>
      </p:sp>
      <p:sp>
        <p:nvSpPr>
          <p:cNvPr id="6" name="Slide Number Placeholder 5"/>
          <p:cNvSpPr>
            <a:spLocks noGrp="1"/>
          </p:cNvSpPr>
          <p:nvPr>
            <p:ph type="sldNum" sz="quarter" idx="12"/>
          </p:nvPr>
        </p:nvSpPr>
        <p:spPr/>
        <p:txBody>
          <a:bodyPr/>
          <a:lstStyle/>
          <a:p>
            <a:pPr defTabSz="914347" fontAlgn="base">
              <a:spcBef>
                <a:spcPct val="0"/>
              </a:spcBef>
              <a:spcAft>
                <a:spcPct val="0"/>
              </a:spcAft>
            </a:pPr>
            <a:fld id="{A973BB44-E0D1-485D-ABCD-660D61974E85}" type="slidenum">
              <a:rPr lang="en-US" altLang="en-US" smtClean="0">
                <a:solidFill>
                  <a:srgbClr val="000000"/>
                </a:solidFill>
              </a:rPr>
              <a:pPr defTabSz="914347"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7290800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4"/>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4"/>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4347" fontAlgn="base">
              <a:spcBef>
                <a:spcPct val="0"/>
              </a:spcBef>
              <a:spcAft>
                <a:spcPct val="0"/>
              </a:spcAft>
            </a:pPr>
            <a:endParaRPr lang="en-US" altLang="en-US">
              <a:solidFill>
                <a:srgbClr val="000000"/>
              </a:solidFill>
            </a:endParaRPr>
          </a:p>
        </p:txBody>
      </p:sp>
      <p:sp>
        <p:nvSpPr>
          <p:cNvPr id="5" name="Footer Placeholder 4"/>
          <p:cNvSpPr>
            <a:spLocks noGrp="1"/>
          </p:cNvSpPr>
          <p:nvPr>
            <p:ph type="ftr" sz="quarter" idx="11"/>
          </p:nvPr>
        </p:nvSpPr>
        <p:spPr/>
        <p:txBody>
          <a:bodyPr/>
          <a:lstStyle/>
          <a:p>
            <a:pPr defTabSz="914347" fontAlgn="base">
              <a:spcBef>
                <a:spcPct val="0"/>
              </a:spcBef>
              <a:spcAft>
                <a:spcPct val="0"/>
              </a:spcAft>
            </a:pPr>
            <a:endParaRPr lang="en-US" altLang="en-US">
              <a:solidFill>
                <a:srgbClr val="000000"/>
              </a:solidFill>
            </a:endParaRPr>
          </a:p>
        </p:txBody>
      </p:sp>
      <p:sp>
        <p:nvSpPr>
          <p:cNvPr id="6" name="Slide Number Placeholder 5"/>
          <p:cNvSpPr>
            <a:spLocks noGrp="1"/>
          </p:cNvSpPr>
          <p:nvPr>
            <p:ph type="sldNum" sz="quarter" idx="12"/>
          </p:nvPr>
        </p:nvSpPr>
        <p:spPr/>
        <p:txBody>
          <a:bodyPr/>
          <a:lstStyle/>
          <a:p>
            <a:pPr defTabSz="914347" fontAlgn="base">
              <a:spcBef>
                <a:spcPct val="0"/>
              </a:spcBef>
              <a:spcAft>
                <a:spcPct val="0"/>
              </a:spcAft>
            </a:pPr>
            <a:fld id="{07F88807-791C-4860-9AE9-CA8C38FD4D5E}" type="slidenum">
              <a:rPr lang="en-US" altLang="en-US" smtClean="0">
                <a:solidFill>
                  <a:srgbClr val="000000"/>
                </a:solidFill>
              </a:rPr>
              <a:pPr defTabSz="914347"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0474694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36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09600" y="6356352"/>
            <a:ext cx="2844800" cy="365126"/>
          </a:xfrm>
          <a:prstGeom prst="rect">
            <a:avLst/>
          </a:prstGeom>
        </p:spPr>
        <p:txBody>
          <a:bodyPr/>
          <a:lstStyle/>
          <a:p>
            <a:endParaRPr lang="zh-CN" altLang="en-US"/>
          </a:p>
        </p:txBody>
      </p:sp>
      <p:sp>
        <p:nvSpPr>
          <p:cNvPr id="5" name="页脚占位符 4"/>
          <p:cNvSpPr>
            <a:spLocks noGrp="1"/>
          </p:cNvSpPr>
          <p:nvPr>
            <p:ph type="ftr" sz="quarter" idx="11"/>
          </p:nvPr>
        </p:nvSpPr>
        <p:spPr>
          <a:xfrm>
            <a:off x="4165600" y="6356352"/>
            <a:ext cx="3860800" cy="365126"/>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1448159" y="6382169"/>
            <a:ext cx="547804" cy="365126"/>
          </a:xfrm>
          <a:prstGeom prst="rect">
            <a:avLst/>
          </a:prstGeom>
        </p:spPr>
        <p:txBody>
          <a:bodyPr/>
          <a:lstStyle/>
          <a:p>
            <a:fld id="{ECB62A96-75BD-4D1B-A9DE-49026C62D5F2}" type="slidenum">
              <a:rPr lang="zh-CN" altLang="en-US" smtClean="0"/>
              <a:pPr/>
              <a:t>‹#›</a:t>
            </a:fld>
            <a:endParaRPr lang="zh-CN" altLang="en-US"/>
          </a:p>
        </p:txBody>
      </p:sp>
    </p:spTree>
    <p:extLst>
      <p:ext uri="{BB962C8B-B14F-4D97-AF65-F5344CB8AC3E}">
        <p14:creationId xmlns:p14="http://schemas.microsoft.com/office/powerpoint/2010/main" val="1957581563"/>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F07CD3FD-BE54-4400-942B-C6C15AA73DFD}" type="datetimeFigureOut">
              <a:rPr lang="en-US" smtClean="0"/>
              <a:t>3/14/2025</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12618632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35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09600" y="6356352"/>
            <a:ext cx="2844800" cy="365126"/>
          </a:xfrm>
          <a:prstGeom prst="rect">
            <a:avLst/>
          </a:prstGeom>
        </p:spPr>
        <p:txBody>
          <a:bodyPr/>
          <a:lstStyle/>
          <a:p>
            <a:endParaRPr lang="zh-CN" altLang="en-US"/>
          </a:p>
        </p:txBody>
      </p:sp>
      <p:sp>
        <p:nvSpPr>
          <p:cNvPr id="5" name="页脚占位符 4"/>
          <p:cNvSpPr>
            <a:spLocks noGrp="1"/>
          </p:cNvSpPr>
          <p:nvPr>
            <p:ph type="ftr" sz="quarter" idx="11"/>
          </p:nvPr>
        </p:nvSpPr>
        <p:spPr>
          <a:xfrm>
            <a:off x="4165600" y="6356352"/>
            <a:ext cx="3860800" cy="365126"/>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1448159" y="6382169"/>
            <a:ext cx="547804" cy="365126"/>
          </a:xfrm>
          <a:prstGeom prst="rect">
            <a:avLst/>
          </a:prstGeom>
        </p:spPr>
        <p:txBody>
          <a:bodyPr/>
          <a:lstStyle/>
          <a:p>
            <a:fld id="{ECB62A96-75BD-4D1B-A9DE-49026C62D5F2}" type="slidenum">
              <a:rPr lang="zh-CN" altLang="en-US" smtClean="0"/>
              <a:pPr/>
              <a:t>‹#›</a:t>
            </a:fld>
            <a:endParaRPr lang="zh-CN" altLang="en-US"/>
          </a:p>
        </p:txBody>
      </p:sp>
    </p:spTree>
    <p:extLst>
      <p:ext uri="{BB962C8B-B14F-4D97-AF65-F5344CB8AC3E}">
        <p14:creationId xmlns:p14="http://schemas.microsoft.com/office/powerpoint/2010/main" val="3491698829"/>
      </p:ext>
    </p:extLst>
  </p:cSld>
  <p:clrMapOvr>
    <a:masterClrMapping/>
  </p:clrMapOvr>
  <p:transition>
    <p:rand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3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09600" y="6356352"/>
            <a:ext cx="2844800" cy="365126"/>
          </a:xfrm>
          <a:prstGeom prst="rect">
            <a:avLst/>
          </a:prstGeom>
        </p:spPr>
        <p:txBody>
          <a:bodyPr/>
          <a:lstStyle/>
          <a:p>
            <a:endParaRPr lang="zh-CN" altLang="en-US"/>
          </a:p>
        </p:txBody>
      </p:sp>
      <p:sp>
        <p:nvSpPr>
          <p:cNvPr id="5" name="页脚占位符 4"/>
          <p:cNvSpPr>
            <a:spLocks noGrp="1"/>
          </p:cNvSpPr>
          <p:nvPr>
            <p:ph type="ftr" sz="quarter" idx="11"/>
          </p:nvPr>
        </p:nvSpPr>
        <p:spPr>
          <a:xfrm>
            <a:off x="4165600" y="6356352"/>
            <a:ext cx="3860800" cy="365126"/>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1448159" y="6382169"/>
            <a:ext cx="547804" cy="365126"/>
          </a:xfrm>
          <a:prstGeom prst="rect">
            <a:avLst/>
          </a:prstGeom>
        </p:spPr>
        <p:txBody>
          <a:bodyPr/>
          <a:lstStyle/>
          <a:p>
            <a:fld id="{ECB62A96-75BD-4D1B-A9DE-49026C62D5F2}" type="slidenum">
              <a:rPr lang="zh-CN" altLang="en-US" smtClean="0"/>
              <a:pPr/>
              <a:t>‹#›</a:t>
            </a:fld>
            <a:endParaRPr lang="zh-CN" altLang="en-US"/>
          </a:p>
        </p:txBody>
      </p:sp>
    </p:spTree>
    <p:extLst>
      <p:ext uri="{BB962C8B-B14F-4D97-AF65-F5344CB8AC3E}">
        <p14:creationId xmlns:p14="http://schemas.microsoft.com/office/powerpoint/2010/main" val="4157446856"/>
      </p:ext>
    </p:extLst>
  </p:cSld>
  <p:clrMapOvr>
    <a:masterClrMapping/>
  </p:clrMapOvr>
  <p:transition>
    <p:rand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33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09600" y="6356352"/>
            <a:ext cx="2844800" cy="365126"/>
          </a:xfrm>
          <a:prstGeom prst="rect">
            <a:avLst/>
          </a:prstGeom>
        </p:spPr>
        <p:txBody>
          <a:bodyPr/>
          <a:lstStyle/>
          <a:p>
            <a:endParaRPr lang="zh-CN" altLang="en-US"/>
          </a:p>
        </p:txBody>
      </p:sp>
      <p:sp>
        <p:nvSpPr>
          <p:cNvPr id="5" name="页脚占位符 4"/>
          <p:cNvSpPr>
            <a:spLocks noGrp="1"/>
          </p:cNvSpPr>
          <p:nvPr>
            <p:ph type="ftr" sz="quarter" idx="11"/>
          </p:nvPr>
        </p:nvSpPr>
        <p:spPr>
          <a:xfrm>
            <a:off x="4165600" y="6356352"/>
            <a:ext cx="3860800" cy="365126"/>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1448159" y="6382169"/>
            <a:ext cx="547804" cy="365126"/>
          </a:xfrm>
          <a:prstGeom prst="rect">
            <a:avLst/>
          </a:prstGeom>
        </p:spPr>
        <p:txBody>
          <a:bodyPr/>
          <a:lstStyle/>
          <a:p>
            <a:fld id="{ECB62A96-75BD-4D1B-A9DE-49026C62D5F2}" type="slidenum">
              <a:rPr lang="zh-CN" altLang="en-US" smtClean="0"/>
              <a:pPr/>
              <a:t>‹#›</a:t>
            </a:fld>
            <a:endParaRPr lang="zh-CN" altLang="en-US"/>
          </a:p>
        </p:txBody>
      </p:sp>
    </p:spTree>
    <p:extLst>
      <p:ext uri="{BB962C8B-B14F-4D97-AF65-F5344CB8AC3E}">
        <p14:creationId xmlns:p14="http://schemas.microsoft.com/office/powerpoint/2010/main" val="833552184"/>
      </p:ext>
    </p:extLst>
  </p:cSld>
  <p:clrMapOvr>
    <a:masterClrMapping/>
  </p:clrMapOvr>
  <p:transition>
    <p:rand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09600" y="6356352"/>
            <a:ext cx="2844800" cy="365126"/>
          </a:xfrm>
          <a:prstGeom prst="rect">
            <a:avLst/>
          </a:prstGeom>
        </p:spPr>
        <p:txBody>
          <a:bodyPr/>
          <a:lstStyle/>
          <a:p>
            <a:endParaRPr lang="zh-CN" altLang="en-US"/>
          </a:p>
        </p:txBody>
      </p:sp>
      <p:sp>
        <p:nvSpPr>
          <p:cNvPr id="5" name="页脚占位符 4"/>
          <p:cNvSpPr>
            <a:spLocks noGrp="1"/>
          </p:cNvSpPr>
          <p:nvPr>
            <p:ph type="ftr" sz="quarter" idx="11"/>
          </p:nvPr>
        </p:nvSpPr>
        <p:spPr>
          <a:xfrm>
            <a:off x="4165600" y="6356352"/>
            <a:ext cx="3860800" cy="365126"/>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1448159" y="6382169"/>
            <a:ext cx="547804" cy="365126"/>
          </a:xfrm>
          <a:prstGeom prst="rect">
            <a:avLst/>
          </a:prstGeom>
        </p:spPr>
        <p:txBody>
          <a:bodyPr/>
          <a:lstStyle/>
          <a:p>
            <a:fld id="{ECB62A96-75BD-4D1B-A9DE-49026C62D5F2}" type="slidenum">
              <a:rPr lang="zh-CN" altLang="en-US" smtClean="0"/>
              <a:pPr/>
              <a:t>‹#›</a:t>
            </a:fld>
            <a:endParaRPr lang="zh-CN" altLang="en-US"/>
          </a:p>
        </p:txBody>
      </p:sp>
    </p:spTree>
    <p:extLst>
      <p:ext uri="{BB962C8B-B14F-4D97-AF65-F5344CB8AC3E}">
        <p14:creationId xmlns:p14="http://schemas.microsoft.com/office/powerpoint/2010/main" val="1579701528"/>
      </p:ext>
    </p:extLst>
  </p:cSld>
  <p:clrMapOvr>
    <a:masterClrMapping/>
  </p:clrMapOvr>
  <p:transition>
    <p:rand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09600" y="6356352"/>
            <a:ext cx="2844800" cy="365126"/>
          </a:xfrm>
          <a:prstGeom prst="rect">
            <a:avLst/>
          </a:prstGeom>
        </p:spPr>
        <p:txBody>
          <a:bodyPr/>
          <a:lstStyle/>
          <a:p>
            <a:endParaRPr lang="zh-CN" altLang="en-US"/>
          </a:p>
        </p:txBody>
      </p:sp>
      <p:sp>
        <p:nvSpPr>
          <p:cNvPr id="5" name="页脚占位符 4"/>
          <p:cNvSpPr>
            <a:spLocks noGrp="1"/>
          </p:cNvSpPr>
          <p:nvPr>
            <p:ph type="ftr" sz="quarter" idx="11"/>
          </p:nvPr>
        </p:nvSpPr>
        <p:spPr>
          <a:xfrm>
            <a:off x="4165600" y="6356352"/>
            <a:ext cx="3860800" cy="365126"/>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1448159" y="6382169"/>
            <a:ext cx="547804" cy="365126"/>
          </a:xfrm>
          <a:prstGeom prst="rect">
            <a:avLst/>
          </a:prstGeom>
        </p:spPr>
        <p:txBody>
          <a:bodyPr/>
          <a:lstStyle/>
          <a:p>
            <a:fld id="{ECB62A96-75BD-4D1B-A9DE-49026C62D5F2}" type="slidenum">
              <a:rPr lang="zh-CN" altLang="en-US" smtClean="0"/>
              <a:pPr/>
              <a:t>‹#›</a:t>
            </a:fld>
            <a:endParaRPr lang="zh-CN" altLang="en-US"/>
          </a:p>
        </p:txBody>
      </p:sp>
    </p:spTree>
    <p:extLst>
      <p:ext uri="{BB962C8B-B14F-4D97-AF65-F5344CB8AC3E}">
        <p14:creationId xmlns:p14="http://schemas.microsoft.com/office/powerpoint/2010/main" val="287551819"/>
      </p:ext>
    </p:extLst>
  </p:cSld>
  <p:clrMapOvr>
    <a:masterClrMapping/>
  </p:clrMapOvr>
  <p:transition>
    <p:rand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30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09600" y="6356352"/>
            <a:ext cx="2844800" cy="365126"/>
          </a:xfrm>
          <a:prstGeom prst="rect">
            <a:avLst/>
          </a:prstGeom>
        </p:spPr>
        <p:txBody>
          <a:bodyPr/>
          <a:lstStyle/>
          <a:p>
            <a:endParaRPr lang="zh-CN" altLang="en-US"/>
          </a:p>
        </p:txBody>
      </p:sp>
      <p:sp>
        <p:nvSpPr>
          <p:cNvPr id="5" name="页脚占位符 4"/>
          <p:cNvSpPr>
            <a:spLocks noGrp="1"/>
          </p:cNvSpPr>
          <p:nvPr>
            <p:ph type="ftr" sz="quarter" idx="11"/>
          </p:nvPr>
        </p:nvSpPr>
        <p:spPr>
          <a:xfrm>
            <a:off x="4165600" y="6356352"/>
            <a:ext cx="3860800" cy="365126"/>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1448159" y="6382169"/>
            <a:ext cx="547804" cy="365126"/>
          </a:xfrm>
          <a:prstGeom prst="rect">
            <a:avLst/>
          </a:prstGeom>
        </p:spPr>
        <p:txBody>
          <a:bodyPr/>
          <a:lstStyle/>
          <a:p>
            <a:fld id="{ECB62A96-75BD-4D1B-A9DE-49026C62D5F2}" type="slidenum">
              <a:rPr lang="zh-CN" altLang="en-US" smtClean="0"/>
              <a:pPr/>
              <a:t>‹#›</a:t>
            </a:fld>
            <a:endParaRPr lang="zh-CN" altLang="en-US"/>
          </a:p>
        </p:txBody>
      </p:sp>
    </p:spTree>
    <p:extLst>
      <p:ext uri="{BB962C8B-B14F-4D97-AF65-F5344CB8AC3E}">
        <p14:creationId xmlns:p14="http://schemas.microsoft.com/office/powerpoint/2010/main" val="1397048892"/>
      </p:ext>
    </p:extLst>
  </p:cSld>
  <p:clrMapOvr>
    <a:masterClrMapping/>
  </p:clrMapOvr>
  <p:transition>
    <p:rand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29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09600" y="6356352"/>
            <a:ext cx="2844800" cy="365126"/>
          </a:xfrm>
          <a:prstGeom prst="rect">
            <a:avLst/>
          </a:prstGeom>
        </p:spPr>
        <p:txBody>
          <a:bodyPr/>
          <a:lstStyle/>
          <a:p>
            <a:endParaRPr lang="zh-CN" altLang="en-US"/>
          </a:p>
        </p:txBody>
      </p:sp>
      <p:sp>
        <p:nvSpPr>
          <p:cNvPr id="5" name="页脚占位符 4"/>
          <p:cNvSpPr>
            <a:spLocks noGrp="1"/>
          </p:cNvSpPr>
          <p:nvPr>
            <p:ph type="ftr" sz="quarter" idx="11"/>
          </p:nvPr>
        </p:nvSpPr>
        <p:spPr>
          <a:xfrm>
            <a:off x="4165600" y="6356352"/>
            <a:ext cx="3860800" cy="365126"/>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1448159" y="6382169"/>
            <a:ext cx="547804" cy="365126"/>
          </a:xfrm>
          <a:prstGeom prst="rect">
            <a:avLst/>
          </a:prstGeom>
        </p:spPr>
        <p:txBody>
          <a:bodyPr/>
          <a:lstStyle/>
          <a:p>
            <a:fld id="{ECB62A96-75BD-4D1B-A9DE-49026C62D5F2}" type="slidenum">
              <a:rPr lang="zh-CN" altLang="en-US" smtClean="0"/>
              <a:pPr/>
              <a:t>‹#›</a:t>
            </a:fld>
            <a:endParaRPr lang="zh-CN" altLang="en-US"/>
          </a:p>
        </p:txBody>
      </p:sp>
    </p:spTree>
    <p:extLst>
      <p:ext uri="{BB962C8B-B14F-4D97-AF65-F5344CB8AC3E}">
        <p14:creationId xmlns:p14="http://schemas.microsoft.com/office/powerpoint/2010/main" val="2840483833"/>
      </p:ext>
    </p:extLst>
  </p:cSld>
  <p:clrMapOvr>
    <a:masterClrMapping/>
  </p:clrMapOvr>
  <p:transition>
    <p:rand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28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09600" y="6356352"/>
            <a:ext cx="2844800" cy="365126"/>
          </a:xfrm>
          <a:prstGeom prst="rect">
            <a:avLst/>
          </a:prstGeom>
        </p:spPr>
        <p:txBody>
          <a:bodyPr/>
          <a:lstStyle/>
          <a:p>
            <a:endParaRPr lang="zh-CN" altLang="en-US"/>
          </a:p>
        </p:txBody>
      </p:sp>
      <p:sp>
        <p:nvSpPr>
          <p:cNvPr id="5" name="页脚占位符 4"/>
          <p:cNvSpPr>
            <a:spLocks noGrp="1"/>
          </p:cNvSpPr>
          <p:nvPr>
            <p:ph type="ftr" sz="quarter" idx="11"/>
          </p:nvPr>
        </p:nvSpPr>
        <p:spPr>
          <a:xfrm>
            <a:off x="4165600" y="6356352"/>
            <a:ext cx="3860800" cy="365126"/>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1448159" y="6382169"/>
            <a:ext cx="547804" cy="365126"/>
          </a:xfrm>
          <a:prstGeom prst="rect">
            <a:avLst/>
          </a:prstGeom>
        </p:spPr>
        <p:txBody>
          <a:bodyPr/>
          <a:lstStyle/>
          <a:p>
            <a:fld id="{ECB62A96-75BD-4D1B-A9DE-49026C62D5F2}" type="slidenum">
              <a:rPr lang="zh-CN" altLang="en-US" smtClean="0"/>
              <a:pPr/>
              <a:t>‹#›</a:t>
            </a:fld>
            <a:endParaRPr lang="zh-CN" altLang="en-US"/>
          </a:p>
        </p:txBody>
      </p:sp>
    </p:spTree>
    <p:extLst>
      <p:ext uri="{BB962C8B-B14F-4D97-AF65-F5344CB8AC3E}">
        <p14:creationId xmlns:p14="http://schemas.microsoft.com/office/powerpoint/2010/main" val="3037592007"/>
      </p:ext>
    </p:extLst>
  </p:cSld>
  <p:clrMapOvr>
    <a:masterClrMapping/>
  </p:clrMapOvr>
  <p:transition>
    <p:random/>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27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09600" y="6356352"/>
            <a:ext cx="2844800" cy="365126"/>
          </a:xfrm>
          <a:prstGeom prst="rect">
            <a:avLst/>
          </a:prstGeom>
        </p:spPr>
        <p:txBody>
          <a:bodyPr/>
          <a:lstStyle/>
          <a:p>
            <a:endParaRPr lang="zh-CN" altLang="en-US"/>
          </a:p>
        </p:txBody>
      </p:sp>
      <p:sp>
        <p:nvSpPr>
          <p:cNvPr id="5" name="页脚占位符 4"/>
          <p:cNvSpPr>
            <a:spLocks noGrp="1"/>
          </p:cNvSpPr>
          <p:nvPr>
            <p:ph type="ftr" sz="quarter" idx="11"/>
          </p:nvPr>
        </p:nvSpPr>
        <p:spPr>
          <a:xfrm>
            <a:off x="4165600" y="6356352"/>
            <a:ext cx="3860800" cy="365126"/>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1448159" y="6382169"/>
            <a:ext cx="547804" cy="365126"/>
          </a:xfrm>
          <a:prstGeom prst="rect">
            <a:avLst/>
          </a:prstGeom>
        </p:spPr>
        <p:txBody>
          <a:bodyPr/>
          <a:lstStyle/>
          <a:p>
            <a:fld id="{ECB62A96-75BD-4D1B-A9DE-49026C62D5F2}" type="slidenum">
              <a:rPr lang="zh-CN" altLang="en-US" smtClean="0"/>
              <a:pPr/>
              <a:t>‹#›</a:t>
            </a:fld>
            <a:endParaRPr lang="zh-CN" altLang="en-US"/>
          </a:p>
        </p:txBody>
      </p:sp>
    </p:spTree>
    <p:extLst>
      <p:ext uri="{BB962C8B-B14F-4D97-AF65-F5344CB8AC3E}">
        <p14:creationId xmlns:p14="http://schemas.microsoft.com/office/powerpoint/2010/main" val="3722727382"/>
      </p:ext>
    </p:extLst>
  </p:cSld>
  <p:clrMapOvr>
    <a:masterClrMapping/>
  </p:clrMapOvr>
  <p:transition>
    <p:random/>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26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09600" y="6356352"/>
            <a:ext cx="2844800" cy="365126"/>
          </a:xfrm>
          <a:prstGeom prst="rect">
            <a:avLst/>
          </a:prstGeom>
        </p:spPr>
        <p:txBody>
          <a:bodyPr/>
          <a:lstStyle/>
          <a:p>
            <a:endParaRPr lang="zh-CN" altLang="en-US"/>
          </a:p>
        </p:txBody>
      </p:sp>
      <p:sp>
        <p:nvSpPr>
          <p:cNvPr id="5" name="页脚占位符 4"/>
          <p:cNvSpPr>
            <a:spLocks noGrp="1"/>
          </p:cNvSpPr>
          <p:nvPr>
            <p:ph type="ftr" sz="quarter" idx="11"/>
          </p:nvPr>
        </p:nvSpPr>
        <p:spPr>
          <a:xfrm>
            <a:off x="4165600" y="6356352"/>
            <a:ext cx="3860800" cy="365126"/>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1448159" y="6382169"/>
            <a:ext cx="547804" cy="365126"/>
          </a:xfrm>
          <a:prstGeom prst="rect">
            <a:avLst/>
          </a:prstGeom>
        </p:spPr>
        <p:txBody>
          <a:bodyPr/>
          <a:lstStyle/>
          <a:p>
            <a:fld id="{ECB62A96-75BD-4D1B-A9DE-49026C62D5F2}" type="slidenum">
              <a:rPr lang="zh-CN" altLang="en-US" smtClean="0"/>
              <a:pPr/>
              <a:t>‹#›</a:t>
            </a:fld>
            <a:endParaRPr lang="zh-CN" altLang="en-US"/>
          </a:p>
        </p:txBody>
      </p:sp>
    </p:spTree>
    <p:extLst>
      <p:ext uri="{BB962C8B-B14F-4D97-AF65-F5344CB8AC3E}">
        <p14:creationId xmlns:p14="http://schemas.microsoft.com/office/powerpoint/2010/main" val="4187183626"/>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F07CD3FD-BE54-4400-942B-C6C15AA73DFD}" type="datetimeFigureOut">
              <a:rPr lang="en-US" smtClean="0"/>
              <a:t>3/14/2025</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7431555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25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09600" y="6356352"/>
            <a:ext cx="2844800" cy="365126"/>
          </a:xfrm>
          <a:prstGeom prst="rect">
            <a:avLst/>
          </a:prstGeom>
        </p:spPr>
        <p:txBody>
          <a:bodyPr/>
          <a:lstStyle/>
          <a:p>
            <a:endParaRPr lang="zh-CN" altLang="en-US"/>
          </a:p>
        </p:txBody>
      </p:sp>
      <p:sp>
        <p:nvSpPr>
          <p:cNvPr id="5" name="页脚占位符 4"/>
          <p:cNvSpPr>
            <a:spLocks noGrp="1"/>
          </p:cNvSpPr>
          <p:nvPr>
            <p:ph type="ftr" sz="quarter" idx="11"/>
          </p:nvPr>
        </p:nvSpPr>
        <p:spPr>
          <a:xfrm>
            <a:off x="4165600" y="6356352"/>
            <a:ext cx="3860800" cy="365126"/>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1448159" y="6382169"/>
            <a:ext cx="547804" cy="365126"/>
          </a:xfrm>
          <a:prstGeom prst="rect">
            <a:avLst/>
          </a:prstGeom>
        </p:spPr>
        <p:txBody>
          <a:bodyPr/>
          <a:lstStyle/>
          <a:p>
            <a:fld id="{ECB62A96-75BD-4D1B-A9DE-49026C62D5F2}" type="slidenum">
              <a:rPr lang="zh-CN" altLang="en-US" smtClean="0"/>
              <a:pPr/>
              <a:t>‹#›</a:t>
            </a:fld>
            <a:endParaRPr lang="zh-CN" altLang="en-US"/>
          </a:p>
        </p:txBody>
      </p:sp>
    </p:spTree>
    <p:extLst>
      <p:ext uri="{BB962C8B-B14F-4D97-AF65-F5344CB8AC3E}">
        <p14:creationId xmlns:p14="http://schemas.microsoft.com/office/powerpoint/2010/main" val="3853542553"/>
      </p:ext>
    </p:extLst>
  </p:cSld>
  <p:clrMapOvr>
    <a:masterClrMapping/>
  </p:clrMapOvr>
  <p:transition>
    <p:random/>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2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09600" y="6356352"/>
            <a:ext cx="2844800" cy="365126"/>
          </a:xfrm>
          <a:prstGeom prst="rect">
            <a:avLst/>
          </a:prstGeom>
        </p:spPr>
        <p:txBody>
          <a:bodyPr/>
          <a:lstStyle/>
          <a:p>
            <a:endParaRPr lang="zh-CN" altLang="en-US"/>
          </a:p>
        </p:txBody>
      </p:sp>
      <p:sp>
        <p:nvSpPr>
          <p:cNvPr id="5" name="页脚占位符 4"/>
          <p:cNvSpPr>
            <a:spLocks noGrp="1"/>
          </p:cNvSpPr>
          <p:nvPr>
            <p:ph type="ftr" sz="quarter" idx="11"/>
          </p:nvPr>
        </p:nvSpPr>
        <p:spPr>
          <a:xfrm>
            <a:off x="4165600" y="6356352"/>
            <a:ext cx="3860800" cy="365126"/>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1448159" y="6382169"/>
            <a:ext cx="547804" cy="365126"/>
          </a:xfrm>
          <a:prstGeom prst="rect">
            <a:avLst/>
          </a:prstGeom>
        </p:spPr>
        <p:txBody>
          <a:bodyPr/>
          <a:lstStyle/>
          <a:p>
            <a:fld id="{ECB62A96-75BD-4D1B-A9DE-49026C62D5F2}" type="slidenum">
              <a:rPr lang="zh-CN" altLang="en-US" smtClean="0"/>
              <a:pPr/>
              <a:t>‹#›</a:t>
            </a:fld>
            <a:endParaRPr lang="zh-CN" altLang="en-US"/>
          </a:p>
        </p:txBody>
      </p:sp>
    </p:spTree>
    <p:extLst>
      <p:ext uri="{BB962C8B-B14F-4D97-AF65-F5344CB8AC3E}">
        <p14:creationId xmlns:p14="http://schemas.microsoft.com/office/powerpoint/2010/main" val="165076702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741500"/>
      </p:ext>
    </p:extLst>
  </p:cSld>
  <p:clrMapOvr>
    <a:masterClrMapping/>
  </p:clrMapOvr>
  <mc:AlternateContent xmlns:mc="http://schemas.openxmlformats.org/markup-compatibility/2006" xmlns:p14="http://schemas.microsoft.com/office/powerpoint/2010/main">
    <mc:Choice Requires="p14">
      <p:transition spd="slow" p14:dur="1100" advTm="35000">
        <p14:prism/>
      </p:transition>
    </mc:Choice>
    <mc:Fallback xmlns="">
      <p:transition spd="slow" advTm="35000">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4304177"/>
      </p:ext>
    </p:extLst>
  </p:cSld>
  <p:clrMapOvr>
    <a:masterClrMapping/>
  </p:clrMapOvr>
  <mc:AlternateContent xmlns:mc="http://schemas.openxmlformats.org/markup-compatibility/2006" xmlns:p14="http://schemas.microsoft.com/office/powerpoint/2010/main">
    <mc:Choice Requires="p14">
      <p:transition spd="slow" p14:dur="1100" advTm="35000">
        <p14:prism/>
      </p:transition>
    </mc:Choice>
    <mc:Fallback xmlns="">
      <p:transition spd="slow" advTm="35000">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03732368"/>
      </p:ext>
    </p:extLst>
  </p:cSld>
  <p:clrMapOvr>
    <a:masterClrMapping/>
  </p:clrMapOvr>
  <mc:AlternateContent xmlns:mc="http://schemas.openxmlformats.org/markup-compatibility/2006" xmlns:p14="http://schemas.microsoft.com/office/powerpoint/2010/main">
    <mc:Choice Requires="p14">
      <p:transition spd="slow" p14:dur="1100" advTm="35000">
        <p14:prism/>
      </p:transition>
    </mc:Choice>
    <mc:Fallback xmlns="">
      <p:transition spd="slow" advTm="35000">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4314111"/>
      </p:ext>
    </p:extLst>
  </p:cSld>
  <p:clrMapOvr>
    <a:masterClrMapping/>
  </p:clrMapOvr>
  <mc:AlternateContent xmlns:mc="http://schemas.openxmlformats.org/markup-compatibility/2006" xmlns:p14="http://schemas.microsoft.com/office/powerpoint/2010/main">
    <mc:Choice Requires="p14">
      <p:transition spd="slow" p14:dur="1100" advTm="35000">
        <p14:prism/>
      </p:transition>
    </mc:Choice>
    <mc:Fallback xmlns="">
      <p:transition spd="slow" advTm="35000">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33"/>
        <p:cNvGrpSpPr/>
        <p:nvPr/>
      </p:nvGrpSpPr>
      <p:grpSpPr>
        <a:xfrm>
          <a:off x="0" y="0"/>
          <a:ext cx="0" cy="0"/>
          <a:chOff x="0" y="0"/>
          <a:chExt cx="0" cy="0"/>
        </a:xfrm>
      </p:grpSpPr>
      <p:sp>
        <p:nvSpPr>
          <p:cNvPr id="134" name="Google Shape;134;p3"/>
          <p:cNvSpPr/>
          <p:nvPr/>
        </p:nvSpPr>
        <p:spPr>
          <a:xfrm>
            <a:off x="527900" y="388432"/>
            <a:ext cx="11114749" cy="6384376"/>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grpSp>
        <p:nvGrpSpPr>
          <p:cNvPr id="135" name="Google Shape;135;p3"/>
          <p:cNvGrpSpPr/>
          <p:nvPr/>
        </p:nvGrpSpPr>
        <p:grpSpPr>
          <a:xfrm>
            <a:off x="527861" y="292693"/>
            <a:ext cx="11358487" cy="6384376"/>
            <a:chOff x="395894" y="219519"/>
            <a:chExt cx="8518865" cy="4788281"/>
          </a:xfrm>
        </p:grpSpPr>
        <p:sp>
          <p:nvSpPr>
            <p:cNvPr id="136" name="Google Shape;136;p3"/>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grpSp>
          <p:nvGrpSpPr>
            <p:cNvPr id="137" name="Google Shape;137;p3"/>
            <p:cNvGrpSpPr/>
            <p:nvPr/>
          </p:nvGrpSpPr>
          <p:grpSpPr>
            <a:xfrm>
              <a:off x="8341543" y="2282008"/>
              <a:ext cx="569676" cy="380612"/>
              <a:chOff x="8341543" y="2282008"/>
              <a:chExt cx="569676" cy="380612"/>
            </a:xfrm>
          </p:grpSpPr>
          <p:sp>
            <p:nvSpPr>
              <p:cNvPr id="138" name="Google Shape;138;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139" name="Google Shape;139;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grpSp>
        <p:sp>
          <p:nvSpPr>
            <p:cNvPr id="140" name="Google Shape;140;p3"/>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grpSp>
          <p:nvGrpSpPr>
            <p:cNvPr id="141" name="Google Shape;141;p3"/>
            <p:cNvGrpSpPr/>
            <p:nvPr/>
          </p:nvGrpSpPr>
          <p:grpSpPr>
            <a:xfrm>
              <a:off x="8341543" y="1721094"/>
              <a:ext cx="569676" cy="380612"/>
              <a:chOff x="8341543" y="1721094"/>
              <a:chExt cx="569676" cy="380612"/>
            </a:xfrm>
          </p:grpSpPr>
          <p:sp>
            <p:nvSpPr>
              <p:cNvPr id="142" name="Google Shape;142;p3"/>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143" name="Google Shape;143;p3"/>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grpSp>
        <p:grpSp>
          <p:nvGrpSpPr>
            <p:cNvPr id="144" name="Google Shape;144;p3"/>
            <p:cNvGrpSpPr/>
            <p:nvPr/>
          </p:nvGrpSpPr>
          <p:grpSpPr>
            <a:xfrm>
              <a:off x="8346273" y="1183592"/>
              <a:ext cx="568486" cy="388014"/>
              <a:chOff x="8346273" y="1183592"/>
              <a:chExt cx="568486" cy="388014"/>
            </a:xfrm>
          </p:grpSpPr>
          <p:sp>
            <p:nvSpPr>
              <p:cNvPr id="145" name="Google Shape;145;p3"/>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146" name="Google Shape;146;p3"/>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grpSp>
        <p:grpSp>
          <p:nvGrpSpPr>
            <p:cNvPr id="147" name="Google Shape;147;p3"/>
            <p:cNvGrpSpPr/>
            <p:nvPr/>
          </p:nvGrpSpPr>
          <p:grpSpPr>
            <a:xfrm>
              <a:off x="8341543" y="606635"/>
              <a:ext cx="569676" cy="388014"/>
              <a:chOff x="8341543" y="606635"/>
              <a:chExt cx="569676" cy="388014"/>
            </a:xfrm>
          </p:grpSpPr>
          <p:sp>
            <p:nvSpPr>
              <p:cNvPr id="148" name="Google Shape;148;p3"/>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149" name="Google Shape;149;p3"/>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grpSp>
        <p:grpSp>
          <p:nvGrpSpPr>
            <p:cNvPr id="150" name="Google Shape;150;p3"/>
            <p:cNvGrpSpPr/>
            <p:nvPr/>
          </p:nvGrpSpPr>
          <p:grpSpPr>
            <a:xfrm>
              <a:off x="8341543" y="2842933"/>
              <a:ext cx="569676" cy="380612"/>
              <a:chOff x="8341543" y="2282008"/>
              <a:chExt cx="569676" cy="380612"/>
            </a:xfrm>
          </p:grpSpPr>
          <p:sp>
            <p:nvSpPr>
              <p:cNvPr id="151" name="Google Shape;151;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152" name="Google Shape;152;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grpSp>
        <p:grpSp>
          <p:nvGrpSpPr>
            <p:cNvPr id="153" name="Google Shape;153;p3"/>
            <p:cNvGrpSpPr/>
            <p:nvPr/>
          </p:nvGrpSpPr>
          <p:grpSpPr>
            <a:xfrm>
              <a:off x="8341543" y="3403858"/>
              <a:ext cx="569676" cy="380612"/>
              <a:chOff x="8341543" y="2282008"/>
              <a:chExt cx="569676" cy="380612"/>
            </a:xfrm>
          </p:grpSpPr>
          <p:sp>
            <p:nvSpPr>
              <p:cNvPr id="154" name="Google Shape;154;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155" name="Google Shape;155;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grpSp>
        <p:sp>
          <p:nvSpPr>
            <p:cNvPr id="156" name="Google Shape;156;p3"/>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157" name="Google Shape;157;p3"/>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grpSp>
      <p:sp>
        <p:nvSpPr>
          <p:cNvPr id="158" name="Google Shape;158;p3"/>
          <p:cNvSpPr/>
          <p:nvPr/>
        </p:nvSpPr>
        <p:spPr>
          <a:xfrm>
            <a:off x="728424" y="1255919"/>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59" name="Google Shape;159;p3"/>
          <p:cNvSpPr/>
          <p:nvPr/>
        </p:nvSpPr>
        <p:spPr>
          <a:xfrm>
            <a:off x="374702" y="1288787"/>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60" name="Google Shape;160;p3"/>
          <p:cNvSpPr/>
          <p:nvPr/>
        </p:nvSpPr>
        <p:spPr>
          <a:xfrm>
            <a:off x="406276" y="1398958"/>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61" name="Google Shape;161;p3"/>
          <p:cNvSpPr/>
          <p:nvPr/>
        </p:nvSpPr>
        <p:spPr>
          <a:xfrm>
            <a:off x="807364" y="1343046"/>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62" name="Google Shape;162;p3"/>
          <p:cNvSpPr/>
          <p:nvPr/>
        </p:nvSpPr>
        <p:spPr>
          <a:xfrm>
            <a:off x="728424" y="1730988"/>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63" name="Google Shape;163;p3"/>
          <p:cNvSpPr/>
          <p:nvPr/>
        </p:nvSpPr>
        <p:spPr>
          <a:xfrm>
            <a:off x="374702" y="1765508"/>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rgbClr val="D3D3D3"/>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64" name="Google Shape;164;p3"/>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65" name="Google Shape;165;p3"/>
          <p:cNvSpPr/>
          <p:nvPr/>
        </p:nvSpPr>
        <p:spPr>
          <a:xfrm>
            <a:off x="807364" y="1819724"/>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66" name="Google Shape;166;p3"/>
          <p:cNvSpPr/>
          <p:nvPr/>
        </p:nvSpPr>
        <p:spPr>
          <a:xfrm>
            <a:off x="376290"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67" name="Google Shape;167;p3"/>
          <p:cNvSpPr/>
          <p:nvPr/>
        </p:nvSpPr>
        <p:spPr>
          <a:xfrm>
            <a:off x="728424" y="2207666"/>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68" name="Google Shape;168;p3"/>
          <p:cNvSpPr/>
          <p:nvPr/>
        </p:nvSpPr>
        <p:spPr>
          <a:xfrm>
            <a:off x="374702" y="2240535"/>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rgbClr val="D3D3D3"/>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69" name="Google Shape;169;p3"/>
          <p:cNvSpPr/>
          <p:nvPr/>
        </p:nvSpPr>
        <p:spPr>
          <a:xfrm>
            <a:off x="406276" y="2349008"/>
            <a:ext cx="42685" cy="1695"/>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70" name="Google Shape;170;p3"/>
          <p:cNvSpPr/>
          <p:nvPr/>
        </p:nvSpPr>
        <p:spPr>
          <a:xfrm>
            <a:off x="807364" y="2294794"/>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71" name="Google Shape;171;p3"/>
          <p:cNvSpPr/>
          <p:nvPr/>
        </p:nvSpPr>
        <p:spPr>
          <a:xfrm>
            <a:off x="376290" y="2255318"/>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72" name="Google Shape;172;p3"/>
          <p:cNvSpPr/>
          <p:nvPr/>
        </p:nvSpPr>
        <p:spPr>
          <a:xfrm>
            <a:off x="728424" y="2682692"/>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73" name="Google Shape;173;p3"/>
          <p:cNvSpPr/>
          <p:nvPr/>
        </p:nvSpPr>
        <p:spPr>
          <a:xfrm>
            <a:off x="374702"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3D3D3"/>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74" name="Google Shape;174;p3"/>
          <p:cNvSpPr/>
          <p:nvPr/>
        </p:nvSpPr>
        <p:spPr>
          <a:xfrm>
            <a:off x="406276" y="282573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75" name="Google Shape;175;p3"/>
          <p:cNvSpPr/>
          <p:nvPr/>
        </p:nvSpPr>
        <p:spPr>
          <a:xfrm>
            <a:off x="807364" y="2769820"/>
            <a:ext cx="41" cy="1695"/>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76" name="Google Shape;176;p3"/>
          <p:cNvSpPr/>
          <p:nvPr/>
        </p:nvSpPr>
        <p:spPr>
          <a:xfrm>
            <a:off x="376290"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77" name="Google Shape;177;p3"/>
          <p:cNvSpPr/>
          <p:nvPr/>
        </p:nvSpPr>
        <p:spPr>
          <a:xfrm>
            <a:off x="728424" y="3159415"/>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78" name="Google Shape;178;p3"/>
          <p:cNvSpPr/>
          <p:nvPr/>
        </p:nvSpPr>
        <p:spPr>
          <a:xfrm>
            <a:off x="374702" y="3192283"/>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rgbClr val="D3D3D3"/>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79" name="Google Shape;179;p3"/>
          <p:cNvSpPr/>
          <p:nvPr/>
        </p:nvSpPr>
        <p:spPr>
          <a:xfrm>
            <a:off x="406276" y="3300758"/>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80" name="Google Shape;180;p3"/>
          <p:cNvSpPr/>
          <p:nvPr/>
        </p:nvSpPr>
        <p:spPr>
          <a:xfrm>
            <a:off x="807364"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81" name="Google Shape;181;p3"/>
          <p:cNvSpPr/>
          <p:nvPr/>
        </p:nvSpPr>
        <p:spPr>
          <a:xfrm>
            <a:off x="376290"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82" name="Google Shape;182;p3"/>
          <p:cNvSpPr/>
          <p:nvPr/>
        </p:nvSpPr>
        <p:spPr>
          <a:xfrm>
            <a:off x="728424" y="3634440"/>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83" name="Google Shape;183;p3"/>
          <p:cNvSpPr/>
          <p:nvPr/>
        </p:nvSpPr>
        <p:spPr>
          <a:xfrm>
            <a:off x="374702" y="3668960"/>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rgbClr val="D3D3D3"/>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84" name="Google Shape;184;p3"/>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85" name="Google Shape;185;p3"/>
          <p:cNvSpPr/>
          <p:nvPr/>
        </p:nvSpPr>
        <p:spPr>
          <a:xfrm>
            <a:off x="807364" y="3721566"/>
            <a:ext cx="41" cy="1695"/>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86" name="Google Shape;186;p3"/>
          <p:cNvSpPr/>
          <p:nvPr/>
        </p:nvSpPr>
        <p:spPr>
          <a:xfrm>
            <a:off x="376290"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87" name="Google Shape;187;p3"/>
          <p:cNvSpPr/>
          <p:nvPr/>
        </p:nvSpPr>
        <p:spPr>
          <a:xfrm>
            <a:off x="728424" y="4111119"/>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88" name="Google Shape;188;p3"/>
          <p:cNvSpPr/>
          <p:nvPr/>
        </p:nvSpPr>
        <p:spPr>
          <a:xfrm>
            <a:off x="374702"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3D3D3"/>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89" name="Google Shape;189;p3"/>
          <p:cNvSpPr/>
          <p:nvPr/>
        </p:nvSpPr>
        <p:spPr>
          <a:xfrm>
            <a:off x="406276" y="4252504"/>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90" name="Google Shape;190;p3"/>
          <p:cNvSpPr/>
          <p:nvPr/>
        </p:nvSpPr>
        <p:spPr>
          <a:xfrm>
            <a:off x="807364" y="4198246"/>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91" name="Google Shape;191;p3"/>
          <p:cNvSpPr/>
          <p:nvPr/>
        </p:nvSpPr>
        <p:spPr>
          <a:xfrm>
            <a:off x="376290"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92" name="Google Shape;192;p3"/>
          <p:cNvSpPr/>
          <p:nvPr/>
        </p:nvSpPr>
        <p:spPr>
          <a:xfrm>
            <a:off x="728424" y="4586189"/>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93" name="Google Shape;193;p3"/>
          <p:cNvSpPr/>
          <p:nvPr/>
        </p:nvSpPr>
        <p:spPr>
          <a:xfrm>
            <a:off x="374702"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rgbClr val="D3D3D3"/>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94" name="Google Shape;194;p3"/>
          <p:cNvSpPr/>
          <p:nvPr/>
        </p:nvSpPr>
        <p:spPr>
          <a:xfrm>
            <a:off x="406276" y="472918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95" name="Google Shape;195;p3"/>
          <p:cNvSpPr/>
          <p:nvPr/>
        </p:nvSpPr>
        <p:spPr>
          <a:xfrm>
            <a:off x="807364"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96" name="Google Shape;196;p3"/>
          <p:cNvSpPr/>
          <p:nvPr/>
        </p:nvSpPr>
        <p:spPr>
          <a:xfrm>
            <a:off x="376290" y="4633839"/>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97" name="Google Shape;197;p3"/>
          <p:cNvSpPr/>
          <p:nvPr/>
        </p:nvSpPr>
        <p:spPr>
          <a:xfrm>
            <a:off x="728424"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98" name="Google Shape;198;p3"/>
          <p:cNvSpPr/>
          <p:nvPr/>
        </p:nvSpPr>
        <p:spPr>
          <a:xfrm>
            <a:off x="374702" y="5095735"/>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rgbClr val="D3D3D3"/>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99" name="Google Shape;199;p3"/>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200" name="Google Shape;200;p3"/>
          <p:cNvSpPr/>
          <p:nvPr/>
        </p:nvSpPr>
        <p:spPr>
          <a:xfrm>
            <a:off x="807364"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201" name="Google Shape;201;p3"/>
          <p:cNvSpPr/>
          <p:nvPr/>
        </p:nvSpPr>
        <p:spPr>
          <a:xfrm>
            <a:off x="376290" y="5110514"/>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202" name="Google Shape;202;p3"/>
          <p:cNvSpPr/>
          <p:nvPr/>
        </p:nvSpPr>
        <p:spPr>
          <a:xfrm>
            <a:off x="728424" y="5537892"/>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203" name="Google Shape;203;p3"/>
          <p:cNvSpPr/>
          <p:nvPr/>
        </p:nvSpPr>
        <p:spPr>
          <a:xfrm>
            <a:off x="374702"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204" name="Google Shape;204;p3"/>
          <p:cNvSpPr/>
          <p:nvPr/>
        </p:nvSpPr>
        <p:spPr>
          <a:xfrm>
            <a:off x="406276" y="568088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205" name="Google Shape;205;p3"/>
          <p:cNvSpPr/>
          <p:nvPr/>
        </p:nvSpPr>
        <p:spPr>
          <a:xfrm>
            <a:off x="807364" y="5625019"/>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206" name="Google Shape;206;p3"/>
          <p:cNvSpPr/>
          <p:nvPr/>
        </p:nvSpPr>
        <p:spPr>
          <a:xfrm>
            <a:off x="376290" y="5585583"/>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207" name="Google Shape;207;p3"/>
          <p:cNvSpPr/>
          <p:nvPr/>
        </p:nvSpPr>
        <p:spPr>
          <a:xfrm>
            <a:off x="376290"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208" name="Google Shape;208;p3"/>
          <p:cNvSpPr txBox="1">
            <a:spLocks noGrp="1"/>
          </p:cNvSpPr>
          <p:nvPr>
            <p:ph type="title"/>
          </p:nvPr>
        </p:nvSpPr>
        <p:spPr>
          <a:xfrm>
            <a:off x="3330499" y="2875457"/>
            <a:ext cx="5290800" cy="874801"/>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7464"/>
            </a:lvl1pPr>
            <a:lvl2pPr lvl="1" algn="ctr">
              <a:spcBef>
                <a:spcPts val="0"/>
              </a:spcBef>
              <a:spcAft>
                <a:spcPts val="0"/>
              </a:spcAft>
              <a:buSzPts val="6000"/>
              <a:buNone/>
              <a:defRPr sz="7997"/>
            </a:lvl2pPr>
            <a:lvl3pPr lvl="2" algn="ctr">
              <a:spcBef>
                <a:spcPts val="0"/>
              </a:spcBef>
              <a:spcAft>
                <a:spcPts val="0"/>
              </a:spcAft>
              <a:buSzPts val="6000"/>
              <a:buNone/>
              <a:defRPr sz="7997"/>
            </a:lvl3pPr>
            <a:lvl4pPr lvl="3" algn="ctr">
              <a:spcBef>
                <a:spcPts val="0"/>
              </a:spcBef>
              <a:spcAft>
                <a:spcPts val="0"/>
              </a:spcAft>
              <a:buSzPts val="6000"/>
              <a:buNone/>
              <a:defRPr sz="7997"/>
            </a:lvl4pPr>
            <a:lvl5pPr lvl="4" algn="ctr">
              <a:spcBef>
                <a:spcPts val="0"/>
              </a:spcBef>
              <a:spcAft>
                <a:spcPts val="0"/>
              </a:spcAft>
              <a:buSzPts val="6000"/>
              <a:buNone/>
              <a:defRPr sz="7997"/>
            </a:lvl5pPr>
            <a:lvl6pPr lvl="5" algn="ctr">
              <a:spcBef>
                <a:spcPts val="0"/>
              </a:spcBef>
              <a:spcAft>
                <a:spcPts val="0"/>
              </a:spcAft>
              <a:buSzPts val="6000"/>
              <a:buNone/>
              <a:defRPr sz="7997"/>
            </a:lvl6pPr>
            <a:lvl7pPr lvl="6" algn="ctr">
              <a:spcBef>
                <a:spcPts val="0"/>
              </a:spcBef>
              <a:spcAft>
                <a:spcPts val="0"/>
              </a:spcAft>
              <a:buSzPts val="6000"/>
              <a:buNone/>
              <a:defRPr sz="7997"/>
            </a:lvl7pPr>
            <a:lvl8pPr lvl="7" algn="ctr">
              <a:spcBef>
                <a:spcPts val="0"/>
              </a:spcBef>
              <a:spcAft>
                <a:spcPts val="0"/>
              </a:spcAft>
              <a:buSzPts val="6000"/>
              <a:buNone/>
              <a:defRPr sz="7997"/>
            </a:lvl8pPr>
            <a:lvl9pPr lvl="8" algn="ctr">
              <a:spcBef>
                <a:spcPts val="0"/>
              </a:spcBef>
              <a:spcAft>
                <a:spcPts val="0"/>
              </a:spcAft>
              <a:buSzPts val="6000"/>
              <a:buNone/>
              <a:defRPr sz="7997"/>
            </a:lvl9pPr>
          </a:lstStyle>
          <a:p>
            <a:endParaRPr/>
          </a:p>
        </p:txBody>
      </p:sp>
      <p:sp>
        <p:nvSpPr>
          <p:cNvPr id="209" name="Google Shape;209;p3"/>
          <p:cNvSpPr txBox="1">
            <a:spLocks noGrp="1"/>
          </p:cNvSpPr>
          <p:nvPr>
            <p:ph type="title" idx="2" hasCustomPrompt="1"/>
          </p:nvPr>
        </p:nvSpPr>
        <p:spPr>
          <a:xfrm>
            <a:off x="5287533" y="1496600"/>
            <a:ext cx="1376800" cy="874801"/>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7200"/>
              <a:buNone/>
              <a:defRPr sz="5731">
                <a:solidFill>
                  <a:schemeClr val="accent1"/>
                </a:solidFill>
              </a:defRPr>
            </a:lvl1pPr>
            <a:lvl2pPr lvl="1" algn="ctr" rtl="0">
              <a:spcBef>
                <a:spcPts val="0"/>
              </a:spcBef>
              <a:spcAft>
                <a:spcPts val="0"/>
              </a:spcAft>
              <a:buClr>
                <a:schemeClr val="accent1"/>
              </a:buClr>
              <a:buSzPts val="7200"/>
              <a:buNone/>
              <a:defRPr sz="9597">
                <a:solidFill>
                  <a:schemeClr val="accent1"/>
                </a:solidFill>
              </a:defRPr>
            </a:lvl2pPr>
            <a:lvl3pPr lvl="2" algn="ctr" rtl="0">
              <a:spcBef>
                <a:spcPts val="0"/>
              </a:spcBef>
              <a:spcAft>
                <a:spcPts val="0"/>
              </a:spcAft>
              <a:buClr>
                <a:schemeClr val="accent1"/>
              </a:buClr>
              <a:buSzPts val="7200"/>
              <a:buNone/>
              <a:defRPr sz="9597">
                <a:solidFill>
                  <a:schemeClr val="accent1"/>
                </a:solidFill>
              </a:defRPr>
            </a:lvl3pPr>
            <a:lvl4pPr lvl="3" algn="ctr" rtl="0">
              <a:spcBef>
                <a:spcPts val="0"/>
              </a:spcBef>
              <a:spcAft>
                <a:spcPts val="0"/>
              </a:spcAft>
              <a:buClr>
                <a:schemeClr val="accent1"/>
              </a:buClr>
              <a:buSzPts val="7200"/>
              <a:buNone/>
              <a:defRPr sz="9597">
                <a:solidFill>
                  <a:schemeClr val="accent1"/>
                </a:solidFill>
              </a:defRPr>
            </a:lvl4pPr>
            <a:lvl5pPr lvl="4" algn="ctr" rtl="0">
              <a:spcBef>
                <a:spcPts val="0"/>
              </a:spcBef>
              <a:spcAft>
                <a:spcPts val="0"/>
              </a:spcAft>
              <a:buClr>
                <a:schemeClr val="accent1"/>
              </a:buClr>
              <a:buSzPts val="7200"/>
              <a:buNone/>
              <a:defRPr sz="9597">
                <a:solidFill>
                  <a:schemeClr val="accent1"/>
                </a:solidFill>
              </a:defRPr>
            </a:lvl5pPr>
            <a:lvl6pPr lvl="5" algn="ctr" rtl="0">
              <a:spcBef>
                <a:spcPts val="0"/>
              </a:spcBef>
              <a:spcAft>
                <a:spcPts val="0"/>
              </a:spcAft>
              <a:buClr>
                <a:schemeClr val="accent1"/>
              </a:buClr>
              <a:buSzPts val="7200"/>
              <a:buNone/>
              <a:defRPr sz="9597">
                <a:solidFill>
                  <a:schemeClr val="accent1"/>
                </a:solidFill>
              </a:defRPr>
            </a:lvl6pPr>
            <a:lvl7pPr lvl="6" algn="ctr" rtl="0">
              <a:spcBef>
                <a:spcPts val="0"/>
              </a:spcBef>
              <a:spcAft>
                <a:spcPts val="0"/>
              </a:spcAft>
              <a:buClr>
                <a:schemeClr val="accent1"/>
              </a:buClr>
              <a:buSzPts val="7200"/>
              <a:buNone/>
              <a:defRPr sz="9597">
                <a:solidFill>
                  <a:schemeClr val="accent1"/>
                </a:solidFill>
              </a:defRPr>
            </a:lvl7pPr>
            <a:lvl8pPr lvl="7" algn="ctr" rtl="0">
              <a:spcBef>
                <a:spcPts val="0"/>
              </a:spcBef>
              <a:spcAft>
                <a:spcPts val="0"/>
              </a:spcAft>
              <a:buClr>
                <a:schemeClr val="accent1"/>
              </a:buClr>
              <a:buSzPts val="7200"/>
              <a:buNone/>
              <a:defRPr sz="9597">
                <a:solidFill>
                  <a:schemeClr val="accent1"/>
                </a:solidFill>
              </a:defRPr>
            </a:lvl8pPr>
            <a:lvl9pPr lvl="8" algn="ctr" rtl="0">
              <a:spcBef>
                <a:spcPts val="0"/>
              </a:spcBef>
              <a:spcAft>
                <a:spcPts val="0"/>
              </a:spcAft>
              <a:buClr>
                <a:schemeClr val="accent1"/>
              </a:buClr>
              <a:buSzPts val="7200"/>
              <a:buNone/>
              <a:defRPr sz="9597">
                <a:solidFill>
                  <a:schemeClr val="accent1"/>
                </a:solidFill>
              </a:defRPr>
            </a:lvl9pPr>
          </a:lstStyle>
          <a:p>
            <a:r>
              <a:t>xx%</a:t>
            </a:r>
          </a:p>
        </p:txBody>
      </p:sp>
      <p:sp>
        <p:nvSpPr>
          <p:cNvPr id="210" name="Google Shape;210;p3"/>
          <p:cNvSpPr txBox="1">
            <a:spLocks noGrp="1"/>
          </p:cNvSpPr>
          <p:nvPr>
            <p:ph type="subTitle" idx="1"/>
          </p:nvPr>
        </p:nvSpPr>
        <p:spPr>
          <a:xfrm>
            <a:off x="2978100" y="4193133"/>
            <a:ext cx="5995600" cy="874801"/>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grpSp>
        <p:nvGrpSpPr>
          <p:cNvPr id="211" name="Google Shape;211;p3"/>
          <p:cNvGrpSpPr/>
          <p:nvPr/>
        </p:nvGrpSpPr>
        <p:grpSpPr>
          <a:xfrm>
            <a:off x="1373568" y="2108468"/>
            <a:ext cx="592367" cy="531367"/>
            <a:chOff x="2495125" y="2142250"/>
            <a:chExt cx="444275" cy="398525"/>
          </a:xfrm>
        </p:grpSpPr>
        <p:sp>
          <p:nvSpPr>
            <p:cNvPr id="212"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213"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grpSp>
      <p:grpSp>
        <p:nvGrpSpPr>
          <p:cNvPr id="214" name="Google Shape;214;p3"/>
          <p:cNvGrpSpPr/>
          <p:nvPr/>
        </p:nvGrpSpPr>
        <p:grpSpPr>
          <a:xfrm>
            <a:off x="9804602" y="5273701"/>
            <a:ext cx="388500" cy="375167"/>
            <a:chOff x="3243875" y="2372825"/>
            <a:chExt cx="291375" cy="281375"/>
          </a:xfrm>
        </p:grpSpPr>
        <p:sp>
          <p:nvSpPr>
            <p:cNvPr id="215"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216"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217"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218"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219"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220"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221"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222"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223"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224"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grpSp>
      <p:grpSp>
        <p:nvGrpSpPr>
          <p:cNvPr id="225" name="Google Shape;225;p3"/>
          <p:cNvGrpSpPr/>
          <p:nvPr/>
        </p:nvGrpSpPr>
        <p:grpSpPr>
          <a:xfrm>
            <a:off x="10013869" y="1672587"/>
            <a:ext cx="222233" cy="224767"/>
            <a:chOff x="4954425" y="2036375"/>
            <a:chExt cx="166675" cy="168575"/>
          </a:xfrm>
        </p:grpSpPr>
        <p:sp>
          <p:nvSpPr>
            <p:cNvPr id="226"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227"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grpSp>
      <p:sp>
        <p:nvSpPr>
          <p:cNvPr id="228" name="Google Shape;228;p3"/>
          <p:cNvSpPr/>
          <p:nvPr/>
        </p:nvSpPr>
        <p:spPr>
          <a:xfrm>
            <a:off x="2041802" y="4022768"/>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229" name="Google Shape;229;p3"/>
          <p:cNvSpPr/>
          <p:nvPr/>
        </p:nvSpPr>
        <p:spPr>
          <a:xfrm>
            <a:off x="10758967" y="3611185"/>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grpSp>
        <p:nvGrpSpPr>
          <p:cNvPr id="230" name="Google Shape;230;p3"/>
          <p:cNvGrpSpPr/>
          <p:nvPr/>
        </p:nvGrpSpPr>
        <p:grpSpPr>
          <a:xfrm>
            <a:off x="1558635" y="5420002"/>
            <a:ext cx="222233" cy="224767"/>
            <a:chOff x="4954425" y="2036375"/>
            <a:chExt cx="166675" cy="168575"/>
          </a:xfrm>
        </p:grpSpPr>
        <p:sp>
          <p:nvSpPr>
            <p:cNvPr id="231"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232"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grpSp>
    </p:spTree>
    <p:extLst>
      <p:ext uri="{BB962C8B-B14F-4D97-AF65-F5344CB8AC3E}">
        <p14:creationId xmlns:p14="http://schemas.microsoft.com/office/powerpoint/2010/main" val="53871642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33"/>
        <p:cNvGrpSpPr/>
        <p:nvPr/>
      </p:nvGrpSpPr>
      <p:grpSpPr>
        <a:xfrm>
          <a:off x="0" y="0"/>
          <a:ext cx="0" cy="0"/>
          <a:chOff x="0" y="0"/>
          <a:chExt cx="0" cy="0"/>
        </a:xfrm>
      </p:grpSpPr>
      <p:sp>
        <p:nvSpPr>
          <p:cNvPr id="134" name="Google Shape;134;p3"/>
          <p:cNvSpPr/>
          <p:nvPr/>
        </p:nvSpPr>
        <p:spPr>
          <a:xfrm>
            <a:off x="527900" y="388432"/>
            <a:ext cx="11114749" cy="6384376"/>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grpSp>
        <p:nvGrpSpPr>
          <p:cNvPr id="135" name="Google Shape;135;p3"/>
          <p:cNvGrpSpPr/>
          <p:nvPr/>
        </p:nvGrpSpPr>
        <p:grpSpPr>
          <a:xfrm>
            <a:off x="527861" y="292693"/>
            <a:ext cx="11358487" cy="6384376"/>
            <a:chOff x="395894" y="219519"/>
            <a:chExt cx="8518865" cy="4788281"/>
          </a:xfrm>
        </p:grpSpPr>
        <p:sp>
          <p:nvSpPr>
            <p:cNvPr id="136" name="Google Shape;136;p3"/>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grpSp>
          <p:nvGrpSpPr>
            <p:cNvPr id="137" name="Google Shape;137;p3"/>
            <p:cNvGrpSpPr/>
            <p:nvPr/>
          </p:nvGrpSpPr>
          <p:grpSpPr>
            <a:xfrm>
              <a:off x="8341543" y="2282008"/>
              <a:ext cx="569676" cy="380612"/>
              <a:chOff x="8341543" y="2282008"/>
              <a:chExt cx="569676" cy="380612"/>
            </a:xfrm>
          </p:grpSpPr>
          <p:sp>
            <p:nvSpPr>
              <p:cNvPr id="138" name="Google Shape;138;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139" name="Google Shape;139;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grpSp>
        <p:sp>
          <p:nvSpPr>
            <p:cNvPr id="140" name="Google Shape;140;p3"/>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grpSp>
          <p:nvGrpSpPr>
            <p:cNvPr id="141" name="Google Shape;141;p3"/>
            <p:cNvGrpSpPr/>
            <p:nvPr/>
          </p:nvGrpSpPr>
          <p:grpSpPr>
            <a:xfrm>
              <a:off x="8341543" y="1721094"/>
              <a:ext cx="569676" cy="380612"/>
              <a:chOff x="8341543" y="1721094"/>
              <a:chExt cx="569676" cy="380612"/>
            </a:xfrm>
          </p:grpSpPr>
          <p:sp>
            <p:nvSpPr>
              <p:cNvPr id="142" name="Google Shape;142;p3"/>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143" name="Google Shape;143;p3"/>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grpSp>
        <p:grpSp>
          <p:nvGrpSpPr>
            <p:cNvPr id="144" name="Google Shape;144;p3"/>
            <p:cNvGrpSpPr/>
            <p:nvPr/>
          </p:nvGrpSpPr>
          <p:grpSpPr>
            <a:xfrm>
              <a:off x="8346273" y="1183592"/>
              <a:ext cx="568486" cy="388014"/>
              <a:chOff x="8346273" y="1183592"/>
              <a:chExt cx="568486" cy="388014"/>
            </a:xfrm>
          </p:grpSpPr>
          <p:sp>
            <p:nvSpPr>
              <p:cNvPr id="145" name="Google Shape;145;p3"/>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146" name="Google Shape;146;p3"/>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grpSp>
        <p:grpSp>
          <p:nvGrpSpPr>
            <p:cNvPr id="147" name="Google Shape;147;p3"/>
            <p:cNvGrpSpPr/>
            <p:nvPr/>
          </p:nvGrpSpPr>
          <p:grpSpPr>
            <a:xfrm>
              <a:off x="8341543" y="606635"/>
              <a:ext cx="569676" cy="388014"/>
              <a:chOff x="8341543" y="606635"/>
              <a:chExt cx="569676" cy="388014"/>
            </a:xfrm>
          </p:grpSpPr>
          <p:sp>
            <p:nvSpPr>
              <p:cNvPr id="148" name="Google Shape;148;p3"/>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149" name="Google Shape;149;p3"/>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grpSp>
        <p:grpSp>
          <p:nvGrpSpPr>
            <p:cNvPr id="150" name="Google Shape;150;p3"/>
            <p:cNvGrpSpPr/>
            <p:nvPr/>
          </p:nvGrpSpPr>
          <p:grpSpPr>
            <a:xfrm>
              <a:off x="8341543" y="2842933"/>
              <a:ext cx="569676" cy="380612"/>
              <a:chOff x="8341543" y="2282008"/>
              <a:chExt cx="569676" cy="380612"/>
            </a:xfrm>
          </p:grpSpPr>
          <p:sp>
            <p:nvSpPr>
              <p:cNvPr id="151" name="Google Shape;151;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152" name="Google Shape;152;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grpSp>
        <p:grpSp>
          <p:nvGrpSpPr>
            <p:cNvPr id="153" name="Google Shape;153;p3"/>
            <p:cNvGrpSpPr/>
            <p:nvPr/>
          </p:nvGrpSpPr>
          <p:grpSpPr>
            <a:xfrm>
              <a:off x="8341543" y="3403858"/>
              <a:ext cx="569676" cy="380612"/>
              <a:chOff x="8341543" y="2282008"/>
              <a:chExt cx="569676" cy="380612"/>
            </a:xfrm>
          </p:grpSpPr>
          <p:sp>
            <p:nvSpPr>
              <p:cNvPr id="154" name="Google Shape;154;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155" name="Google Shape;155;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grpSp>
        <p:sp>
          <p:nvSpPr>
            <p:cNvPr id="156" name="Google Shape;156;p3"/>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157" name="Google Shape;157;p3"/>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grpSp>
      <p:sp>
        <p:nvSpPr>
          <p:cNvPr id="158" name="Google Shape;158;p3"/>
          <p:cNvSpPr/>
          <p:nvPr/>
        </p:nvSpPr>
        <p:spPr>
          <a:xfrm>
            <a:off x="728424" y="1255919"/>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59" name="Google Shape;159;p3"/>
          <p:cNvSpPr/>
          <p:nvPr/>
        </p:nvSpPr>
        <p:spPr>
          <a:xfrm>
            <a:off x="374702" y="1288787"/>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60" name="Google Shape;160;p3"/>
          <p:cNvSpPr/>
          <p:nvPr/>
        </p:nvSpPr>
        <p:spPr>
          <a:xfrm>
            <a:off x="406276" y="1398958"/>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61" name="Google Shape;161;p3"/>
          <p:cNvSpPr/>
          <p:nvPr/>
        </p:nvSpPr>
        <p:spPr>
          <a:xfrm>
            <a:off x="807364" y="1343046"/>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62" name="Google Shape;162;p3"/>
          <p:cNvSpPr/>
          <p:nvPr/>
        </p:nvSpPr>
        <p:spPr>
          <a:xfrm>
            <a:off x="728424" y="1730988"/>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63" name="Google Shape;163;p3"/>
          <p:cNvSpPr/>
          <p:nvPr/>
        </p:nvSpPr>
        <p:spPr>
          <a:xfrm>
            <a:off x="374702" y="1765508"/>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rgbClr val="D3D3D3"/>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64" name="Google Shape;164;p3"/>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65" name="Google Shape;165;p3"/>
          <p:cNvSpPr/>
          <p:nvPr/>
        </p:nvSpPr>
        <p:spPr>
          <a:xfrm>
            <a:off x="807364" y="1819724"/>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66" name="Google Shape;166;p3"/>
          <p:cNvSpPr/>
          <p:nvPr/>
        </p:nvSpPr>
        <p:spPr>
          <a:xfrm>
            <a:off x="376290"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67" name="Google Shape;167;p3"/>
          <p:cNvSpPr/>
          <p:nvPr/>
        </p:nvSpPr>
        <p:spPr>
          <a:xfrm>
            <a:off x="728424" y="2207666"/>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68" name="Google Shape;168;p3"/>
          <p:cNvSpPr/>
          <p:nvPr/>
        </p:nvSpPr>
        <p:spPr>
          <a:xfrm>
            <a:off x="374702" y="2240535"/>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rgbClr val="D3D3D3"/>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69" name="Google Shape;169;p3"/>
          <p:cNvSpPr/>
          <p:nvPr/>
        </p:nvSpPr>
        <p:spPr>
          <a:xfrm>
            <a:off x="406276" y="2349008"/>
            <a:ext cx="42685" cy="1695"/>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70" name="Google Shape;170;p3"/>
          <p:cNvSpPr/>
          <p:nvPr/>
        </p:nvSpPr>
        <p:spPr>
          <a:xfrm>
            <a:off x="807364" y="2294794"/>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71" name="Google Shape;171;p3"/>
          <p:cNvSpPr/>
          <p:nvPr/>
        </p:nvSpPr>
        <p:spPr>
          <a:xfrm>
            <a:off x="376290" y="2255318"/>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72" name="Google Shape;172;p3"/>
          <p:cNvSpPr/>
          <p:nvPr/>
        </p:nvSpPr>
        <p:spPr>
          <a:xfrm>
            <a:off x="728424" y="2682692"/>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73" name="Google Shape;173;p3"/>
          <p:cNvSpPr/>
          <p:nvPr/>
        </p:nvSpPr>
        <p:spPr>
          <a:xfrm>
            <a:off x="374702"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3D3D3"/>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74" name="Google Shape;174;p3"/>
          <p:cNvSpPr/>
          <p:nvPr/>
        </p:nvSpPr>
        <p:spPr>
          <a:xfrm>
            <a:off x="406276" y="282573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75" name="Google Shape;175;p3"/>
          <p:cNvSpPr/>
          <p:nvPr/>
        </p:nvSpPr>
        <p:spPr>
          <a:xfrm>
            <a:off x="807364" y="2769820"/>
            <a:ext cx="41" cy="1695"/>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76" name="Google Shape;176;p3"/>
          <p:cNvSpPr/>
          <p:nvPr/>
        </p:nvSpPr>
        <p:spPr>
          <a:xfrm>
            <a:off x="376290"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77" name="Google Shape;177;p3"/>
          <p:cNvSpPr/>
          <p:nvPr/>
        </p:nvSpPr>
        <p:spPr>
          <a:xfrm>
            <a:off x="728424" y="3159415"/>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78" name="Google Shape;178;p3"/>
          <p:cNvSpPr/>
          <p:nvPr/>
        </p:nvSpPr>
        <p:spPr>
          <a:xfrm>
            <a:off x="374702" y="3192283"/>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rgbClr val="D3D3D3"/>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79" name="Google Shape;179;p3"/>
          <p:cNvSpPr/>
          <p:nvPr/>
        </p:nvSpPr>
        <p:spPr>
          <a:xfrm>
            <a:off x="406276" y="3300758"/>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80" name="Google Shape;180;p3"/>
          <p:cNvSpPr/>
          <p:nvPr/>
        </p:nvSpPr>
        <p:spPr>
          <a:xfrm>
            <a:off x="807364"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81" name="Google Shape;181;p3"/>
          <p:cNvSpPr/>
          <p:nvPr/>
        </p:nvSpPr>
        <p:spPr>
          <a:xfrm>
            <a:off x="376290"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82" name="Google Shape;182;p3"/>
          <p:cNvSpPr/>
          <p:nvPr/>
        </p:nvSpPr>
        <p:spPr>
          <a:xfrm>
            <a:off x="728424" y="3634440"/>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83" name="Google Shape;183;p3"/>
          <p:cNvSpPr/>
          <p:nvPr/>
        </p:nvSpPr>
        <p:spPr>
          <a:xfrm>
            <a:off x="374702" y="3668960"/>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rgbClr val="D3D3D3"/>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84" name="Google Shape;184;p3"/>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85" name="Google Shape;185;p3"/>
          <p:cNvSpPr/>
          <p:nvPr/>
        </p:nvSpPr>
        <p:spPr>
          <a:xfrm>
            <a:off x="807364" y="3721566"/>
            <a:ext cx="41" cy="1695"/>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86" name="Google Shape;186;p3"/>
          <p:cNvSpPr/>
          <p:nvPr/>
        </p:nvSpPr>
        <p:spPr>
          <a:xfrm>
            <a:off x="376290"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87" name="Google Shape;187;p3"/>
          <p:cNvSpPr/>
          <p:nvPr/>
        </p:nvSpPr>
        <p:spPr>
          <a:xfrm>
            <a:off x="728424" y="4111119"/>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88" name="Google Shape;188;p3"/>
          <p:cNvSpPr/>
          <p:nvPr/>
        </p:nvSpPr>
        <p:spPr>
          <a:xfrm>
            <a:off x="374702"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3D3D3"/>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89" name="Google Shape;189;p3"/>
          <p:cNvSpPr/>
          <p:nvPr/>
        </p:nvSpPr>
        <p:spPr>
          <a:xfrm>
            <a:off x="406276" y="4252504"/>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90" name="Google Shape;190;p3"/>
          <p:cNvSpPr/>
          <p:nvPr/>
        </p:nvSpPr>
        <p:spPr>
          <a:xfrm>
            <a:off x="807364" y="4198246"/>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91" name="Google Shape;191;p3"/>
          <p:cNvSpPr/>
          <p:nvPr/>
        </p:nvSpPr>
        <p:spPr>
          <a:xfrm>
            <a:off x="376290"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92" name="Google Shape;192;p3"/>
          <p:cNvSpPr/>
          <p:nvPr/>
        </p:nvSpPr>
        <p:spPr>
          <a:xfrm>
            <a:off x="728424" y="4586189"/>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93" name="Google Shape;193;p3"/>
          <p:cNvSpPr/>
          <p:nvPr/>
        </p:nvSpPr>
        <p:spPr>
          <a:xfrm>
            <a:off x="374702"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rgbClr val="D3D3D3"/>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94" name="Google Shape;194;p3"/>
          <p:cNvSpPr/>
          <p:nvPr/>
        </p:nvSpPr>
        <p:spPr>
          <a:xfrm>
            <a:off x="406276" y="472918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95" name="Google Shape;195;p3"/>
          <p:cNvSpPr/>
          <p:nvPr/>
        </p:nvSpPr>
        <p:spPr>
          <a:xfrm>
            <a:off x="807364"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96" name="Google Shape;196;p3"/>
          <p:cNvSpPr/>
          <p:nvPr/>
        </p:nvSpPr>
        <p:spPr>
          <a:xfrm>
            <a:off x="376290" y="4633839"/>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97" name="Google Shape;197;p3"/>
          <p:cNvSpPr/>
          <p:nvPr/>
        </p:nvSpPr>
        <p:spPr>
          <a:xfrm>
            <a:off x="728424"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98" name="Google Shape;198;p3"/>
          <p:cNvSpPr/>
          <p:nvPr/>
        </p:nvSpPr>
        <p:spPr>
          <a:xfrm>
            <a:off x="374702" y="5095735"/>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rgbClr val="D3D3D3"/>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99" name="Google Shape;199;p3"/>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200" name="Google Shape;200;p3"/>
          <p:cNvSpPr/>
          <p:nvPr/>
        </p:nvSpPr>
        <p:spPr>
          <a:xfrm>
            <a:off x="807364"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201" name="Google Shape;201;p3"/>
          <p:cNvSpPr/>
          <p:nvPr/>
        </p:nvSpPr>
        <p:spPr>
          <a:xfrm>
            <a:off x="376290" y="5110514"/>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202" name="Google Shape;202;p3"/>
          <p:cNvSpPr/>
          <p:nvPr/>
        </p:nvSpPr>
        <p:spPr>
          <a:xfrm>
            <a:off x="728424" y="5537892"/>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203" name="Google Shape;203;p3"/>
          <p:cNvSpPr/>
          <p:nvPr/>
        </p:nvSpPr>
        <p:spPr>
          <a:xfrm>
            <a:off x="374702"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204" name="Google Shape;204;p3"/>
          <p:cNvSpPr/>
          <p:nvPr/>
        </p:nvSpPr>
        <p:spPr>
          <a:xfrm>
            <a:off x="406276" y="568088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205" name="Google Shape;205;p3"/>
          <p:cNvSpPr/>
          <p:nvPr/>
        </p:nvSpPr>
        <p:spPr>
          <a:xfrm>
            <a:off x="807364" y="5625019"/>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206" name="Google Shape;206;p3"/>
          <p:cNvSpPr/>
          <p:nvPr/>
        </p:nvSpPr>
        <p:spPr>
          <a:xfrm>
            <a:off x="376290" y="5585583"/>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207" name="Google Shape;207;p3"/>
          <p:cNvSpPr/>
          <p:nvPr/>
        </p:nvSpPr>
        <p:spPr>
          <a:xfrm>
            <a:off x="376290"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208" name="Google Shape;208;p3"/>
          <p:cNvSpPr txBox="1">
            <a:spLocks noGrp="1"/>
          </p:cNvSpPr>
          <p:nvPr>
            <p:ph type="title"/>
          </p:nvPr>
        </p:nvSpPr>
        <p:spPr>
          <a:xfrm>
            <a:off x="3330499" y="2875457"/>
            <a:ext cx="5290800" cy="874801"/>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7464"/>
            </a:lvl1pPr>
            <a:lvl2pPr lvl="1" algn="ctr">
              <a:spcBef>
                <a:spcPts val="0"/>
              </a:spcBef>
              <a:spcAft>
                <a:spcPts val="0"/>
              </a:spcAft>
              <a:buSzPts val="6000"/>
              <a:buNone/>
              <a:defRPr sz="7997"/>
            </a:lvl2pPr>
            <a:lvl3pPr lvl="2" algn="ctr">
              <a:spcBef>
                <a:spcPts val="0"/>
              </a:spcBef>
              <a:spcAft>
                <a:spcPts val="0"/>
              </a:spcAft>
              <a:buSzPts val="6000"/>
              <a:buNone/>
              <a:defRPr sz="7997"/>
            </a:lvl3pPr>
            <a:lvl4pPr lvl="3" algn="ctr">
              <a:spcBef>
                <a:spcPts val="0"/>
              </a:spcBef>
              <a:spcAft>
                <a:spcPts val="0"/>
              </a:spcAft>
              <a:buSzPts val="6000"/>
              <a:buNone/>
              <a:defRPr sz="7997"/>
            </a:lvl4pPr>
            <a:lvl5pPr lvl="4" algn="ctr">
              <a:spcBef>
                <a:spcPts val="0"/>
              </a:spcBef>
              <a:spcAft>
                <a:spcPts val="0"/>
              </a:spcAft>
              <a:buSzPts val="6000"/>
              <a:buNone/>
              <a:defRPr sz="7997"/>
            </a:lvl5pPr>
            <a:lvl6pPr lvl="5" algn="ctr">
              <a:spcBef>
                <a:spcPts val="0"/>
              </a:spcBef>
              <a:spcAft>
                <a:spcPts val="0"/>
              </a:spcAft>
              <a:buSzPts val="6000"/>
              <a:buNone/>
              <a:defRPr sz="7997"/>
            </a:lvl6pPr>
            <a:lvl7pPr lvl="6" algn="ctr">
              <a:spcBef>
                <a:spcPts val="0"/>
              </a:spcBef>
              <a:spcAft>
                <a:spcPts val="0"/>
              </a:spcAft>
              <a:buSzPts val="6000"/>
              <a:buNone/>
              <a:defRPr sz="7997"/>
            </a:lvl7pPr>
            <a:lvl8pPr lvl="7" algn="ctr">
              <a:spcBef>
                <a:spcPts val="0"/>
              </a:spcBef>
              <a:spcAft>
                <a:spcPts val="0"/>
              </a:spcAft>
              <a:buSzPts val="6000"/>
              <a:buNone/>
              <a:defRPr sz="7997"/>
            </a:lvl8pPr>
            <a:lvl9pPr lvl="8" algn="ctr">
              <a:spcBef>
                <a:spcPts val="0"/>
              </a:spcBef>
              <a:spcAft>
                <a:spcPts val="0"/>
              </a:spcAft>
              <a:buSzPts val="6000"/>
              <a:buNone/>
              <a:defRPr sz="7997"/>
            </a:lvl9pPr>
          </a:lstStyle>
          <a:p>
            <a:endParaRPr/>
          </a:p>
        </p:txBody>
      </p:sp>
      <p:sp>
        <p:nvSpPr>
          <p:cNvPr id="209" name="Google Shape;209;p3"/>
          <p:cNvSpPr txBox="1">
            <a:spLocks noGrp="1"/>
          </p:cNvSpPr>
          <p:nvPr>
            <p:ph type="title" idx="2" hasCustomPrompt="1"/>
          </p:nvPr>
        </p:nvSpPr>
        <p:spPr>
          <a:xfrm>
            <a:off x="5287533" y="1496600"/>
            <a:ext cx="1376800" cy="874801"/>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7200"/>
              <a:buNone/>
              <a:defRPr sz="5731">
                <a:solidFill>
                  <a:schemeClr val="accent1"/>
                </a:solidFill>
              </a:defRPr>
            </a:lvl1pPr>
            <a:lvl2pPr lvl="1" algn="ctr" rtl="0">
              <a:spcBef>
                <a:spcPts val="0"/>
              </a:spcBef>
              <a:spcAft>
                <a:spcPts val="0"/>
              </a:spcAft>
              <a:buClr>
                <a:schemeClr val="accent1"/>
              </a:buClr>
              <a:buSzPts val="7200"/>
              <a:buNone/>
              <a:defRPr sz="9597">
                <a:solidFill>
                  <a:schemeClr val="accent1"/>
                </a:solidFill>
              </a:defRPr>
            </a:lvl2pPr>
            <a:lvl3pPr lvl="2" algn="ctr" rtl="0">
              <a:spcBef>
                <a:spcPts val="0"/>
              </a:spcBef>
              <a:spcAft>
                <a:spcPts val="0"/>
              </a:spcAft>
              <a:buClr>
                <a:schemeClr val="accent1"/>
              </a:buClr>
              <a:buSzPts val="7200"/>
              <a:buNone/>
              <a:defRPr sz="9597">
                <a:solidFill>
                  <a:schemeClr val="accent1"/>
                </a:solidFill>
              </a:defRPr>
            </a:lvl3pPr>
            <a:lvl4pPr lvl="3" algn="ctr" rtl="0">
              <a:spcBef>
                <a:spcPts val="0"/>
              </a:spcBef>
              <a:spcAft>
                <a:spcPts val="0"/>
              </a:spcAft>
              <a:buClr>
                <a:schemeClr val="accent1"/>
              </a:buClr>
              <a:buSzPts val="7200"/>
              <a:buNone/>
              <a:defRPr sz="9597">
                <a:solidFill>
                  <a:schemeClr val="accent1"/>
                </a:solidFill>
              </a:defRPr>
            </a:lvl4pPr>
            <a:lvl5pPr lvl="4" algn="ctr" rtl="0">
              <a:spcBef>
                <a:spcPts val="0"/>
              </a:spcBef>
              <a:spcAft>
                <a:spcPts val="0"/>
              </a:spcAft>
              <a:buClr>
                <a:schemeClr val="accent1"/>
              </a:buClr>
              <a:buSzPts val="7200"/>
              <a:buNone/>
              <a:defRPr sz="9597">
                <a:solidFill>
                  <a:schemeClr val="accent1"/>
                </a:solidFill>
              </a:defRPr>
            </a:lvl5pPr>
            <a:lvl6pPr lvl="5" algn="ctr" rtl="0">
              <a:spcBef>
                <a:spcPts val="0"/>
              </a:spcBef>
              <a:spcAft>
                <a:spcPts val="0"/>
              </a:spcAft>
              <a:buClr>
                <a:schemeClr val="accent1"/>
              </a:buClr>
              <a:buSzPts val="7200"/>
              <a:buNone/>
              <a:defRPr sz="9597">
                <a:solidFill>
                  <a:schemeClr val="accent1"/>
                </a:solidFill>
              </a:defRPr>
            </a:lvl6pPr>
            <a:lvl7pPr lvl="6" algn="ctr" rtl="0">
              <a:spcBef>
                <a:spcPts val="0"/>
              </a:spcBef>
              <a:spcAft>
                <a:spcPts val="0"/>
              </a:spcAft>
              <a:buClr>
                <a:schemeClr val="accent1"/>
              </a:buClr>
              <a:buSzPts val="7200"/>
              <a:buNone/>
              <a:defRPr sz="9597">
                <a:solidFill>
                  <a:schemeClr val="accent1"/>
                </a:solidFill>
              </a:defRPr>
            </a:lvl7pPr>
            <a:lvl8pPr lvl="7" algn="ctr" rtl="0">
              <a:spcBef>
                <a:spcPts val="0"/>
              </a:spcBef>
              <a:spcAft>
                <a:spcPts val="0"/>
              </a:spcAft>
              <a:buClr>
                <a:schemeClr val="accent1"/>
              </a:buClr>
              <a:buSzPts val="7200"/>
              <a:buNone/>
              <a:defRPr sz="9597">
                <a:solidFill>
                  <a:schemeClr val="accent1"/>
                </a:solidFill>
              </a:defRPr>
            </a:lvl8pPr>
            <a:lvl9pPr lvl="8" algn="ctr" rtl="0">
              <a:spcBef>
                <a:spcPts val="0"/>
              </a:spcBef>
              <a:spcAft>
                <a:spcPts val="0"/>
              </a:spcAft>
              <a:buClr>
                <a:schemeClr val="accent1"/>
              </a:buClr>
              <a:buSzPts val="7200"/>
              <a:buNone/>
              <a:defRPr sz="9597">
                <a:solidFill>
                  <a:schemeClr val="accent1"/>
                </a:solidFill>
              </a:defRPr>
            </a:lvl9pPr>
          </a:lstStyle>
          <a:p>
            <a:r>
              <a:t>xx%</a:t>
            </a:r>
          </a:p>
        </p:txBody>
      </p:sp>
      <p:sp>
        <p:nvSpPr>
          <p:cNvPr id="210" name="Google Shape;210;p3"/>
          <p:cNvSpPr txBox="1">
            <a:spLocks noGrp="1"/>
          </p:cNvSpPr>
          <p:nvPr>
            <p:ph type="subTitle" idx="1"/>
          </p:nvPr>
        </p:nvSpPr>
        <p:spPr>
          <a:xfrm>
            <a:off x="2978100" y="4193133"/>
            <a:ext cx="5995600" cy="874801"/>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grpSp>
        <p:nvGrpSpPr>
          <p:cNvPr id="211" name="Google Shape;211;p3"/>
          <p:cNvGrpSpPr/>
          <p:nvPr/>
        </p:nvGrpSpPr>
        <p:grpSpPr>
          <a:xfrm>
            <a:off x="1373568" y="2108468"/>
            <a:ext cx="592367" cy="531367"/>
            <a:chOff x="2495125" y="2142250"/>
            <a:chExt cx="444275" cy="398525"/>
          </a:xfrm>
        </p:grpSpPr>
        <p:sp>
          <p:nvSpPr>
            <p:cNvPr id="212"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213"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grpSp>
      <p:grpSp>
        <p:nvGrpSpPr>
          <p:cNvPr id="214" name="Google Shape;214;p3"/>
          <p:cNvGrpSpPr/>
          <p:nvPr/>
        </p:nvGrpSpPr>
        <p:grpSpPr>
          <a:xfrm>
            <a:off x="9804602" y="5273701"/>
            <a:ext cx="388500" cy="375167"/>
            <a:chOff x="3243875" y="2372825"/>
            <a:chExt cx="291375" cy="281375"/>
          </a:xfrm>
        </p:grpSpPr>
        <p:sp>
          <p:nvSpPr>
            <p:cNvPr id="215"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216"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217"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218"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219"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220"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221"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222"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223"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224"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grpSp>
      <p:grpSp>
        <p:nvGrpSpPr>
          <p:cNvPr id="225" name="Google Shape;225;p3"/>
          <p:cNvGrpSpPr/>
          <p:nvPr/>
        </p:nvGrpSpPr>
        <p:grpSpPr>
          <a:xfrm>
            <a:off x="10013869" y="1672587"/>
            <a:ext cx="222233" cy="224767"/>
            <a:chOff x="4954425" y="2036375"/>
            <a:chExt cx="166675" cy="168575"/>
          </a:xfrm>
        </p:grpSpPr>
        <p:sp>
          <p:nvSpPr>
            <p:cNvPr id="226"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227"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grpSp>
      <p:sp>
        <p:nvSpPr>
          <p:cNvPr id="228" name="Google Shape;228;p3"/>
          <p:cNvSpPr/>
          <p:nvPr/>
        </p:nvSpPr>
        <p:spPr>
          <a:xfrm>
            <a:off x="2041802" y="4022768"/>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229" name="Google Shape;229;p3"/>
          <p:cNvSpPr/>
          <p:nvPr/>
        </p:nvSpPr>
        <p:spPr>
          <a:xfrm>
            <a:off x="10758967" y="3611185"/>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grpSp>
        <p:nvGrpSpPr>
          <p:cNvPr id="230" name="Google Shape;230;p3"/>
          <p:cNvGrpSpPr/>
          <p:nvPr/>
        </p:nvGrpSpPr>
        <p:grpSpPr>
          <a:xfrm>
            <a:off x="1558635" y="5420002"/>
            <a:ext cx="222233" cy="224767"/>
            <a:chOff x="4954425" y="2036375"/>
            <a:chExt cx="166675" cy="168575"/>
          </a:xfrm>
        </p:grpSpPr>
        <p:sp>
          <p:nvSpPr>
            <p:cNvPr id="231"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232"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grpSp>
    </p:spTree>
    <p:extLst>
      <p:ext uri="{BB962C8B-B14F-4D97-AF65-F5344CB8AC3E}">
        <p14:creationId xmlns:p14="http://schemas.microsoft.com/office/powerpoint/2010/main" val="29264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33"/>
        <p:cNvGrpSpPr/>
        <p:nvPr/>
      </p:nvGrpSpPr>
      <p:grpSpPr>
        <a:xfrm>
          <a:off x="0" y="0"/>
          <a:ext cx="0" cy="0"/>
          <a:chOff x="0" y="0"/>
          <a:chExt cx="0" cy="0"/>
        </a:xfrm>
      </p:grpSpPr>
      <p:sp>
        <p:nvSpPr>
          <p:cNvPr id="134" name="Google Shape;134;p3"/>
          <p:cNvSpPr/>
          <p:nvPr/>
        </p:nvSpPr>
        <p:spPr>
          <a:xfrm>
            <a:off x="527900" y="388432"/>
            <a:ext cx="11114749" cy="6384376"/>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grpSp>
        <p:nvGrpSpPr>
          <p:cNvPr id="135" name="Google Shape;135;p3"/>
          <p:cNvGrpSpPr/>
          <p:nvPr/>
        </p:nvGrpSpPr>
        <p:grpSpPr>
          <a:xfrm>
            <a:off x="527861" y="292693"/>
            <a:ext cx="11358487" cy="6384376"/>
            <a:chOff x="395894" y="219519"/>
            <a:chExt cx="8518865" cy="4788281"/>
          </a:xfrm>
        </p:grpSpPr>
        <p:sp>
          <p:nvSpPr>
            <p:cNvPr id="136" name="Google Shape;136;p3"/>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grpSp>
          <p:nvGrpSpPr>
            <p:cNvPr id="137" name="Google Shape;137;p3"/>
            <p:cNvGrpSpPr/>
            <p:nvPr/>
          </p:nvGrpSpPr>
          <p:grpSpPr>
            <a:xfrm>
              <a:off x="8341543" y="2282008"/>
              <a:ext cx="569676" cy="380612"/>
              <a:chOff x="8341543" y="2282008"/>
              <a:chExt cx="569676" cy="380612"/>
            </a:xfrm>
          </p:grpSpPr>
          <p:sp>
            <p:nvSpPr>
              <p:cNvPr id="138" name="Google Shape;138;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139" name="Google Shape;139;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grpSp>
        <p:sp>
          <p:nvSpPr>
            <p:cNvPr id="140" name="Google Shape;140;p3"/>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grpSp>
          <p:nvGrpSpPr>
            <p:cNvPr id="141" name="Google Shape;141;p3"/>
            <p:cNvGrpSpPr/>
            <p:nvPr/>
          </p:nvGrpSpPr>
          <p:grpSpPr>
            <a:xfrm>
              <a:off x="8341543" y="1721094"/>
              <a:ext cx="569676" cy="380612"/>
              <a:chOff x="8341543" y="1721094"/>
              <a:chExt cx="569676" cy="380612"/>
            </a:xfrm>
          </p:grpSpPr>
          <p:sp>
            <p:nvSpPr>
              <p:cNvPr id="142" name="Google Shape;142;p3"/>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143" name="Google Shape;143;p3"/>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grpSp>
        <p:grpSp>
          <p:nvGrpSpPr>
            <p:cNvPr id="144" name="Google Shape;144;p3"/>
            <p:cNvGrpSpPr/>
            <p:nvPr/>
          </p:nvGrpSpPr>
          <p:grpSpPr>
            <a:xfrm>
              <a:off x="8346273" y="1183592"/>
              <a:ext cx="568486" cy="388014"/>
              <a:chOff x="8346273" y="1183592"/>
              <a:chExt cx="568486" cy="388014"/>
            </a:xfrm>
          </p:grpSpPr>
          <p:sp>
            <p:nvSpPr>
              <p:cNvPr id="145" name="Google Shape;145;p3"/>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146" name="Google Shape;146;p3"/>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grpSp>
        <p:grpSp>
          <p:nvGrpSpPr>
            <p:cNvPr id="147" name="Google Shape;147;p3"/>
            <p:cNvGrpSpPr/>
            <p:nvPr/>
          </p:nvGrpSpPr>
          <p:grpSpPr>
            <a:xfrm>
              <a:off x="8341543" y="606635"/>
              <a:ext cx="569676" cy="388014"/>
              <a:chOff x="8341543" y="606635"/>
              <a:chExt cx="569676" cy="388014"/>
            </a:xfrm>
          </p:grpSpPr>
          <p:sp>
            <p:nvSpPr>
              <p:cNvPr id="148" name="Google Shape;148;p3"/>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149" name="Google Shape;149;p3"/>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grpSp>
        <p:grpSp>
          <p:nvGrpSpPr>
            <p:cNvPr id="150" name="Google Shape;150;p3"/>
            <p:cNvGrpSpPr/>
            <p:nvPr/>
          </p:nvGrpSpPr>
          <p:grpSpPr>
            <a:xfrm>
              <a:off x="8341543" y="2842933"/>
              <a:ext cx="569676" cy="380612"/>
              <a:chOff x="8341543" y="2282008"/>
              <a:chExt cx="569676" cy="380612"/>
            </a:xfrm>
          </p:grpSpPr>
          <p:sp>
            <p:nvSpPr>
              <p:cNvPr id="151" name="Google Shape;151;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152" name="Google Shape;152;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grpSp>
        <p:grpSp>
          <p:nvGrpSpPr>
            <p:cNvPr id="153" name="Google Shape;153;p3"/>
            <p:cNvGrpSpPr/>
            <p:nvPr/>
          </p:nvGrpSpPr>
          <p:grpSpPr>
            <a:xfrm>
              <a:off x="8341543" y="3403858"/>
              <a:ext cx="569676" cy="380612"/>
              <a:chOff x="8341543" y="2282008"/>
              <a:chExt cx="569676" cy="380612"/>
            </a:xfrm>
          </p:grpSpPr>
          <p:sp>
            <p:nvSpPr>
              <p:cNvPr id="154" name="Google Shape;154;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155" name="Google Shape;155;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grpSp>
        <p:sp>
          <p:nvSpPr>
            <p:cNvPr id="156" name="Google Shape;156;p3"/>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157" name="Google Shape;157;p3"/>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grpSp>
      <p:sp>
        <p:nvSpPr>
          <p:cNvPr id="158" name="Google Shape;158;p3"/>
          <p:cNvSpPr/>
          <p:nvPr/>
        </p:nvSpPr>
        <p:spPr>
          <a:xfrm>
            <a:off x="728424" y="1255919"/>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59" name="Google Shape;159;p3"/>
          <p:cNvSpPr/>
          <p:nvPr/>
        </p:nvSpPr>
        <p:spPr>
          <a:xfrm>
            <a:off x="374702" y="1288787"/>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60" name="Google Shape;160;p3"/>
          <p:cNvSpPr/>
          <p:nvPr/>
        </p:nvSpPr>
        <p:spPr>
          <a:xfrm>
            <a:off x="406276" y="1398958"/>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61" name="Google Shape;161;p3"/>
          <p:cNvSpPr/>
          <p:nvPr/>
        </p:nvSpPr>
        <p:spPr>
          <a:xfrm>
            <a:off x="807364" y="1343046"/>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62" name="Google Shape;162;p3"/>
          <p:cNvSpPr/>
          <p:nvPr/>
        </p:nvSpPr>
        <p:spPr>
          <a:xfrm>
            <a:off x="728424" y="1730988"/>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63" name="Google Shape;163;p3"/>
          <p:cNvSpPr/>
          <p:nvPr/>
        </p:nvSpPr>
        <p:spPr>
          <a:xfrm>
            <a:off x="374702" y="1765508"/>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rgbClr val="D3D3D3"/>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64" name="Google Shape;164;p3"/>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65" name="Google Shape;165;p3"/>
          <p:cNvSpPr/>
          <p:nvPr/>
        </p:nvSpPr>
        <p:spPr>
          <a:xfrm>
            <a:off x="807364" y="1819724"/>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66" name="Google Shape;166;p3"/>
          <p:cNvSpPr/>
          <p:nvPr/>
        </p:nvSpPr>
        <p:spPr>
          <a:xfrm>
            <a:off x="376290"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67" name="Google Shape;167;p3"/>
          <p:cNvSpPr/>
          <p:nvPr/>
        </p:nvSpPr>
        <p:spPr>
          <a:xfrm>
            <a:off x="728424" y="2207666"/>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68" name="Google Shape;168;p3"/>
          <p:cNvSpPr/>
          <p:nvPr/>
        </p:nvSpPr>
        <p:spPr>
          <a:xfrm>
            <a:off x="374702" y="2240535"/>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rgbClr val="D3D3D3"/>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69" name="Google Shape;169;p3"/>
          <p:cNvSpPr/>
          <p:nvPr/>
        </p:nvSpPr>
        <p:spPr>
          <a:xfrm>
            <a:off x="406276" y="2349008"/>
            <a:ext cx="42685" cy="1695"/>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70" name="Google Shape;170;p3"/>
          <p:cNvSpPr/>
          <p:nvPr/>
        </p:nvSpPr>
        <p:spPr>
          <a:xfrm>
            <a:off x="807364" y="2294794"/>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71" name="Google Shape;171;p3"/>
          <p:cNvSpPr/>
          <p:nvPr/>
        </p:nvSpPr>
        <p:spPr>
          <a:xfrm>
            <a:off x="376290" y="2255318"/>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72" name="Google Shape;172;p3"/>
          <p:cNvSpPr/>
          <p:nvPr/>
        </p:nvSpPr>
        <p:spPr>
          <a:xfrm>
            <a:off x="728424" y="2682692"/>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73" name="Google Shape;173;p3"/>
          <p:cNvSpPr/>
          <p:nvPr/>
        </p:nvSpPr>
        <p:spPr>
          <a:xfrm>
            <a:off x="374702"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3D3D3"/>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74" name="Google Shape;174;p3"/>
          <p:cNvSpPr/>
          <p:nvPr/>
        </p:nvSpPr>
        <p:spPr>
          <a:xfrm>
            <a:off x="406276" y="282573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75" name="Google Shape;175;p3"/>
          <p:cNvSpPr/>
          <p:nvPr/>
        </p:nvSpPr>
        <p:spPr>
          <a:xfrm>
            <a:off x="807364" y="2769820"/>
            <a:ext cx="41" cy="1695"/>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76" name="Google Shape;176;p3"/>
          <p:cNvSpPr/>
          <p:nvPr/>
        </p:nvSpPr>
        <p:spPr>
          <a:xfrm>
            <a:off x="376290"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77" name="Google Shape;177;p3"/>
          <p:cNvSpPr/>
          <p:nvPr/>
        </p:nvSpPr>
        <p:spPr>
          <a:xfrm>
            <a:off x="728424" y="3159415"/>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78" name="Google Shape;178;p3"/>
          <p:cNvSpPr/>
          <p:nvPr/>
        </p:nvSpPr>
        <p:spPr>
          <a:xfrm>
            <a:off x="374702" y="3192283"/>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rgbClr val="D3D3D3"/>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79" name="Google Shape;179;p3"/>
          <p:cNvSpPr/>
          <p:nvPr/>
        </p:nvSpPr>
        <p:spPr>
          <a:xfrm>
            <a:off x="406276" y="3300758"/>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80" name="Google Shape;180;p3"/>
          <p:cNvSpPr/>
          <p:nvPr/>
        </p:nvSpPr>
        <p:spPr>
          <a:xfrm>
            <a:off x="807364"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81" name="Google Shape;181;p3"/>
          <p:cNvSpPr/>
          <p:nvPr/>
        </p:nvSpPr>
        <p:spPr>
          <a:xfrm>
            <a:off x="376290"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82" name="Google Shape;182;p3"/>
          <p:cNvSpPr/>
          <p:nvPr/>
        </p:nvSpPr>
        <p:spPr>
          <a:xfrm>
            <a:off x="728424" y="3634440"/>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83" name="Google Shape;183;p3"/>
          <p:cNvSpPr/>
          <p:nvPr/>
        </p:nvSpPr>
        <p:spPr>
          <a:xfrm>
            <a:off x="374702" y="3668960"/>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rgbClr val="D3D3D3"/>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84" name="Google Shape;184;p3"/>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85" name="Google Shape;185;p3"/>
          <p:cNvSpPr/>
          <p:nvPr/>
        </p:nvSpPr>
        <p:spPr>
          <a:xfrm>
            <a:off x="807364" y="3721566"/>
            <a:ext cx="41" cy="1695"/>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86" name="Google Shape;186;p3"/>
          <p:cNvSpPr/>
          <p:nvPr/>
        </p:nvSpPr>
        <p:spPr>
          <a:xfrm>
            <a:off x="376290"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87" name="Google Shape;187;p3"/>
          <p:cNvSpPr/>
          <p:nvPr/>
        </p:nvSpPr>
        <p:spPr>
          <a:xfrm>
            <a:off x="728424" y="4111119"/>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88" name="Google Shape;188;p3"/>
          <p:cNvSpPr/>
          <p:nvPr/>
        </p:nvSpPr>
        <p:spPr>
          <a:xfrm>
            <a:off x="374702"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3D3D3"/>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89" name="Google Shape;189;p3"/>
          <p:cNvSpPr/>
          <p:nvPr/>
        </p:nvSpPr>
        <p:spPr>
          <a:xfrm>
            <a:off x="406276" y="4252504"/>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90" name="Google Shape;190;p3"/>
          <p:cNvSpPr/>
          <p:nvPr/>
        </p:nvSpPr>
        <p:spPr>
          <a:xfrm>
            <a:off x="807364" y="4198246"/>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91" name="Google Shape;191;p3"/>
          <p:cNvSpPr/>
          <p:nvPr/>
        </p:nvSpPr>
        <p:spPr>
          <a:xfrm>
            <a:off x="376290"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92" name="Google Shape;192;p3"/>
          <p:cNvSpPr/>
          <p:nvPr/>
        </p:nvSpPr>
        <p:spPr>
          <a:xfrm>
            <a:off x="728424" y="4586189"/>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93" name="Google Shape;193;p3"/>
          <p:cNvSpPr/>
          <p:nvPr/>
        </p:nvSpPr>
        <p:spPr>
          <a:xfrm>
            <a:off x="374702"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rgbClr val="D3D3D3"/>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94" name="Google Shape;194;p3"/>
          <p:cNvSpPr/>
          <p:nvPr/>
        </p:nvSpPr>
        <p:spPr>
          <a:xfrm>
            <a:off x="406276" y="472918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95" name="Google Shape;195;p3"/>
          <p:cNvSpPr/>
          <p:nvPr/>
        </p:nvSpPr>
        <p:spPr>
          <a:xfrm>
            <a:off x="807364"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96" name="Google Shape;196;p3"/>
          <p:cNvSpPr/>
          <p:nvPr/>
        </p:nvSpPr>
        <p:spPr>
          <a:xfrm>
            <a:off x="376290" y="4633839"/>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97" name="Google Shape;197;p3"/>
          <p:cNvSpPr/>
          <p:nvPr/>
        </p:nvSpPr>
        <p:spPr>
          <a:xfrm>
            <a:off x="728424"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98" name="Google Shape;198;p3"/>
          <p:cNvSpPr/>
          <p:nvPr/>
        </p:nvSpPr>
        <p:spPr>
          <a:xfrm>
            <a:off x="374702" y="5095735"/>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rgbClr val="D3D3D3"/>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99" name="Google Shape;199;p3"/>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200" name="Google Shape;200;p3"/>
          <p:cNvSpPr/>
          <p:nvPr/>
        </p:nvSpPr>
        <p:spPr>
          <a:xfrm>
            <a:off x="807364"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201" name="Google Shape;201;p3"/>
          <p:cNvSpPr/>
          <p:nvPr/>
        </p:nvSpPr>
        <p:spPr>
          <a:xfrm>
            <a:off x="376290" y="5110514"/>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202" name="Google Shape;202;p3"/>
          <p:cNvSpPr/>
          <p:nvPr/>
        </p:nvSpPr>
        <p:spPr>
          <a:xfrm>
            <a:off x="728424" y="5537892"/>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203" name="Google Shape;203;p3"/>
          <p:cNvSpPr/>
          <p:nvPr/>
        </p:nvSpPr>
        <p:spPr>
          <a:xfrm>
            <a:off x="374702"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204" name="Google Shape;204;p3"/>
          <p:cNvSpPr/>
          <p:nvPr/>
        </p:nvSpPr>
        <p:spPr>
          <a:xfrm>
            <a:off x="406276" y="568088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205" name="Google Shape;205;p3"/>
          <p:cNvSpPr/>
          <p:nvPr/>
        </p:nvSpPr>
        <p:spPr>
          <a:xfrm>
            <a:off x="807364" y="5625019"/>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206" name="Google Shape;206;p3"/>
          <p:cNvSpPr/>
          <p:nvPr/>
        </p:nvSpPr>
        <p:spPr>
          <a:xfrm>
            <a:off x="376290" y="5585583"/>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207" name="Google Shape;207;p3"/>
          <p:cNvSpPr/>
          <p:nvPr/>
        </p:nvSpPr>
        <p:spPr>
          <a:xfrm>
            <a:off x="376290"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208" name="Google Shape;208;p3"/>
          <p:cNvSpPr txBox="1">
            <a:spLocks noGrp="1"/>
          </p:cNvSpPr>
          <p:nvPr>
            <p:ph type="title"/>
          </p:nvPr>
        </p:nvSpPr>
        <p:spPr>
          <a:xfrm>
            <a:off x="3330499" y="2875457"/>
            <a:ext cx="5290800" cy="874801"/>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7464"/>
            </a:lvl1pPr>
            <a:lvl2pPr lvl="1" algn="ctr">
              <a:spcBef>
                <a:spcPts val="0"/>
              </a:spcBef>
              <a:spcAft>
                <a:spcPts val="0"/>
              </a:spcAft>
              <a:buSzPts val="6000"/>
              <a:buNone/>
              <a:defRPr sz="7997"/>
            </a:lvl2pPr>
            <a:lvl3pPr lvl="2" algn="ctr">
              <a:spcBef>
                <a:spcPts val="0"/>
              </a:spcBef>
              <a:spcAft>
                <a:spcPts val="0"/>
              </a:spcAft>
              <a:buSzPts val="6000"/>
              <a:buNone/>
              <a:defRPr sz="7997"/>
            </a:lvl3pPr>
            <a:lvl4pPr lvl="3" algn="ctr">
              <a:spcBef>
                <a:spcPts val="0"/>
              </a:spcBef>
              <a:spcAft>
                <a:spcPts val="0"/>
              </a:spcAft>
              <a:buSzPts val="6000"/>
              <a:buNone/>
              <a:defRPr sz="7997"/>
            </a:lvl4pPr>
            <a:lvl5pPr lvl="4" algn="ctr">
              <a:spcBef>
                <a:spcPts val="0"/>
              </a:spcBef>
              <a:spcAft>
                <a:spcPts val="0"/>
              </a:spcAft>
              <a:buSzPts val="6000"/>
              <a:buNone/>
              <a:defRPr sz="7997"/>
            </a:lvl5pPr>
            <a:lvl6pPr lvl="5" algn="ctr">
              <a:spcBef>
                <a:spcPts val="0"/>
              </a:spcBef>
              <a:spcAft>
                <a:spcPts val="0"/>
              </a:spcAft>
              <a:buSzPts val="6000"/>
              <a:buNone/>
              <a:defRPr sz="7997"/>
            </a:lvl6pPr>
            <a:lvl7pPr lvl="6" algn="ctr">
              <a:spcBef>
                <a:spcPts val="0"/>
              </a:spcBef>
              <a:spcAft>
                <a:spcPts val="0"/>
              </a:spcAft>
              <a:buSzPts val="6000"/>
              <a:buNone/>
              <a:defRPr sz="7997"/>
            </a:lvl7pPr>
            <a:lvl8pPr lvl="7" algn="ctr">
              <a:spcBef>
                <a:spcPts val="0"/>
              </a:spcBef>
              <a:spcAft>
                <a:spcPts val="0"/>
              </a:spcAft>
              <a:buSzPts val="6000"/>
              <a:buNone/>
              <a:defRPr sz="7997"/>
            </a:lvl8pPr>
            <a:lvl9pPr lvl="8" algn="ctr">
              <a:spcBef>
                <a:spcPts val="0"/>
              </a:spcBef>
              <a:spcAft>
                <a:spcPts val="0"/>
              </a:spcAft>
              <a:buSzPts val="6000"/>
              <a:buNone/>
              <a:defRPr sz="7997"/>
            </a:lvl9pPr>
          </a:lstStyle>
          <a:p>
            <a:endParaRPr/>
          </a:p>
        </p:txBody>
      </p:sp>
      <p:sp>
        <p:nvSpPr>
          <p:cNvPr id="209" name="Google Shape;209;p3"/>
          <p:cNvSpPr txBox="1">
            <a:spLocks noGrp="1"/>
          </p:cNvSpPr>
          <p:nvPr>
            <p:ph type="title" idx="2" hasCustomPrompt="1"/>
          </p:nvPr>
        </p:nvSpPr>
        <p:spPr>
          <a:xfrm>
            <a:off x="5287533" y="1496600"/>
            <a:ext cx="1376800" cy="874801"/>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7200"/>
              <a:buNone/>
              <a:defRPr sz="5731">
                <a:solidFill>
                  <a:schemeClr val="accent1"/>
                </a:solidFill>
              </a:defRPr>
            </a:lvl1pPr>
            <a:lvl2pPr lvl="1" algn="ctr" rtl="0">
              <a:spcBef>
                <a:spcPts val="0"/>
              </a:spcBef>
              <a:spcAft>
                <a:spcPts val="0"/>
              </a:spcAft>
              <a:buClr>
                <a:schemeClr val="accent1"/>
              </a:buClr>
              <a:buSzPts val="7200"/>
              <a:buNone/>
              <a:defRPr sz="9597">
                <a:solidFill>
                  <a:schemeClr val="accent1"/>
                </a:solidFill>
              </a:defRPr>
            </a:lvl2pPr>
            <a:lvl3pPr lvl="2" algn="ctr" rtl="0">
              <a:spcBef>
                <a:spcPts val="0"/>
              </a:spcBef>
              <a:spcAft>
                <a:spcPts val="0"/>
              </a:spcAft>
              <a:buClr>
                <a:schemeClr val="accent1"/>
              </a:buClr>
              <a:buSzPts val="7200"/>
              <a:buNone/>
              <a:defRPr sz="9597">
                <a:solidFill>
                  <a:schemeClr val="accent1"/>
                </a:solidFill>
              </a:defRPr>
            </a:lvl3pPr>
            <a:lvl4pPr lvl="3" algn="ctr" rtl="0">
              <a:spcBef>
                <a:spcPts val="0"/>
              </a:spcBef>
              <a:spcAft>
                <a:spcPts val="0"/>
              </a:spcAft>
              <a:buClr>
                <a:schemeClr val="accent1"/>
              </a:buClr>
              <a:buSzPts val="7200"/>
              <a:buNone/>
              <a:defRPr sz="9597">
                <a:solidFill>
                  <a:schemeClr val="accent1"/>
                </a:solidFill>
              </a:defRPr>
            </a:lvl4pPr>
            <a:lvl5pPr lvl="4" algn="ctr" rtl="0">
              <a:spcBef>
                <a:spcPts val="0"/>
              </a:spcBef>
              <a:spcAft>
                <a:spcPts val="0"/>
              </a:spcAft>
              <a:buClr>
                <a:schemeClr val="accent1"/>
              </a:buClr>
              <a:buSzPts val="7200"/>
              <a:buNone/>
              <a:defRPr sz="9597">
                <a:solidFill>
                  <a:schemeClr val="accent1"/>
                </a:solidFill>
              </a:defRPr>
            </a:lvl5pPr>
            <a:lvl6pPr lvl="5" algn="ctr" rtl="0">
              <a:spcBef>
                <a:spcPts val="0"/>
              </a:spcBef>
              <a:spcAft>
                <a:spcPts val="0"/>
              </a:spcAft>
              <a:buClr>
                <a:schemeClr val="accent1"/>
              </a:buClr>
              <a:buSzPts val="7200"/>
              <a:buNone/>
              <a:defRPr sz="9597">
                <a:solidFill>
                  <a:schemeClr val="accent1"/>
                </a:solidFill>
              </a:defRPr>
            </a:lvl6pPr>
            <a:lvl7pPr lvl="6" algn="ctr" rtl="0">
              <a:spcBef>
                <a:spcPts val="0"/>
              </a:spcBef>
              <a:spcAft>
                <a:spcPts val="0"/>
              </a:spcAft>
              <a:buClr>
                <a:schemeClr val="accent1"/>
              </a:buClr>
              <a:buSzPts val="7200"/>
              <a:buNone/>
              <a:defRPr sz="9597">
                <a:solidFill>
                  <a:schemeClr val="accent1"/>
                </a:solidFill>
              </a:defRPr>
            </a:lvl7pPr>
            <a:lvl8pPr lvl="7" algn="ctr" rtl="0">
              <a:spcBef>
                <a:spcPts val="0"/>
              </a:spcBef>
              <a:spcAft>
                <a:spcPts val="0"/>
              </a:spcAft>
              <a:buClr>
                <a:schemeClr val="accent1"/>
              </a:buClr>
              <a:buSzPts val="7200"/>
              <a:buNone/>
              <a:defRPr sz="9597">
                <a:solidFill>
                  <a:schemeClr val="accent1"/>
                </a:solidFill>
              </a:defRPr>
            </a:lvl8pPr>
            <a:lvl9pPr lvl="8" algn="ctr" rtl="0">
              <a:spcBef>
                <a:spcPts val="0"/>
              </a:spcBef>
              <a:spcAft>
                <a:spcPts val="0"/>
              </a:spcAft>
              <a:buClr>
                <a:schemeClr val="accent1"/>
              </a:buClr>
              <a:buSzPts val="7200"/>
              <a:buNone/>
              <a:defRPr sz="9597">
                <a:solidFill>
                  <a:schemeClr val="accent1"/>
                </a:solidFill>
              </a:defRPr>
            </a:lvl9pPr>
          </a:lstStyle>
          <a:p>
            <a:r>
              <a:t>xx%</a:t>
            </a:r>
          </a:p>
        </p:txBody>
      </p:sp>
      <p:sp>
        <p:nvSpPr>
          <p:cNvPr id="210" name="Google Shape;210;p3"/>
          <p:cNvSpPr txBox="1">
            <a:spLocks noGrp="1"/>
          </p:cNvSpPr>
          <p:nvPr>
            <p:ph type="subTitle" idx="1"/>
          </p:nvPr>
        </p:nvSpPr>
        <p:spPr>
          <a:xfrm>
            <a:off x="2978100" y="4193133"/>
            <a:ext cx="5995600" cy="874801"/>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grpSp>
        <p:nvGrpSpPr>
          <p:cNvPr id="211" name="Google Shape;211;p3"/>
          <p:cNvGrpSpPr/>
          <p:nvPr/>
        </p:nvGrpSpPr>
        <p:grpSpPr>
          <a:xfrm>
            <a:off x="1373568" y="2108468"/>
            <a:ext cx="592367" cy="531367"/>
            <a:chOff x="2495125" y="2142250"/>
            <a:chExt cx="444275" cy="398525"/>
          </a:xfrm>
        </p:grpSpPr>
        <p:sp>
          <p:nvSpPr>
            <p:cNvPr id="212"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213"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grpSp>
      <p:grpSp>
        <p:nvGrpSpPr>
          <p:cNvPr id="214" name="Google Shape;214;p3"/>
          <p:cNvGrpSpPr/>
          <p:nvPr/>
        </p:nvGrpSpPr>
        <p:grpSpPr>
          <a:xfrm>
            <a:off x="9804602" y="5273701"/>
            <a:ext cx="388500" cy="375167"/>
            <a:chOff x="3243875" y="2372825"/>
            <a:chExt cx="291375" cy="281375"/>
          </a:xfrm>
        </p:grpSpPr>
        <p:sp>
          <p:nvSpPr>
            <p:cNvPr id="215"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216"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217"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218"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219"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220"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221"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222"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223"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224"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grpSp>
      <p:grpSp>
        <p:nvGrpSpPr>
          <p:cNvPr id="225" name="Google Shape;225;p3"/>
          <p:cNvGrpSpPr/>
          <p:nvPr/>
        </p:nvGrpSpPr>
        <p:grpSpPr>
          <a:xfrm>
            <a:off x="10013869" y="1672587"/>
            <a:ext cx="222233" cy="224767"/>
            <a:chOff x="4954425" y="2036375"/>
            <a:chExt cx="166675" cy="168575"/>
          </a:xfrm>
        </p:grpSpPr>
        <p:sp>
          <p:nvSpPr>
            <p:cNvPr id="226"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227"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grpSp>
      <p:sp>
        <p:nvSpPr>
          <p:cNvPr id="228" name="Google Shape;228;p3"/>
          <p:cNvSpPr/>
          <p:nvPr/>
        </p:nvSpPr>
        <p:spPr>
          <a:xfrm>
            <a:off x="2041802" y="4022768"/>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229" name="Google Shape;229;p3"/>
          <p:cNvSpPr/>
          <p:nvPr/>
        </p:nvSpPr>
        <p:spPr>
          <a:xfrm>
            <a:off x="10758967" y="3611185"/>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grpSp>
        <p:nvGrpSpPr>
          <p:cNvPr id="230" name="Google Shape;230;p3"/>
          <p:cNvGrpSpPr/>
          <p:nvPr/>
        </p:nvGrpSpPr>
        <p:grpSpPr>
          <a:xfrm>
            <a:off x="1558635" y="5420002"/>
            <a:ext cx="222233" cy="224767"/>
            <a:chOff x="4954425" y="2036375"/>
            <a:chExt cx="166675" cy="168575"/>
          </a:xfrm>
        </p:grpSpPr>
        <p:sp>
          <p:nvSpPr>
            <p:cNvPr id="231"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232"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grpSp>
    </p:spTree>
    <p:extLst>
      <p:ext uri="{BB962C8B-B14F-4D97-AF65-F5344CB8AC3E}">
        <p14:creationId xmlns:p14="http://schemas.microsoft.com/office/powerpoint/2010/main" val="377126311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33"/>
        <p:cNvGrpSpPr/>
        <p:nvPr/>
      </p:nvGrpSpPr>
      <p:grpSpPr>
        <a:xfrm>
          <a:off x="0" y="0"/>
          <a:ext cx="0" cy="0"/>
          <a:chOff x="0" y="0"/>
          <a:chExt cx="0" cy="0"/>
        </a:xfrm>
      </p:grpSpPr>
      <p:sp>
        <p:nvSpPr>
          <p:cNvPr id="134" name="Google Shape;134;p3"/>
          <p:cNvSpPr/>
          <p:nvPr/>
        </p:nvSpPr>
        <p:spPr>
          <a:xfrm>
            <a:off x="527900" y="388432"/>
            <a:ext cx="11114749" cy="6384376"/>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grpSp>
        <p:nvGrpSpPr>
          <p:cNvPr id="135" name="Google Shape;135;p3"/>
          <p:cNvGrpSpPr/>
          <p:nvPr/>
        </p:nvGrpSpPr>
        <p:grpSpPr>
          <a:xfrm>
            <a:off x="527861" y="292693"/>
            <a:ext cx="11358487" cy="6384376"/>
            <a:chOff x="395894" y="219519"/>
            <a:chExt cx="8518865" cy="4788281"/>
          </a:xfrm>
        </p:grpSpPr>
        <p:sp>
          <p:nvSpPr>
            <p:cNvPr id="136" name="Google Shape;136;p3"/>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grpSp>
          <p:nvGrpSpPr>
            <p:cNvPr id="137" name="Google Shape;137;p3"/>
            <p:cNvGrpSpPr/>
            <p:nvPr/>
          </p:nvGrpSpPr>
          <p:grpSpPr>
            <a:xfrm>
              <a:off x="8341543" y="2282008"/>
              <a:ext cx="569676" cy="380612"/>
              <a:chOff x="8341543" y="2282008"/>
              <a:chExt cx="569676" cy="380612"/>
            </a:xfrm>
          </p:grpSpPr>
          <p:sp>
            <p:nvSpPr>
              <p:cNvPr id="138" name="Google Shape;138;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139" name="Google Shape;139;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grpSp>
        <p:sp>
          <p:nvSpPr>
            <p:cNvPr id="140" name="Google Shape;140;p3"/>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grpSp>
          <p:nvGrpSpPr>
            <p:cNvPr id="141" name="Google Shape;141;p3"/>
            <p:cNvGrpSpPr/>
            <p:nvPr/>
          </p:nvGrpSpPr>
          <p:grpSpPr>
            <a:xfrm>
              <a:off x="8341543" y="1721094"/>
              <a:ext cx="569676" cy="380612"/>
              <a:chOff x="8341543" y="1721094"/>
              <a:chExt cx="569676" cy="380612"/>
            </a:xfrm>
          </p:grpSpPr>
          <p:sp>
            <p:nvSpPr>
              <p:cNvPr id="142" name="Google Shape;142;p3"/>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143" name="Google Shape;143;p3"/>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grpSp>
        <p:grpSp>
          <p:nvGrpSpPr>
            <p:cNvPr id="144" name="Google Shape;144;p3"/>
            <p:cNvGrpSpPr/>
            <p:nvPr/>
          </p:nvGrpSpPr>
          <p:grpSpPr>
            <a:xfrm>
              <a:off x="8346273" y="1183592"/>
              <a:ext cx="568486" cy="388014"/>
              <a:chOff x="8346273" y="1183592"/>
              <a:chExt cx="568486" cy="388014"/>
            </a:xfrm>
          </p:grpSpPr>
          <p:sp>
            <p:nvSpPr>
              <p:cNvPr id="145" name="Google Shape;145;p3"/>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146" name="Google Shape;146;p3"/>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grpSp>
        <p:grpSp>
          <p:nvGrpSpPr>
            <p:cNvPr id="147" name="Google Shape;147;p3"/>
            <p:cNvGrpSpPr/>
            <p:nvPr/>
          </p:nvGrpSpPr>
          <p:grpSpPr>
            <a:xfrm>
              <a:off x="8341543" y="606635"/>
              <a:ext cx="569676" cy="388014"/>
              <a:chOff x="8341543" y="606635"/>
              <a:chExt cx="569676" cy="388014"/>
            </a:xfrm>
          </p:grpSpPr>
          <p:sp>
            <p:nvSpPr>
              <p:cNvPr id="148" name="Google Shape;148;p3"/>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149" name="Google Shape;149;p3"/>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grpSp>
        <p:grpSp>
          <p:nvGrpSpPr>
            <p:cNvPr id="150" name="Google Shape;150;p3"/>
            <p:cNvGrpSpPr/>
            <p:nvPr/>
          </p:nvGrpSpPr>
          <p:grpSpPr>
            <a:xfrm>
              <a:off x="8341543" y="2842933"/>
              <a:ext cx="569676" cy="380612"/>
              <a:chOff x="8341543" y="2282008"/>
              <a:chExt cx="569676" cy="380612"/>
            </a:xfrm>
          </p:grpSpPr>
          <p:sp>
            <p:nvSpPr>
              <p:cNvPr id="151" name="Google Shape;151;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152" name="Google Shape;152;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grpSp>
        <p:grpSp>
          <p:nvGrpSpPr>
            <p:cNvPr id="153" name="Google Shape;153;p3"/>
            <p:cNvGrpSpPr/>
            <p:nvPr/>
          </p:nvGrpSpPr>
          <p:grpSpPr>
            <a:xfrm>
              <a:off x="8341543" y="3403858"/>
              <a:ext cx="569676" cy="380612"/>
              <a:chOff x="8341543" y="2282008"/>
              <a:chExt cx="569676" cy="380612"/>
            </a:xfrm>
          </p:grpSpPr>
          <p:sp>
            <p:nvSpPr>
              <p:cNvPr id="154" name="Google Shape;154;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155" name="Google Shape;155;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grpSp>
        <p:sp>
          <p:nvSpPr>
            <p:cNvPr id="156" name="Google Shape;156;p3"/>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157" name="Google Shape;157;p3"/>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grpSp>
      <p:sp>
        <p:nvSpPr>
          <p:cNvPr id="158" name="Google Shape;158;p3"/>
          <p:cNvSpPr/>
          <p:nvPr/>
        </p:nvSpPr>
        <p:spPr>
          <a:xfrm>
            <a:off x="728424" y="1255919"/>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59" name="Google Shape;159;p3"/>
          <p:cNvSpPr/>
          <p:nvPr/>
        </p:nvSpPr>
        <p:spPr>
          <a:xfrm>
            <a:off x="374702" y="1288787"/>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60" name="Google Shape;160;p3"/>
          <p:cNvSpPr/>
          <p:nvPr/>
        </p:nvSpPr>
        <p:spPr>
          <a:xfrm>
            <a:off x="406276" y="1398958"/>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61" name="Google Shape;161;p3"/>
          <p:cNvSpPr/>
          <p:nvPr/>
        </p:nvSpPr>
        <p:spPr>
          <a:xfrm>
            <a:off x="807364" y="1343046"/>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62" name="Google Shape;162;p3"/>
          <p:cNvSpPr/>
          <p:nvPr/>
        </p:nvSpPr>
        <p:spPr>
          <a:xfrm>
            <a:off x="728424" y="1730988"/>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63" name="Google Shape;163;p3"/>
          <p:cNvSpPr/>
          <p:nvPr/>
        </p:nvSpPr>
        <p:spPr>
          <a:xfrm>
            <a:off x="374702" y="1765508"/>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rgbClr val="D3D3D3"/>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64" name="Google Shape;164;p3"/>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65" name="Google Shape;165;p3"/>
          <p:cNvSpPr/>
          <p:nvPr/>
        </p:nvSpPr>
        <p:spPr>
          <a:xfrm>
            <a:off x="807364" y="1819724"/>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66" name="Google Shape;166;p3"/>
          <p:cNvSpPr/>
          <p:nvPr/>
        </p:nvSpPr>
        <p:spPr>
          <a:xfrm>
            <a:off x="376290"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67" name="Google Shape;167;p3"/>
          <p:cNvSpPr/>
          <p:nvPr/>
        </p:nvSpPr>
        <p:spPr>
          <a:xfrm>
            <a:off x="728424" y="2207666"/>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68" name="Google Shape;168;p3"/>
          <p:cNvSpPr/>
          <p:nvPr/>
        </p:nvSpPr>
        <p:spPr>
          <a:xfrm>
            <a:off x="374702" y="2240535"/>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rgbClr val="D3D3D3"/>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69" name="Google Shape;169;p3"/>
          <p:cNvSpPr/>
          <p:nvPr/>
        </p:nvSpPr>
        <p:spPr>
          <a:xfrm>
            <a:off x="406276" y="2349008"/>
            <a:ext cx="42685" cy="1695"/>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70" name="Google Shape;170;p3"/>
          <p:cNvSpPr/>
          <p:nvPr/>
        </p:nvSpPr>
        <p:spPr>
          <a:xfrm>
            <a:off x="807364" y="2294794"/>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71" name="Google Shape;171;p3"/>
          <p:cNvSpPr/>
          <p:nvPr/>
        </p:nvSpPr>
        <p:spPr>
          <a:xfrm>
            <a:off x="376290" y="2255318"/>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72" name="Google Shape;172;p3"/>
          <p:cNvSpPr/>
          <p:nvPr/>
        </p:nvSpPr>
        <p:spPr>
          <a:xfrm>
            <a:off x="728424" y="2682692"/>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73" name="Google Shape;173;p3"/>
          <p:cNvSpPr/>
          <p:nvPr/>
        </p:nvSpPr>
        <p:spPr>
          <a:xfrm>
            <a:off x="374702"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3D3D3"/>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74" name="Google Shape;174;p3"/>
          <p:cNvSpPr/>
          <p:nvPr/>
        </p:nvSpPr>
        <p:spPr>
          <a:xfrm>
            <a:off x="406276" y="282573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75" name="Google Shape;175;p3"/>
          <p:cNvSpPr/>
          <p:nvPr/>
        </p:nvSpPr>
        <p:spPr>
          <a:xfrm>
            <a:off x="807364" y="2769820"/>
            <a:ext cx="41" cy="1695"/>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76" name="Google Shape;176;p3"/>
          <p:cNvSpPr/>
          <p:nvPr/>
        </p:nvSpPr>
        <p:spPr>
          <a:xfrm>
            <a:off x="376290"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77" name="Google Shape;177;p3"/>
          <p:cNvSpPr/>
          <p:nvPr/>
        </p:nvSpPr>
        <p:spPr>
          <a:xfrm>
            <a:off x="728424" y="3159415"/>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78" name="Google Shape;178;p3"/>
          <p:cNvSpPr/>
          <p:nvPr/>
        </p:nvSpPr>
        <p:spPr>
          <a:xfrm>
            <a:off x="374702" y="3192283"/>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rgbClr val="D3D3D3"/>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79" name="Google Shape;179;p3"/>
          <p:cNvSpPr/>
          <p:nvPr/>
        </p:nvSpPr>
        <p:spPr>
          <a:xfrm>
            <a:off x="406276" y="3300758"/>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80" name="Google Shape;180;p3"/>
          <p:cNvSpPr/>
          <p:nvPr/>
        </p:nvSpPr>
        <p:spPr>
          <a:xfrm>
            <a:off x="807364"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81" name="Google Shape;181;p3"/>
          <p:cNvSpPr/>
          <p:nvPr/>
        </p:nvSpPr>
        <p:spPr>
          <a:xfrm>
            <a:off x="376290"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82" name="Google Shape;182;p3"/>
          <p:cNvSpPr/>
          <p:nvPr/>
        </p:nvSpPr>
        <p:spPr>
          <a:xfrm>
            <a:off x="728424" y="3634440"/>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83" name="Google Shape;183;p3"/>
          <p:cNvSpPr/>
          <p:nvPr/>
        </p:nvSpPr>
        <p:spPr>
          <a:xfrm>
            <a:off x="374702" y="3668960"/>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rgbClr val="D3D3D3"/>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84" name="Google Shape;184;p3"/>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85" name="Google Shape;185;p3"/>
          <p:cNvSpPr/>
          <p:nvPr/>
        </p:nvSpPr>
        <p:spPr>
          <a:xfrm>
            <a:off x="807364" y="3721566"/>
            <a:ext cx="41" cy="1695"/>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86" name="Google Shape;186;p3"/>
          <p:cNvSpPr/>
          <p:nvPr/>
        </p:nvSpPr>
        <p:spPr>
          <a:xfrm>
            <a:off x="376290"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87" name="Google Shape;187;p3"/>
          <p:cNvSpPr/>
          <p:nvPr/>
        </p:nvSpPr>
        <p:spPr>
          <a:xfrm>
            <a:off x="728424" y="4111119"/>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88" name="Google Shape;188;p3"/>
          <p:cNvSpPr/>
          <p:nvPr/>
        </p:nvSpPr>
        <p:spPr>
          <a:xfrm>
            <a:off x="374702"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3D3D3"/>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89" name="Google Shape;189;p3"/>
          <p:cNvSpPr/>
          <p:nvPr/>
        </p:nvSpPr>
        <p:spPr>
          <a:xfrm>
            <a:off x="406276" y="4252504"/>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90" name="Google Shape;190;p3"/>
          <p:cNvSpPr/>
          <p:nvPr/>
        </p:nvSpPr>
        <p:spPr>
          <a:xfrm>
            <a:off x="807364" y="4198246"/>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91" name="Google Shape;191;p3"/>
          <p:cNvSpPr/>
          <p:nvPr/>
        </p:nvSpPr>
        <p:spPr>
          <a:xfrm>
            <a:off x="376290"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92" name="Google Shape;192;p3"/>
          <p:cNvSpPr/>
          <p:nvPr/>
        </p:nvSpPr>
        <p:spPr>
          <a:xfrm>
            <a:off x="728424" y="4586189"/>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93" name="Google Shape;193;p3"/>
          <p:cNvSpPr/>
          <p:nvPr/>
        </p:nvSpPr>
        <p:spPr>
          <a:xfrm>
            <a:off x="374702"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rgbClr val="D3D3D3"/>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94" name="Google Shape;194;p3"/>
          <p:cNvSpPr/>
          <p:nvPr/>
        </p:nvSpPr>
        <p:spPr>
          <a:xfrm>
            <a:off x="406276" y="472918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95" name="Google Shape;195;p3"/>
          <p:cNvSpPr/>
          <p:nvPr/>
        </p:nvSpPr>
        <p:spPr>
          <a:xfrm>
            <a:off x="807364"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96" name="Google Shape;196;p3"/>
          <p:cNvSpPr/>
          <p:nvPr/>
        </p:nvSpPr>
        <p:spPr>
          <a:xfrm>
            <a:off x="376290" y="4633839"/>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97" name="Google Shape;197;p3"/>
          <p:cNvSpPr/>
          <p:nvPr/>
        </p:nvSpPr>
        <p:spPr>
          <a:xfrm>
            <a:off x="728424"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98" name="Google Shape;198;p3"/>
          <p:cNvSpPr/>
          <p:nvPr/>
        </p:nvSpPr>
        <p:spPr>
          <a:xfrm>
            <a:off x="374702" y="5095735"/>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rgbClr val="D3D3D3"/>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199" name="Google Shape;199;p3"/>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200" name="Google Shape;200;p3"/>
          <p:cNvSpPr/>
          <p:nvPr/>
        </p:nvSpPr>
        <p:spPr>
          <a:xfrm>
            <a:off x="807364"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201" name="Google Shape;201;p3"/>
          <p:cNvSpPr/>
          <p:nvPr/>
        </p:nvSpPr>
        <p:spPr>
          <a:xfrm>
            <a:off x="376290" y="5110514"/>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202" name="Google Shape;202;p3"/>
          <p:cNvSpPr/>
          <p:nvPr/>
        </p:nvSpPr>
        <p:spPr>
          <a:xfrm>
            <a:off x="728424" y="5537892"/>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203" name="Google Shape;203;p3"/>
          <p:cNvSpPr/>
          <p:nvPr/>
        </p:nvSpPr>
        <p:spPr>
          <a:xfrm>
            <a:off x="374702"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204" name="Google Shape;204;p3"/>
          <p:cNvSpPr/>
          <p:nvPr/>
        </p:nvSpPr>
        <p:spPr>
          <a:xfrm>
            <a:off x="406276" y="568088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205" name="Google Shape;205;p3"/>
          <p:cNvSpPr/>
          <p:nvPr/>
        </p:nvSpPr>
        <p:spPr>
          <a:xfrm>
            <a:off x="807364" y="5625019"/>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206" name="Google Shape;206;p3"/>
          <p:cNvSpPr/>
          <p:nvPr/>
        </p:nvSpPr>
        <p:spPr>
          <a:xfrm>
            <a:off x="376290" y="5585583"/>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207" name="Google Shape;207;p3"/>
          <p:cNvSpPr/>
          <p:nvPr/>
        </p:nvSpPr>
        <p:spPr>
          <a:xfrm>
            <a:off x="376290"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208" name="Google Shape;208;p3"/>
          <p:cNvSpPr txBox="1">
            <a:spLocks noGrp="1"/>
          </p:cNvSpPr>
          <p:nvPr>
            <p:ph type="title"/>
          </p:nvPr>
        </p:nvSpPr>
        <p:spPr>
          <a:xfrm>
            <a:off x="3330499" y="2875457"/>
            <a:ext cx="5290800" cy="874801"/>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7464"/>
            </a:lvl1pPr>
            <a:lvl2pPr lvl="1" algn="ctr">
              <a:spcBef>
                <a:spcPts val="0"/>
              </a:spcBef>
              <a:spcAft>
                <a:spcPts val="0"/>
              </a:spcAft>
              <a:buSzPts val="6000"/>
              <a:buNone/>
              <a:defRPr sz="7997"/>
            </a:lvl2pPr>
            <a:lvl3pPr lvl="2" algn="ctr">
              <a:spcBef>
                <a:spcPts val="0"/>
              </a:spcBef>
              <a:spcAft>
                <a:spcPts val="0"/>
              </a:spcAft>
              <a:buSzPts val="6000"/>
              <a:buNone/>
              <a:defRPr sz="7997"/>
            </a:lvl3pPr>
            <a:lvl4pPr lvl="3" algn="ctr">
              <a:spcBef>
                <a:spcPts val="0"/>
              </a:spcBef>
              <a:spcAft>
                <a:spcPts val="0"/>
              </a:spcAft>
              <a:buSzPts val="6000"/>
              <a:buNone/>
              <a:defRPr sz="7997"/>
            </a:lvl4pPr>
            <a:lvl5pPr lvl="4" algn="ctr">
              <a:spcBef>
                <a:spcPts val="0"/>
              </a:spcBef>
              <a:spcAft>
                <a:spcPts val="0"/>
              </a:spcAft>
              <a:buSzPts val="6000"/>
              <a:buNone/>
              <a:defRPr sz="7997"/>
            </a:lvl5pPr>
            <a:lvl6pPr lvl="5" algn="ctr">
              <a:spcBef>
                <a:spcPts val="0"/>
              </a:spcBef>
              <a:spcAft>
                <a:spcPts val="0"/>
              </a:spcAft>
              <a:buSzPts val="6000"/>
              <a:buNone/>
              <a:defRPr sz="7997"/>
            </a:lvl6pPr>
            <a:lvl7pPr lvl="6" algn="ctr">
              <a:spcBef>
                <a:spcPts val="0"/>
              </a:spcBef>
              <a:spcAft>
                <a:spcPts val="0"/>
              </a:spcAft>
              <a:buSzPts val="6000"/>
              <a:buNone/>
              <a:defRPr sz="7997"/>
            </a:lvl7pPr>
            <a:lvl8pPr lvl="7" algn="ctr">
              <a:spcBef>
                <a:spcPts val="0"/>
              </a:spcBef>
              <a:spcAft>
                <a:spcPts val="0"/>
              </a:spcAft>
              <a:buSzPts val="6000"/>
              <a:buNone/>
              <a:defRPr sz="7997"/>
            </a:lvl8pPr>
            <a:lvl9pPr lvl="8" algn="ctr">
              <a:spcBef>
                <a:spcPts val="0"/>
              </a:spcBef>
              <a:spcAft>
                <a:spcPts val="0"/>
              </a:spcAft>
              <a:buSzPts val="6000"/>
              <a:buNone/>
              <a:defRPr sz="7997"/>
            </a:lvl9pPr>
          </a:lstStyle>
          <a:p>
            <a:endParaRPr/>
          </a:p>
        </p:txBody>
      </p:sp>
      <p:sp>
        <p:nvSpPr>
          <p:cNvPr id="209" name="Google Shape;209;p3"/>
          <p:cNvSpPr txBox="1">
            <a:spLocks noGrp="1"/>
          </p:cNvSpPr>
          <p:nvPr>
            <p:ph type="title" idx="2" hasCustomPrompt="1"/>
          </p:nvPr>
        </p:nvSpPr>
        <p:spPr>
          <a:xfrm>
            <a:off x="5287533" y="1496600"/>
            <a:ext cx="1376800" cy="874801"/>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7200"/>
              <a:buNone/>
              <a:defRPr sz="5731">
                <a:solidFill>
                  <a:schemeClr val="accent1"/>
                </a:solidFill>
              </a:defRPr>
            </a:lvl1pPr>
            <a:lvl2pPr lvl="1" algn="ctr" rtl="0">
              <a:spcBef>
                <a:spcPts val="0"/>
              </a:spcBef>
              <a:spcAft>
                <a:spcPts val="0"/>
              </a:spcAft>
              <a:buClr>
                <a:schemeClr val="accent1"/>
              </a:buClr>
              <a:buSzPts val="7200"/>
              <a:buNone/>
              <a:defRPr sz="9597">
                <a:solidFill>
                  <a:schemeClr val="accent1"/>
                </a:solidFill>
              </a:defRPr>
            </a:lvl2pPr>
            <a:lvl3pPr lvl="2" algn="ctr" rtl="0">
              <a:spcBef>
                <a:spcPts val="0"/>
              </a:spcBef>
              <a:spcAft>
                <a:spcPts val="0"/>
              </a:spcAft>
              <a:buClr>
                <a:schemeClr val="accent1"/>
              </a:buClr>
              <a:buSzPts val="7200"/>
              <a:buNone/>
              <a:defRPr sz="9597">
                <a:solidFill>
                  <a:schemeClr val="accent1"/>
                </a:solidFill>
              </a:defRPr>
            </a:lvl3pPr>
            <a:lvl4pPr lvl="3" algn="ctr" rtl="0">
              <a:spcBef>
                <a:spcPts val="0"/>
              </a:spcBef>
              <a:spcAft>
                <a:spcPts val="0"/>
              </a:spcAft>
              <a:buClr>
                <a:schemeClr val="accent1"/>
              </a:buClr>
              <a:buSzPts val="7200"/>
              <a:buNone/>
              <a:defRPr sz="9597">
                <a:solidFill>
                  <a:schemeClr val="accent1"/>
                </a:solidFill>
              </a:defRPr>
            </a:lvl4pPr>
            <a:lvl5pPr lvl="4" algn="ctr" rtl="0">
              <a:spcBef>
                <a:spcPts val="0"/>
              </a:spcBef>
              <a:spcAft>
                <a:spcPts val="0"/>
              </a:spcAft>
              <a:buClr>
                <a:schemeClr val="accent1"/>
              </a:buClr>
              <a:buSzPts val="7200"/>
              <a:buNone/>
              <a:defRPr sz="9597">
                <a:solidFill>
                  <a:schemeClr val="accent1"/>
                </a:solidFill>
              </a:defRPr>
            </a:lvl5pPr>
            <a:lvl6pPr lvl="5" algn="ctr" rtl="0">
              <a:spcBef>
                <a:spcPts val="0"/>
              </a:spcBef>
              <a:spcAft>
                <a:spcPts val="0"/>
              </a:spcAft>
              <a:buClr>
                <a:schemeClr val="accent1"/>
              </a:buClr>
              <a:buSzPts val="7200"/>
              <a:buNone/>
              <a:defRPr sz="9597">
                <a:solidFill>
                  <a:schemeClr val="accent1"/>
                </a:solidFill>
              </a:defRPr>
            </a:lvl6pPr>
            <a:lvl7pPr lvl="6" algn="ctr" rtl="0">
              <a:spcBef>
                <a:spcPts val="0"/>
              </a:spcBef>
              <a:spcAft>
                <a:spcPts val="0"/>
              </a:spcAft>
              <a:buClr>
                <a:schemeClr val="accent1"/>
              </a:buClr>
              <a:buSzPts val="7200"/>
              <a:buNone/>
              <a:defRPr sz="9597">
                <a:solidFill>
                  <a:schemeClr val="accent1"/>
                </a:solidFill>
              </a:defRPr>
            </a:lvl7pPr>
            <a:lvl8pPr lvl="7" algn="ctr" rtl="0">
              <a:spcBef>
                <a:spcPts val="0"/>
              </a:spcBef>
              <a:spcAft>
                <a:spcPts val="0"/>
              </a:spcAft>
              <a:buClr>
                <a:schemeClr val="accent1"/>
              </a:buClr>
              <a:buSzPts val="7200"/>
              <a:buNone/>
              <a:defRPr sz="9597">
                <a:solidFill>
                  <a:schemeClr val="accent1"/>
                </a:solidFill>
              </a:defRPr>
            </a:lvl8pPr>
            <a:lvl9pPr lvl="8" algn="ctr" rtl="0">
              <a:spcBef>
                <a:spcPts val="0"/>
              </a:spcBef>
              <a:spcAft>
                <a:spcPts val="0"/>
              </a:spcAft>
              <a:buClr>
                <a:schemeClr val="accent1"/>
              </a:buClr>
              <a:buSzPts val="7200"/>
              <a:buNone/>
              <a:defRPr sz="9597">
                <a:solidFill>
                  <a:schemeClr val="accent1"/>
                </a:solidFill>
              </a:defRPr>
            </a:lvl9pPr>
          </a:lstStyle>
          <a:p>
            <a:r>
              <a:t>xx%</a:t>
            </a:r>
          </a:p>
        </p:txBody>
      </p:sp>
      <p:sp>
        <p:nvSpPr>
          <p:cNvPr id="210" name="Google Shape;210;p3"/>
          <p:cNvSpPr txBox="1">
            <a:spLocks noGrp="1"/>
          </p:cNvSpPr>
          <p:nvPr>
            <p:ph type="subTitle" idx="1"/>
          </p:nvPr>
        </p:nvSpPr>
        <p:spPr>
          <a:xfrm>
            <a:off x="2978100" y="4193133"/>
            <a:ext cx="5995600" cy="874801"/>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grpSp>
        <p:nvGrpSpPr>
          <p:cNvPr id="211" name="Google Shape;211;p3"/>
          <p:cNvGrpSpPr/>
          <p:nvPr/>
        </p:nvGrpSpPr>
        <p:grpSpPr>
          <a:xfrm>
            <a:off x="1373568" y="2108468"/>
            <a:ext cx="592367" cy="531367"/>
            <a:chOff x="2495125" y="2142250"/>
            <a:chExt cx="444275" cy="398525"/>
          </a:xfrm>
        </p:grpSpPr>
        <p:sp>
          <p:nvSpPr>
            <p:cNvPr id="212"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213"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grpSp>
      <p:grpSp>
        <p:nvGrpSpPr>
          <p:cNvPr id="214" name="Google Shape;214;p3"/>
          <p:cNvGrpSpPr/>
          <p:nvPr/>
        </p:nvGrpSpPr>
        <p:grpSpPr>
          <a:xfrm>
            <a:off x="9804602" y="5273701"/>
            <a:ext cx="388500" cy="375167"/>
            <a:chOff x="3243875" y="2372825"/>
            <a:chExt cx="291375" cy="281375"/>
          </a:xfrm>
        </p:grpSpPr>
        <p:sp>
          <p:nvSpPr>
            <p:cNvPr id="215"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216"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217"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218"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219"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220"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221"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222"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223"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224"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grpSp>
      <p:grpSp>
        <p:nvGrpSpPr>
          <p:cNvPr id="225" name="Google Shape;225;p3"/>
          <p:cNvGrpSpPr/>
          <p:nvPr/>
        </p:nvGrpSpPr>
        <p:grpSpPr>
          <a:xfrm>
            <a:off x="10013869" y="1672587"/>
            <a:ext cx="222233" cy="224767"/>
            <a:chOff x="4954425" y="2036375"/>
            <a:chExt cx="166675" cy="168575"/>
          </a:xfrm>
        </p:grpSpPr>
        <p:sp>
          <p:nvSpPr>
            <p:cNvPr id="226"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227"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grpSp>
      <p:sp>
        <p:nvSpPr>
          <p:cNvPr id="228" name="Google Shape;228;p3"/>
          <p:cNvSpPr/>
          <p:nvPr/>
        </p:nvSpPr>
        <p:spPr>
          <a:xfrm>
            <a:off x="2041802" y="4022768"/>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sp>
        <p:nvSpPr>
          <p:cNvPr id="229" name="Google Shape;229;p3"/>
          <p:cNvSpPr/>
          <p:nvPr/>
        </p:nvSpPr>
        <p:spPr>
          <a:xfrm>
            <a:off x="10758967" y="3611185"/>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121862" tIns="121862" rIns="121862" bIns="121862" anchor="ctr" anchorCtr="0">
            <a:noAutofit/>
          </a:bodyPr>
          <a:lstStyle/>
          <a:p>
            <a:pPr marL="0" lvl="0" indent="0" algn="l" rtl="0">
              <a:spcBef>
                <a:spcPts val="0"/>
              </a:spcBef>
              <a:spcAft>
                <a:spcPts val="0"/>
              </a:spcAft>
              <a:buNone/>
            </a:pPr>
            <a:endParaRPr sz="2399"/>
          </a:p>
        </p:txBody>
      </p:sp>
      <p:grpSp>
        <p:nvGrpSpPr>
          <p:cNvPr id="230" name="Google Shape;230;p3"/>
          <p:cNvGrpSpPr/>
          <p:nvPr/>
        </p:nvGrpSpPr>
        <p:grpSpPr>
          <a:xfrm>
            <a:off x="1558635" y="5420002"/>
            <a:ext cx="222233" cy="224767"/>
            <a:chOff x="4954425" y="2036375"/>
            <a:chExt cx="166675" cy="168575"/>
          </a:xfrm>
        </p:grpSpPr>
        <p:sp>
          <p:nvSpPr>
            <p:cNvPr id="231"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232"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grpSp>
    </p:spTree>
    <p:extLst>
      <p:ext uri="{BB962C8B-B14F-4D97-AF65-F5344CB8AC3E}">
        <p14:creationId xmlns:p14="http://schemas.microsoft.com/office/powerpoint/2010/main" val="20965658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5183188" y="987425"/>
            <a:ext cx="6172200" cy="4873625"/>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F07CD3FD-BE54-4400-942B-C6C15AA73DFD}" type="datetimeFigureOut">
              <a:rPr lang="en-US" smtClean="0"/>
              <a:t>3/14/2025</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2431579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F07CD3FD-BE54-4400-942B-C6C15AA73DFD}" type="datetimeFigureOut">
              <a:rPr lang="en-US" smtClean="0"/>
              <a:t>3/14/2025</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7848021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57.xml"/><Relationship Id="rId18" Type="http://schemas.openxmlformats.org/officeDocument/2006/relationships/slideLayout" Target="../slideLayouts/slideLayout62.xml"/><Relationship Id="rId26" Type="http://schemas.openxmlformats.org/officeDocument/2006/relationships/slideLayout" Target="../slideLayouts/slideLayout70.xml"/><Relationship Id="rId3" Type="http://schemas.openxmlformats.org/officeDocument/2006/relationships/slideLayout" Target="../slideLayouts/slideLayout47.xml"/><Relationship Id="rId21" Type="http://schemas.openxmlformats.org/officeDocument/2006/relationships/slideLayout" Target="../slideLayouts/slideLayout65.xml"/><Relationship Id="rId34" Type="http://schemas.openxmlformats.org/officeDocument/2006/relationships/slideLayout" Target="../slideLayouts/slideLayout78.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slideLayout" Target="../slideLayouts/slideLayout69.xml"/><Relationship Id="rId33" Type="http://schemas.openxmlformats.org/officeDocument/2006/relationships/slideLayout" Target="../slideLayouts/slideLayout77.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29" Type="http://schemas.openxmlformats.org/officeDocument/2006/relationships/slideLayout" Target="../slideLayouts/slideLayout73.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slideLayout" Target="../slideLayouts/slideLayout68.xml"/><Relationship Id="rId32" Type="http://schemas.openxmlformats.org/officeDocument/2006/relationships/slideLayout" Target="../slideLayouts/slideLayout76.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slideLayout" Target="../slideLayouts/slideLayout67.xml"/><Relationship Id="rId28" Type="http://schemas.openxmlformats.org/officeDocument/2006/relationships/slideLayout" Target="../slideLayouts/slideLayout72.xml"/><Relationship Id="rId36" Type="http://schemas.openxmlformats.org/officeDocument/2006/relationships/theme" Target="../theme/theme5.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31" Type="http://schemas.openxmlformats.org/officeDocument/2006/relationships/slideLayout" Target="../slideLayouts/slideLayout75.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 Id="rId27" Type="http://schemas.openxmlformats.org/officeDocument/2006/relationships/slideLayout" Target="../slideLayouts/slideLayout71.xml"/><Relationship Id="rId30" Type="http://schemas.openxmlformats.org/officeDocument/2006/relationships/slideLayout" Target="../slideLayouts/slideLayout74.xml"/><Relationship Id="rId35" Type="http://schemas.openxmlformats.org/officeDocument/2006/relationships/slideLayout" Target="../slideLayouts/slideLayout79.xml"/><Relationship Id="rId8"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914400" y="1371601"/>
            <a:ext cx="10363200" cy="118757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914399" y="2559171"/>
            <a:ext cx="10363200" cy="338265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912628" y="6356350"/>
            <a:ext cx="2743200" cy="365125"/>
          </a:xfrm>
          <a:prstGeom prst="rect">
            <a:avLst/>
          </a:prstGeom>
        </p:spPr>
        <p:txBody>
          <a:bodyPr vert="horz" lIns="91440" tIns="45720" rIns="91440" bIns="45720" rtlCol="0" anchor="ctr"/>
          <a:lstStyle>
            <a:lvl1pPr algn="l">
              <a:defRPr sz="900" b="1" cap="all" spc="300" baseline="0">
                <a:solidFill>
                  <a:schemeClr val="tx1"/>
                </a:solidFill>
                <a:latin typeface="Tahoma" panose="020B0604030504040204" pitchFamily="34" charset="0"/>
              </a:defRPr>
            </a:lvl1pPr>
          </a:lstStyle>
          <a:p>
            <a:fld id="{F07CD3FD-BE54-4400-942B-C6C15AA73DFD}" type="datetimeFigureOut">
              <a:rPr lang="en-US" smtClean="0"/>
              <a:pPr/>
              <a:t>3/14/2025</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2" y="6356350"/>
            <a:ext cx="4040373" cy="365125"/>
          </a:xfrm>
          <a:prstGeom prst="rect">
            <a:avLst/>
          </a:prstGeom>
        </p:spPr>
        <p:txBody>
          <a:bodyPr vert="horz" lIns="91440" tIns="45720" rIns="91440" bIns="45720" rtlCol="0" anchor="ctr"/>
          <a:lstStyle>
            <a:lvl1pPr algn="r">
              <a:defRPr sz="900" b="1" cap="all" spc="300" baseline="0">
                <a:solidFill>
                  <a:schemeClr val="tx1"/>
                </a:solidFill>
                <a:latin typeface="Tahoma"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5" y="6356350"/>
            <a:ext cx="723014" cy="365125"/>
          </a:xfrm>
          <a:prstGeom prst="rect">
            <a:avLst/>
          </a:prstGeom>
        </p:spPr>
        <p:txBody>
          <a:bodyPr vert="horz" lIns="91440" tIns="45720" rIns="91440" bIns="45720" rtlCol="0" anchor="ctr"/>
          <a:lstStyle>
            <a:lvl1pPr algn="r">
              <a:defRPr sz="900" b="1" cap="all" spc="300" baseline="0">
                <a:solidFill>
                  <a:schemeClr val="tx1"/>
                </a:solidFill>
                <a:latin typeface="Tahoma" panose="020B0604030504040204" pitchFamily="34" charset="0"/>
              </a:defRPr>
            </a:lvl1pPr>
          </a:lstStyle>
          <a:p>
            <a:fld id="{A4C0CD32-A6C8-4BA5-B3DF-D8325E32CAA4}" type="slidenum">
              <a:rPr lang="en-US" smtClean="0"/>
              <a:pPr/>
              <a:t>‹#›</a:t>
            </a:fld>
            <a:endParaRPr lang="en-US"/>
          </a:p>
        </p:txBody>
      </p:sp>
    </p:spTree>
    <p:extLst>
      <p:ext uri="{BB962C8B-B14F-4D97-AF65-F5344CB8AC3E}">
        <p14:creationId xmlns:p14="http://schemas.microsoft.com/office/powerpoint/2010/main" val="2117254257"/>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l" defTabSz="914400" rtl="0" eaLnBrk="1" latinLnBrk="0" hangingPunct="1">
        <a:lnSpc>
          <a:spcPct val="100000"/>
        </a:lnSpc>
        <a:spcBef>
          <a:spcPct val="0"/>
        </a:spcBef>
        <a:buNone/>
        <a:defRPr sz="4000" kern="1200">
          <a:solidFill>
            <a:schemeClr val="tx1"/>
          </a:solidFill>
          <a:latin typeface="Tahoma" panose="020B0604030504040204" pitchFamily="34" charset="0"/>
          <a:ea typeface="+mj-ea"/>
          <a:cs typeface="+mj-cs"/>
        </a:defRPr>
      </a:lvl1pPr>
    </p:titleStyle>
    <p:body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Tahoma" panose="020B0604030504040204" pitchFamily="34" charset="0"/>
          <a:ea typeface="+mn-ea"/>
          <a:cs typeface="+mn-cs"/>
        </a:defRPr>
      </a:lvl1pPr>
      <a:lvl2pPr marL="493776" indent="-228600" algn="l" defTabSz="914400" rtl="0" eaLnBrk="1" latinLnBrk="0" hangingPunct="1">
        <a:lnSpc>
          <a:spcPct val="120000"/>
        </a:lnSpc>
        <a:spcBef>
          <a:spcPts val="500"/>
        </a:spcBef>
        <a:buSzPct val="87000"/>
        <a:buFont typeface="Arial" panose="020B0604020202020204" pitchFamily="34" charset="0"/>
        <a:buChar char="•"/>
        <a:defRPr sz="1800" kern="1200">
          <a:solidFill>
            <a:schemeClr val="tx1"/>
          </a:solidFill>
          <a:latin typeface="Tahoma" panose="020B0604030504040204" pitchFamily="34" charset="0"/>
          <a:ea typeface="+mn-ea"/>
          <a:cs typeface="+mn-cs"/>
        </a:defRPr>
      </a:lvl2pPr>
      <a:lvl3pPr marL="73152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Tahoma" panose="020B0604030504040204" pitchFamily="34" charset="0"/>
          <a:ea typeface="+mn-ea"/>
          <a:cs typeface="+mn-cs"/>
        </a:defRPr>
      </a:lvl3pPr>
      <a:lvl4pPr marL="1051560" indent="-28575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Tahoma" panose="020B0604030504040204" pitchFamily="34" charset="0"/>
          <a:ea typeface="+mn-ea"/>
          <a:cs typeface="+mn-cs"/>
        </a:defRPr>
      </a:lvl4pPr>
      <a:lvl5pPr marL="1298448"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Tahom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051410-13EC-75DF-E567-5B261459F2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7A6A83-2F56-2EF6-E09F-E5F8A60E08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2B5A6A-000A-942E-C947-7E150DF5B8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ptos" panose="020B0004020202020204" pitchFamily="34" charset="0"/>
              </a:defRPr>
            </a:lvl1pPr>
          </a:lstStyle>
          <a:p>
            <a:fld id="{7AC25B46-BDF4-4D48-B2F1-14DF231B61C2}" type="datetimeFigureOut">
              <a:rPr lang="en-US" smtClean="0"/>
              <a:pPr/>
              <a:t>3/14/2025</a:t>
            </a:fld>
            <a:endParaRPr lang="en-US"/>
          </a:p>
        </p:txBody>
      </p:sp>
      <p:sp>
        <p:nvSpPr>
          <p:cNvPr id="5" name="Footer Placeholder 4">
            <a:extLst>
              <a:ext uri="{FF2B5EF4-FFF2-40B4-BE49-F238E27FC236}">
                <a16:creationId xmlns:a16="http://schemas.microsoft.com/office/drawing/2014/main" id="{DECF5742-7E8D-CB8E-62CD-4A4011F643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ptos" panose="020B0004020202020204" pitchFamily="34" charset="0"/>
              </a:defRPr>
            </a:lvl1pPr>
          </a:lstStyle>
          <a:p>
            <a:endParaRPr lang="en-US"/>
          </a:p>
        </p:txBody>
      </p:sp>
      <p:sp>
        <p:nvSpPr>
          <p:cNvPr id="6" name="Slide Number Placeholder 5">
            <a:extLst>
              <a:ext uri="{FF2B5EF4-FFF2-40B4-BE49-F238E27FC236}">
                <a16:creationId xmlns:a16="http://schemas.microsoft.com/office/drawing/2014/main" id="{ADFE8337-F57F-2A9F-5E3A-AFD88383DA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ptos" panose="020B0004020202020204" pitchFamily="34" charset="0"/>
              </a:defRPr>
            </a:lvl1pPr>
          </a:lstStyle>
          <a:p>
            <a:fld id="{FAAA89A7-DDB5-4CB7-920B-15EDC6298550}" type="slidenum">
              <a:rPr lang="en-US" smtClean="0"/>
              <a:pPr/>
              <a:t>‹#›</a:t>
            </a:fld>
            <a:endParaRPr lang="en-US"/>
          </a:p>
        </p:txBody>
      </p:sp>
    </p:spTree>
    <p:extLst>
      <p:ext uri="{BB962C8B-B14F-4D97-AF65-F5344CB8AC3E}">
        <p14:creationId xmlns:p14="http://schemas.microsoft.com/office/powerpoint/2010/main" val="1599898612"/>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l" defTabSz="914400" rtl="0" eaLnBrk="1" latinLnBrk="0" hangingPunct="1">
        <a:lnSpc>
          <a:spcPct val="90000"/>
        </a:lnSpc>
        <a:spcBef>
          <a:spcPct val="0"/>
        </a:spcBef>
        <a:buNone/>
        <a:defRPr sz="4400" kern="1200">
          <a:solidFill>
            <a:schemeClr val="tx1"/>
          </a:solidFill>
          <a:latin typeface="Tahoma" panose="020B060403050404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96E9AE-D825-4BD0-BE5A-45DB0766ABA4}" type="datetimeFigureOut">
              <a:rPr lang="vi-VN" smtClean="0"/>
              <a:pPr/>
              <a:t>14/03/2025</a:t>
            </a:fld>
            <a:endParaRPr lang="vi-VN"/>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31CC28-F2B6-4965-B7FC-4FA9EABECE12}" type="slidenum">
              <a:rPr lang="vi-VN" smtClean="0"/>
              <a:pPr/>
              <a:t>‹#›</a:t>
            </a:fld>
            <a:endParaRPr lang="vi-VN"/>
          </a:p>
        </p:txBody>
      </p:sp>
    </p:spTree>
    <p:extLst>
      <p:ext uri="{BB962C8B-B14F-4D97-AF65-F5344CB8AC3E}">
        <p14:creationId xmlns:p14="http://schemas.microsoft.com/office/powerpoint/2010/main" val="3650612130"/>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96E9AE-D825-4BD0-BE5A-45DB0766ABA4}" type="datetimeFigureOut">
              <a:rPr lang="vi-VN" smtClean="0">
                <a:solidFill>
                  <a:prstClr val="black">
                    <a:tint val="75000"/>
                  </a:prstClr>
                </a:solidFill>
              </a:rPr>
              <a:pPr/>
              <a:t>14/03/2025</a:t>
            </a:fld>
            <a:endParaRPr lang="vi-VN">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31CC28-F2B6-4965-B7FC-4FA9EABECE1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021071933"/>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47" fontAlgn="base">
              <a:spcBef>
                <a:spcPct val="0"/>
              </a:spcBef>
              <a:spcAft>
                <a:spcPct val="0"/>
              </a:spcAft>
            </a:pPr>
            <a:endParaRPr lang="en-US" altLang="en-US">
              <a:solidFill>
                <a:srgbClr val="000000"/>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47" fontAlgn="base">
              <a:spcBef>
                <a:spcPct val="0"/>
              </a:spcBef>
              <a:spcAft>
                <a:spcPct val="0"/>
              </a:spcAft>
            </a:pPr>
            <a:endParaRPr lang="en-US" altLang="en-US">
              <a:solidFill>
                <a:srgbClr val="000000"/>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47" fontAlgn="base">
              <a:spcBef>
                <a:spcPct val="0"/>
              </a:spcBef>
              <a:spcAft>
                <a:spcPct val="0"/>
              </a:spcAft>
            </a:pPr>
            <a:fld id="{F3126CBF-05AE-4D1B-A885-F12C21F73B7D}" type="slidenum">
              <a:rPr lang="en-US" altLang="en-US" smtClean="0">
                <a:solidFill>
                  <a:srgbClr val="000000"/>
                </a:solidFill>
              </a:rPr>
              <a:pPr defTabSz="914347"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824601061"/>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 id="2147483835" r:id="rId13"/>
    <p:sldLayoutId id="2147483836" r:id="rId14"/>
    <p:sldLayoutId id="2147483838" r:id="rId15"/>
    <p:sldLayoutId id="2147483839" r:id="rId16"/>
    <p:sldLayoutId id="2147483840" r:id="rId17"/>
    <p:sldLayoutId id="2147483841" r:id="rId18"/>
    <p:sldLayoutId id="2147483842" r:id="rId19"/>
    <p:sldLayoutId id="2147483843" r:id="rId20"/>
    <p:sldLayoutId id="2147483844" r:id="rId21"/>
    <p:sldLayoutId id="2147483845" r:id="rId22"/>
    <p:sldLayoutId id="2147483846" r:id="rId23"/>
    <p:sldLayoutId id="2147483847" r:id="rId24"/>
    <p:sldLayoutId id="2147483848" r:id="rId25"/>
    <p:sldLayoutId id="2147483849" r:id="rId26"/>
    <p:sldLayoutId id="2147483850" r:id="rId27"/>
    <p:sldLayoutId id="2147483851" r:id="rId28"/>
    <p:sldLayoutId id="2147483852" r:id="rId29"/>
    <p:sldLayoutId id="2147483853" r:id="rId30"/>
    <p:sldLayoutId id="2147483854" r:id="rId31"/>
    <p:sldLayoutId id="2147483855" r:id="rId32"/>
    <p:sldLayoutId id="2147483856" r:id="rId33"/>
    <p:sldLayoutId id="2147483857" r:id="rId34"/>
    <p:sldLayoutId id="2147483858" r:id="rId35"/>
  </p:sldLayoutIdLst>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gif"/><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46.xml"/><Relationship Id="rId6" Type="http://schemas.openxmlformats.org/officeDocument/2006/relationships/image" Target="../media/image4.gif"/><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gif"/></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2.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slideLayout" Target="../slideLayouts/slideLayout23.xml"/><Relationship Id="rId7" Type="http://schemas.openxmlformats.org/officeDocument/2006/relationships/image" Target="../media/image35.jpeg"/><Relationship Id="rId12" Type="http://schemas.openxmlformats.org/officeDocument/2006/relationships/image" Target="../media/image40.jpeg"/><Relationship Id="rId17" Type="http://schemas.openxmlformats.org/officeDocument/2006/relationships/image" Target="../media/image13.png"/><Relationship Id="rId2" Type="http://schemas.openxmlformats.org/officeDocument/2006/relationships/audio" Target="../media/media2.mp3"/><Relationship Id="rId16" Type="http://schemas.openxmlformats.org/officeDocument/2006/relationships/image" Target="../media/image43.jpeg"/><Relationship Id="rId1" Type="http://schemas.microsoft.com/office/2007/relationships/media" Target="../media/media2.mp3"/><Relationship Id="rId6" Type="http://schemas.openxmlformats.org/officeDocument/2006/relationships/image" Target="../media/image34.jpeg"/><Relationship Id="rId11" Type="http://schemas.openxmlformats.org/officeDocument/2006/relationships/image" Target="../media/image39.jpeg"/><Relationship Id="rId5" Type="http://schemas.openxmlformats.org/officeDocument/2006/relationships/image" Target="../media/image33.jpg"/><Relationship Id="rId15" Type="http://schemas.openxmlformats.org/officeDocument/2006/relationships/slide" Target="slide13.xml"/><Relationship Id="rId10" Type="http://schemas.openxmlformats.org/officeDocument/2006/relationships/image" Target="../media/image38.jpeg"/><Relationship Id="rId4" Type="http://schemas.openxmlformats.org/officeDocument/2006/relationships/notesSlide" Target="../notesSlides/notesSlide8.xml"/><Relationship Id="rId9" Type="http://schemas.openxmlformats.org/officeDocument/2006/relationships/image" Target="../media/image37.jpeg"/><Relationship Id="rId14" Type="http://schemas.openxmlformats.org/officeDocument/2006/relationships/image" Target="../media/image42.png"/></Relationships>
</file>

<file path=ppt/slides/_rels/slide1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Layout" Target="../slideLayouts/slideLayout35.xml"/><Relationship Id="rId7" Type="http://schemas.openxmlformats.org/officeDocument/2006/relationships/image" Target="../media/image46.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5.png"/><Relationship Id="rId11" Type="http://schemas.openxmlformats.org/officeDocument/2006/relationships/image" Target="../media/image42.png"/><Relationship Id="rId5" Type="http://schemas.openxmlformats.org/officeDocument/2006/relationships/image" Target="../media/image44.png"/><Relationship Id="rId10" Type="http://schemas.openxmlformats.org/officeDocument/2006/relationships/image" Target="../media/image49.jpeg"/><Relationship Id="rId4" Type="http://schemas.openxmlformats.org/officeDocument/2006/relationships/audio" Target="../media/audio1.wav"/><Relationship Id="rId9" Type="http://schemas.openxmlformats.org/officeDocument/2006/relationships/image" Target="../media/image48.jpeg"/></Relationships>
</file>

<file path=ppt/slides/_rels/slide1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Layout" Target="../slideLayouts/slideLayout35.xml"/><Relationship Id="rId7" Type="http://schemas.openxmlformats.org/officeDocument/2006/relationships/image" Target="../media/image46.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5.png"/><Relationship Id="rId11" Type="http://schemas.openxmlformats.org/officeDocument/2006/relationships/image" Target="../media/image42.png"/><Relationship Id="rId5" Type="http://schemas.openxmlformats.org/officeDocument/2006/relationships/image" Target="../media/image44.png"/><Relationship Id="rId10" Type="http://schemas.openxmlformats.org/officeDocument/2006/relationships/image" Target="../media/image49.jpeg"/><Relationship Id="rId4" Type="http://schemas.openxmlformats.org/officeDocument/2006/relationships/audio" Target="../media/audio1.wav"/><Relationship Id="rId9" Type="http://schemas.openxmlformats.org/officeDocument/2006/relationships/image" Target="../media/image48.jpeg"/></Relationships>
</file>

<file path=ppt/slides/_rels/slide1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Layout" Target="../slideLayouts/slideLayout35.xml"/><Relationship Id="rId7" Type="http://schemas.openxmlformats.org/officeDocument/2006/relationships/image" Target="../media/image46.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5.png"/><Relationship Id="rId11" Type="http://schemas.openxmlformats.org/officeDocument/2006/relationships/image" Target="../media/image42.png"/><Relationship Id="rId5" Type="http://schemas.openxmlformats.org/officeDocument/2006/relationships/image" Target="../media/image44.png"/><Relationship Id="rId10" Type="http://schemas.openxmlformats.org/officeDocument/2006/relationships/image" Target="../media/image49.jpeg"/><Relationship Id="rId4" Type="http://schemas.openxmlformats.org/officeDocument/2006/relationships/audio" Target="../media/audio1.wav"/><Relationship Id="rId9" Type="http://schemas.openxmlformats.org/officeDocument/2006/relationships/image" Target="../media/image48.jpe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hyperlink" Target="https://trycolors.com/mixer"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hyperlink" Target="https://trycolors.com/mixer" TargetMode="Externa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12.xml"/><Relationship Id="rId7" Type="http://schemas.openxmlformats.org/officeDocument/2006/relationships/image" Target="../media/image1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png"/><Relationship Id="rId5" Type="http://schemas.openxmlformats.org/officeDocument/2006/relationships/image" Target="../media/image12.png"/><Relationship Id="rId10" Type="http://schemas.openxmlformats.org/officeDocument/2006/relationships/image" Target="../media/image13.png"/><Relationship Id="rId4" Type="http://schemas.openxmlformats.org/officeDocument/2006/relationships/notesSlide" Target="../notesSlides/notesSlide2.xml"/><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13.png"/><Relationship Id="rId3" Type="http://schemas.openxmlformats.org/officeDocument/2006/relationships/image" Target="../media/image12.png"/><Relationship Id="rId7" Type="http://schemas.openxmlformats.org/officeDocument/2006/relationships/image" Target="../media/image23.png"/><Relationship Id="rId12" Type="http://schemas.openxmlformats.org/officeDocument/2006/relationships/hyperlink" Target="https://phet.colorado.edu/vi/simulations/browse" TargetMode="External"/><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22.png"/><Relationship Id="rId11" Type="http://schemas.openxmlformats.org/officeDocument/2006/relationships/hyperlink" Target="https://phet.colorado.edu/vi/" TargetMode="External"/><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jpeg"/><Relationship Id="rId9" Type="http://schemas.openxmlformats.org/officeDocument/2006/relationships/image" Target="../media/image25.jpe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nen4"/>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1881" y="-1"/>
            <a:ext cx="12188238" cy="6858001"/>
          </a:xfrm>
          <a:prstGeom prst="rect">
            <a:avLst/>
          </a:prstGeom>
          <a:solidFill>
            <a:srgbClr val="00FF00"/>
          </a:solidFill>
          <a:ln w="9525">
            <a:solidFill>
              <a:srgbClr val="FF0000"/>
            </a:solidFill>
            <a:miter lim="800000"/>
            <a:headEnd/>
            <a:tailEnd/>
          </a:ln>
        </p:spPr>
      </p:pic>
      <p:pic>
        <p:nvPicPr>
          <p:cNvPr id="47107" name="Picture 3" descr="8"/>
          <p:cNvPicPr>
            <a:picLocks noChangeAspect="1" noChangeArrowheads="1"/>
          </p:cNvPicPr>
          <p:nvPr/>
        </p:nvPicPr>
        <p:blipFill>
          <a:blip r:embed="rId4">
            <a:extLst>
              <a:ext uri="{28A0092B-C50C-407E-A947-70E740481C1C}">
                <a14:useLocalDpi xmlns:a14="http://schemas.microsoft.com/office/drawing/2010/main" val="0"/>
              </a:ext>
            </a:extLst>
          </a:blip>
          <a:srcRect t="6667" r="45732"/>
          <a:stretch>
            <a:fillRect/>
          </a:stretch>
        </p:blipFill>
        <p:spPr bwMode="auto">
          <a:xfrm>
            <a:off x="6972300" y="6019801"/>
            <a:ext cx="3390900" cy="533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4" descr="8"/>
          <p:cNvPicPr>
            <a:picLocks noChangeAspect="1" noChangeArrowheads="1"/>
          </p:cNvPicPr>
          <p:nvPr/>
        </p:nvPicPr>
        <p:blipFill>
          <a:blip r:embed="rId5">
            <a:extLst>
              <a:ext uri="{28A0092B-C50C-407E-A947-70E740481C1C}">
                <a14:useLocalDpi xmlns:a14="http://schemas.microsoft.com/office/drawing/2010/main" val="0"/>
              </a:ext>
            </a:extLst>
          </a:blip>
          <a:srcRect r="13333" b="53659"/>
          <a:stretch>
            <a:fillRect/>
          </a:stretch>
        </p:blipFill>
        <p:spPr bwMode="auto">
          <a:xfrm>
            <a:off x="9906000" y="3429000"/>
            <a:ext cx="4953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9" name="Text Box 5"/>
          <p:cNvSpPr txBox="1">
            <a:spLocks noChangeArrowheads="1"/>
          </p:cNvSpPr>
          <p:nvPr/>
        </p:nvSpPr>
        <p:spPr bwMode="auto">
          <a:xfrm>
            <a:off x="4495801" y="457201"/>
            <a:ext cx="5638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347" fontAlgn="base">
              <a:spcBef>
                <a:spcPct val="50000"/>
              </a:spcBef>
              <a:spcAft>
                <a:spcPct val="0"/>
              </a:spcAft>
            </a:pPr>
            <a:endParaRPr lang="vi-VN" altLang="en-US" sz="2800">
              <a:solidFill>
                <a:srgbClr val="000000"/>
              </a:solidFill>
              <a:latin typeface="Times New Roman" panose="02020603050405020304" pitchFamily="18" charset="0"/>
              <a:cs typeface="Times New Roman" panose="02020603050405020304" pitchFamily="18" charset="0"/>
            </a:endParaRPr>
          </a:p>
        </p:txBody>
      </p:sp>
      <p:sp>
        <p:nvSpPr>
          <p:cNvPr id="47110" name="Line 6"/>
          <p:cNvSpPr>
            <a:spLocks noChangeShapeType="1"/>
          </p:cNvSpPr>
          <p:nvPr/>
        </p:nvSpPr>
        <p:spPr bwMode="auto">
          <a:xfrm flipV="1">
            <a:off x="368021" y="457200"/>
            <a:ext cx="11342870" cy="291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347" fontAlgn="base">
              <a:spcBef>
                <a:spcPct val="0"/>
              </a:spcBef>
              <a:spcAft>
                <a:spcPct val="0"/>
              </a:spcAft>
            </a:pPr>
            <a:endParaRPr lang="en-US" sz="2800">
              <a:solidFill>
                <a:srgbClr val="000000"/>
              </a:solidFill>
              <a:latin typeface="Times New Roman" panose="02020603050405020304" pitchFamily="18" charset="0"/>
              <a:cs typeface="Times New Roman" panose="02020603050405020304" pitchFamily="18" charset="0"/>
            </a:endParaRPr>
          </a:p>
        </p:txBody>
      </p:sp>
      <p:sp>
        <p:nvSpPr>
          <p:cNvPr id="47111" name="Line 7"/>
          <p:cNvSpPr>
            <a:spLocks noChangeShapeType="1"/>
          </p:cNvSpPr>
          <p:nvPr/>
        </p:nvSpPr>
        <p:spPr bwMode="auto">
          <a:xfrm>
            <a:off x="11710891" y="457202"/>
            <a:ext cx="0" cy="6091183"/>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347" fontAlgn="base">
              <a:spcBef>
                <a:spcPct val="0"/>
              </a:spcBef>
              <a:spcAft>
                <a:spcPct val="0"/>
              </a:spcAft>
            </a:pPr>
            <a:endParaRPr lang="en-US" sz="2800">
              <a:solidFill>
                <a:srgbClr val="000000"/>
              </a:solidFill>
              <a:latin typeface="Times New Roman" panose="02020603050405020304" pitchFamily="18" charset="0"/>
              <a:cs typeface="Times New Roman" panose="02020603050405020304" pitchFamily="18" charset="0"/>
            </a:endParaRPr>
          </a:p>
        </p:txBody>
      </p:sp>
      <p:sp>
        <p:nvSpPr>
          <p:cNvPr id="47112" name="Line 8"/>
          <p:cNvSpPr>
            <a:spLocks noChangeShapeType="1"/>
          </p:cNvSpPr>
          <p:nvPr/>
        </p:nvSpPr>
        <p:spPr bwMode="auto">
          <a:xfrm>
            <a:off x="385128" y="457202"/>
            <a:ext cx="0" cy="60960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347" fontAlgn="base">
              <a:spcBef>
                <a:spcPct val="0"/>
              </a:spcBef>
              <a:spcAft>
                <a:spcPct val="0"/>
              </a:spcAft>
            </a:pPr>
            <a:endParaRPr lang="en-US" sz="2800">
              <a:solidFill>
                <a:srgbClr val="000000"/>
              </a:solidFill>
              <a:latin typeface="Times New Roman" panose="02020603050405020304" pitchFamily="18" charset="0"/>
              <a:cs typeface="Times New Roman" panose="02020603050405020304" pitchFamily="18" charset="0"/>
            </a:endParaRPr>
          </a:p>
        </p:txBody>
      </p:sp>
      <p:sp>
        <p:nvSpPr>
          <p:cNvPr id="47113" name="Line 9"/>
          <p:cNvSpPr>
            <a:spLocks noChangeShapeType="1"/>
          </p:cNvSpPr>
          <p:nvPr/>
        </p:nvSpPr>
        <p:spPr bwMode="auto">
          <a:xfrm>
            <a:off x="385128" y="6548384"/>
            <a:ext cx="11325763"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347" fontAlgn="base">
              <a:spcBef>
                <a:spcPct val="0"/>
              </a:spcBef>
              <a:spcAft>
                <a:spcPct val="0"/>
              </a:spcAft>
            </a:pPr>
            <a:endParaRPr lang="en-US" sz="2800">
              <a:solidFill>
                <a:srgbClr val="000000"/>
              </a:solidFill>
              <a:latin typeface="Times New Roman" panose="02020603050405020304" pitchFamily="18" charset="0"/>
              <a:cs typeface="Times New Roman" panose="02020603050405020304" pitchFamily="18" charset="0"/>
            </a:endParaRPr>
          </a:p>
        </p:txBody>
      </p:sp>
      <p:pic>
        <p:nvPicPr>
          <p:cNvPr id="47114" name="Picture 10" descr="ngo%20dai"/>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2063132">
            <a:off x="1524001" y="5105401"/>
            <a:ext cx="1524000" cy="1524000"/>
          </a:xfrm>
          <a:prstGeom prst="rect">
            <a:avLst/>
          </a:prstGeom>
          <a:noFill/>
          <a:extLst>
            <a:ext uri="{909E8E84-426E-40DD-AFC4-6F175D3DCCD1}">
              <a14:hiddenFill xmlns:a14="http://schemas.microsoft.com/office/drawing/2010/main">
                <a:solidFill>
                  <a:srgbClr val="FFFFFF"/>
                </a:solidFill>
              </a14:hiddenFill>
            </a:ext>
          </a:extLst>
        </p:spPr>
      </p:pic>
      <p:sp>
        <p:nvSpPr>
          <p:cNvPr id="47116" name="Text Box 12"/>
          <p:cNvSpPr txBox="1">
            <a:spLocks noChangeArrowheads="1"/>
          </p:cNvSpPr>
          <p:nvPr/>
        </p:nvSpPr>
        <p:spPr bwMode="auto">
          <a:xfrm>
            <a:off x="3250454" y="4118887"/>
            <a:ext cx="5981700" cy="1169551"/>
          </a:xfrm>
          <a:prstGeom prst="rect">
            <a:avLst/>
          </a:prstGeom>
          <a:solidFill>
            <a:srgbClr val="FFFF99"/>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347" fontAlgn="base">
              <a:spcBef>
                <a:spcPct val="50000"/>
              </a:spcBef>
              <a:spcAft>
                <a:spcPct val="0"/>
              </a:spcAft>
            </a:pPr>
            <a:r>
              <a:rPr lang="en-US" altLang="en-US" sz="2800" b="1" dirty="0" err="1">
                <a:solidFill>
                  <a:srgbClr val="FF0000"/>
                </a:solidFill>
                <a:latin typeface="Times New Roman" panose="02020603050405020304" pitchFamily="18" charset="0"/>
                <a:cs typeface="Times New Roman" panose="02020603050405020304" pitchFamily="18" charset="0"/>
              </a:rPr>
              <a:t>Môn</a:t>
            </a:r>
            <a:r>
              <a:rPr lang="en-US" altLang="en-US" sz="2800" b="1" dirty="0">
                <a:solidFill>
                  <a:srgbClr val="FF0000"/>
                </a:solidFill>
                <a:latin typeface="Times New Roman" panose="02020603050405020304" pitchFamily="18" charset="0"/>
                <a:cs typeface="Times New Roman" panose="02020603050405020304" pitchFamily="18" charset="0"/>
              </a:rPr>
              <a:t>: Tin </a:t>
            </a:r>
            <a:r>
              <a:rPr lang="en-US" altLang="en-US" sz="2800" b="1" dirty="0" err="1">
                <a:solidFill>
                  <a:srgbClr val="FF0000"/>
                </a:solidFill>
                <a:latin typeface="Times New Roman" panose="02020603050405020304" pitchFamily="18" charset="0"/>
                <a:cs typeface="Times New Roman" panose="02020603050405020304" pitchFamily="18" charset="0"/>
              </a:rPr>
              <a:t>học</a:t>
            </a:r>
            <a:endParaRPr lang="en-US" altLang="en-US" sz="2800" b="1" dirty="0">
              <a:solidFill>
                <a:srgbClr val="FF0000"/>
              </a:solidFill>
              <a:latin typeface="Times New Roman" panose="02020603050405020304" pitchFamily="18" charset="0"/>
              <a:cs typeface="Times New Roman" panose="02020603050405020304" pitchFamily="18" charset="0"/>
            </a:endParaRPr>
          </a:p>
          <a:p>
            <a:pPr defTabSz="914347" fontAlgn="base">
              <a:spcBef>
                <a:spcPct val="50000"/>
              </a:spcBef>
              <a:spcAft>
                <a:spcPct val="0"/>
              </a:spcAft>
            </a:pPr>
            <a:r>
              <a:rPr lang="en-US" altLang="en-US" sz="2800" b="1" dirty="0" err="1">
                <a:solidFill>
                  <a:srgbClr val="FF0000"/>
                </a:solidFill>
                <a:latin typeface="Times New Roman" panose="02020603050405020304" pitchFamily="18" charset="0"/>
                <a:cs typeface="Times New Roman" panose="02020603050405020304" pitchFamily="18" charset="0"/>
              </a:rPr>
              <a:t>Giáo</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viên</a:t>
            </a:r>
            <a:r>
              <a:rPr lang="en-US" altLang="en-US" sz="2800" b="1" dirty="0">
                <a:solidFill>
                  <a:srgbClr val="FF0000"/>
                </a:solidFill>
                <a:latin typeface="Times New Roman" panose="02020603050405020304" pitchFamily="18" charset="0"/>
                <a:cs typeface="Times New Roman" panose="02020603050405020304" pitchFamily="18" charset="0"/>
              </a:rPr>
              <a:t> : </a:t>
            </a:r>
            <a:r>
              <a:rPr lang="en-US" altLang="en-US" sz="2800" b="1" dirty="0" err="1">
                <a:solidFill>
                  <a:srgbClr val="FF0000"/>
                </a:solidFill>
                <a:latin typeface="Times New Roman" panose="02020603050405020304" pitchFamily="18" charset="0"/>
                <a:cs typeface="Times New Roman" panose="02020603050405020304" pitchFamily="18" charset="0"/>
              </a:rPr>
              <a:t>Khuất</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Thị</a:t>
            </a:r>
            <a:r>
              <a:rPr lang="en-US" altLang="en-US" sz="2800" b="1" dirty="0">
                <a:solidFill>
                  <a:srgbClr val="FF0000"/>
                </a:solidFill>
                <a:latin typeface="Times New Roman" panose="02020603050405020304" pitchFamily="18" charset="0"/>
                <a:cs typeface="Times New Roman" panose="02020603050405020304" pitchFamily="18" charset="0"/>
              </a:rPr>
              <a:t> Thu </a:t>
            </a:r>
            <a:r>
              <a:rPr lang="en-US" altLang="en-US" sz="2800" b="1" dirty="0" err="1">
                <a:solidFill>
                  <a:srgbClr val="FF0000"/>
                </a:solidFill>
                <a:latin typeface="Times New Roman" panose="02020603050405020304" pitchFamily="18" charset="0"/>
                <a:cs typeface="Times New Roman" panose="02020603050405020304" pitchFamily="18" charset="0"/>
              </a:rPr>
              <a:t>Hà</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pic>
        <p:nvPicPr>
          <p:cNvPr id="47117" name="Picture 13" descr="CHIP0102"/>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9009" y="-170289"/>
            <a:ext cx="2738437" cy="3276599"/>
          </a:xfrm>
          <a:prstGeom prst="rect">
            <a:avLst/>
          </a:prstGeom>
          <a:noFill/>
          <a:extLst>
            <a:ext uri="{909E8E84-426E-40DD-AFC4-6F175D3DCCD1}">
              <a14:hiddenFill xmlns:a14="http://schemas.microsoft.com/office/drawing/2010/main">
                <a:solidFill>
                  <a:srgbClr val="FFFFFF"/>
                </a:solidFill>
              </a14:hiddenFill>
            </a:ext>
          </a:extLst>
        </p:spPr>
      </p:pic>
      <p:sp>
        <p:nvSpPr>
          <p:cNvPr id="47118" name="WordArt 14"/>
          <p:cNvSpPr>
            <a:spLocks noChangeArrowheads="1" noChangeShapeType="1" noTextEdit="1"/>
          </p:cNvSpPr>
          <p:nvPr/>
        </p:nvSpPr>
        <p:spPr bwMode="auto">
          <a:xfrm>
            <a:off x="2209799" y="2955927"/>
            <a:ext cx="7696201" cy="854074"/>
          </a:xfrm>
          <a:prstGeom prst="rect">
            <a:avLst/>
          </a:prstGeom>
        </p:spPr>
        <p:txBody>
          <a:bodyPr wrap="none" fromWordArt="1">
            <a:prstTxWarp prst="textPlain">
              <a:avLst>
                <a:gd name="adj" fmla="val 49744"/>
              </a:avLst>
            </a:prstTxWarp>
          </a:bodyPr>
          <a:lstStyle/>
          <a:p>
            <a:pPr algn="ctr" defTabSz="914347" fontAlgn="base">
              <a:spcBef>
                <a:spcPct val="0"/>
              </a:spcBef>
              <a:spcAft>
                <a:spcPct val="0"/>
              </a:spcAft>
            </a:pPr>
            <a:r>
              <a:rPr lang="en-US" sz="2800" b="1" kern="10" dirty="0">
                <a:ln w="9525" cap="sq">
                  <a:solidFill>
                    <a:srgbClr val="FF0000"/>
                  </a:solidFill>
                  <a:round/>
                  <a:headEnd type="none" w="sm" len="sm"/>
                  <a:tailEnd type="none" w="sm" len="sm"/>
                </a:ln>
                <a:solidFill>
                  <a:srgbClr val="0000FF"/>
                </a:solidFill>
                <a:effectLst>
                  <a:outerShdw dist="107763" dir="18900000" algn="ctr" rotWithShape="0">
                    <a:srgbClr val="C0C0C0">
                      <a:alpha val="50000"/>
                    </a:srgbClr>
                  </a:outerShdw>
                </a:effectLst>
                <a:latin typeface="Times New Roman" panose="02020603050405020304" pitchFamily="18" charset="0"/>
                <a:cs typeface="Times New Roman" panose="02020603050405020304" pitchFamily="18" charset="0"/>
              </a:rPr>
              <a:t>KÍNH CHÀO THẦY CÔ VÀ CÁC EM HỌC SINH </a:t>
            </a:r>
            <a:r>
              <a:rPr lang="en-US" sz="2800" b="1" kern="10">
                <a:ln w="9525" cap="sq">
                  <a:solidFill>
                    <a:srgbClr val="FF0000"/>
                  </a:solidFill>
                  <a:round/>
                  <a:headEnd type="none" w="sm" len="sm"/>
                  <a:tailEnd type="none" w="sm" len="sm"/>
                </a:ln>
                <a:solidFill>
                  <a:srgbClr val="0000FF"/>
                </a:solidFill>
                <a:effectLst>
                  <a:outerShdw dist="107763" dir="18900000" algn="ctr" rotWithShape="0">
                    <a:srgbClr val="C0C0C0">
                      <a:alpha val="50000"/>
                    </a:srgbClr>
                  </a:outerShdw>
                </a:effectLst>
                <a:latin typeface="Times New Roman" panose="02020603050405020304" pitchFamily="18" charset="0"/>
                <a:cs typeface="Times New Roman" panose="02020603050405020304" pitchFamily="18" charset="0"/>
              </a:rPr>
              <a:t>LỚP 9</a:t>
            </a:r>
            <a:endParaRPr lang="en-US" sz="2800" b="1" kern="10" dirty="0">
              <a:ln w="9525" cap="sq">
                <a:solidFill>
                  <a:srgbClr val="FF0000"/>
                </a:solidFill>
                <a:round/>
                <a:headEnd type="none" w="sm" len="sm"/>
                <a:tailEnd type="none" w="sm" len="sm"/>
              </a:ln>
              <a:solidFill>
                <a:srgbClr val="0000FF"/>
              </a:solidFill>
              <a:effectLst>
                <a:outerShdw dist="107763" dir="18900000" algn="ctr" rotWithShape="0">
                  <a:srgbClr val="C0C0C0">
                    <a:alpha val="50000"/>
                  </a:srgbClr>
                </a:outerShdw>
              </a:effectLst>
              <a:latin typeface="Times New Roman" panose="02020603050405020304" pitchFamily="18" charset="0"/>
              <a:cs typeface="Times New Roman" panose="02020603050405020304" pitchFamily="18" charset="0"/>
            </a:endParaRPr>
          </a:p>
        </p:txBody>
      </p:sp>
      <p:pic>
        <p:nvPicPr>
          <p:cNvPr id="2050" name="Picture 2" descr="Ảnh động cối xay gió"/>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212212" y="522200"/>
            <a:ext cx="1238250" cy="12382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ách lật trang - Ảnh động - Phan Thanh Tân - WEB NGOẠI NGỮ -TIN HỌC -Thanh  Tâ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45960" y="532607"/>
            <a:ext cx="2590800" cy="2066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270053"/>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mph" presetSubtype="0" repeatCount="5000" fill="hold" nodeType="afterEffect">
                                  <p:stCondLst>
                                    <p:cond delay="0"/>
                                  </p:stCondLst>
                                  <p:childTnLst>
                                    <p:animClr clrSpc="hsl" dir="cw">
                                      <p:cBhvr override="childStyle">
                                        <p:cTn id="6" dur="500" fill="hold"/>
                                        <p:tgtEl>
                                          <p:spTgt spid="47118"/>
                                        </p:tgtEl>
                                        <p:attrNameLst>
                                          <p:attrName>style.color</p:attrName>
                                        </p:attrNameLst>
                                      </p:cBhvr>
                                      <p:by>
                                        <p:hsl h="-7200000" s="0" l="0"/>
                                      </p:by>
                                    </p:animClr>
                                    <p:animClr clrSpc="hsl" dir="cw">
                                      <p:cBhvr>
                                        <p:cTn id="7" dur="500" fill="hold"/>
                                        <p:tgtEl>
                                          <p:spTgt spid="47118"/>
                                        </p:tgtEl>
                                        <p:attrNameLst>
                                          <p:attrName>fillcolor</p:attrName>
                                        </p:attrNameLst>
                                      </p:cBhvr>
                                      <p:by>
                                        <p:hsl h="-7200000" s="0" l="0"/>
                                      </p:by>
                                    </p:animClr>
                                    <p:animClr clrSpc="hsl" dir="cw">
                                      <p:cBhvr>
                                        <p:cTn id="8" dur="500" fill="hold"/>
                                        <p:tgtEl>
                                          <p:spTgt spid="47118"/>
                                        </p:tgtEl>
                                        <p:attrNameLst>
                                          <p:attrName>stroke.color</p:attrName>
                                        </p:attrNameLst>
                                      </p:cBhvr>
                                      <p:by>
                                        <p:hsl h="-7200000" s="0" l="0"/>
                                      </p:by>
                                    </p:animClr>
                                    <p:set>
                                      <p:cBhvr>
                                        <p:cTn id="9" dur="500" fill="hold"/>
                                        <p:tgtEl>
                                          <p:spTgt spid="4711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3" name="Xem KQ">
            <a:extLst>
              <a:ext uri="{FF2B5EF4-FFF2-40B4-BE49-F238E27FC236}">
                <a16:creationId xmlns:a16="http://schemas.microsoft.com/office/drawing/2014/main" id="{EF826CF4-91E2-9CBF-1969-DED78C408B75}"/>
              </a:ext>
            </a:extLst>
          </p:cNvPr>
          <p:cNvGrpSpPr/>
          <p:nvPr/>
        </p:nvGrpSpPr>
        <p:grpSpPr>
          <a:xfrm>
            <a:off x="9544170" y="5285841"/>
            <a:ext cx="1278588" cy="1278588"/>
            <a:chOff x="1580575" y="4515507"/>
            <a:chExt cx="1278588" cy="1278588"/>
          </a:xfrm>
        </p:grpSpPr>
        <p:pic>
          <p:nvPicPr>
            <p:cNvPr id="5" name="Picture 2">
              <a:extLst>
                <a:ext uri="{FF2B5EF4-FFF2-40B4-BE49-F238E27FC236}">
                  <a16:creationId xmlns:a16="http://schemas.microsoft.com/office/drawing/2014/main" id="{5F65A1EB-1AC8-31CE-7468-0B1345B22E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580575" y="4515507"/>
              <a:ext cx="1278588" cy="127858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A416FE9-4B2F-ACC7-83F6-932223C54F65}"/>
                </a:ext>
              </a:extLst>
            </p:cNvPr>
            <p:cNvSpPr txBox="1"/>
            <p:nvPr/>
          </p:nvSpPr>
          <p:spPr>
            <a:xfrm>
              <a:off x="1580575" y="4893191"/>
              <a:ext cx="1262667" cy="523220"/>
            </a:xfrm>
            <a:prstGeom prst="rect">
              <a:avLst/>
            </a:prstGeom>
            <a:noFill/>
          </p:spPr>
          <p:txBody>
            <a:bodyPr wrap="square" rtlCol="0">
              <a:spAutoFit/>
            </a:bodyP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XEM </a:t>
              </a:r>
            </a:p>
            <a:p>
              <a:pPr algn="ctr"/>
              <a:r>
                <a:rPr lang="en-US" sz="1400" b="1">
                  <a:latin typeface="Open Sans" panose="020B0606030504020204" pitchFamily="34" charset="0"/>
                  <a:ea typeface="Open Sans" panose="020B0606030504020204" pitchFamily="34" charset="0"/>
                  <a:cs typeface="Open Sans" panose="020B0606030504020204" pitchFamily="34" charset="0"/>
                </a:rPr>
                <a:t>KẾT QUẢ</a:t>
              </a:r>
              <a:endParaRPr lang="vi-VN" sz="1400" b="1">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8" name="Câu hỏi hoạt động nhóm">
            <a:extLst>
              <a:ext uri="{FF2B5EF4-FFF2-40B4-BE49-F238E27FC236}">
                <a16:creationId xmlns:a16="http://schemas.microsoft.com/office/drawing/2014/main" id="{4C2F76DB-F670-FAF1-661C-209339200E0B}"/>
              </a:ext>
            </a:extLst>
          </p:cNvPr>
          <p:cNvGrpSpPr/>
          <p:nvPr/>
        </p:nvGrpSpPr>
        <p:grpSpPr>
          <a:xfrm>
            <a:off x="5102350" y="97411"/>
            <a:ext cx="6225469" cy="2112224"/>
            <a:chOff x="3206105" y="153843"/>
            <a:chExt cx="6225469" cy="2112224"/>
          </a:xfrm>
        </p:grpSpPr>
        <p:sp>
          <p:nvSpPr>
            <p:cNvPr id="8" name="TextBox 7">
              <a:extLst>
                <a:ext uri="{FF2B5EF4-FFF2-40B4-BE49-F238E27FC236}">
                  <a16:creationId xmlns:a16="http://schemas.microsoft.com/office/drawing/2014/main" id="{DA82FADF-1423-2A93-4B3A-E9BC10089E8F}"/>
                </a:ext>
              </a:extLst>
            </p:cNvPr>
            <p:cNvSpPr txBox="1"/>
            <p:nvPr/>
          </p:nvSpPr>
          <p:spPr>
            <a:xfrm>
              <a:off x="3206105" y="1738263"/>
              <a:ext cx="6225469" cy="527804"/>
            </a:xfrm>
            <a:prstGeom prst="roundRect">
              <a:avLst/>
            </a:prstGeom>
            <a:solidFill>
              <a:srgbClr val="92D050"/>
            </a:solidFill>
          </p:spPr>
          <p:txBody>
            <a:bodyPr wrap="square" rtlCol="0">
              <a:spAutoFit/>
            </a:bodyPr>
            <a:lstStyle/>
            <a:p>
              <a:r>
                <a:rPr lang="en-US" sz="2500">
                  <a:latin typeface="Times New Roman" panose="02020603050405020304" pitchFamily="18" charset="0"/>
                  <a:cs typeface="Times New Roman" panose="02020603050405020304" pitchFamily="18" charset="0"/>
                </a:rPr>
                <a:t>Phần mềm mô phỏng có những lợi ích nào?</a:t>
              </a:r>
              <a:endParaRPr lang="en-US" sz="2500">
                <a:latin typeface="Times New Roman" panose="02020603050405020304" pitchFamily="18" charset="0"/>
                <a:ea typeface="Tahoma" panose="020B0604030504040204" pitchFamily="34" charset="0"/>
                <a:cs typeface="Times New Roman" panose="02020603050405020304" pitchFamily="18" charset="0"/>
              </a:endParaRPr>
            </a:p>
          </p:txBody>
        </p:sp>
        <p:grpSp>
          <p:nvGrpSpPr>
            <p:cNvPr id="14" name="Group 13">
              <a:extLst>
                <a:ext uri="{FF2B5EF4-FFF2-40B4-BE49-F238E27FC236}">
                  <a16:creationId xmlns:a16="http://schemas.microsoft.com/office/drawing/2014/main" id="{59F33297-7C53-820C-A416-52182CAC850C}"/>
                </a:ext>
              </a:extLst>
            </p:cNvPr>
            <p:cNvGrpSpPr/>
            <p:nvPr/>
          </p:nvGrpSpPr>
          <p:grpSpPr>
            <a:xfrm>
              <a:off x="5208428" y="153843"/>
              <a:ext cx="2220823" cy="1755322"/>
              <a:chOff x="8111612" y="1250254"/>
              <a:chExt cx="3313394" cy="2618882"/>
            </a:xfrm>
            <a:noFill/>
          </p:grpSpPr>
          <p:sp>
            <p:nvSpPr>
              <p:cNvPr id="15" name="Rectangle 14">
                <a:extLst>
                  <a:ext uri="{FF2B5EF4-FFF2-40B4-BE49-F238E27FC236}">
                    <a16:creationId xmlns:a16="http://schemas.microsoft.com/office/drawing/2014/main" id="{B9B4AA76-9D98-E220-2426-79536939DF7A}"/>
                  </a:ext>
                </a:extLst>
              </p:cNvPr>
              <p:cNvSpPr/>
              <p:nvPr/>
            </p:nvSpPr>
            <p:spPr>
              <a:xfrm>
                <a:off x="8111612" y="1250254"/>
                <a:ext cx="3087329" cy="26188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700"/>
              </a:p>
            </p:txBody>
          </p:sp>
          <p:pic>
            <p:nvPicPr>
              <p:cNvPr id="16" name="Picture 2">
                <a:extLst>
                  <a:ext uri="{FF2B5EF4-FFF2-40B4-BE49-F238E27FC236}">
                    <a16:creationId xmlns:a16="http://schemas.microsoft.com/office/drawing/2014/main" id="{C90FAD95-A0FE-9862-4B78-7977FF231BE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4654" r="-44654"/>
              <a:stretch/>
            </p:blipFill>
            <p:spPr bwMode="auto">
              <a:xfrm>
                <a:off x="8572353" y="1605724"/>
                <a:ext cx="2852653" cy="1506892"/>
              </a:xfrm>
              <a:prstGeom prst="rect">
                <a:avLst/>
              </a:prstGeom>
              <a:grpFill/>
            </p:spPr>
          </p:pic>
          <p:sp>
            <p:nvSpPr>
              <p:cNvPr id="17" name="TextBox 16">
                <a:extLst>
                  <a:ext uri="{FF2B5EF4-FFF2-40B4-BE49-F238E27FC236}">
                    <a16:creationId xmlns:a16="http://schemas.microsoft.com/office/drawing/2014/main" id="{4681B15C-1EBF-8FEF-1192-90243A821F2A}"/>
                  </a:ext>
                </a:extLst>
              </p:cNvPr>
              <p:cNvSpPr txBox="1"/>
              <p:nvPr/>
            </p:nvSpPr>
            <p:spPr>
              <a:xfrm>
                <a:off x="8752468" y="3193716"/>
                <a:ext cx="2492423" cy="446787"/>
              </a:xfrm>
              <a:prstGeom prst="rect">
                <a:avLst/>
              </a:prstGeom>
              <a:grpFill/>
            </p:spPr>
            <p:txBody>
              <a:bodyPr wrap="square" rtlCol="0">
                <a:prstTxWarp prst="textInflateBottom">
                  <a:avLst/>
                </a:prstTxWarp>
                <a:spAutoFit/>
              </a:bodyPr>
              <a:lstStyle/>
              <a:p>
                <a:r>
                  <a:rPr lang="en-US" sz="700" b="1">
                    <a:latin typeface="Open Sans" panose="020B0606030504020204" pitchFamily="34" charset="0"/>
                    <a:ea typeface="Open Sans" panose="020B0606030504020204" pitchFamily="34" charset="0"/>
                    <a:cs typeface="Open Sans" panose="020B0606030504020204" pitchFamily="34" charset="0"/>
                  </a:rPr>
                  <a:t>HOẠT ĐỘNG NHÓM</a:t>
                </a:r>
                <a:endParaRPr lang="vi-VN" sz="700" b="1">
                  <a:latin typeface="Open Sans" panose="020B0606030504020204" pitchFamily="34" charset="0"/>
                  <a:ea typeface="Open Sans" panose="020B0606030504020204" pitchFamily="34" charset="0"/>
                  <a:cs typeface="Open Sans" panose="020B0606030504020204" pitchFamily="34" charset="0"/>
                </a:endParaRPr>
              </a:p>
            </p:txBody>
          </p:sp>
        </p:grpSp>
      </p:grpSp>
      <p:grpSp>
        <p:nvGrpSpPr>
          <p:cNvPr id="23" name="Báo cáo hoạt động nhóm">
            <a:extLst>
              <a:ext uri="{FF2B5EF4-FFF2-40B4-BE49-F238E27FC236}">
                <a16:creationId xmlns:a16="http://schemas.microsoft.com/office/drawing/2014/main" id="{34CACAFB-85DD-F46A-83E0-FF30A03EDFCB}"/>
              </a:ext>
            </a:extLst>
          </p:cNvPr>
          <p:cNvGrpSpPr/>
          <p:nvPr/>
        </p:nvGrpSpPr>
        <p:grpSpPr>
          <a:xfrm>
            <a:off x="186619" y="1451427"/>
            <a:ext cx="11818762" cy="4138545"/>
            <a:chOff x="99533" y="2275709"/>
            <a:chExt cx="11818762" cy="2724781"/>
          </a:xfrm>
        </p:grpSpPr>
        <p:sp>
          <p:nvSpPr>
            <p:cNvPr id="21" name="Rectangle: Rounded Corners 20">
              <a:extLst>
                <a:ext uri="{FF2B5EF4-FFF2-40B4-BE49-F238E27FC236}">
                  <a16:creationId xmlns:a16="http://schemas.microsoft.com/office/drawing/2014/main" id="{3792B59B-597D-AC36-DB30-535C7C7CBF2B}"/>
                </a:ext>
              </a:extLst>
            </p:cNvPr>
            <p:cNvSpPr/>
            <p:nvPr/>
          </p:nvSpPr>
          <p:spPr>
            <a:xfrm>
              <a:off x="515241" y="2275709"/>
              <a:ext cx="11161515" cy="2724781"/>
            </a:xfrm>
            <a:prstGeom prst="round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60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FFDF36FB-C8D4-4B54-897D-25DFCD6DCEE6}"/>
                </a:ext>
              </a:extLst>
            </p:cNvPr>
            <p:cNvSpPr txBox="1"/>
            <p:nvPr/>
          </p:nvSpPr>
          <p:spPr>
            <a:xfrm>
              <a:off x="930950" y="2514715"/>
              <a:ext cx="10987345" cy="2431648"/>
            </a:xfrm>
            <a:prstGeom prst="rect">
              <a:avLst/>
            </a:prstGeom>
            <a:noFill/>
          </p:spPr>
          <p:txBody>
            <a:bodyPr wrap="square" rtlCol="0">
              <a:spAutoFit/>
            </a:bodyPr>
            <a:lstStyle/>
            <a:p>
              <a:r>
                <a:rPr lang="vi-VN" sz="2600">
                  <a:latin typeface="Times New Roman" panose="02020603050405020304" pitchFamily="18" charset="0"/>
                  <a:cs typeface="Times New Roman" panose="02020603050405020304" pitchFamily="18" charset="0"/>
                </a:rPr>
                <a:t>Những lợi ích của phần mềm mô phỏng</a:t>
              </a:r>
            </a:p>
            <a:p>
              <a:r>
                <a:rPr lang="vi-VN" sz="2600">
                  <a:latin typeface="Times New Roman" panose="02020603050405020304" pitchFamily="18" charset="0"/>
                  <a:cs typeface="Times New Roman" panose="02020603050405020304" pitchFamily="18" charset="0"/>
                </a:rPr>
                <a:t>+ Giúp người sử dụng làm quen, tìm hiểu, nghiên cứu hoạt động của một đối tượng, sự vật với chi phí thấp</a:t>
              </a:r>
            </a:p>
            <a:p>
              <a:r>
                <a:rPr lang="vi-VN" sz="2600">
                  <a:latin typeface="Times New Roman" panose="02020603050405020304" pitchFamily="18" charset="0"/>
                  <a:cs typeface="Times New Roman" panose="02020603050405020304" pitchFamily="18" charset="0"/>
                </a:rPr>
                <a:t>+ Giúp người sử dụng nghiên cứu những nội dung lý thuyết một cách trực quan, sinh động bằng cách tương tác với phần mềm</a:t>
              </a:r>
            </a:p>
            <a:p>
              <a:r>
                <a:rPr lang="vi-VN" sz="2600">
                  <a:latin typeface="Times New Roman" panose="02020603050405020304" pitchFamily="18" charset="0"/>
                  <a:cs typeface="Times New Roman" panose="02020603050405020304" pitchFamily="18" charset="0"/>
                </a:rPr>
                <a:t>+ Tạo ra nhiều tình huống để luyện tập hoặc nghiên cứu đối tượng một cách đầy đủ</a:t>
              </a:r>
            </a:p>
            <a:p>
              <a:r>
                <a:rPr lang="vi-VN" sz="2600">
                  <a:latin typeface="Times New Roman" panose="02020603050405020304" pitchFamily="18" charset="0"/>
                  <a:cs typeface="Times New Roman" panose="02020603050405020304" pitchFamily="18" charset="0"/>
                </a:rPr>
                <a:t>+ Hạn chế những tình huống có thể làm hỏng thiết bị hoặc gây nguy hiểm cho con người</a:t>
              </a:r>
            </a:p>
          </p:txBody>
        </p:sp>
        <p:pic>
          <p:nvPicPr>
            <p:cNvPr id="20" name="Picture 19">
              <a:extLst>
                <a:ext uri="{FF2B5EF4-FFF2-40B4-BE49-F238E27FC236}">
                  <a16:creationId xmlns:a16="http://schemas.microsoft.com/office/drawing/2014/main" id="{F256FEB6-A39B-B587-27FE-582E792CD09F}"/>
                </a:ext>
              </a:extLst>
            </p:cNvPr>
            <p:cNvPicPr>
              <a:picLocks noChangeAspect="1"/>
            </p:cNvPicPr>
            <p:nvPr/>
          </p:nvPicPr>
          <p:blipFill>
            <a:blip r:embed="rId6"/>
            <a:stretch>
              <a:fillRect/>
            </a:stretch>
          </p:blipFill>
          <p:spPr>
            <a:xfrm>
              <a:off x="99533" y="2275709"/>
              <a:ext cx="831417" cy="831417"/>
            </a:xfrm>
            <a:prstGeom prst="rect">
              <a:avLst/>
            </a:prstGeom>
          </p:spPr>
        </p:pic>
      </p:grpSp>
      <p:grpSp>
        <p:nvGrpSpPr>
          <p:cNvPr id="19" name="Group 18">
            <a:extLst>
              <a:ext uri="{FF2B5EF4-FFF2-40B4-BE49-F238E27FC236}">
                <a16:creationId xmlns:a16="http://schemas.microsoft.com/office/drawing/2014/main" id="{E724365C-3436-B56D-096C-0E07B40FFB11}"/>
              </a:ext>
            </a:extLst>
          </p:cNvPr>
          <p:cNvGrpSpPr/>
          <p:nvPr/>
        </p:nvGrpSpPr>
        <p:grpSpPr>
          <a:xfrm>
            <a:off x="-1" y="-44043"/>
            <a:ext cx="5080001" cy="1942311"/>
            <a:chOff x="-3441970" y="840827"/>
            <a:chExt cx="4914927" cy="1755228"/>
          </a:xfrm>
        </p:grpSpPr>
        <p:pic>
          <p:nvPicPr>
            <p:cNvPr id="22" name="Picture 2" descr="Text Box PNG Transparent Images Free Download | Vector Files | Pngtree">
              <a:extLst>
                <a:ext uri="{FF2B5EF4-FFF2-40B4-BE49-F238E27FC236}">
                  <a16:creationId xmlns:a16="http://schemas.microsoft.com/office/drawing/2014/main" id="{9531AE0D-8335-ADD4-EF6A-C214A993872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5916" b="48372"/>
            <a:stretch/>
          </p:blipFill>
          <p:spPr bwMode="auto">
            <a:xfrm>
              <a:off x="-3441970" y="840827"/>
              <a:ext cx="4914927" cy="1755228"/>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BF9E3731-09D3-7EFB-FA18-0150CD87228D}"/>
                </a:ext>
              </a:extLst>
            </p:cNvPr>
            <p:cNvSpPr txBox="1"/>
            <p:nvPr/>
          </p:nvSpPr>
          <p:spPr>
            <a:xfrm>
              <a:off x="-2716755" y="1333720"/>
              <a:ext cx="3752193" cy="892552"/>
            </a:xfrm>
            <a:prstGeom prst="rect">
              <a:avLst/>
            </a:prstGeom>
            <a:noFill/>
          </p:spPr>
          <p:txBody>
            <a:bodyPr wrap="square" rtlCol="0">
              <a:spAutoFit/>
            </a:bodyPr>
            <a:lstStyle/>
            <a:p>
              <a:r>
                <a:rPr lang="en-US" sz="2600" b="1">
                  <a:solidFill>
                    <a:schemeClr val="bg1"/>
                  </a:solidFill>
                  <a:latin typeface="Times New Roman" panose="02020603050405020304" pitchFamily="18" charset="0"/>
                  <a:cs typeface="Times New Roman" panose="02020603050405020304" pitchFamily="18" charset="0"/>
                </a:rPr>
                <a:t>2. LỢI ÍCH CỦA PHẦN MỀM MÔ PHỎNG</a:t>
              </a:r>
            </a:p>
          </p:txBody>
        </p:sp>
      </p:grpSp>
      <p:grpSp>
        <p:nvGrpSpPr>
          <p:cNvPr id="25" name="Group 24">
            <a:extLst>
              <a:ext uri="{FF2B5EF4-FFF2-40B4-BE49-F238E27FC236}">
                <a16:creationId xmlns:a16="http://schemas.microsoft.com/office/drawing/2014/main" id="{39CEB12C-C324-0E34-079B-D6AB28B1A2F1}"/>
              </a:ext>
            </a:extLst>
          </p:cNvPr>
          <p:cNvGrpSpPr/>
          <p:nvPr/>
        </p:nvGrpSpPr>
        <p:grpSpPr>
          <a:xfrm>
            <a:off x="4474567" y="5334811"/>
            <a:ext cx="2858682" cy="1694073"/>
            <a:chOff x="5430688" y="5538"/>
            <a:chExt cx="3429000" cy="2264888"/>
          </a:xfrm>
        </p:grpSpPr>
        <p:pic>
          <p:nvPicPr>
            <p:cNvPr id="26" name="Picture 4">
              <a:extLst>
                <a:ext uri="{FF2B5EF4-FFF2-40B4-BE49-F238E27FC236}">
                  <a16:creationId xmlns:a16="http://schemas.microsoft.com/office/drawing/2014/main" id="{57C236E9-2AE8-D537-62A2-C9A38D8CC15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32449" b="33064"/>
            <a:stretch/>
          </p:blipFill>
          <p:spPr bwMode="auto">
            <a:xfrm>
              <a:off x="5430688" y="5538"/>
              <a:ext cx="3429000" cy="2264888"/>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0B5F916C-7F21-D847-8F28-DD06E2781680}"/>
                </a:ext>
              </a:extLst>
            </p:cNvPr>
            <p:cNvSpPr txBox="1"/>
            <p:nvPr/>
          </p:nvSpPr>
          <p:spPr>
            <a:xfrm>
              <a:off x="5991048" y="784039"/>
              <a:ext cx="2480166" cy="707886"/>
            </a:xfrm>
            <a:prstGeom prst="rect">
              <a:avLst/>
            </a:prstGeom>
            <a:noFill/>
          </p:spPr>
          <p:txBody>
            <a:bodyPr wrap="none" rtlCol="0">
              <a:spAutoFit/>
            </a:bodyPr>
            <a:lstStyle/>
            <a:p>
              <a:r>
                <a:rPr lang="en-US" sz="4000" b="1">
                  <a:solidFill>
                    <a:schemeClr val="bg1"/>
                  </a:solidFill>
                  <a:latin typeface="Tahoma" panose="020B0604030504040204" pitchFamily="34" charset="0"/>
                  <a:ea typeface="Tahoma" panose="020B0604030504040204" pitchFamily="34" charset="0"/>
                  <a:cs typeface="Tahoma" panose="020B0604030504040204" pitchFamily="34" charset="0"/>
                </a:rPr>
                <a:t>BẮT ĐẦU</a:t>
              </a:r>
            </a:p>
          </p:txBody>
        </p:sp>
      </p:grpSp>
    </p:spTree>
    <p:extLst>
      <p:ext uri="{BB962C8B-B14F-4D97-AF65-F5344CB8AC3E}">
        <p14:creationId xmlns:p14="http://schemas.microsoft.com/office/powerpoint/2010/main" val="1795640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1"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par>
                          <p:cTn id="12" fill="hold">
                            <p:stCondLst>
                              <p:cond delay="500"/>
                            </p:stCondLst>
                            <p:childTnLst>
                              <p:par>
                                <p:cTn id="13" presetID="14" presetClass="entr" presetSubtype="10"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randombar(horizontal)">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3"/>
                    </p:tgtEl>
                  </p:cond>
                </p:stCondLst>
                <p:endSync evt="end" delay="0">
                  <p:rtn val="all"/>
                </p:endSync>
                <p:childTnLst>
                  <p:par>
                    <p:cTn id="17" fill="hold">
                      <p:stCondLst>
                        <p:cond delay="0"/>
                      </p:stCondLst>
                      <p:childTnLst>
                        <p:par>
                          <p:cTn id="18" fill="hold">
                            <p:stCondLst>
                              <p:cond delay="0"/>
                            </p:stCondLst>
                            <p:childTnLst>
                              <p:par>
                                <p:cTn id="19" presetID="42"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1000"/>
                                        <p:tgtEl>
                                          <p:spTgt spid="23"/>
                                        </p:tgtEl>
                                      </p:cBhvr>
                                    </p:animEffect>
                                    <p:anim calcmode="lin" valueType="num">
                                      <p:cBhvr>
                                        <p:cTn id="22" dur="1000" fill="hold"/>
                                        <p:tgtEl>
                                          <p:spTgt spid="23"/>
                                        </p:tgtEl>
                                        <p:attrNameLst>
                                          <p:attrName>ppt_x</p:attrName>
                                        </p:attrNameLst>
                                      </p:cBhvr>
                                      <p:tavLst>
                                        <p:tav tm="0">
                                          <p:val>
                                            <p:strVal val="#ppt_x"/>
                                          </p:val>
                                        </p:tav>
                                        <p:tav tm="100000">
                                          <p:val>
                                            <p:strVal val="#ppt_x"/>
                                          </p:val>
                                        </p:tav>
                                      </p:tavLst>
                                    </p:anim>
                                    <p:anim calcmode="lin" valueType="num">
                                      <p:cBhvr>
                                        <p:cTn id="2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
                  </p:tgtEl>
                </p:cond>
              </p:nextCondLst>
            </p:seq>
            <p:seq concurrent="1" nextAc="seek">
              <p:cTn id="24" restart="whenNotActive" fill="hold" evtFilter="cancelBubble" nodeType="interactiveSeq">
                <p:stCondLst>
                  <p:cond evt="onClick" delay="0">
                    <p:tgtEl>
                      <p:spTgt spid="25"/>
                    </p:tgtEl>
                  </p:cond>
                </p:stCondLst>
                <p:endSync evt="end" delay="0">
                  <p:rtn val="all"/>
                </p:endSync>
                <p:childTnLst>
                  <p:par>
                    <p:cTn id="25" fill="hold">
                      <p:stCondLst>
                        <p:cond delay="0"/>
                      </p:stCondLst>
                      <p:childTnLst>
                        <p:par>
                          <p:cTn id="26" fill="hold">
                            <p:stCondLst>
                              <p:cond delay="0"/>
                            </p:stCondLst>
                            <p:childTnLst>
                              <p:par>
                                <p:cTn id="27" presetID="49" presetClass="exit" presetSubtype="0" accel="100000" fill="hold" nodeType="clickEffect">
                                  <p:stCondLst>
                                    <p:cond delay="0"/>
                                  </p:stCondLst>
                                  <p:childTnLst>
                                    <p:anim calcmode="lin" valueType="num">
                                      <p:cBhvr>
                                        <p:cTn id="28" dur="500"/>
                                        <p:tgtEl>
                                          <p:spTgt spid="25"/>
                                        </p:tgtEl>
                                        <p:attrNameLst>
                                          <p:attrName>ppt_w</p:attrName>
                                        </p:attrNameLst>
                                      </p:cBhvr>
                                      <p:tavLst>
                                        <p:tav tm="0">
                                          <p:val>
                                            <p:strVal val="ppt_w"/>
                                          </p:val>
                                        </p:tav>
                                        <p:tav tm="100000">
                                          <p:val>
                                            <p:fltVal val="0"/>
                                          </p:val>
                                        </p:tav>
                                      </p:tavLst>
                                    </p:anim>
                                    <p:anim calcmode="lin" valueType="num">
                                      <p:cBhvr>
                                        <p:cTn id="29" dur="500"/>
                                        <p:tgtEl>
                                          <p:spTgt spid="25"/>
                                        </p:tgtEl>
                                        <p:attrNameLst>
                                          <p:attrName>ppt_h</p:attrName>
                                        </p:attrNameLst>
                                      </p:cBhvr>
                                      <p:tavLst>
                                        <p:tav tm="0">
                                          <p:val>
                                            <p:strVal val="ppt_h"/>
                                          </p:val>
                                        </p:tav>
                                        <p:tav tm="100000">
                                          <p:val>
                                            <p:fltVal val="0"/>
                                          </p:val>
                                        </p:tav>
                                      </p:tavLst>
                                    </p:anim>
                                    <p:anim calcmode="lin" valueType="num">
                                      <p:cBhvr>
                                        <p:cTn id="30" dur="500"/>
                                        <p:tgtEl>
                                          <p:spTgt spid="25"/>
                                        </p:tgtEl>
                                        <p:attrNameLst>
                                          <p:attrName>style.rotation</p:attrName>
                                        </p:attrNameLst>
                                      </p:cBhvr>
                                      <p:tavLst>
                                        <p:tav tm="0">
                                          <p:val>
                                            <p:fltVal val="0"/>
                                          </p:val>
                                        </p:tav>
                                        <p:tav tm="100000">
                                          <p:val>
                                            <p:fltVal val="360"/>
                                          </p:val>
                                        </p:tav>
                                      </p:tavLst>
                                    </p:anim>
                                    <p:animEffect transition="out" filter="fade">
                                      <p:cBhvr>
                                        <p:cTn id="31" dur="500"/>
                                        <p:tgtEl>
                                          <p:spTgt spid="25"/>
                                        </p:tgtEl>
                                      </p:cBhvr>
                                    </p:animEffect>
                                    <p:set>
                                      <p:cBhvr>
                                        <p:cTn id="32"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12" name="Ghi nhớ">
            <a:extLst>
              <a:ext uri="{FF2B5EF4-FFF2-40B4-BE49-F238E27FC236}">
                <a16:creationId xmlns:a16="http://schemas.microsoft.com/office/drawing/2014/main" id="{0BB3A087-3236-4056-BBCE-D718DFB20AFE}"/>
              </a:ext>
            </a:extLst>
          </p:cNvPr>
          <p:cNvGrpSpPr/>
          <p:nvPr/>
        </p:nvGrpSpPr>
        <p:grpSpPr>
          <a:xfrm>
            <a:off x="722549" y="2215658"/>
            <a:ext cx="10381676" cy="2441615"/>
            <a:chOff x="722549" y="2215660"/>
            <a:chExt cx="10381676" cy="1243595"/>
          </a:xfrm>
        </p:grpSpPr>
        <p:grpSp>
          <p:nvGrpSpPr>
            <p:cNvPr id="2" name="Group 1">
              <a:extLst>
                <a:ext uri="{FF2B5EF4-FFF2-40B4-BE49-F238E27FC236}">
                  <a16:creationId xmlns:a16="http://schemas.microsoft.com/office/drawing/2014/main" id="{813B2D54-9839-D904-227A-FCE5F16CFCA0}"/>
                </a:ext>
              </a:extLst>
            </p:cNvPr>
            <p:cNvGrpSpPr/>
            <p:nvPr/>
          </p:nvGrpSpPr>
          <p:grpSpPr>
            <a:xfrm>
              <a:off x="722549" y="2215660"/>
              <a:ext cx="10360893" cy="1225364"/>
              <a:chOff x="751424" y="4271766"/>
              <a:chExt cx="10360893" cy="1330724"/>
            </a:xfrm>
          </p:grpSpPr>
          <p:grpSp>
            <p:nvGrpSpPr>
              <p:cNvPr id="3" name="Group 2">
                <a:extLst>
                  <a:ext uri="{FF2B5EF4-FFF2-40B4-BE49-F238E27FC236}">
                    <a16:creationId xmlns:a16="http://schemas.microsoft.com/office/drawing/2014/main" id="{57EDA549-C91D-ADE0-068F-B40A039F0392}"/>
                  </a:ext>
                </a:extLst>
              </p:cNvPr>
              <p:cNvGrpSpPr/>
              <p:nvPr/>
            </p:nvGrpSpPr>
            <p:grpSpPr>
              <a:xfrm>
                <a:off x="751424" y="4271766"/>
                <a:ext cx="10340110" cy="1330724"/>
                <a:chOff x="748591" y="4323720"/>
                <a:chExt cx="10193330" cy="1330724"/>
              </a:xfrm>
            </p:grpSpPr>
            <p:sp>
              <p:nvSpPr>
                <p:cNvPr id="7" name="Rectangle: Rounded Corners 6">
                  <a:extLst>
                    <a:ext uri="{FF2B5EF4-FFF2-40B4-BE49-F238E27FC236}">
                      <a16:creationId xmlns:a16="http://schemas.microsoft.com/office/drawing/2014/main" id="{875349A0-F13C-66A0-43B7-F05D5EED5488}"/>
                    </a:ext>
                  </a:extLst>
                </p:cNvPr>
                <p:cNvSpPr/>
                <p:nvPr/>
              </p:nvSpPr>
              <p:spPr>
                <a:xfrm>
                  <a:off x="1181534" y="4594430"/>
                  <a:ext cx="9760387" cy="1060014"/>
                </a:xfrm>
                <a:prstGeom prst="roundRect">
                  <a:avLst/>
                </a:prstGeom>
                <a:solidFill>
                  <a:srgbClr val="FDD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accent5">
                        <a:lumMod val="75000"/>
                      </a:schemeClr>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FB945C60-2F6D-EB00-DB20-42104270D69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48591" y="4323720"/>
                  <a:ext cx="802034" cy="883537"/>
                </a:xfrm>
                <a:prstGeom prst="rect">
                  <a:avLst/>
                </a:prstGeom>
              </p:spPr>
            </p:pic>
          </p:grpSp>
          <p:sp>
            <p:nvSpPr>
              <p:cNvPr id="5" name="Rectangle 4">
                <a:extLst>
                  <a:ext uri="{FF2B5EF4-FFF2-40B4-BE49-F238E27FC236}">
                    <a16:creationId xmlns:a16="http://schemas.microsoft.com/office/drawing/2014/main" id="{3933F56F-6CDC-1484-EC4F-10B35056F254}"/>
                  </a:ext>
                </a:extLst>
              </p:cNvPr>
              <p:cNvSpPr/>
              <p:nvPr/>
            </p:nvSpPr>
            <p:spPr>
              <a:xfrm>
                <a:off x="1514259" y="4644163"/>
                <a:ext cx="9598058" cy="338918"/>
              </a:xfrm>
              <a:prstGeom prst="rect">
                <a:avLst/>
              </a:prstGeom>
            </p:spPr>
            <p:txBody>
              <a:bodyPr wrap="square">
                <a:spAutoFit/>
              </a:bodyPr>
              <a:lstStyle/>
              <a:p>
                <a:pPr algn="just" defTabSz="342900">
                  <a:lnSpc>
                    <a:spcPct val="135000"/>
                  </a:lnSpc>
                </a:pPr>
                <a:endParaRPr lang="vi-VN" sz="280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0E16DFEE-0A79-92BB-715F-5E4A39760C56}"/>
                  </a:ext>
                </a:extLst>
              </p:cNvPr>
              <p:cNvSpPr/>
              <p:nvPr/>
            </p:nvSpPr>
            <p:spPr>
              <a:xfrm>
                <a:off x="1493476" y="4562973"/>
                <a:ext cx="9598058" cy="365731"/>
              </a:xfrm>
              <a:prstGeom prst="rect">
                <a:avLst/>
              </a:prstGeom>
            </p:spPr>
            <p:txBody>
              <a:bodyPr wrap="square">
                <a:spAutoFit/>
              </a:bodyPr>
              <a:lstStyle/>
              <a:p>
                <a:pPr>
                  <a:lnSpc>
                    <a:spcPct val="150000"/>
                  </a:lnSpc>
                </a:pPr>
                <a:endParaRPr lang="vi-VN" sz="2800" dirty="0">
                  <a:solidFill>
                    <a:schemeClr val="accent5">
                      <a:lumMod val="75000"/>
                    </a:schemeClr>
                  </a:solidFill>
                  <a:latin typeface="Times New Roman" panose="02020603050405020304" pitchFamily="18" charset="0"/>
                  <a:cs typeface="Times New Roman" panose="02020603050405020304" pitchFamily="18" charset="0"/>
                </a:endParaRPr>
              </a:p>
            </p:txBody>
          </p:sp>
        </p:grpSp>
        <p:sp>
          <p:nvSpPr>
            <p:cNvPr id="11" name="TextBox 10">
              <a:extLst>
                <a:ext uri="{FF2B5EF4-FFF2-40B4-BE49-F238E27FC236}">
                  <a16:creationId xmlns:a16="http://schemas.microsoft.com/office/drawing/2014/main" id="{47CE1460-2B02-78F8-7ED4-34E3B55614F2}"/>
                </a:ext>
              </a:extLst>
            </p:cNvPr>
            <p:cNvSpPr txBox="1"/>
            <p:nvPr/>
          </p:nvSpPr>
          <p:spPr>
            <a:xfrm>
              <a:off x="1615756" y="2464086"/>
              <a:ext cx="9488469" cy="995169"/>
            </a:xfrm>
            <a:prstGeom prst="rect">
              <a:avLst/>
            </a:prstGeom>
            <a:noFill/>
          </p:spPr>
          <p:txBody>
            <a:bodyPr wrap="square">
              <a:spAutoFit/>
            </a:bodyPr>
            <a:lstStyle/>
            <a:p>
              <a:pPr>
                <a:lnSpc>
                  <a:spcPct val="150000"/>
                </a:lnSpc>
              </a:pPr>
              <a:r>
                <a:rPr lang="vi-VN" sz="2800">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Lợi ích của phần mềm mô phỏng là hỗ trợ nghiên cứu đối tượng một cách toàn diện, sinh động và an toàn với chi phí thấp hơn nghiên cứu trực tiếp trong thực tế. </a:t>
              </a:r>
            </a:p>
          </p:txBody>
        </p:sp>
      </p:grpSp>
      <p:grpSp>
        <p:nvGrpSpPr>
          <p:cNvPr id="16" name="Group 15">
            <a:extLst>
              <a:ext uri="{FF2B5EF4-FFF2-40B4-BE49-F238E27FC236}">
                <a16:creationId xmlns:a16="http://schemas.microsoft.com/office/drawing/2014/main" id="{87CC2DD1-1165-38F8-B84C-9A686033ED9F}"/>
              </a:ext>
            </a:extLst>
          </p:cNvPr>
          <p:cNvGrpSpPr/>
          <p:nvPr/>
        </p:nvGrpSpPr>
        <p:grpSpPr>
          <a:xfrm>
            <a:off x="-1" y="-44043"/>
            <a:ext cx="5080001" cy="1942311"/>
            <a:chOff x="-3441970" y="840827"/>
            <a:chExt cx="4914927" cy="1755228"/>
          </a:xfrm>
        </p:grpSpPr>
        <p:pic>
          <p:nvPicPr>
            <p:cNvPr id="17" name="Picture 2" descr="Text Box PNG Transparent Images Free Download | Vector Files | Pngtree">
              <a:extLst>
                <a:ext uri="{FF2B5EF4-FFF2-40B4-BE49-F238E27FC236}">
                  <a16:creationId xmlns:a16="http://schemas.microsoft.com/office/drawing/2014/main" id="{D22E7278-F9A7-6609-88B2-3F61AC34219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5916" b="48372"/>
            <a:stretch/>
          </p:blipFill>
          <p:spPr bwMode="auto">
            <a:xfrm>
              <a:off x="-3441970" y="840827"/>
              <a:ext cx="4914927" cy="175522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7220C399-932D-7534-29EE-EB0A8361508A}"/>
                </a:ext>
              </a:extLst>
            </p:cNvPr>
            <p:cNvSpPr txBox="1"/>
            <p:nvPr/>
          </p:nvSpPr>
          <p:spPr>
            <a:xfrm>
              <a:off x="-2716755" y="1333720"/>
              <a:ext cx="3752193" cy="892552"/>
            </a:xfrm>
            <a:prstGeom prst="rect">
              <a:avLst/>
            </a:prstGeom>
            <a:noFill/>
          </p:spPr>
          <p:txBody>
            <a:bodyPr wrap="square" rtlCol="0">
              <a:spAutoFit/>
            </a:bodyPr>
            <a:lstStyle/>
            <a:p>
              <a:r>
                <a:rPr lang="en-US" sz="2600" b="1">
                  <a:solidFill>
                    <a:schemeClr val="bg1"/>
                  </a:solidFill>
                  <a:latin typeface="Times New Roman" panose="02020603050405020304" pitchFamily="18" charset="0"/>
                  <a:cs typeface="Times New Roman" panose="02020603050405020304" pitchFamily="18" charset="0"/>
                </a:rPr>
                <a:t>2. LỢI ÍCH CỦA PHẦN MỀM MÔ PHỎNG</a:t>
              </a:r>
            </a:p>
          </p:txBody>
        </p:sp>
      </p:grpSp>
    </p:spTree>
    <p:extLst>
      <p:ext uri="{BB962C8B-B14F-4D97-AF65-F5344CB8AC3E}">
        <p14:creationId xmlns:p14="http://schemas.microsoft.com/office/powerpoint/2010/main" val="4033880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3000" r="-13000"/>
          </a:stretch>
        </a:blipFill>
        <a:effectLst/>
      </p:bgPr>
    </p:bg>
    <p:spTree>
      <p:nvGrpSpPr>
        <p:cNvPr id="1" name=""/>
        <p:cNvGrpSpPr/>
        <p:nvPr/>
      </p:nvGrpSpPr>
      <p:grpSpPr>
        <a:xfrm>
          <a:off x="0" y="0"/>
          <a:ext cx="0" cy="0"/>
          <a:chOff x="0" y="0"/>
          <a:chExt cx="0" cy="0"/>
        </a:xfrm>
      </p:grpSpPr>
      <p:pic>
        <p:nvPicPr>
          <p:cNvPr id="25" name="Picture 24" descr="1c98244e0147f1e783b3d16720741e69.jpg"/>
          <p:cNvPicPr>
            <a:picLocks noChangeAspect="1"/>
          </p:cNvPicPr>
          <p:nvPr/>
        </p:nvPicPr>
        <p:blipFill>
          <a:blip r:embed="rId6">
            <a:clrChange>
              <a:clrFrom>
                <a:srgbClr val="F6F6F6"/>
              </a:clrFrom>
              <a:clrTo>
                <a:srgbClr val="F6F6F6">
                  <a:alpha val="0"/>
                </a:srgbClr>
              </a:clrTo>
            </a:clrChange>
          </a:blip>
          <a:srcRect l="6182" t="55208" r="53035" b="22917"/>
          <a:stretch>
            <a:fillRect/>
          </a:stretch>
        </p:blipFill>
        <p:spPr>
          <a:xfrm>
            <a:off x="4212030" y="3944233"/>
            <a:ext cx="1387010" cy="745115"/>
          </a:xfrm>
          <a:prstGeom prst="rect">
            <a:avLst/>
          </a:prstGeom>
        </p:spPr>
      </p:pic>
      <p:pic>
        <p:nvPicPr>
          <p:cNvPr id="23" name="Picture 22" descr="18053136-tác-giả-của-một-con-gà-mái-và-bảy-quả-trứng-của-cô-trên-một-nền-trắng.jpg"/>
          <p:cNvPicPr>
            <a:picLocks noChangeAspect="1"/>
          </p:cNvPicPr>
          <p:nvPr/>
        </p:nvPicPr>
        <p:blipFill>
          <a:blip r:embed="rId7" cstate="print">
            <a:clrChange>
              <a:clrFrom>
                <a:srgbClr val="FFFFFF"/>
              </a:clrFrom>
              <a:clrTo>
                <a:srgbClr val="FFFFFF">
                  <a:alpha val="0"/>
                </a:srgbClr>
              </a:clrTo>
            </a:clrChange>
          </a:blip>
          <a:stretch>
            <a:fillRect/>
          </a:stretch>
        </p:blipFill>
        <p:spPr>
          <a:xfrm>
            <a:off x="3599960" y="998214"/>
            <a:ext cx="1999080" cy="2058753"/>
          </a:xfrm>
          <a:prstGeom prst="rect">
            <a:avLst/>
          </a:prstGeom>
        </p:spPr>
      </p:pic>
      <p:pic>
        <p:nvPicPr>
          <p:cNvPr id="28" name="Picture 27" descr="1c98244e0147f1e783b3d16720741e69.jpg"/>
          <p:cNvPicPr>
            <a:picLocks noChangeAspect="1"/>
          </p:cNvPicPr>
          <p:nvPr/>
        </p:nvPicPr>
        <p:blipFill>
          <a:blip r:embed="rId6">
            <a:clrChange>
              <a:clrFrom>
                <a:srgbClr val="F6F6F6"/>
              </a:clrFrom>
              <a:clrTo>
                <a:srgbClr val="F6F6F6">
                  <a:alpha val="0"/>
                </a:srgbClr>
              </a:clrTo>
            </a:clrChange>
          </a:blip>
          <a:srcRect l="36438" t="37500" r="40610" b="42708"/>
          <a:stretch>
            <a:fillRect/>
          </a:stretch>
        </p:blipFill>
        <p:spPr>
          <a:xfrm>
            <a:off x="5301056" y="3523939"/>
            <a:ext cx="1332493" cy="1159538"/>
          </a:xfrm>
          <a:prstGeom prst="rect">
            <a:avLst/>
          </a:prstGeom>
        </p:spPr>
      </p:pic>
      <p:pic>
        <p:nvPicPr>
          <p:cNvPr id="29" name="Picture 28" descr="kuik1.png"/>
          <p:cNvPicPr>
            <a:picLocks noChangeAspect="1"/>
          </p:cNvPicPr>
          <p:nvPr/>
        </p:nvPicPr>
        <p:blipFill>
          <a:blip r:embed="rId8" cstate="print"/>
          <a:stretch>
            <a:fillRect/>
          </a:stretch>
        </p:blipFill>
        <p:spPr>
          <a:xfrm>
            <a:off x="8953520" y="3714752"/>
            <a:ext cx="821180" cy="785818"/>
          </a:xfrm>
          <a:prstGeom prst="rect">
            <a:avLst/>
          </a:prstGeom>
        </p:spPr>
      </p:pic>
      <p:pic>
        <p:nvPicPr>
          <p:cNvPr id="30" name="Picture 29" descr="18013219-tác-giả-của-một-con-gà-gần-bảng-mũi-tên-trên-một-nền-trắng 2.jpg"/>
          <p:cNvPicPr>
            <a:picLocks noChangeAspect="1"/>
          </p:cNvPicPr>
          <p:nvPr/>
        </p:nvPicPr>
        <p:blipFill>
          <a:blip r:embed="rId9">
            <a:clrChange>
              <a:clrFrom>
                <a:srgbClr val="FFFFFF"/>
              </a:clrFrom>
              <a:clrTo>
                <a:srgbClr val="FFFFFF">
                  <a:alpha val="0"/>
                </a:srgbClr>
              </a:clrTo>
            </a:clrChange>
          </a:blip>
          <a:stretch>
            <a:fillRect/>
          </a:stretch>
        </p:blipFill>
        <p:spPr>
          <a:xfrm flipH="1">
            <a:off x="7176120" y="3543452"/>
            <a:ext cx="3769918" cy="3314548"/>
          </a:xfrm>
          <a:prstGeom prst="rect">
            <a:avLst/>
          </a:prstGeom>
        </p:spPr>
      </p:pic>
      <p:pic>
        <p:nvPicPr>
          <p:cNvPr id="31" name="Picture 30" descr="349de0c82228b446ebd18bb653781d4e.jpg"/>
          <p:cNvPicPr>
            <a:picLocks noChangeAspect="1"/>
          </p:cNvPicPr>
          <p:nvPr/>
        </p:nvPicPr>
        <p:blipFill>
          <a:blip r:embed="rId10" cstate="print">
            <a:clrChange>
              <a:clrFrom>
                <a:srgbClr val="F6F6F6"/>
              </a:clrFrom>
              <a:clrTo>
                <a:srgbClr val="F6F6F6">
                  <a:alpha val="0"/>
                </a:srgbClr>
              </a:clrTo>
            </a:clrChange>
          </a:blip>
          <a:srcRect t="45833" r="22500"/>
          <a:stretch>
            <a:fillRect/>
          </a:stretch>
        </p:blipFill>
        <p:spPr>
          <a:xfrm>
            <a:off x="10332970" y="6615550"/>
            <a:ext cx="278758" cy="214314"/>
          </a:xfrm>
          <a:prstGeom prst="rect">
            <a:avLst/>
          </a:prstGeom>
        </p:spPr>
      </p:pic>
      <p:sp>
        <p:nvSpPr>
          <p:cNvPr id="34" name="Rectangle 33"/>
          <p:cNvSpPr/>
          <p:nvPr/>
        </p:nvSpPr>
        <p:spPr>
          <a:xfrm>
            <a:off x="3599960" y="3364511"/>
            <a:ext cx="6174740"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905"/>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THU HOẠCH TRỨNG GÀ</a:t>
            </a:r>
          </a:p>
        </p:txBody>
      </p:sp>
      <p:pic>
        <p:nvPicPr>
          <p:cNvPr id="43" name="Picture 42" descr="18789247-tác-giả-của-những-con-vịt-màu-nâu-và-bốn-con-vịt-con-màu-vàng-của-cô-trên-một-nền-trắng.jpg"/>
          <p:cNvPicPr>
            <a:picLocks noChangeAspect="1"/>
          </p:cNvPicPr>
          <p:nvPr/>
        </p:nvPicPr>
        <p:blipFill>
          <a:blip r:embed="rId11" cstate="print">
            <a:clrChange>
              <a:clrFrom>
                <a:srgbClr val="FFFFFF"/>
              </a:clrFrom>
              <a:clrTo>
                <a:srgbClr val="FFFFFF">
                  <a:alpha val="0"/>
                </a:srgbClr>
              </a:clrTo>
            </a:clrChange>
          </a:blip>
          <a:stretch>
            <a:fillRect/>
          </a:stretch>
        </p:blipFill>
        <p:spPr>
          <a:xfrm>
            <a:off x="10946038" y="5428804"/>
            <a:ext cx="1590074" cy="1479172"/>
          </a:xfrm>
          <a:prstGeom prst="rect">
            <a:avLst/>
          </a:prstGeom>
        </p:spPr>
      </p:pic>
      <p:pic>
        <p:nvPicPr>
          <p:cNvPr id="20" name="Picture 19" descr="coleta-de-passaros-coloridos_1096-119.jpg"/>
          <p:cNvPicPr>
            <a:picLocks noChangeAspect="1"/>
          </p:cNvPicPr>
          <p:nvPr/>
        </p:nvPicPr>
        <p:blipFill>
          <a:blip r:embed="rId12" cstate="print">
            <a:clrChange>
              <a:clrFrom>
                <a:srgbClr val="FEFEFE"/>
              </a:clrFrom>
              <a:clrTo>
                <a:srgbClr val="FEFEFE">
                  <a:alpha val="0"/>
                </a:srgbClr>
              </a:clrTo>
            </a:clrChange>
          </a:blip>
          <a:srcRect l="6630" t="74921" r="67012" b="5910"/>
          <a:stretch>
            <a:fillRect/>
          </a:stretch>
        </p:blipFill>
        <p:spPr>
          <a:xfrm>
            <a:off x="4595802" y="4714885"/>
            <a:ext cx="285752" cy="207819"/>
          </a:xfrm>
          <a:prstGeom prst="rect">
            <a:avLst/>
          </a:prstGeom>
        </p:spPr>
      </p:pic>
      <p:pic>
        <p:nvPicPr>
          <p:cNvPr id="1026" name="Picture 2" descr="C:\Users\Admin\AppData\Local\Temp\Rar$DI16.811\11.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392144" y="1265859"/>
            <a:ext cx="2532250" cy="2061655"/>
          </a:xfrm>
          <a:prstGeom prst="rect">
            <a:avLst/>
          </a:prstGeom>
          <a:noFill/>
          <a:extLst>
            <a:ext uri="{909E8E84-426E-40DD-AFC4-6F175D3DCCD1}">
              <a14:hiddenFill xmlns:a14="http://schemas.microsoft.com/office/drawing/2010/main">
                <a:solidFill>
                  <a:srgbClr val="FFFFFF"/>
                </a:solidFill>
              </a14:hiddenFill>
            </a:ext>
          </a:extLst>
        </p:spPr>
      </p:pic>
      <p:pic>
        <p:nvPicPr>
          <p:cNvPr id="2" name="Dan-Ga-Trong-San-Top-Ca-Thieu-Nhi">
            <a:hlinkClick r:id="" action="ppaction://media"/>
            <a:extLst>
              <a:ext uri="{FF2B5EF4-FFF2-40B4-BE49-F238E27FC236}">
                <a16:creationId xmlns:a16="http://schemas.microsoft.com/office/drawing/2014/main" id="{2F448C5B-72F3-3844-9F51-DA7896A10751}"/>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2075" y="92075"/>
            <a:ext cx="487363" cy="487363"/>
          </a:xfrm>
          <a:prstGeom prst="rect">
            <a:avLst/>
          </a:prstGeom>
        </p:spPr>
      </p:pic>
      <p:sp>
        <p:nvSpPr>
          <p:cNvPr id="3" name="Rounded Rectangle 7">
            <a:extLst>
              <a:ext uri="{FF2B5EF4-FFF2-40B4-BE49-F238E27FC236}">
                <a16:creationId xmlns:a16="http://schemas.microsoft.com/office/drawing/2014/main" id="{338BA796-8AB1-4D82-D088-A5C7E875FB5F}"/>
              </a:ext>
            </a:extLst>
          </p:cNvPr>
          <p:cNvSpPr/>
          <p:nvPr/>
        </p:nvSpPr>
        <p:spPr>
          <a:xfrm>
            <a:off x="512989" y="4842905"/>
            <a:ext cx="5357850" cy="2033377"/>
          </a:xfrm>
          <a:prstGeom prst="roundRect">
            <a:avLst/>
          </a:prstGeom>
          <a:solidFill>
            <a:schemeClr val="accent2">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Những</a:t>
            </a:r>
            <a:r>
              <a:rPr kumimoji="0" lang="en-US" sz="2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chu</a:t>
            </a:r>
            <a:r>
              <a:rPr kumimoji="0" lang="en-US" sz="2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ga</a:t>
            </a:r>
            <a:r>
              <a:rPr kumimoji="0" lang="en-US" sz="2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mái</a:t>
            </a:r>
            <a:r>
              <a:rPr kumimoji="0" lang="en-US" sz="2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của</a:t>
            </a:r>
            <a:r>
              <a:rPr kumimoji="0" lang="en-US" sz="2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chúng</a:t>
            </a:r>
            <a:r>
              <a:rPr kumimoji="0" lang="en-US" sz="2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ta </a:t>
            </a:r>
            <a:r>
              <a:rPr kumimoji="0" lang="en-US" sz="2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đã</a:t>
            </a:r>
            <a:r>
              <a:rPr kumimoji="0" lang="en-US" sz="2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đẻ</a:t>
            </a:r>
            <a:r>
              <a:rPr kumimoji="0" lang="en-US" sz="2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rất</a:t>
            </a:r>
            <a:r>
              <a:rPr kumimoji="0" lang="en-US" sz="2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nhiều</a:t>
            </a:r>
            <a:r>
              <a:rPr kumimoji="0" lang="en-US" sz="2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trứng</a:t>
            </a:r>
            <a:r>
              <a:rPr kumimoji="0" lang="en-US" sz="2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Bạn</a:t>
            </a:r>
            <a:r>
              <a:rPr kumimoji="0" lang="en-US" sz="2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hãy</a:t>
            </a:r>
            <a:r>
              <a:rPr kumimoji="0" lang="en-US" sz="2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giúp</a:t>
            </a:r>
            <a:r>
              <a:rPr kumimoji="0" lang="en-US" sz="2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mình</a:t>
            </a:r>
            <a:r>
              <a:rPr kumimoji="0" lang="en-US" sz="2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thu</a:t>
            </a:r>
            <a:r>
              <a:rPr kumimoji="0" lang="en-US" sz="2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hoạch</a:t>
            </a:r>
            <a:r>
              <a:rPr kumimoji="0" lang="en-US" sz="2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số</a:t>
            </a:r>
            <a:r>
              <a:rPr kumimoji="0" lang="en-US" sz="2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trứng</a:t>
            </a:r>
            <a:r>
              <a:rPr kumimoji="0" lang="en-US" sz="2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đó</a:t>
            </a:r>
            <a:r>
              <a:rPr kumimoji="0" lang="en-US" sz="2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bằng</a:t>
            </a:r>
            <a:r>
              <a:rPr kumimoji="0" lang="en-US" sz="2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cách</a:t>
            </a:r>
            <a:r>
              <a:rPr kumimoji="0" lang="en-US" sz="2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trả</a:t>
            </a:r>
            <a:r>
              <a:rPr kumimoji="0" lang="en-US" sz="2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lời</a:t>
            </a:r>
            <a:r>
              <a:rPr kumimoji="0" lang="en-US" sz="2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các</a:t>
            </a:r>
            <a:r>
              <a:rPr kumimoji="0" lang="en-US" sz="2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câu</a:t>
            </a:r>
            <a:r>
              <a:rPr kumimoji="0" lang="en-US" sz="2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hỏi</a:t>
            </a:r>
            <a:r>
              <a:rPr kumimoji="0" lang="en-US" sz="2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nhé</a:t>
            </a:r>
            <a:r>
              <a:rPr kumimoji="0" lang="en-US" sz="2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Khi</a:t>
            </a:r>
            <a:r>
              <a:rPr kumimoji="0" lang="en-US" sz="2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bạn</a:t>
            </a:r>
            <a:r>
              <a:rPr kumimoji="0" lang="en-US" sz="2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trả</a:t>
            </a:r>
            <a:r>
              <a:rPr kumimoji="0" lang="en-US" sz="2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lời</a:t>
            </a:r>
            <a:r>
              <a:rPr kumimoji="0" lang="en-US" sz="2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đúng</a:t>
            </a:r>
            <a:r>
              <a:rPr kumimoji="0" lang="en-US" sz="2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là</a:t>
            </a:r>
            <a:r>
              <a:rPr kumimoji="0" lang="en-US" sz="2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trứng</a:t>
            </a:r>
            <a:r>
              <a:rPr kumimoji="0" lang="en-US" sz="2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đã</a:t>
            </a:r>
            <a:r>
              <a:rPr kumimoji="0" lang="en-US" sz="2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vào</a:t>
            </a:r>
            <a:r>
              <a:rPr kumimoji="0" lang="en-US" sz="2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giỏ</a:t>
            </a:r>
            <a:r>
              <a:rPr kumimoji="0" lang="en-US" sz="2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của</a:t>
            </a:r>
            <a:r>
              <a:rPr kumimoji="0" lang="en-US" sz="2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mình</a:t>
            </a:r>
            <a:r>
              <a:rPr kumimoji="0" lang="en-US" sz="2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rồi</a:t>
            </a:r>
            <a:r>
              <a:rPr kumimoji="0" lang="en-US" sz="2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đấy</a:t>
            </a:r>
            <a:r>
              <a:rPr kumimoji="0" lang="en-US" sz="2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Nào</a:t>
            </a:r>
            <a:r>
              <a:rPr kumimoji="0" lang="en-US" sz="2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bắt</a:t>
            </a:r>
            <a:r>
              <a:rPr kumimoji="0" lang="en-US" sz="2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đầu</a:t>
            </a:r>
            <a:r>
              <a:rPr kumimoji="0" lang="en-US" sz="2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thôi</a:t>
            </a:r>
            <a:r>
              <a:rPr kumimoji="0" lang="en-US" sz="2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a:t>
            </a:r>
            <a:endParaRPr kumimoji="0" lang="vi-VN" sz="2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01AEBCF1-01BB-2289-A193-F218DD6F15B0}"/>
              </a:ext>
            </a:extLst>
          </p:cNvPr>
          <p:cNvGrpSpPr/>
          <p:nvPr/>
        </p:nvGrpSpPr>
        <p:grpSpPr>
          <a:xfrm>
            <a:off x="8988060" y="0"/>
            <a:ext cx="2571768" cy="1489035"/>
            <a:chOff x="3387886" y="1857364"/>
            <a:chExt cx="2571768" cy="1489035"/>
          </a:xfrm>
        </p:grpSpPr>
        <p:pic>
          <p:nvPicPr>
            <p:cNvPr id="5" name="Picture 4" descr="15057373-dấu-hiệu-bằng-gỗ-treo-trên-dây-chuyền-vector-minh-họa.jpg">
              <a:hlinkClick r:id="rId15" action="ppaction://hlinksldjump"/>
              <a:extLst>
                <a:ext uri="{FF2B5EF4-FFF2-40B4-BE49-F238E27FC236}">
                  <a16:creationId xmlns:a16="http://schemas.microsoft.com/office/drawing/2014/main" id="{C3A66CE7-F906-6B36-C79D-F4D88AD27D06}"/>
                </a:ext>
              </a:extLst>
            </p:cNvPr>
            <p:cNvPicPr>
              <a:picLocks noChangeAspect="1"/>
            </p:cNvPicPr>
            <p:nvPr/>
          </p:nvPicPr>
          <p:blipFill>
            <a:blip r:embed="rId16">
              <a:clrChange>
                <a:clrFrom>
                  <a:srgbClr val="FFFFFF"/>
                </a:clrFrom>
                <a:clrTo>
                  <a:srgbClr val="FFFFFF">
                    <a:alpha val="0"/>
                  </a:srgbClr>
                </a:clrTo>
              </a:clrChange>
            </a:blip>
            <a:srcRect l="13750" t="17000" r="6250" b="14000"/>
            <a:stretch>
              <a:fillRect/>
            </a:stretch>
          </p:blipFill>
          <p:spPr>
            <a:xfrm>
              <a:off x="3387886" y="1857364"/>
              <a:ext cx="2571768" cy="1489035"/>
            </a:xfrm>
            <a:prstGeom prst="rect">
              <a:avLst/>
            </a:prstGeom>
          </p:spPr>
        </p:pic>
        <p:sp>
          <p:nvSpPr>
            <p:cNvPr id="6" name="TextBox 5">
              <a:hlinkClick r:id="rId15" action="ppaction://hlinksldjump"/>
              <a:extLst>
                <a:ext uri="{FF2B5EF4-FFF2-40B4-BE49-F238E27FC236}">
                  <a16:creationId xmlns:a16="http://schemas.microsoft.com/office/drawing/2014/main" id="{327B5C27-018A-3F7A-86C2-C104C4CB9D05}"/>
                </a:ext>
              </a:extLst>
            </p:cNvPr>
            <p:cNvSpPr txBox="1"/>
            <p:nvPr/>
          </p:nvSpPr>
          <p:spPr>
            <a:xfrm>
              <a:off x="3945322" y="2541412"/>
              <a:ext cx="126962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libri"/>
                  <a:ea typeface="+mn-ea"/>
                  <a:cs typeface="+mn-cs"/>
                </a:rPr>
                <a:t>Bắt</a:t>
              </a:r>
              <a:r>
                <a:rPr kumimoji="0" lang="en-US" sz="26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a:ea typeface="+mn-ea"/>
                  <a:cs typeface="+mn-cs"/>
                </a:rPr>
                <a:t> </a:t>
              </a:r>
              <a:r>
                <a:rPr kumimoji="0" lang="en-US" sz="26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libri"/>
                  <a:ea typeface="+mn-ea"/>
                  <a:cs typeface="+mn-cs"/>
                </a:rPr>
                <a:t>đầu</a:t>
              </a:r>
              <a:endParaRPr kumimoji="0" lang="vi-VN" sz="26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grpSp>
      <p:grpSp>
        <p:nvGrpSpPr>
          <p:cNvPr id="7" name="Group 6">
            <a:extLst>
              <a:ext uri="{FF2B5EF4-FFF2-40B4-BE49-F238E27FC236}">
                <a16:creationId xmlns:a16="http://schemas.microsoft.com/office/drawing/2014/main" id="{01A4790A-6AFF-A28D-135E-EE755778D2DD}"/>
              </a:ext>
            </a:extLst>
          </p:cNvPr>
          <p:cNvGrpSpPr/>
          <p:nvPr/>
        </p:nvGrpSpPr>
        <p:grpSpPr>
          <a:xfrm>
            <a:off x="-1" y="115613"/>
            <a:ext cx="4914927" cy="1755228"/>
            <a:chOff x="-3441970" y="840827"/>
            <a:chExt cx="4914927" cy="1755228"/>
          </a:xfrm>
        </p:grpSpPr>
        <p:pic>
          <p:nvPicPr>
            <p:cNvPr id="8" name="Picture 2" descr="Text Box PNG Transparent Images Free Download | Vector Files | Pngtree">
              <a:extLst>
                <a:ext uri="{FF2B5EF4-FFF2-40B4-BE49-F238E27FC236}">
                  <a16:creationId xmlns:a16="http://schemas.microsoft.com/office/drawing/2014/main" id="{354F4CD6-E40B-2A92-B7B8-DDE823B802B0}"/>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t="15916" b="48372"/>
            <a:stretch/>
          </p:blipFill>
          <p:spPr bwMode="auto">
            <a:xfrm>
              <a:off x="-3441970" y="840827"/>
              <a:ext cx="4914927" cy="175522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0574E14-3B64-4DEF-3F9D-C0CDB4B6CB4C}"/>
                </a:ext>
              </a:extLst>
            </p:cNvPr>
            <p:cNvSpPr txBox="1"/>
            <p:nvPr/>
          </p:nvSpPr>
          <p:spPr>
            <a:xfrm>
              <a:off x="-2485262" y="1356199"/>
              <a:ext cx="3059708" cy="523220"/>
            </a:xfrm>
            <a:prstGeom prst="rect">
              <a:avLst/>
            </a:prstGeom>
            <a:noFill/>
          </p:spPr>
          <p:txBody>
            <a:bodyPr wrap="square" rtlCol="0">
              <a:spAutoFit/>
            </a:bodyPr>
            <a:lstStyle/>
            <a:p>
              <a:r>
                <a:rPr lang="en-US" sz="2800" b="1">
                  <a:solidFill>
                    <a:schemeClr val="bg1"/>
                  </a:solidFill>
                  <a:latin typeface="Times New Roman" panose="02020603050405020304" pitchFamily="18" charset="0"/>
                  <a:cs typeface="Times New Roman" panose="02020603050405020304" pitchFamily="18" charset="0"/>
                </a:rPr>
                <a:t>LUYỆN TẬP</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 presetClass="mediacall" presetSubtype="0" fill="hold" nodeType="withEffect">
                                  <p:stCondLst>
                                    <p:cond delay="0"/>
                                  </p:stCondLst>
                                  <p:childTnLst>
                                    <p:cmd type="call" cmd="playFrom(0.0)">
                                      <p:cBhvr>
                                        <p:cTn id="9" dur="127555" fill="hold"/>
                                        <p:tgtEl>
                                          <p:spTgt spid="2"/>
                                        </p:tgtEl>
                                      </p:cBhvr>
                                    </p:cmd>
                                  </p:childTnLst>
                                </p:cTn>
                              </p:par>
                              <p:par>
                                <p:cTn id="10" presetID="8" presetClass="entr" presetSubtype="16" fill="hold"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amond(in)">
                                      <p:cBhvr>
                                        <p:cTn id="12" dur="2000"/>
                                        <p:tgtEl>
                                          <p:spTgt spid="3">
                                            <p:txEl>
                                              <p:pRg st="0" end="0"/>
                                            </p:txEl>
                                          </p:spTgt>
                                        </p:tgtEl>
                                      </p:cBhvr>
                                    </p:animEffect>
                                  </p:childTnLst>
                                </p:cTn>
                              </p:par>
                              <p:par>
                                <p:cTn id="13" presetID="55" presetClass="entr" presetSubtype="0" fill="hold" nodeType="withEffect">
                                  <p:stCondLst>
                                    <p:cond delay="100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strVal val="#ppt_w*0.70"/>
                                          </p:val>
                                        </p:tav>
                                        <p:tav tm="100000">
                                          <p:val>
                                            <p:strVal val="#ppt_w"/>
                                          </p:val>
                                        </p:tav>
                                      </p:tavLst>
                                    </p:anim>
                                    <p:anim calcmode="lin" valueType="num">
                                      <p:cBhvr>
                                        <p:cTn id="16" dur="1000" fill="hold"/>
                                        <p:tgtEl>
                                          <p:spTgt spid="4"/>
                                        </p:tgtEl>
                                        <p:attrNameLst>
                                          <p:attrName>ppt_h</p:attrName>
                                        </p:attrNameLst>
                                      </p:cBhvr>
                                      <p:tavLst>
                                        <p:tav tm="0">
                                          <p:val>
                                            <p:strVal val="#ppt_h"/>
                                          </p:val>
                                        </p:tav>
                                        <p:tav tm="100000">
                                          <p:val>
                                            <p:strVal val="#ppt_h"/>
                                          </p:val>
                                        </p:tav>
                                      </p:tavLst>
                                    </p:anim>
                                    <p:animEffect transition="in" filter="fade">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40244" showWhenStopped="0">
                <p:cTn id="18"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3000" b="-13000"/>
          </a:stretch>
        </a:blipFill>
        <a:effectLst/>
      </p:bgPr>
    </p:bg>
    <p:spTree>
      <p:nvGrpSpPr>
        <p:cNvPr id="1" name=""/>
        <p:cNvGrpSpPr/>
        <p:nvPr/>
      </p:nvGrpSpPr>
      <p:grpSpPr>
        <a:xfrm>
          <a:off x="0" y="0"/>
          <a:ext cx="0" cy="0"/>
          <a:chOff x="0" y="0"/>
          <a:chExt cx="0" cy="0"/>
        </a:xfrm>
      </p:grpSpPr>
      <p:sp>
        <p:nvSpPr>
          <p:cNvPr id="10" name="Cloud Callout 9"/>
          <p:cNvSpPr/>
          <p:nvPr/>
        </p:nvSpPr>
        <p:spPr>
          <a:xfrm>
            <a:off x="1524000" y="5466"/>
            <a:ext cx="9144000" cy="1714512"/>
          </a:xfrm>
          <a:prstGeom prst="cloudCallout">
            <a:avLst>
              <a:gd name="adj1" fmla="val 31321"/>
              <a:gd name="adj2" fmla="val 110910"/>
            </a:avLst>
          </a:prstGeom>
          <a:solidFill>
            <a:srgbClr val="CC706E"/>
          </a:solidFill>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white"/>
                </a:solidFill>
                <a:effectLst/>
                <a:uLnTx/>
                <a:uFillTx/>
                <a:latin typeface="+mj-lt"/>
                <a:ea typeface="+mn-ea"/>
                <a:cs typeface="+mn-cs"/>
              </a:rPr>
              <a:t>Câu 1: </a:t>
            </a:r>
            <a:r>
              <a:rPr kumimoji="0" lang="en-US" sz="2800" b="1" i="0" u="none" strike="noStrike" kern="1200" cap="none" spc="0" normalizeH="0" baseline="0" noProof="0">
                <a:ln>
                  <a:noFill/>
                </a:ln>
                <a:solidFill>
                  <a:prstClr val="white"/>
                </a:solidFill>
                <a:effectLst/>
                <a:uLnTx/>
                <a:uFillTx/>
                <a:latin typeface="+mj-lt"/>
                <a:ea typeface="+mn-ea"/>
                <a:cs typeface="+mn-cs"/>
              </a:rPr>
              <a:t>Phần</a:t>
            </a:r>
            <a:r>
              <a:rPr kumimoji="0" lang="en-US" sz="2800" b="1" i="0" u="none" strike="noStrike" kern="1200" cap="none" spc="0" normalizeH="0" noProof="0">
                <a:ln>
                  <a:noFill/>
                </a:ln>
                <a:solidFill>
                  <a:prstClr val="white"/>
                </a:solidFill>
                <a:effectLst/>
                <a:uLnTx/>
                <a:uFillTx/>
                <a:latin typeface="+mj-lt"/>
                <a:ea typeface="+mn-ea"/>
                <a:cs typeface="+mn-cs"/>
              </a:rPr>
              <a:t> mềm mô phỏng thể hiện ……… sự vận động của một đối tượng</a:t>
            </a:r>
            <a:endParaRPr kumimoji="0" lang="vi-VN" sz="2800" b="1" i="0" u="none" strike="noStrike" kern="1200" cap="none" spc="0" normalizeH="0" baseline="0" noProof="0" dirty="0">
              <a:ln>
                <a:noFill/>
              </a:ln>
              <a:solidFill>
                <a:prstClr val="white"/>
              </a:solidFill>
              <a:effectLst/>
              <a:uLnTx/>
              <a:uFillTx/>
              <a:latin typeface="+mj-lt"/>
              <a:ea typeface="+mn-ea"/>
              <a:cs typeface="+mn-cs"/>
            </a:endParaRPr>
          </a:p>
        </p:txBody>
      </p:sp>
      <p:sp>
        <p:nvSpPr>
          <p:cNvPr id="13" name="Hexagon 12"/>
          <p:cNvSpPr/>
          <p:nvPr/>
        </p:nvSpPr>
        <p:spPr>
          <a:xfrm>
            <a:off x="2553334" y="4412868"/>
            <a:ext cx="3929090" cy="571504"/>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a:ln>
                  <a:noFill/>
                </a:ln>
                <a:solidFill>
                  <a:prstClr val="white"/>
                </a:solidFill>
                <a:effectLst/>
                <a:uLnTx/>
                <a:uFillTx/>
                <a:latin typeface="+mj-lt"/>
                <a:ea typeface="+mn-ea"/>
                <a:cs typeface="+mn-cs"/>
              </a:rPr>
              <a:t>B. </a:t>
            </a:r>
            <a:r>
              <a:rPr kumimoji="0" lang="en-US" sz="2600" b="1" i="0" u="none" strike="noStrike" kern="1200" cap="none" spc="0" normalizeH="0" baseline="0" noProof="0">
                <a:ln>
                  <a:noFill/>
                </a:ln>
                <a:solidFill>
                  <a:prstClr val="white"/>
                </a:solidFill>
                <a:effectLst/>
                <a:uLnTx/>
                <a:uFillTx/>
                <a:latin typeface="+mj-lt"/>
                <a:ea typeface="+mn-ea"/>
                <a:cs typeface="+mn-cs"/>
              </a:rPr>
              <a:t>trực</a:t>
            </a:r>
            <a:r>
              <a:rPr kumimoji="0" lang="en-US" sz="2600" b="1" i="0" u="none" strike="noStrike" kern="1200" cap="none" spc="0" normalizeH="0" noProof="0">
                <a:ln>
                  <a:noFill/>
                </a:ln>
                <a:solidFill>
                  <a:prstClr val="white"/>
                </a:solidFill>
                <a:effectLst/>
                <a:uLnTx/>
                <a:uFillTx/>
                <a:latin typeface="+mj-lt"/>
                <a:ea typeface="+mn-ea"/>
                <a:cs typeface="+mn-cs"/>
              </a:rPr>
              <a:t> quan</a:t>
            </a:r>
            <a:endParaRPr kumimoji="0" lang="vi-VN" sz="2600" b="1" i="0" u="none" strike="noStrike" kern="1200" cap="none" spc="0" normalizeH="0" baseline="0" noProof="0" dirty="0">
              <a:ln>
                <a:noFill/>
              </a:ln>
              <a:solidFill>
                <a:prstClr val="white"/>
              </a:solidFill>
              <a:effectLst/>
              <a:uLnTx/>
              <a:uFillTx/>
              <a:latin typeface="+mj-lt"/>
              <a:ea typeface="+mn-ea"/>
              <a:cs typeface="+mn-cs"/>
            </a:endParaRPr>
          </a:p>
        </p:txBody>
      </p:sp>
      <p:sp>
        <p:nvSpPr>
          <p:cNvPr id="15" name="Hexagon 14"/>
          <p:cNvSpPr/>
          <p:nvPr/>
        </p:nvSpPr>
        <p:spPr>
          <a:xfrm>
            <a:off x="2505352" y="3500438"/>
            <a:ext cx="4196390" cy="571504"/>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a:ln>
                  <a:noFill/>
                </a:ln>
                <a:solidFill>
                  <a:prstClr val="white"/>
                </a:solidFill>
                <a:effectLst/>
                <a:uLnTx/>
                <a:uFillTx/>
                <a:latin typeface="+mj-lt"/>
                <a:ea typeface="+mn-ea"/>
                <a:cs typeface="+mn-cs"/>
              </a:rPr>
              <a:t>A. </a:t>
            </a:r>
            <a:r>
              <a:rPr kumimoji="0" lang="en-US" sz="2600" b="1" i="0" u="none" strike="noStrike" kern="1200" cap="none" spc="0" normalizeH="0" baseline="0" noProof="0">
                <a:ln>
                  <a:noFill/>
                </a:ln>
                <a:solidFill>
                  <a:prstClr val="white"/>
                </a:solidFill>
                <a:effectLst/>
                <a:uLnTx/>
                <a:uFillTx/>
                <a:latin typeface="+mj-lt"/>
                <a:ea typeface="+mn-ea"/>
                <a:cs typeface="+mn-cs"/>
              </a:rPr>
              <a:t>gián</a:t>
            </a:r>
            <a:r>
              <a:rPr kumimoji="0" lang="en-US" sz="2600" b="1" i="0" u="none" strike="noStrike" kern="1200" cap="none" spc="0" normalizeH="0" noProof="0">
                <a:ln>
                  <a:noFill/>
                </a:ln>
                <a:solidFill>
                  <a:prstClr val="white"/>
                </a:solidFill>
                <a:effectLst/>
                <a:uLnTx/>
                <a:uFillTx/>
                <a:latin typeface="+mj-lt"/>
                <a:ea typeface="+mn-ea"/>
                <a:cs typeface="+mn-cs"/>
              </a:rPr>
              <a:t> tiếp</a:t>
            </a:r>
            <a:endParaRPr kumimoji="0" lang="vi-VN" sz="2600" b="1" i="0" u="none" strike="noStrike" kern="1200" cap="none" spc="0" normalizeH="0" baseline="0" noProof="0" dirty="0">
              <a:ln>
                <a:noFill/>
              </a:ln>
              <a:solidFill>
                <a:prstClr val="white"/>
              </a:solidFill>
              <a:effectLst/>
              <a:uLnTx/>
              <a:uFillTx/>
              <a:latin typeface="+mj-lt"/>
              <a:ea typeface="+mn-ea"/>
              <a:cs typeface="+mn-cs"/>
            </a:endParaRPr>
          </a:p>
        </p:txBody>
      </p:sp>
      <p:sp>
        <p:nvSpPr>
          <p:cNvPr id="17" name="Hexagon 16"/>
          <p:cNvSpPr/>
          <p:nvPr/>
        </p:nvSpPr>
        <p:spPr>
          <a:xfrm>
            <a:off x="2559112" y="5310314"/>
            <a:ext cx="3929090" cy="571504"/>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6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C. hoành</a:t>
            </a:r>
            <a:r>
              <a:rPr kumimoji="0" lang="it-IT" sz="2600" b="1" i="0" u="none" strike="noStrike" kern="1200" cap="none" spc="0" normalizeH="0" noProof="0">
                <a:ln>
                  <a:noFill/>
                </a:ln>
                <a:solidFill>
                  <a:prstClr val="white"/>
                </a:solidFill>
                <a:effectLst/>
                <a:uLnTx/>
                <a:uFillTx/>
                <a:latin typeface="Times New Roman" panose="02020603050405020304" pitchFamily="18" charset="0"/>
                <a:cs typeface="Times New Roman" panose="02020603050405020304" pitchFamily="18" charset="0"/>
              </a:rPr>
              <a:t> tráng</a:t>
            </a:r>
            <a:endParaRPr kumimoji="0" lang="vi-VN" sz="26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9" name="Hexagon 18"/>
          <p:cNvSpPr/>
          <p:nvPr/>
        </p:nvSpPr>
        <p:spPr>
          <a:xfrm>
            <a:off x="2526296" y="6199892"/>
            <a:ext cx="3929090" cy="571504"/>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a:ln>
                  <a:noFill/>
                </a:ln>
                <a:solidFill>
                  <a:prstClr val="white"/>
                </a:solidFill>
                <a:effectLst/>
                <a:uLnTx/>
                <a:uFillTx/>
                <a:latin typeface="+mj-lt"/>
              </a:rPr>
              <a:t>D. </a:t>
            </a:r>
            <a:r>
              <a:rPr lang="en-US" sz="2600" b="1" noProof="0">
                <a:solidFill>
                  <a:prstClr val="white"/>
                </a:solidFill>
                <a:latin typeface="+mj-lt"/>
              </a:rPr>
              <a:t>rõ ràng</a:t>
            </a:r>
            <a:endParaRPr kumimoji="0" lang="vi-VN" sz="2600" b="1" i="0" u="none" strike="noStrike" kern="1200" cap="none" spc="0" normalizeH="0" baseline="0" noProof="0" dirty="0">
              <a:ln>
                <a:noFill/>
              </a:ln>
              <a:solidFill>
                <a:prstClr val="white"/>
              </a:solidFill>
              <a:effectLst/>
              <a:uLnTx/>
              <a:uFillTx/>
              <a:latin typeface="+mj-lt"/>
            </a:endParaRPr>
          </a:p>
        </p:txBody>
      </p:sp>
      <p:sp>
        <p:nvSpPr>
          <p:cNvPr id="32" name="TextBox 31"/>
          <p:cNvSpPr txBox="1"/>
          <p:nvPr/>
        </p:nvSpPr>
        <p:spPr>
          <a:xfrm rot="19938490">
            <a:off x="-84656" y="2246163"/>
            <a:ext cx="184775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Yeah, </a:t>
            </a:r>
            <a:r>
              <a:rPr kumimoji="0" lang="en-US" sz="2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a:ea typeface="+mn-ea"/>
                <a:cs typeface="+mn-cs"/>
              </a:rPr>
              <a:t>Đúng</a:t>
            </a: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 </a:t>
            </a:r>
            <a:r>
              <a:rPr kumimoji="0" lang="en-US" sz="2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a:ea typeface="+mn-ea"/>
                <a:cs typeface="+mn-cs"/>
              </a:rPr>
              <a:t>rồi</a:t>
            </a: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a:ea typeface="+mn-ea"/>
                <a:cs typeface="+mn-cs"/>
              </a:rPr>
              <a:t>bạn</a:t>
            </a: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 </a:t>
            </a:r>
            <a:r>
              <a:rPr kumimoji="0" lang="en-US" sz="2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a:ea typeface="+mn-ea"/>
                <a:cs typeface="+mn-cs"/>
              </a:rPr>
              <a:t>giỏi</a:t>
            </a: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 </a:t>
            </a:r>
            <a:r>
              <a:rPr kumimoji="0" lang="en-US" sz="2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a:ea typeface="+mn-ea"/>
                <a:cs typeface="+mn-cs"/>
              </a:rPr>
              <a:t>quá</a:t>
            </a: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a:t>
            </a:r>
            <a:endParaRPr kumimoji="0" lang="vi-VN"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22" name="TextBox 21"/>
          <p:cNvSpPr txBox="1"/>
          <p:nvPr/>
        </p:nvSpPr>
        <p:spPr>
          <a:xfrm>
            <a:off x="166678" y="4412868"/>
            <a:ext cx="271464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alibri"/>
                <a:ea typeface="+mn-ea"/>
                <a:cs typeface="+mn-cs"/>
              </a:rPr>
              <a:t>Ồ, </a:t>
            </a:r>
            <a:r>
              <a:rPr kumimoji="0" lang="en-US" sz="2000" b="1" i="0" u="none" strike="noStrike" kern="1200" cap="none" spc="0" normalizeH="0" baseline="0" noProof="0" dirty="0" err="1">
                <a:ln>
                  <a:noFill/>
                </a:ln>
                <a:solidFill>
                  <a:srgbClr val="C00000"/>
                </a:solidFill>
                <a:effectLst/>
                <a:uLnTx/>
                <a:uFillTx/>
                <a:latin typeface="Calibri"/>
                <a:ea typeface="+mn-ea"/>
                <a:cs typeface="+mn-cs"/>
              </a:rPr>
              <a:t>tiếc</a:t>
            </a:r>
            <a:r>
              <a:rPr kumimoji="0" lang="en-US" sz="2000" b="1" i="0" u="none" strike="noStrike" kern="1200" cap="none" spc="0" normalizeH="0" baseline="0" noProof="0" dirty="0">
                <a:ln>
                  <a:noFill/>
                </a:ln>
                <a:solidFill>
                  <a:srgbClr val="C00000"/>
                </a:solidFill>
                <a:effectLst/>
                <a:uLnTx/>
                <a:uFillTx/>
                <a:latin typeface="Calibri"/>
                <a:ea typeface="+mn-ea"/>
                <a:cs typeface="+mn-cs"/>
              </a:rPr>
              <a:t> </a:t>
            </a:r>
            <a:r>
              <a:rPr kumimoji="0" lang="en-US" sz="2000" b="1" i="0" u="none" strike="noStrike" kern="1200" cap="none" spc="0" normalizeH="0" baseline="0" noProof="0" dirty="0" err="1">
                <a:ln>
                  <a:noFill/>
                </a:ln>
                <a:solidFill>
                  <a:srgbClr val="C00000"/>
                </a:solidFill>
                <a:effectLst/>
                <a:uLnTx/>
                <a:uFillTx/>
                <a:latin typeface="Calibri"/>
                <a:ea typeface="+mn-ea"/>
                <a:cs typeface="+mn-cs"/>
              </a:rPr>
              <a:t>quá</a:t>
            </a:r>
            <a:r>
              <a:rPr kumimoji="0" lang="en-US" sz="2000" b="1" i="0" u="none" strike="noStrike" kern="1200" cap="none" spc="0" normalizeH="0" baseline="0" noProof="0" dirty="0">
                <a:ln>
                  <a:noFill/>
                </a:ln>
                <a:solidFill>
                  <a:srgbClr val="C00000"/>
                </a:solidFill>
                <a:effectLst/>
                <a:uLnTx/>
                <a:uFillTx/>
                <a:latin typeface="Calibri"/>
                <a:ea typeface="+mn-ea"/>
                <a:cs typeface="+mn-cs"/>
              </a:rPr>
              <a:t>, </a:t>
            </a:r>
            <a:r>
              <a:rPr kumimoji="0" lang="en-US" sz="2000" b="1" i="0" u="none" strike="noStrike" kern="1200" cap="none" spc="0" normalizeH="0" baseline="0" noProof="0" dirty="0" err="1">
                <a:ln>
                  <a:noFill/>
                </a:ln>
                <a:solidFill>
                  <a:srgbClr val="C00000"/>
                </a:solidFill>
                <a:effectLst/>
                <a:uLnTx/>
                <a:uFillTx/>
                <a:latin typeface="Calibri"/>
                <a:ea typeface="+mn-ea"/>
                <a:cs typeface="+mn-cs"/>
              </a:rPr>
              <a:t>sai</a:t>
            </a:r>
            <a:r>
              <a:rPr kumimoji="0" lang="en-US" sz="2000" b="1" i="0" u="none" strike="noStrike" kern="1200" cap="none" spc="0" normalizeH="0" baseline="0" noProof="0" dirty="0">
                <a:ln>
                  <a:noFill/>
                </a:ln>
                <a:solidFill>
                  <a:srgbClr val="C00000"/>
                </a:solidFill>
                <a:effectLst/>
                <a:uLnTx/>
                <a:uFillTx/>
                <a:latin typeface="Calibri"/>
                <a:ea typeface="+mn-ea"/>
                <a:cs typeface="+mn-cs"/>
              </a:rPr>
              <a:t> </a:t>
            </a:r>
            <a:r>
              <a:rPr kumimoji="0" lang="en-US" sz="2000" b="1" i="0" u="none" strike="noStrike" kern="1200" cap="none" spc="0" normalizeH="0" baseline="0" noProof="0" dirty="0" err="1">
                <a:ln>
                  <a:noFill/>
                </a:ln>
                <a:solidFill>
                  <a:srgbClr val="C00000"/>
                </a:solidFill>
                <a:effectLst/>
                <a:uLnTx/>
                <a:uFillTx/>
                <a:latin typeface="Calibri"/>
                <a:ea typeface="+mn-ea"/>
                <a:cs typeface="+mn-cs"/>
              </a:rPr>
              <a:t>mất</a:t>
            </a:r>
            <a:r>
              <a:rPr kumimoji="0" lang="en-US" sz="2000" b="1" i="0" u="none" strike="noStrike" kern="1200" cap="none" spc="0" normalizeH="0" baseline="0" noProof="0" dirty="0">
                <a:ln>
                  <a:noFill/>
                </a:ln>
                <a:solidFill>
                  <a:srgbClr val="C00000"/>
                </a:solidFill>
                <a:effectLst/>
                <a:uLnTx/>
                <a:uFillTx/>
                <a:latin typeface="Calibri"/>
                <a:ea typeface="+mn-ea"/>
                <a:cs typeface="+mn-cs"/>
              </a:rPr>
              <a:t> </a:t>
            </a:r>
            <a:r>
              <a:rPr kumimoji="0" lang="en-US" sz="2000" b="1" i="0" u="none" strike="noStrike" kern="1200" cap="none" spc="0" normalizeH="0" baseline="0" noProof="0" dirty="0" err="1">
                <a:ln>
                  <a:noFill/>
                </a:ln>
                <a:solidFill>
                  <a:srgbClr val="C00000"/>
                </a:solidFill>
                <a:effectLst/>
                <a:uLnTx/>
                <a:uFillTx/>
                <a:latin typeface="Calibri"/>
                <a:ea typeface="+mn-ea"/>
                <a:cs typeface="+mn-cs"/>
              </a:rPr>
              <a:t>rồi</a:t>
            </a:r>
            <a:r>
              <a:rPr kumimoji="0" lang="en-US" sz="2000" b="1" i="0" u="none" strike="noStrike" kern="1200" cap="none" spc="0" normalizeH="0" baseline="0" noProof="0" dirty="0">
                <a:ln>
                  <a:noFill/>
                </a:ln>
                <a:solidFill>
                  <a:srgbClr val="C00000"/>
                </a:solidFill>
                <a:effectLst/>
                <a:uLnTx/>
                <a:uFillTx/>
                <a:latin typeface="Calibri"/>
                <a:ea typeface="+mn-ea"/>
                <a:cs typeface="+mn-cs"/>
              </a:rPr>
              <a:t>!</a:t>
            </a:r>
            <a:endParaRPr kumimoji="0" lang="vi-VN" sz="20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33" name="Picture 32" descr="egg-2151891_960_720.png"/>
          <p:cNvPicPr>
            <a:picLocks noChangeAspect="1"/>
          </p:cNvPicPr>
          <p:nvPr/>
        </p:nvPicPr>
        <p:blipFill>
          <a:blip r:embed="rId6" cstate="print"/>
          <a:stretch>
            <a:fillRect/>
          </a:stretch>
        </p:blipFill>
        <p:spPr>
          <a:xfrm>
            <a:off x="999690" y="2857496"/>
            <a:ext cx="666000" cy="666000"/>
          </a:xfrm>
          <a:prstGeom prst="rect">
            <a:avLst/>
          </a:prstGeom>
        </p:spPr>
      </p:pic>
      <p:pic>
        <p:nvPicPr>
          <p:cNvPr id="34" name="Picture 33" descr="egg-2151896__340.png"/>
          <p:cNvPicPr>
            <a:picLocks noChangeAspect="1"/>
          </p:cNvPicPr>
          <p:nvPr/>
        </p:nvPicPr>
        <p:blipFill>
          <a:blip r:embed="rId7" cstate="print">
            <a:clrChange>
              <a:clrFrom>
                <a:srgbClr val="000000">
                  <a:alpha val="0"/>
                </a:srgbClr>
              </a:clrFrom>
              <a:clrTo>
                <a:srgbClr val="000000">
                  <a:alpha val="0"/>
                </a:srgbClr>
              </a:clrTo>
            </a:clrChange>
          </a:blip>
          <a:stretch>
            <a:fillRect/>
          </a:stretch>
        </p:blipFill>
        <p:spPr>
          <a:xfrm>
            <a:off x="92075" y="3786190"/>
            <a:ext cx="666732" cy="666732"/>
          </a:xfrm>
          <a:prstGeom prst="rect">
            <a:avLst/>
          </a:prstGeom>
        </p:spPr>
      </p:pic>
      <p:pic>
        <p:nvPicPr>
          <p:cNvPr id="20" name="Picture 19" descr="ee376867b6edb2b7f8a1c93f2ceb4b12.png">
            <a:hlinkClick r:id="" action="ppaction://hlinkshowjump?jump=firstslide"/>
          </p:cNvPr>
          <p:cNvPicPr>
            <a:picLocks noChangeAspect="1"/>
          </p:cNvPicPr>
          <p:nvPr/>
        </p:nvPicPr>
        <p:blipFill>
          <a:blip r:embed="rId8" cstate="print">
            <a:clrChange>
              <a:clrFrom>
                <a:srgbClr val="000000">
                  <a:alpha val="0"/>
                </a:srgbClr>
              </a:clrFrom>
              <a:clrTo>
                <a:srgbClr val="000000">
                  <a:alpha val="0"/>
                </a:srgbClr>
              </a:clrTo>
            </a:clrChange>
          </a:blip>
          <a:stretch>
            <a:fillRect/>
          </a:stretch>
        </p:blipFill>
        <p:spPr>
          <a:xfrm>
            <a:off x="8134076" y="6215082"/>
            <a:ext cx="756026" cy="756026"/>
          </a:xfrm>
          <a:prstGeom prst="rect">
            <a:avLst/>
          </a:prstGeom>
        </p:spPr>
      </p:pic>
      <p:pic>
        <p:nvPicPr>
          <p:cNvPr id="21" name="Picture 20" descr="images (3).jpg">
            <a:hlinkClick r:id="" action="ppaction://hlinkshowjump?jump=nextslide"/>
          </p:cNvPr>
          <p:cNvPicPr>
            <a:picLocks noChangeAspect="1"/>
          </p:cNvPicPr>
          <p:nvPr/>
        </p:nvPicPr>
        <p:blipFill>
          <a:blip r:embed="rId9">
            <a:clrChange>
              <a:clrFrom>
                <a:srgbClr val="FFFFFF"/>
              </a:clrFrom>
              <a:clrTo>
                <a:srgbClr val="FFFFFF">
                  <a:alpha val="0"/>
                </a:srgbClr>
              </a:clrTo>
            </a:clrChange>
          </a:blip>
          <a:srcRect l="50000" r="-1" b="46667"/>
          <a:stretch>
            <a:fillRect/>
          </a:stretch>
        </p:blipFill>
        <p:spPr>
          <a:xfrm>
            <a:off x="10152349" y="6381126"/>
            <a:ext cx="481967" cy="514098"/>
          </a:xfrm>
          <a:prstGeom prst="rect">
            <a:avLst/>
          </a:prstGeom>
        </p:spPr>
      </p:pic>
      <p:pic>
        <p:nvPicPr>
          <p:cNvPr id="23" name="Picture 22" descr="images (7).jpg"/>
          <p:cNvPicPr>
            <a:picLocks noChangeAspect="1"/>
          </p:cNvPicPr>
          <p:nvPr/>
        </p:nvPicPr>
        <p:blipFill>
          <a:blip r:embed="rId10">
            <a:clrChange>
              <a:clrFrom>
                <a:srgbClr val="FFFFFF"/>
              </a:clrFrom>
              <a:clrTo>
                <a:srgbClr val="FFFFFF">
                  <a:alpha val="0"/>
                </a:srgbClr>
              </a:clrTo>
            </a:clrChange>
          </a:blip>
          <a:stretch>
            <a:fillRect/>
          </a:stretch>
        </p:blipFill>
        <p:spPr>
          <a:xfrm>
            <a:off x="9414555" y="6373921"/>
            <a:ext cx="665303" cy="665303"/>
          </a:xfrm>
          <a:prstGeom prst="rect">
            <a:avLst/>
          </a:prstGeom>
        </p:spPr>
      </p:pic>
      <p:pic>
        <p:nvPicPr>
          <p:cNvPr id="28" name="Picture 27" descr="images (3).jpg">
            <a:hlinkClick r:id="" action="ppaction://hlinkshowjump?jump=previousslide"/>
          </p:cNvPr>
          <p:cNvPicPr>
            <a:picLocks noChangeAspect="1"/>
          </p:cNvPicPr>
          <p:nvPr/>
        </p:nvPicPr>
        <p:blipFill>
          <a:blip r:embed="rId9">
            <a:clrChange>
              <a:clrFrom>
                <a:srgbClr val="FFFFFF"/>
              </a:clrFrom>
              <a:clrTo>
                <a:srgbClr val="FFFFFF">
                  <a:alpha val="0"/>
                </a:srgbClr>
              </a:clrTo>
            </a:clrChange>
          </a:blip>
          <a:srcRect r="49999" b="50000"/>
          <a:stretch>
            <a:fillRect/>
          </a:stretch>
        </p:blipFill>
        <p:spPr>
          <a:xfrm>
            <a:off x="8847882" y="6357970"/>
            <a:ext cx="514098" cy="514098"/>
          </a:xfrm>
          <a:prstGeom prst="rect">
            <a:avLst/>
          </a:prstGeom>
        </p:spPr>
      </p:pic>
      <p:pic>
        <p:nvPicPr>
          <p:cNvPr id="2" name="Am-thanh-that-vong-www_tiengdong_com">
            <a:hlinkClick r:id="" action="ppaction://media"/>
            <a:extLst>
              <a:ext uri="{FF2B5EF4-FFF2-40B4-BE49-F238E27FC236}">
                <a16:creationId xmlns:a16="http://schemas.microsoft.com/office/drawing/2014/main" id="{A23A2B5A-4912-9ACF-C8FD-907B7A6C6EB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2075" y="92075"/>
            <a:ext cx="487363" cy="487363"/>
          </a:xfrm>
          <a:prstGeom prst="rect">
            <a:avLst/>
          </a:prstGeom>
        </p:spPr>
      </p:pic>
    </p:spTree>
    <p:extLst>
      <p:ext uri="{BB962C8B-B14F-4D97-AF65-F5344CB8AC3E}">
        <p14:creationId xmlns:p14="http://schemas.microsoft.com/office/powerpoint/2010/main" val="4007153025"/>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0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1000"/>
                                        <p:tgtEl>
                                          <p:spTgt spid="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1000"/>
                                        <p:tgtEl>
                                          <p:spTgt spid="33"/>
                                        </p:tgtEl>
                                      </p:cBhvr>
                                    </p:animEffect>
                                  </p:childTnLst>
                                  <p:subTnLst>
                                    <p:audio>
                                      <p:cMediaNode>
                                        <p:cTn display="0" masterRel="sameClick">
                                          <p:stCondLst>
                                            <p:cond evt="begin" delay="0">
                                              <p:tn val="23"/>
                                            </p:cond>
                                          </p:stCondLst>
                                          <p:endCondLst>
                                            <p:cond evt="onStopAudio" delay="0">
                                              <p:tgtEl>
                                                <p:sldTgt/>
                                              </p:tgtEl>
                                            </p:cond>
                                          </p:endCondLst>
                                        </p:cTn>
                                        <p:tgtEl>
                                          <p:sndTgt r:embed="rId4" name="applause.wav"/>
                                        </p:tgtEl>
                                      </p:cMediaNode>
                                    </p:audio>
                                  </p:subTnLst>
                                </p:cTn>
                              </p:par>
                              <p:par>
                                <p:cTn id="26" presetID="10" presetClass="entr" presetSubtype="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1000"/>
                                        <p:tgtEl>
                                          <p:spTgt spid="32"/>
                                        </p:tgtEl>
                                      </p:cBhvr>
                                    </p:animEffect>
                                  </p:childTnLst>
                                </p:cTn>
                              </p:par>
                              <p:par>
                                <p:cTn id="29" presetID="1" presetClass="emph" presetSubtype="2" fill="hold" nodeType="withEffect">
                                  <p:stCondLst>
                                    <p:cond delay="0"/>
                                  </p:stCondLst>
                                  <p:childTnLst>
                                    <p:animClr clrSpc="rgb" dir="cw">
                                      <p:cBhvr>
                                        <p:cTn id="30" dur="2000" fill="hold"/>
                                        <p:tgtEl>
                                          <p:spTgt spid="15"/>
                                        </p:tgtEl>
                                        <p:attrNameLst>
                                          <p:attrName>fillcolor</p:attrName>
                                        </p:attrNameLst>
                                      </p:cBhvr>
                                      <p:to>
                                        <a:srgbClr val="969696"/>
                                      </p:to>
                                    </p:animClr>
                                    <p:set>
                                      <p:cBhvr>
                                        <p:cTn id="31" dur="2000" fill="hold"/>
                                        <p:tgtEl>
                                          <p:spTgt spid="15"/>
                                        </p:tgtEl>
                                        <p:attrNameLst>
                                          <p:attrName>fill.type</p:attrName>
                                        </p:attrNameLst>
                                      </p:cBhvr>
                                      <p:to>
                                        <p:strVal val="solid"/>
                                      </p:to>
                                    </p:set>
                                    <p:set>
                                      <p:cBhvr>
                                        <p:cTn id="32" dur="2000" fill="hold"/>
                                        <p:tgtEl>
                                          <p:spTgt spid="15"/>
                                        </p:tgtEl>
                                        <p:attrNameLst>
                                          <p:attrName>fill.on</p:attrName>
                                        </p:attrNameLst>
                                      </p:cBhvr>
                                      <p:to>
                                        <p:strVal val="true"/>
                                      </p:to>
                                    </p:set>
                                  </p:childTnLst>
                                </p:cTn>
                              </p:par>
                              <p:par>
                                <p:cTn id="33" presetID="1" presetClass="emph" presetSubtype="2" fill="hold" nodeType="withEffect">
                                  <p:stCondLst>
                                    <p:cond delay="0"/>
                                  </p:stCondLst>
                                  <p:childTnLst>
                                    <p:animClr clrSpc="rgb" dir="cw">
                                      <p:cBhvr>
                                        <p:cTn id="34" dur="2000" fill="hold"/>
                                        <p:tgtEl>
                                          <p:spTgt spid="17"/>
                                        </p:tgtEl>
                                        <p:attrNameLst>
                                          <p:attrName>fillcolor</p:attrName>
                                        </p:attrNameLst>
                                      </p:cBhvr>
                                      <p:to>
                                        <a:srgbClr val="969696"/>
                                      </p:to>
                                    </p:animClr>
                                    <p:set>
                                      <p:cBhvr>
                                        <p:cTn id="35" dur="2000" fill="hold"/>
                                        <p:tgtEl>
                                          <p:spTgt spid="17"/>
                                        </p:tgtEl>
                                        <p:attrNameLst>
                                          <p:attrName>fill.type</p:attrName>
                                        </p:attrNameLst>
                                      </p:cBhvr>
                                      <p:to>
                                        <p:strVal val="solid"/>
                                      </p:to>
                                    </p:set>
                                    <p:set>
                                      <p:cBhvr>
                                        <p:cTn id="36" dur="2000" fill="hold"/>
                                        <p:tgtEl>
                                          <p:spTgt spid="17"/>
                                        </p:tgtEl>
                                        <p:attrNameLst>
                                          <p:attrName>fill.on</p:attrName>
                                        </p:attrNameLst>
                                      </p:cBhvr>
                                      <p:to>
                                        <p:strVal val="true"/>
                                      </p:to>
                                    </p:set>
                                  </p:childTnLst>
                                </p:cTn>
                              </p:par>
                              <p:par>
                                <p:cTn id="37" presetID="1" presetClass="emph" presetSubtype="2" fill="hold" nodeType="withEffect">
                                  <p:stCondLst>
                                    <p:cond delay="0"/>
                                  </p:stCondLst>
                                  <p:childTnLst>
                                    <p:animClr clrSpc="rgb" dir="cw">
                                      <p:cBhvr>
                                        <p:cTn id="38" dur="2000" fill="hold"/>
                                        <p:tgtEl>
                                          <p:spTgt spid="19"/>
                                        </p:tgtEl>
                                        <p:attrNameLst>
                                          <p:attrName>fillcolor</p:attrName>
                                        </p:attrNameLst>
                                      </p:cBhvr>
                                      <p:to>
                                        <a:srgbClr val="969696"/>
                                      </p:to>
                                    </p:animClr>
                                    <p:set>
                                      <p:cBhvr>
                                        <p:cTn id="39" dur="2000" fill="hold"/>
                                        <p:tgtEl>
                                          <p:spTgt spid="19"/>
                                        </p:tgtEl>
                                        <p:attrNameLst>
                                          <p:attrName>fill.type</p:attrName>
                                        </p:attrNameLst>
                                      </p:cBhvr>
                                      <p:to>
                                        <p:strVal val="solid"/>
                                      </p:to>
                                    </p:set>
                                    <p:set>
                                      <p:cBhvr>
                                        <p:cTn id="40" dur="2000" fill="hold"/>
                                        <p:tgtEl>
                                          <p:spTgt spid="19"/>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41" restart="whenNotActive" fill="hold" evtFilter="cancelBubble" nodeType="interactiveSeq">
                <p:stCondLst>
                  <p:cond evt="onClick" delay="0">
                    <p:tgtEl>
                      <p:spTgt spid="15"/>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withEffect">
                                  <p:stCondLst>
                                    <p:cond delay="0"/>
                                  </p:stCondLst>
                                  <p:childTnLst>
                                    <p:animClr clrSpc="rgb" dir="cw">
                                      <p:cBhvr>
                                        <p:cTn id="45" dur="2000" fill="hold"/>
                                        <p:tgtEl>
                                          <p:spTgt spid="13"/>
                                        </p:tgtEl>
                                        <p:attrNameLst>
                                          <p:attrName>fillcolor</p:attrName>
                                        </p:attrNameLst>
                                      </p:cBhvr>
                                      <p:to>
                                        <a:srgbClr val="777777"/>
                                      </p:to>
                                    </p:animClr>
                                    <p:set>
                                      <p:cBhvr>
                                        <p:cTn id="46" dur="2000" fill="hold"/>
                                        <p:tgtEl>
                                          <p:spTgt spid="13"/>
                                        </p:tgtEl>
                                        <p:attrNameLst>
                                          <p:attrName>fill.type</p:attrName>
                                        </p:attrNameLst>
                                      </p:cBhvr>
                                      <p:to>
                                        <p:strVal val="solid"/>
                                      </p:to>
                                    </p:set>
                                    <p:set>
                                      <p:cBhvr>
                                        <p:cTn id="47" dur="2000" fill="hold"/>
                                        <p:tgtEl>
                                          <p:spTgt spid="13"/>
                                        </p:tgtEl>
                                        <p:attrNameLst>
                                          <p:attrName>fill.on</p:attrName>
                                        </p:attrNameLst>
                                      </p:cBhvr>
                                      <p:to>
                                        <p:strVal val="true"/>
                                      </p:to>
                                    </p:set>
                                  </p:childTnLst>
                                </p:cTn>
                              </p:par>
                              <p:par>
                                <p:cTn id="48" presetID="1" presetClass="emph" presetSubtype="2" fill="hold" nodeType="withEffect">
                                  <p:stCondLst>
                                    <p:cond delay="0"/>
                                  </p:stCondLst>
                                  <p:childTnLst>
                                    <p:animClr clrSpc="rgb" dir="cw">
                                      <p:cBhvr>
                                        <p:cTn id="49" dur="2000" fill="hold"/>
                                        <p:tgtEl>
                                          <p:spTgt spid="17"/>
                                        </p:tgtEl>
                                        <p:attrNameLst>
                                          <p:attrName>fillcolor</p:attrName>
                                        </p:attrNameLst>
                                      </p:cBhvr>
                                      <p:to>
                                        <a:srgbClr val="777777"/>
                                      </p:to>
                                    </p:animClr>
                                    <p:set>
                                      <p:cBhvr>
                                        <p:cTn id="50" dur="2000" fill="hold"/>
                                        <p:tgtEl>
                                          <p:spTgt spid="17"/>
                                        </p:tgtEl>
                                        <p:attrNameLst>
                                          <p:attrName>fill.type</p:attrName>
                                        </p:attrNameLst>
                                      </p:cBhvr>
                                      <p:to>
                                        <p:strVal val="solid"/>
                                      </p:to>
                                    </p:set>
                                    <p:set>
                                      <p:cBhvr>
                                        <p:cTn id="51" dur="2000" fill="hold"/>
                                        <p:tgtEl>
                                          <p:spTgt spid="17"/>
                                        </p:tgtEl>
                                        <p:attrNameLst>
                                          <p:attrName>fill.on</p:attrName>
                                        </p:attrNameLst>
                                      </p:cBhvr>
                                      <p:to>
                                        <p:strVal val="true"/>
                                      </p:to>
                                    </p:set>
                                  </p:childTnLst>
                                </p:cTn>
                              </p:par>
                              <p:par>
                                <p:cTn id="52" presetID="1" presetClass="emph" presetSubtype="2" fill="hold" nodeType="withEffect">
                                  <p:stCondLst>
                                    <p:cond delay="0"/>
                                  </p:stCondLst>
                                  <p:childTnLst>
                                    <p:animClr clrSpc="rgb" dir="cw">
                                      <p:cBhvr>
                                        <p:cTn id="53" dur="2000" fill="hold"/>
                                        <p:tgtEl>
                                          <p:spTgt spid="19"/>
                                        </p:tgtEl>
                                        <p:attrNameLst>
                                          <p:attrName>fillcolor</p:attrName>
                                        </p:attrNameLst>
                                      </p:cBhvr>
                                      <p:to>
                                        <a:srgbClr val="777777"/>
                                      </p:to>
                                    </p:animClr>
                                    <p:set>
                                      <p:cBhvr>
                                        <p:cTn id="54" dur="2000" fill="hold"/>
                                        <p:tgtEl>
                                          <p:spTgt spid="19"/>
                                        </p:tgtEl>
                                        <p:attrNameLst>
                                          <p:attrName>fill.type</p:attrName>
                                        </p:attrNameLst>
                                      </p:cBhvr>
                                      <p:to>
                                        <p:strVal val="solid"/>
                                      </p:to>
                                    </p:set>
                                    <p:set>
                                      <p:cBhvr>
                                        <p:cTn id="55" dur="2000" fill="hold"/>
                                        <p:tgtEl>
                                          <p:spTgt spid="19"/>
                                        </p:tgtEl>
                                        <p:attrNameLst>
                                          <p:attrName>fill.on</p:attrName>
                                        </p:attrNameLst>
                                      </p:cBhvr>
                                      <p:to>
                                        <p:strVal val="true"/>
                                      </p:to>
                                    </p:set>
                                  </p:childTnLst>
                                </p:cTn>
                              </p:par>
                              <p:par>
                                <p:cTn id="56" presetID="10" presetClass="entr" presetSubtype="0" fill="hold" nodeType="with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fade">
                                      <p:cBhvr>
                                        <p:cTn id="58" dur="1000"/>
                                        <p:tgtEl>
                                          <p:spTgt spid="34"/>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1000"/>
                                        <p:tgtEl>
                                          <p:spTgt spid="22"/>
                                        </p:tgtEl>
                                      </p:cBhvr>
                                    </p:animEffect>
                                  </p:childTnLst>
                                </p:cTn>
                              </p:par>
                              <p:par>
                                <p:cTn id="62" presetID="1" presetClass="mediacall" presetSubtype="0" fill="hold" nodeType="withEffect">
                                  <p:stCondLst>
                                    <p:cond delay="0"/>
                                  </p:stCondLst>
                                  <p:childTnLst>
                                    <p:cmd type="call" cmd="playFrom(0.0)">
                                      <p:cBhvr>
                                        <p:cTn id="63" dur="6994" fill="hold"/>
                                        <p:tgtEl>
                                          <p:spTgt spid="2"/>
                                        </p:tgtEl>
                                      </p:cBhvr>
                                    </p:cmd>
                                  </p:childTnLst>
                                </p:cTn>
                              </p:par>
                            </p:childTnLst>
                          </p:cTn>
                        </p:par>
                      </p:childTnLst>
                    </p:cTn>
                  </p:par>
                </p:childTnLst>
              </p:cTn>
              <p:nextCondLst>
                <p:cond evt="onClick" delay="0">
                  <p:tgtEl>
                    <p:spTgt spid="15"/>
                  </p:tgtEl>
                </p:cond>
              </p:nextCondLst>
            </p:seq>
            <p:seq concurrent="1" nextAc="seek">
              <p:cTn id="64" restart="whenNotActive" fill="hold" evtFilter="cancelBubble" nodeType="interactiveSeq">
                <p:stCondLst>
                  <p:cond evt="onClick" delay="0">
                    <p:tgtEl>
                      <p:spTgt spid="17"/>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withEffect">
                                  <p:stCondLst>
                                    <p:cond delay="0"/>
                                  </p:stCondLst>
                                  <p:childTnLst>
                                    <p:animClr clrSpc="rgb" dir="cw">
                                      <p:cBhvr>
                                        <p:cTn id="68" dur="2000" fill="hold"/>
                                        <p:tgtEl>
                                          <p:spTgt spid="13"/>
                                        </p:tgtEl>
                                        <p:attrNameLst>
                                          <p:attrName>fillcolor</p:attrName>
                                        </p:attrNameLst>
                                      </p:cBhvr>
                                      <p:to>
                                        <a:srgbClr val="969696"/>
                                      </p:to>
                                    </p:animClr>
                                    <p:set>
                                      <p:cBhvr>
                                        <p:cTn id="69" dur="2000" fill="hold"/>
                                        <p:tgtEl>
                                          <p:spTgt spid="13"/>
                                        </p:tgtEl>
                                        <p:attrNameLst>
                                          <p:attrName>fill.type</p:attrName>
                                        </p:attrNameLst>
                                      </p:cBhvr>
                                      <p:to>
                                        <p:strVal val="solid"/>
                                      </p:to>
                                    </p:set>
                                    <p:set>
                                      <p:cBhvr>
                                        <p:cTn id="70" dur="2000" fill="hold"/>
                                        <p:tgtEl>
                                          <p:spTgt spid="13"/>
                                        </p:tgtEl>
                                        <p:attrNameLst>
                                          <p:attrName>fill.on</p:attrName>
                                        </p:attrNameLst>
                                      </p:cBhvr>
                                      <p:to>
                                        <p:strVal val="true"/>
                                      </p:to>
                                    </p:set>
                                  </p:childTnLst>
                                </p:cTn>
                              </p:par>
                              <p:par>
                                <p:cTn id="71" presetID="1" presetClass="emph" presetSubtype="2" fill="hold" nodeType="withEffect">
                                  <p:stCondLst>
                                    <p:cond delay="0"/>
                                  </p:stCondLst>
                                  <p:childTnLst>
                                    <p:animClr clrSpc="rgb" dir="cw">
                                      <p:cBhvr>
                                        <p:cTn id="72" dur="2000" fill="hold"/>
                                        <p:tgtEl>
                                          <p:spTgt spid="15"/>
                                        </p:tgtEl>
                                        <p:attrNameLst>
                                          <p:attrName>fillcolor</p:attrName>
                                        </p:attrNameLst>
                                      </p:cBhvr>
                                      <p:to>
                                        <a:srgbClr val="969696"/>
                                      </p:to>
                                    </p:animClr>
                                    <p:set>
                                      <p:cBhvr>
                                        <p:cTn id="73" dur="2000" fill="hold"/>
                                        <p:tgtEl>
                                          <p:spTgt spid="15"/>
                                        </p:tgtEl>
                                        <p:attrNameLst>
                                          <p:attrName>fill.type</p:attrName>
                                        </p:attrNameLst>
                                      </p:cBhvr>
                                      <p:to>
                                        <p:strVal val="solid"/>
                                      </p:to>
                                    </p:set>
                                    <p:set>
                                      <p:cBhvr>
                                        <p:cTn id="74" dur="2000" fill="hold"/>
                                        <p:tgtEl>
                                          <p:spTgt spid="15"/>
                                        </p:tgtEl>
                                        <p:attrNameLst>
                                          <p:attrName>fill.on</p:attrName>
                                        </p:attrNameLst>
                                      </p:cBhvr>
                                      <p:to>
                                        <p:strVal val="true"/>
                                      </p:to>
                                    </p:set>
                                  </p:childTnLst>
                                </p:cTn>
                              </p:par>
                              <p:par>
                                <p:cTn id="75" presetID="1" presetClass="emph" presetSubtype="2" fill="hold" nodeType="withEffect">
                                  <p:stCondLst>
                                    <p:cond delay="0"/>
                                  </p:stCondLst>
                                  <p:childTnLst>
                                    <p:animClr clrSpc="rgb" dir="cw">
                                      <p:cBhvr>
                                        <p:cTn id="76" dur="2000" fill="hold"/>
                                        <p:tgtEl>
                                          <p:spTgt spid="19"/>
                                        </p:tgtEl>
                                        <p:attrNameLst>
                                          <p:attrName>fillcolor</p:attrName>
                                        </p:attrNameLst>
                                      </p:cBhvr>
                                      <p:to>
                                        <a:srgbClr val="969696"/>
                                      </p:to>
                                    </p:animClr>
                                    <p:set>
                                      <p:cBhvr>
                                        <p:cTn id="77" dur="2000" fill="hold"/>
                                        <p:tgtEl>
                                          <p:spTgt spid="19"/>
                                        </p:tgtEl>
                                        <p:attrNameLst>
                                          <p:attrName>fill.type</p:attrName>
                                        </p:attrNameLst>
                                      </p:cBhvr>
                                      <p:to>
                                        <p:strVal val="solid"/>
                                      </p:to>
                                    </p:set>
                                    <p:set>
                                      <p:cBhvr>
                                        <p:cTn id="78" dur="2000" fill="hold"/>
                                        <p:tgtEl>
                                          <p:spTgt spid="19"/>
                                        </p:tgtEl>
                                        <p:attrNameLst>
                                          <p:attrName>fill.on</p:attrName>
                                        </p:attrNameLst>
                                      </p:cBhvr>
                                      <p:to>
                                        <p:strVal val="true"/>
                                      </p:to>
                                    </p:set>
                                  </p:childTnLst>
                                </p:cTn>
                              </p:par>
                              <p:par>
                                <p:cTn id="79" presetID="10" presetClass="entr" presetSubtype="0" fill="hold" nodeType="withEffect">
                                  <p:stCondLst>
                                    <p:cond delay="0"/>
                                  </p:stCondLst>
                                  <p:childTnLst>
                                    <p:set>
                                      <p:cBhvr>
                                        <p:cTn id="80" dur="1" fill="hold">
                                          <p:stCondLst>
                                            <p:cond delay="0"/>
                                          </p:stCondLst>
                                        </p:cTn>
                                        <p:tgtEl>
                                          <p:spTgt spid="34"/>
                                        </p:tgtEl>
                                        <p:attrNameLst>
                                          <p:attrName>style.visibility</p:attrName>
                                        </p:attrNameLst>
                                      </p:cBhvr>
                                      <p:to>
                                        <p:strVal val="visible"/>
                                      </p:to>
                                    </p:set>
                                    <p:animEffect transition="in" filter="fade">
                                      <p:cBhvr>
                                        <p:cTn id="81" dur="1000"/>
                                        <p:tgtEl>
                                          <p:spTgt spid="34"/>
                                        </p:tgtEl>
                                      </p:cBhvr>
                                    </p:animEffect>
                                  </p:childTnLst>
                                </p:cTn>
                              </p:par>
                              <p:par>
                                <p:cTn id="82" presetID="10" presetClass="entr" presetSubtype="0" fill="hold" grpId="1" nodeType="withEffect">
                                  <p:stCondLst>
                                    <p:cond delay="0"/>
                                  </p:stCondLst>
                                  <p:childTnLst>
                                    <p:set>
                                      <p:cBhvr>
                                        <p:cTn id="83" dur="1" fill="hold">
                                          <p:stCondLst>
                                            <p:cond delay="0"/>
                                          </p:stCondLst>
                                        </p:cTn>
                                        <p:tgtEl>
                                          <p:spTgt spid="22"/>
                                        </p:tgtEl>
                                        <p:attrNameLst>
                                          <p:attrName>style.visibility</p:attrName>
                                        </p:attrNameLst>
                                      </p:cBhvr>
                                      <p:to>
                                        <p:strVal val="visible"/>
                                      </p:to>
                                    </p:set>
                                    <p:animEffect transition="in" filter="fade">
                                      <p:cBhvr>
                                        <p:cTn id="84" dur="1000"/>
                                        <p:tgtEl>
                                          <p:spTgt spid="22"/>
                                        </p:tgtEl>
                                      </p:cBhvr>
                                    </p:animEffect>
                                  </p:childTnLst>
                                </p:cTn>
                              </p:par>
                              <p:par>
                                <p:cTn id="85" presetID="1" presetClass="mediacall" presetSubtype="0" fill="hold" nodeType="withEffect">
                                  <p:stCondLst>
                                    <p:cond delay="0"/>
                                  </p:stCondLst>
                                  <p:childTnLst>
                                    <p:cmd type="call" cmd="playFrom(0.0)">
                                      <p:cBhvr>
                                        <p:cTn id="86" dur="6994" fill="hold"/>
                                        <p:tgtEl>
                                          <p:spTgt spid="2"/>
                                        </p:tgtEl>
                                      </p:cBhvr>
                                    </p:cmd>
                                  </p:childTnLst>
                                </p:cTn>
                              </p:par>
                            </p:childTnLst>
                          </p:cTn>
                        </p:par>
                      </p:childTnLst>
                    </p:cTn>
                  </p:par>
                </p:childTnLst>
              </p:cTn>
              <p:nextCondLst>
                <p:cond evt="onClick" delay="0">
                  <p:tgtEl>
                    <p:spTgt spid="17"/>
                  </p:tgtEl>
                </p:cond>
              </p:nextCondLst>
            </p:seq>
            <p:seq concurrent="1" nextAc="seek">
              <p:cTn id="87" restart="whenNotActive" fill="hold" evtFilter="cancelBubble" nodeType="interactiveSeq">
                <p:stCondLst>
                  <p:cond evt="onClick" delay="0">
                    <p:tgtEl>
                      <p:spTgt spid="19"/>
                    </p:tgtEl>
                  </p:cond>
                </p:stCondLst>
                <p:endSync evt="end" delay="0">
                  <p:rtn val="all"/>
                </p:endSync>
                <p:childTnLst>
                  <p:par>
                    <p:cTn id="88" fill="hold">
                      <p:stCondLst>
                        <p:cond delay="0"/>
                      </p:stCondLst>
                      <p:childTnLst>
                        <p:par>
                          <p:cTn id="89" fill="hold">
                            <p:stCondLst>
                              <p:cond delay="0"/>
                            </p:stCondLst>
                            <p:childTnLst>
                              <p:par>
                                <p:cTn id="90" presetID="1" presetClass="emph" presetSubtype="2" fill="hold" nodeType="withEffect">
                                  <p:stCondLst>
                                    <p:cond delay="0"/>
                                  </p:stCondLst>
                                  <p:childTnLst>
                                    <p:animClr clrSpc="rgb" dir="cw">
                                      <p:cBhvr>
                                        <p:cTn id="91" dur="2000" fill="hold"/>
                                        <p:tgtEl>
                                          <p:spTgt spid="17"/>
                                        </p:tgtEl>
                                        <p:attrNameLst>
                                          <p:attrName>fillcolor</p:attrName>
                                        </p:attrNameLst>
                                      </p:cBhvr>
                                      <p:to>
                                        <a:srgbClr val="777777"/>
                                      </p:to>
                                    </p:animClr>
                                    <p:set>
                                      <p:cBhvr>
                                        <p:cTn id="92" dur="2000" fill="hold"/>
                                        <p:tgtEl>
                                          <p:spTgt spid="17"/>
                                        </p:tgtEl>
                                        <p:attrNameLst>
                                          <p:attrName>fill.type</p:attrName>
                                        </p:attrNameLst>
                                      </p:cBhvr>
                                      <p:to>
                                        <p:strVal val="solid"/>
                                      </p:to>
                                    </p:set>
                                    <p:set>
                                      <p:cBhvr>
                                        <p:cTn id="93" dur="2000" fill="hold"/>
                                        <p:tgtEl>
                                          <p:spTgt spid="17"/>
                                        </p:tgtEl>
                                        <p:attrNameLst>
                                          <p:attrName>fill.on</p:attrName>
                                        </p:attrNameLst>
                                      </p:cBhvr>
                                      <p:to>
                                        <p:strVal val="true"/>
                                      </p:to>
                                    </p:set>
                                  </p:childTnLst>
                                </p:cTn>
                              </p:par>
                              <p:par>
                                <p:cTn id="94" presetID="1" presetClass="emph" presetSubtype="2" fill="hold" nodeType="withEffect">
                                  <p:stCondLst>
                                    <p:cond delay="0"/>
                                  </p:stCondLst>
                                  <p:childTnLst>
                                    <p:animClr clrSpc="rgb" dir="cw">
                                      <p:cBhvr>
                                        <p:cTn id="95" dur="2000" fill="hold"/>
                                        <p:tgtEl>
                                          <p:spTgt spid="15"/>
                                        </p:tgtEl>
                                        <p:attrNameLst>
                                          <p:attrName>fillcolor</p:attrName>
                                        </p:attrNameLst>
                                      </p:cBhvr>
                                      <p:to>
                                        <a:srgbClr val="777777"/>
                                      </p:to>
                                    </p:animClr>
                                    <p:set>
                                      <p:cBhvr>
                                        <p:cTn id="96" dur="2000" fill="hold"/>
                                        <p:tgtEl>
                                          <p:spTgt spid="15"/>
                                        </p:tgtEl>
                                        <p:attrNameLst>
                                          <p:attrName>fill.type</p:attrName>
                                        </p:attrNameLst>
                                      </p:cBhvr>
                                      <p:to>
                                        <p:strVal val="solid"/>
                                      </p:to>
                                    </p:set>
                                    <p:set>
                                      <p:cBhvr>
                                        <p:cTn id="97" dur="2000" fill="hold"/>
                                        <p:tgtEl>
                                          <p:spTgt spid="15"/>
                                        </p:tgtEl>
                                        <p:attrNameLst>
                                          <p:attrName>fill.on</p:attrName>
                                        </p:attrNameLst>
                                      </p:cBhvr>
                                      <p:to>
                                        <p:strVal val="true"/>
                                      </p:to>
                                    </p:set>
                                  </p:childTnLst>
                                </p:cTn>
                              </p:par>
                              <p:par>
                                <p:cTn id="98" presetID="1" presetClass="emph" presetSubtype="2" fill="hold" nodeType="withEffect">
                                  <p:stCondLst>
                                    <p:cond delay="0"/>
                                  </p:stCondLst>
                                  <p:childTnLst>
                                    <p:animClr clrSpc="rgb" dir="cw">
                                      <p:cBhvr>
                                        <p:cTn id="99" dur="2000" fill="hold"/>
                                        <p:tgtEl>
                                          <p:spTgt spid="13"/>
                                        </p:tgtEl>
                                        <p:attrNameLst>
                                          <p:attrName>fillcolor</p:attrName>
                                        </p:attrNameLst>
                                      </p:cBhvr>
                                      <p:to>
                                        <a:srgbClr val="777777"/>
                                      </p:to>
                                    </p:animClr>
                                    <p:set>
                                      <p:cBhvr>
                                        <p:cTn id="100" dur="2000" fill="hold"/>
                                        <p:tgtEl>
                                          <p:spTgt spid="13"/>
                                        </p:tgtEl>
                                        <p:attrNameLst>
                                          <p:attrName>fill.type</p:attrName>
                                        </p:attrNameLst>
                                      </p:cBhvr>
                                      <p:to>
                                        <p:strVal val="solid"/>
                                      </p:to>
                                    </p:set>
                                    <p:set>
                                      <p:cBhvr>
                                        <p:cTn id="101" dur="2000" fill="hold"/>
                                        <p:tgtEl>
                                          <p:spTgt spid="13"/>
                                        </p:tgtEl>
                                        <p:attrNameLst>
                                          <p:attrName>fill.on</p:attrName>
                                        </p:attrNameLst>
                                      </p:cBhvr>
                                      <p:to>
                                        <p:strVal val="true"/>
                                      </p:to>
                                    </p:set>
                                  </p:childTnLst>
                                </p:cTn>
                              </p:par>
                              <p:par>
                                <p:cTn id="102" presetID="10" presetClass="entr" presetSubtype="0" fill="hold" nodeType="withEffect">
                                  <p:stCondLst>
                                    <p:cond delay="0"/>
                                  </p:stCondLst>
                                  <p:childTnLst>
                                    <p:set>
                                      <p:cBhvr>
                                        <p:cTn id="103" dur="1" fill="hold">
                                          <p:stCondLst>
                                            <p:cond delay="0"/>
                                          </p:stCondLst>
                                        </p:cTn>
                                        <p:tgtEl>
                                          <p:spTgt spid="34"/>
                                        </p:tgtEl>
                                        <p:attrNameLst>
                                          <p:attrName>style.visibility</p:attrName>
                                        </p:attrNameLst>
                                      </p:cBhvr>
                                      <p:to>
                                        <p:strVal val="visible"/>
                                      </p:to>
                                    </p:set>
                                    <p:animEffect transition="in" filter="fade">
                                      <p:cBhvr>
                                        <p:cTn id="104" dur="1000"/>
                                        <p:tgtEl>
                                          <p:spTgt spid="34"/>
                                        </p:tgtEl>
                                      </p:cBhvr>
                                    </p:animEffect>
                                  </p:childTnLst>
                                </p:cTn>
                              </p:par>
                              <p:par>
                                <p:cTn id="105" presetID="10" presetClass="entr" presetSubtype="0" fill="hold" grpId="2" nodeType="withEffect">
                                  <p:stCondLst>
                                    <p:cond delay="0"/>
                                  </p:stCondLst>
                                  <p:childTnLst>
                                    <p:set>
                                      <p:cBhvr>
                                        <p:cTn id="106" dur="1" fill="hold">
                                          <p:stCondLst>
                                            <p:cond delay="0"/>
                                          </p:stCondLst>
                                        </p:cTn>
                                        <p:tgtEl>
                                          <p:spTgt spid="22"/>
                                        </p:tgtEl>
                                        <p:attrNameLst>
                                          <p:attrName>style.visibility</p:attrName>
                                        </p:attrNameLst>
                                      </p:cBhvr>
                                      <p:to>
                                        <p:strVal val="visible"/>
                                      </p:to>
                                    </p:set>
                                    <p:animEffect transition="in" filter="fade">
                                      <p:cBhvr>
                                        <p:cTn id="107" dur="1000"/>
                                        <p:tgtEl>
                                          <p:spTgt spid="22"/>
                                        </p:tgtEl>
                                      </p:cBhvr>
                                    </p:animEffect>
                                  </p:childTnLst>
                                </p:cTn>
                              </p:par>
                              <p:par>
                                <p:cTn id="108" presetID="1" presetClass="mediacall" presetSubtype="0" fill="hold" nodeType="withEffect">
                                  <p:stCondLst>
                                    <p:cond delay="0"/>
                                  </p:stCondLst>
                                  <p:childTnLst>
                                    <p:cmd type="call" cmd="playFrom(0.0)">
                                      <p:cBhvr>
                                        <p:cTn id="109" dur="6994" fill="hold"/>
                                        <p:tgtEl>
                                          <p:spTgt spid="2"/>
                                        </p:tgtEl>
                                      </p:cBhvr>
                                    </p:cmd>
                                  </p:childTnLst>
                                </p:cTn>
                              </p:par>
                            </p:childTnLst>
                          </p:cTn>
                        </p:par>
                      </p:childTnLst>
                    </p:cTn>
                  </p:par>
                </p:childTnLst>
              </p:cTn>
              <p:nextCondLst>
                <p:cond evt="onClick" delay="0">
                  <p:tgtEl>
                    <p:spTgt spid="19"/>
                  </p:tgtEl>
                </p:cond>
              </p:nextCondLst>
            </p:seq>
            <p:audio>
              <p:cMediaNode vol="80000" showWhenStopped="0">
                <p:cTn id="110" fill="hold" display="0">
                  <p:stCondLst>
                    <p:cond delay="indefinite"/>
                  </p:stCondLst>
                  <p:endCondLst>
                    <p:cond evt="onStopAudio" delay="0">
                      <p:tgtEl>
                        <p:sldTgt/>
                      </p:tgtEl>
                    </p:cond>
                  </p:endCondLst>
                </p:cTn>
                <p:tgtEl>
                  <p:spTgt spid="2"/>
                </p:tgtEl>
              </p:cMediaNode>
            </p:audio>
          </p:childTnLst>
        </p:cTn>
      </p:par>
    </p:tnLst>
    <p:bldLst>
      <p:bldP spid="13" grpId="0" animBg="1"/>
      <p:bldP spid="15" grpId="0" animBg="1"/>
      <p:bldP spid="17" grpId="0" animBg="1"/>
      <p:bldP spid="19" grpId="0" animBg="1"/>
      <p:bldP spid="32" grpId="0"/>
      <p:bldP spid="22" grpId="0"/>
      <p:bldP spid="22" grpId="1"/>
      <p:bldP spid="22" grpId="2"/>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3000" b="-13000"/>
          </a:stretch>
        </a:blipFill>
        <a:effectLst/>
      </p:bgPr>
    </p:bg>
    <p:spTree>
      <p:nvGrpSpPr>
        <p:cNvPr id="1" name=""/>
        <p:cNvGrpSpPr/>
        <p:nvPr/>
      </p:nvGrpSpPr>
      <p:grpSpPr>
        <a:xfrm>
          <a:off x="0" y="0"/>
          <a:ext cx="0" cy="0"/>
          <a:chOff x="0" y="0"/>
          <a:chExt cx="0" cy="0"/>
        </a:xfrm>
      </p:grpSpPr>
      <p:sp>
        <p:nvSpPr>
          <p:cNvPr id="10" name="Cloud Callout 9"/>
          <p:cNvSpPr/>
          <p:nvPr/>
        </p:nvSpPr>
        <p:spPr>
          <a:xfrm>
            <a:off x="1524000" y="5466"/>
            <a:ext cx="9144000" cy="1714512"/>
          </a:xfrm>
          <a:prstGeom prst="cloudCallout">
            <a:avLst>
              <a:gd name="adj1" fmla="val 31321"/>
              <a:gd name="adj2" fmla="val 110910"/>
            </a:avLst>
          </a:prstGeom>
          <a:solidFill>
            <a:srgbClr val="CC706E"/>
          </a:solidFill>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white"/>
                </a:solidFill>
                <a:effectLst/>
                <a:uLnTx/>
                <a:uFillTx/>
                <a:latin typeface="+mj-lt"/>
                <a:ea typeface="+mn-ea"/>
                <a:cs typeface="+mn-cs"/>
              </a:rPr>
              <a:t>Câu 2: </a:t>
            </a:r>
            <a:r>
              <a:rPr kumimoji="0" lang="en-US" sz="2800" b="1" i="0" u="none" strike="noStrike" kern="1200" cap="none" spc="0" normalizeH="0" baseline="0" noProof="0">
                <a:ln>
                  <a:noFill/>
                </a:ln>
                <a:solidFill>
                  <a:prstClr val="white"/>
                </a:solidFill>
                <a:effectLst/>
                <a:uLnTx/>
                <a:uFillTx/>
                <a:latin typeface="+mj-lt"/>
                <a:ea typeface="+mn-ea"/>
                <a:cs typeface="+mn-cs"/>
              </a:rPr>
              <a:t>Sử</a:t>
            </a:r>
            <a:r>
              <a:rPr kumimoji="0" lang="en-US" sz="2800" b="1" i="0" u="none" strike="noStrike" kern="1200" cap="none" spc="0" normalizeH="0" noProof="0">
                <a:ln>
                  <a:noFill/>
                </a:ln>
                <a:solidFill>
                  <a:prstClr val="white"/>
                </a:solidFill>
                <a:effectLst/>
                <a:uLnTx/>
                <a:uFillTx/>
                <a:latin typeface="+mj-lt"/>
                <a:ea typeface="+mn-ea"/>
                <a:cs typeface="+mn-cs"/>
              </a:rPr>
              <a:t> dụng phần mềm mô phỏng giúp em điều gì?</a:t>
            </a:r>
            <a:endParaRPr kumimoji="0" lang="vi-VN" sz="2800" b="1" i="0" u="none" strike="noStrike" kern="1200" cap="none" spc="0" normalizeH="0" baseline="0" noProof="0" dirty="0">
              <a:ln>
                <a:noFill/>
              </a:ln>
              <a:solidFill>
                <a:prstClr val="white"/>
              </a:solidFill>
              <a:effectLst/>
              <a:uLnTx/>
              <a:uFillTx/>
              <a:latin typeface="+mj-lt"/>
              <a:ea typeface="+mn-ea"/>
              <a:cs typeface="+mn-cs"/>
            </a:endParaRPr>
          </a:p>
        </p:txBody>
      </p:sp>
      <p:sp>
        <p:nvSpPr>
          <p:cNvPr id="13" name="Hexagon 12"/>
          <p:cNvSpPr/>
          <p:nvPr/>
        </p:nvSpPr>
        <p:spPr>
          <a:xfrm>
            <a:off x="2553334" y="4412868"/>
            <a:ext cx="5266080" cy="571504"/>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a:ln>
                  <a:noFill/>
                </a:ln>
                <a:solidFill>
                  <a:prstClr val="white"/>
                </a:solidFill>
                <a:effectLst/>
                <a:uLnTx/>
                <a:uFillTx/>
                <a:latin typeface="+mj-lt"/>
                <a:ea typeface="+mn-ea"/>
                <a:cs typeface="+mn-cs"/>
              </a:rPr>
              <a:t>B. </a:t>
            </a:r>
            <a:r>
              <a:rPr kumimoji="0" lang="en-US" sz="2600" b="1" i="0" u="none" strike="noStrike" kern="1200" cap="none" spc="0" normalizeH="0" baseline="0" noProof="0">
                <a:ln>
                  <a:noFill/>
                </a:ln>
                <a:solidFill>
                  <a:prstClr val="white"/>
                </a:solidFill>
                <a:effectLst/>
                <a:uLnTx/>
                <a:uFillTx/>
                <a:latin typeface="+mj-lt"/>
                <a:ea typeface="+mn-ea"/>
                <a:cs typeface="+mn-cs"/>
              </a:rPr>
              <a:t>Thực</a:t>
            </a:r>
            <a:r>
              <a:rPr kumimoji="0" lang="en-US" sz="2600" b="1" i="0" u="none" strike="noStrike" kern="1200" cap="none" spc="0" normalizeH="0" noProof="0">
                <a:ln>
                  <a:noFill/>
                </a:ln>
                <a:solidFill>
                  <a:prstClr val="white"/>
                </a:solidFill>
                <a:effectLst/>
                <a:uLnTx/>
                <a:uFillTx/>
                <a:latin typeface="+mj-lt"/>
                <a:ea typeface="+mn-ea"/>
                <a:cs typeface="+mn-cs"/>
              </a:rPr>
              <a:t> hành nhanh hơn</a:t>
            </a:r>
            <a:endParaRPr kumimoji="0" lang="vi-VN" sz="2600" b="1" i="0" u="none" strike="noStrike" kern="1200" cap="none" spc="0" normalizeH="0" baseline="0" noProof="0" dirty="0">
              <a:ln>
                <a:noFill/>
              </a:ln>
              <a:solidFill>
                <a:prstClr val="white"/>
              </a:solidFill>
              <a:effectLst/>
              <a:uLnTx/>
              <a:uFillTx/>
              <a:latin typeface="+mj-lt"/>
              <a:ea typeface="+mn-ea"/>
              <a:cs typeface="+mn-cs"/>
            </a:endParaRPr>
          </a:p>
        </p:txBody>
      </p:sp>
      <p:sp>
        <p:nvSpPr>
          <p:cNvPr id="15" name="Hexagon 14"/>
          <p:cNvSpPr/>
          <p:nvPr/>
        </p:nvSpPr>
        <p:spPr>
          <a:xfrm>
            <a:off x="2505352" y="3500438"/>
            <a:ext cx="5266080" cy="571504"/>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a:ln>
                  <a:noFill/>
                </a:ln>
                <a:solidFill>
                  <a:prstClr val="white"/>
                </a:solidFill>
                <a:effectLst/>
                <a:uLnTx/>
                <a:uFillTx/>
                <a:latin typeface="+mj-lt"/>
              </a:rPr>
              <a:t>A. </a:t>
            </a:r>
            <a:r>
              <a:rPr lang="en-US" sz="2600" b="1">
                <a:solidFill>
                  <a:prstClr val="white"/>
                </a:solidFill>
                <a:latin typeface="+mj-lt"/>
              </a:rPr>
              <a:t>Giỏi lập trình hơn</a:t>
            </a:r>
            <a:endParaRPr kumimoji="0" lang="vi-VN" sz="2600" b="1" i="0" u="none" strike="noStrike" kern="1200" cap="none" spc="0" normalizeH="0" baseline="0" noProof="0" dirty="0">
              <a:ln>
                <a:noFill/>
              </a:ln>
              <a:solidFill>
                <a:prstClr val="white"/>
              </a:solidFill>
              <a:effectLst/>
              <a:uLnTx/>
              <a:uFillTx/>
              <a:latin typeface="+mj-lt"/>
            </a:endParaRPr>
          </a:p>
        </p:txBody>
      </p:sp>
      <p:sp>
        <p:nvSpPr>
          <p:cNvPr id="17" name="Hexagon 16"/>
          <p:cNvSpPr/>
          <p:nvPr/>
        </p:nvSpPr>
        <p:spPr>
          <a:xfrm>
            <a:off x="2559111" y="5310314"/>
            <a:ext cx="5293118" cy="571504"/>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6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C. An toàn</a:t>
            </a:r>
            <a:r>
              <a:rPr lang="it-IT" sz="2600" b="1">
                <a:solidFill>
                  <a:prstClr val="white"/>
                </a:solidFill>
                <a:latin typeface="Times New Roman" panose="02020603050405020304" pitchFamily="18" charset="0"/>
                <a:cs typeface="Times New Roman" panose="02020603050405020304" pitchFamily="18" charset="0"/>
              </a:rPr>
              <a:t>, </a:t>
            </a:r>
            <a:r>
              <a:rPr kumimoji="0" lang="it-IT" sz="2600" b="1" i="0" u="none" strike="noStrike" kern="1200" cap="none" spc="0" normalizeH="0" noProof="0">
                <a:ln>
                  <a:noFill/>
                </a:ln>
                <a:solidFill>
                  <a:prstClr val="white"/>
                </a:solidFill>
                <a:effectLst/>
                <a:uLnTx/>
                <a:uFillTx/>
                <a:latin typeface="Times New Roman" panose="02020603050405020304" pitchFamily="18" charset="0"/>
                <a:cs typeface="Times New Roman" panose="02020603050405020304" pitchFamily="18" charset="0"/>
              </a:rPr>
              <a:t>tiết kiệm chi phí</a:t>
            </a:r>
            <a:endParaRPr kumimoji="0" lang="vi-VN" sz="26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9" name="Hexagon 18"/>
          <p:cNvSpPr/>
          <p:nvPr/>
        </p:nvSpPr>
        <p:spPr>
          <a:xfrm>
            <a:off x="2526296" y="6199892"/>
            <a:ext cx="5293118" cy="571504"/>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a:ln>
                  <a:noFill/>
                </a:ln>
                <a:solidFill>
                  <a:prstClr val="white"/>
                </a:solidFill>
                <a:effectLst/>
                <a:uLnTx/>
                <a:uFillTx/>
                <a:latin typeface="+mj-lt"/>
                <a:ea typeface="+mn-ea"/>
                <a:cs typeface="+mn-cs"/>
              </a:rPr>
              <a:t>D. </a:t>
            </a:r>
            <a:r>
              <a:rPr kumimoji="0" lang="en-US" sz="2600" b="1" i="0" u="none" strike="noStrike" kern="1200" cap="none" spc="0" normalizeH="0" baseline="0" noProof="0">
                <a:ln>
                  <a:noFill/>
                </a:ln>
                <a:solidFill>
                  <a:prstClr val="white"/>
                </a:solidFill>
                <a:effectLst/>
                <a:uLnTx/>
                <a:uFillTx/>
                <a:latin typeface="+mj-lt"/>
                <a:ea typeface="+mn-ea"/>
                <a:cs typeface="+mn-cs"/>
              </a:rPr>
              <a:t>Nhìn</a:t>
            </a:r>
            <a:r>
              <a:rPr kumimoji="0" lang="en-US" sz="2600" b="1" i="0" u="none" strike="noStrike" kern="1200" cap="none" spc="0" normalizeH="0" noProof="0">
                <a:ln>
                  <a:noFill/>
                </a:ln>
                <a:solidFill>
                  <a:prstClr val="white"/>
                </a:solidFill>
                <a:effectLst/>
                <a:uLnTx/>
                <a:uFillTx/>
                <a:latin typeface="+mj-lt"/>
                <a:ea typeface="+mn-ea"/>
                <a:cs typeface="+mn-cs"/>
              </a:rPr>
              <a:t> rõ vấn đề hơn</a:t>
            </a:r>
            <a:endParaRPr kumimoji="0" lang="vi-VN" sz="2600" b="1" i="0" u="none" strike="noStrike" kern="1200" cap="none" spc="0" normalizeH="0" baseline="0" noProof="0" dirty="0">
              <a:ln>
                <a:noFill/>
              </a:ln>
              <a:solidFill>
                <a:prstClr val="white"/>
              </a:solidFill>
              <a:effectLst/>
              <a:uLnTx/>
              <a:uFillTx/>
              <a:latin typeface="+mj-lt"/>
              <a:ea typeface="+mn-ea"/>
              <a:cs typeface="+mn-cs"/>
            </a:endParaRPr>
          </a:p>
        </p:txBody>
      </p:sp>
      <p:sp>
        <p:nvSpPr>
          <p:cNvPr id="32" name="TextBox 31"/>
          <p:cNvSpPr txBox="1"/>
          <p:nvPr/>
        </p:nvSpPr>
        <p:spPr>
          <a:xfrm rot="19938490">
            <a:off x="-84656" y="2246163"/>
            <a:ext cx="184775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Yeah, </a:t>
            </a:r>
            <a:r>
              <a:rPr kumimoji="0" lang="en-US" sz="2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a:ea typeface="+mn-ea"/>
                <a:cs typeface="+mn-cs"/>
              </a:rPr>
              <a:t>Đúng</a:t>
            </a: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 </a:t>
            </a:r>
            <a:r>
              <a:rPr kumimoji="0" lang="en-US" sz="2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a:ea typeface="+mn-ea"/>
                <a:cs typeface="+mn-cs"/>
              </a:rPr>
              <a:t>rồi</a:t>
            </a: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a:ea typeface="+mn-ea"/>
                <a:cs typeface="+mn-cs"/>
              </a:rPr>
              <a:t>bạn</a:t>
            </a: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 </a:t>
            </a:r>
            <a:r>
              <a:rPr kumimoji="0" lang="en-US" sz="2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a:ea typeface="+mn-ea"/>
                <a:cs typeface="+mn-cs"/>
              </a:rPr>
              <a:t>giỏi</a:t>
            </a: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 </a:t>
            </a:r>
            <a:r>
              <a:rPr kumimoji="0" lang="en-US" sz="2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a:ea typeface="+mn-ea"/>
                <a:cs typeface="+mn-cs"/>
              </a:rPr>
              <a:t>quá</a:t>
            </a: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a:t>
            </a:r>
            <a:endParaRPr kumimoji="0" lang="vi-VN"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22" name="TextBox 21"/>
          <p:cNvSpPr txBox="1"/>
          <p:nvPr/>
        </p:nvSpPr>
        <p:spPr>
          <a:xfrm>
            <a:off x="166678" y="4412868"/>
            <a:ext cx="271464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alibri"/>
                <a:ea typeface="+mn-ea"/>
                <a:cs typeface="+mn-cs"/>
              </a:rPr>
              <a:t>Ồ, </a:t>
            </a:r>
            <a:r>
              <a:rPr kumimoji="0" lang="en-US" sz="2000" b="1" i="0" u="none" strike="noStrike" kern="1200" cap="none" spc="0" normalizeH="0" baseline="0" noProof="0" dirty="0" err="1">
                <a:ln>
                  <a:noFill/>
                </a:ln>
                <a:solidFill>
                  <a:srgbClr val="C00000"/>
                </a:solidFill>
                <a:effectLst/>
                <a:uLnTx/>
                <a:uFillTx/>
                <a:latin typeface="Calibri"/>
                <a:ea typeface="+mn-ea"/>
                <a:cs typeface="+mn-cs"/>
              </a:rPr>
              <a:t>tiếc</a:t>
            </a:r>
            <a:r>
              <a:rPr kumimoji="0" lang="en-US" sz="2000" b="1" i="0" u="none" strike="noStrike" kern="1200" cap="none" spc="0" normalizeH="0" baseline="0" noProof="0" dirty="0">
                <a:ln>
                  <a:noFill/>
                </a:ln>
                <a:solidFill>
                  <a:srgbClr val="C00000"/>
                </a:solidFill>
                <a:effectLst/>
                <a:uLnTx/>
                <a:uFillTx/>
                <a:latin typeface="Calibri"/>
                <a:ea typeface="+mn-ea"/>
                <a:cs typeface="+mn-cs"/>
              </a:rPr>
              <a:t> </a:t>
            </a:r>
            <a:r>
              <a:rPr kumimoji="0" lang="en-US" sz="2000" b="1" i="0" u="none" strike="noStrike" kern="1200" cap="none" spc="0" normalizeH="0" baseline="0" noProof="0" dirty="0" err="1">
                <a:ln>
                  <a:noFill/>
                </a:ln>
                <a:solidFill>
                  <a:srgbClr val="C00000"/>
                </a:solidFill>
                <a:effectLst/>
                <a:uLnTx/>
                <a:uFillTx/>
                <a:latin typeface="Calibri"/>
                <a:ea typeface="+mn-ea"/>
                <a:cs typeface="+mn-cs"/>
              </a:rPr>
              <a:t>quá</a:t>
            </a:r>
            <a:r>
              <a:rPr kumimoji="0" lang="en-US" sz="2000" b="1" i="0" u="none" strike="noStrike" kern="1200" cap="none" spc="0" normalizeH="0" baseline="0" noProof="0" dirty="0">
                <a:ln>
                  <a:noFill/>
                </a:ln>
                <a:solidFill>
                  <a:srgbClr val="C00000"/>
                </a:solidFill>
                <a:effectLst/>
                <a:uLnTx/>
                <a:uFillTx/>
                <a:latin typeface="Calibri"/>
                <a:ea typeface="+mn-ea"/>
                <a:cs typeface="+mn-cs"/>
              </a:rPr>
              <a:t>, </a:t>
            </a:r>
            <a:r>
              <a:rPr kumimoji="0" lang="en-US" sz="2000" b="1" i="0" u="none" strike="noStrike" kern="1200" cap="none" spc="0" normalizeH="0" baseline="0" noProof="0" dirty="0" err="1">
                <a:ln>
                  <a:noFill/>
                </a:ln>
                <a:solidFill>
                  <a:srgbClr val="C00000"/>
                </a:solidFill>
                <a:effectLst/>
                <a:uLnTx/>
                <a:uFillTx/>
                <a:latin typeface="Calibri"/>
                <a:ea typeface="+mn-ea"/>
                <a:cs typeface="+mn-cs"/>
              </a:rPr>
              <a:t>sai</a:t>
            </a:r>
            <a:r>
              <a:rPr kumimoji="0" lang="en-US" sz="2000" b="1" i="0" u="none" strike="noStrike" kern="1200" cap="none" spc="0" normalizeH="0" baseline="0" noProof="0" dirty="0">
                <a:ln>
                  <a:noFill/>
                </a:ln>
                <a:solidFill>
                  <a:srgbClr val="C00000"/>
                </a:solidFill>
                <a:effectLst/>
                <a:uLnTx/>
                <a:uFillTx/>
                <a:latin typeface="Calibri"/>
                <a:ea typeface="+mn-ea"/>
                <a:cs typeface="+mn-cs"/>
              </a:rPr>
              <a:t> </a:t>
            </a:r>
            <a:r>
              <a:rPr kumimoji="0" lang="en-US" sz="2000" b="1" i="0" u="none" strike="noStrike" kern="1200" cap="none" spc="0" normalizeH="0" baseline="0" noProof="0" dirty="0" err="1">
                <a:ln>
                  <a:noFill/>
                </a:ln>
                <a:solidFill>
                  <a:srgbClr val="C00000"/>
                </a:solidFill>
                <a:effectLst/>
                <a:uLnTx/>
                <a:uFillTx/>
                <a:latin typeface="Calibri"/>
                <a:ea typeface="+mn-ea"/>
                <a:cs typeface="+mn-cs"/>
              </a:rPr>
              <a:t>mất</a:t>
            </a:r>
            <a:r>
              <a:rPr kumimoji="0" lang="en-US" sz="2000" b="1" i="0" u="none" strike="noStrike" kern="1200" cap="none" spc="0" normalizeH="0" baseline="0" noProof="0" dirty="0">
                <a:ln>
                  <a:noFill/>
                </a:ln>
                <a:solidFill>
                  <a:srgbClr val="C00000"/>
                </a:solidFill>
                <a:effectLst/>
                <a:uLnTx/>
                <a:uFillTx/>
                <a:latin typeface="Calibri"/>
                <a:ea typeface="+mn-ea"/>
                <a:cs typeface="+mn-cs"/>
              </a:rPr>
              <a:t> </a:t>
            </a:r>
            <a:r>
              <a:rPr kumimoji="0" lang="en-US" sz="2000" b="1" i="0" u="none" strike="noStrike" kern="1200" cap="none" spc="0" normalizeH="0" baseline="0" noProof="0" dirty="0" err="1">
                <a:ln>
                  <a:noFill/>
                </a:ln>
                <a:solidFill>
                  <a:srgbClr val="C00000"/>
                </a:solidFill>
                <a:effectLst/>
                <a:uLnTx/>
                <a:uFillTx/>
                <a:latin typeface="Calibri"/>
                <a:ea typeface="+mn-ea"/>
                <a:cs typeface="+mn-cs"/>
              </a:rPr>
              <a:t>rồi</a:t>
            </a:r>
            <a:r>
              <a:rPr kumimoji="0" lang="en-US" sz="2000" b="1" i="0" u="none" strike="noStrike" kern="1200" cap="none" spc="0" normalizeH="0" baseline="0" noProof="0" dirty="0">
                <a:ln>
                  <a:noFill/>
                </a:ln>
                <a:solidFill>
                  <a:srgbClr val="C00000"/>
                </a:solidFill>
                <a:effectLst/>
                <a:uLnTx/>
                <a:uFillTx/>
                <a:latin typeface="Calibri"/>
                <a:ea typeface="+mn-ea"/>
                <a:cs typeface="+mn-cs"/>
              </a:rPr>
              <a:t>!</a:t>
            </a:r>
            <a:endParaRPr kumimoji="0" lang="vi-VN" sz="20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33" name="Picture 32" descr="egg-2151891_960_720.png"/>
          <p:cNvPicPr>
            <a:picLocks noChangeAspect="1"/>
          </p:cNvPicPr>
          <p:nvPr/>
        </p:nvPicPr>
        <p:blipFill>
          <a:blip r:embed="rId6" cstate="print"/>
          <a:stretch>
            <a:fillRect/>
          </a:stretch>
        </p:blipFill>
        <p:spPr>
          <a:xfrm>
            <a:off x="999690" y="2857496"/>
            <a:ext cx="666000" cy="666000"/>
          </a:xfrm>
          <a:prstGeom prst="rect">
            <a:avLst/>
          </a:prstGeom>
        </p:spPr>
      </p:pic>
      <p:pic>
        <p:nvPicPr>
          <p:cNvPr id="34" name="Picture 33" descr="egg-2151896__340.png"/>
          <p:cNvPicPr>
            <a:picLocks noChangeAspect="1"/>
          </p:cNvPicPr>
          <p:nvPr/>
        </p:nvPicPr>
        <p:blipFill>
          <a:blip r:embed="rId7" cstate="print">
            <a:clrChange>
              <a:clrFrom>
                <a:srgbClr val="000000">
                  <a:alpha val="0"/>
                </a:srgbClr>
              </a:clrFrom>
              <a:clrTo>
                <a:srgbClr val="000000">
                  <a:alpha val="0"/>
                </a:srgbClr>
              </a:clrTo>
            </a:clrChange>
          </a:blip>
          <a:stretch>
            <a:fillRect/>
          </a:stretch>
        </p:blipFill>
        <p:spPr>
          <a:xfrm>
            <a:off x="92075" y="3786190"/>
            <a:ext cx="666732" cy="666732"/>
          </a:xfrm>
          <a:prstGeom prst="rect">
            <a:avLst/>
          </a:prstGeom>
        </p:spPr>
      </p:pic>
      <p:pic>
        <p:nvPicPr>
          <p:cNvPr id="20" name="Picture 19" descr="ee376867b6edb2b7f8a1c93f2ceb4b12.png">
            <a:hlinkClick r:id="" action="ppaction://hlinkshowjump?jump=firstslide"/>
          </p:cNvPr>
          <p:cNvPicPr>
            <a:picLocks noChangeAspect="1"/>
          </p:cNvPicPr>
          <p:nvPr/>
        </p:nvPicPr>
        <p:blipFill>
          <a:blip r:embed="rId8" cstate="print">
            <a:clrChange>
              <a:clrFrom>
                <a:srgbClr val="000000">
                  <a:alpha val="0"/>
                </a:srgbClr>
              </a:clrFrom>
              <a:clrTo>
                <a:srgbClr val="000000">
                  <a:alpha val="0"/>
                </a:srgbClr>
              </a:clrTo>
            </a:clrChange>
          </a:blip>
          <a:stretch>
            <a:fillRect/>
          </a:stretch>
        </p:blipFill>
        <p:spPr>
          <a:xfrm>
            <a:off x="8134076" y="6215082"/>
            <a:ext cx="756026" cy="756026"/>
          </a:xfrm>
          <a:prstGeom prst="rect">
            <a:avLst/>
          </a:prstGeom>
        </p:spPr>
      </p:pic>
      <p:pic>
        <p:nvPicPr>
          <p:cNvPr id="21" name="Picture 20" descr="images (3).jpg">
            <a:hlinkClick r:id="" action="ppaction://hlinkshowjump?jump=nextslide"/>
          </p:cNvPr>
          <p:cNvPicPr>
            <a:picLocks noChangeAspect="1"/>
          </p:cNvPicPr>
          <p:nvPr/>
        </p:nvPicPr>
        <p:blipFill>
          <a:blip r:embed="rId9">
            <a:clrChange>
              <a:clrFrom>
                <a:srgbClr val="FFFFFF"/>
              </a:clrFrom>
              <a:clrTo>
                <a:srgbClr val="FFFFFF">
                  <a:alpha val="0"/>
                </a:srgbClr>
              </a:clrTo>
            </a:clrChange>
          </a:blip>
          <a:srcRect l="50000" r="-1" b="46667"/>
          <a:stretch>
            <a:fillRect/>
          </a:stretch>
        </p:blipFill>
        <p:spPr>
          <a:xfrm>
            <a:off x="10152349" y="6381126"/>
            <a:ext cx="481967" cy="514098"/>
          </a:xfrm>
          <a:prstGeom prst="rect">
            <a:avLst/>
          </a:prstGeom>
        </p:spPr>
      </p:pic>
      <p:pic>
        <p:nvPicPr>
          <p:cNvPr id="23" name="Picture 22" descr="images (7).jpg"/>
          <p:cNvPicPr>
            <a:picLocks noChangeAspect="1"/>
          </p:cNvPicPr>
          <p:nvPr/>
        </p:nvPicPr>
        <p:blipFill>
          <a:blip r:embed="rId10">
            <a:clrChange>
              <a:clrFrom>
                <a:srgbClr val="FFFFFF"/>
              </a:clrFrom>
              <a:clrTo>
                <a:srgbClr val="FFFFFF">
                  <a:alpha val="0"/>
                </a:srgbClr>
              </a:clrTo>
            </a:clrChange>
          </a:blip>
          <a:stretch>
            <a:fillRect/>
          </a:stretch>
        </p:blipFill>
        <p:spPr>
          <a:xfrm>
            <a:off x="9414555" y="6373921"/>
            <a:ext cx="665303" cy="665303"/>
          </a:xfrm>
          <a:prstGeom prst="rect">
            <a:avLst/>
          </a:prstGeom>
        </p:spPr>
      </p:pic>
      <p:pic>
        <p:nvPicPr>
          <p:cNvPr id="28" name="Picture 27" descr="images (3).jpg">
            <a:hlinkClick r:id="" action="ppaction://hlinkshowjump?jump=previousslide"/>
          </p:cNvPr>
          <p:cNvPicPr>
            <a:picLocks noChangeAspect="1"/>
          </p:cNvPicPr>
          <p:nvPr/>
        </p:nvPicPr>
        <p:blipFill>
          <a:blip r:embed="rId9">
            <a:clrChange>
              <a:clrFrom>
                <a:srgbClr val="FFFFFF"/>
              </a:clrFrom>
              <a:clrTo>
                <a:srgbClr val="FFFFFF">
                  <a:alpha val="0"/>
                </a:srgbClr>
              </a:clrTo>
            </a:clrChange>
          </a:blip>
          <a:srcRect r="49999" b="50000"/>
          <a:stretch>
            <a:fillRect/>
          </a:stretch>
        </p:blipFill>
        <p:spPr>
          <a:xfrm>
            <a:off x="8847882" y="6357970"/>
            <a:ext cx="514098" cy="514098"/>
          </a:xfrm>
          <a:prstGeom prst="rect">
            <a:avLst/>
          </a:prstGeom>
        </p:spPr>
      </p:pic>
      <p:pic>
        <p:nvPicPr>
          <p:cNvPr id="2" name="Am-thanh-that-vong-www_tiengdong_com">
            <a:hlinkClick r:id="" action="ppaction://media"/>
            <a:extLst>
              <a:ext uri="{FF2B5EF4-FFF2-40B4-BE49-F238E27FC236}">
                <a16:creationId xmlns:a16="http://schemas.microsoft.com/office/drawing/2014/main" id="{A23A2B5A-4912-9ACF-C8FD-907B7A6C6EB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2075" y="92075"/>
            <a:ext cx="487363" cy="487363"/>
          </a:xfrm>
          <a:prstGeom prst="rect">
            <a:avLst/>
          </a:prstGeom>
        </p:spPr>
      </p:pic>
    </p:spTree>
    <p:extLst>
      <p:ext uri="{BB962C8B-B14F-4D97-AF65-F5344CB8AC3E}">
        <p14:creationId xmlns:p14="http://schemas.microsoft.com/office/powerpoint/2010/main" val="2646205657"/>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0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1000"/>
                                        <p:tgtEl>
                                          <p:spTgt spid="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withEffect">
                                  <p:stCondLst>
                                    <p:cond delay="0"/>
                                  </p:stCondLst>
                                  <p:childTnLst>
                                    <p:animClr clrSpc="rgb" dir="cw">
                                      <p:cBhvr>
                                        <p:cTn id="24" dur="2000" fill="hold"/>
                                        <p:tgtEl>
                                          <p:spTgt spid="15"/>
                                        </p:tgtEl>
                                        <p:attrNameLst>
                                          <p:attrName>fillcolor</p:attrName>
                                        </p:attrNameLst>
                                      </p:cBhvr>
                                      <p:to>
                                        <a:srgbClr val="969696"/>
                                      </p:to>
                                    </p:animClr>
                                    <p:set>
                                      <p:cBhvr>
                                        <p:cTn id="25" dur="2000" fill="hold"/>
                                        <p:tgtEl>
                                          <p:spTgt spid="15"/>
                                        </p:tgtEl>
                                        <p:attrNameLst>
                                          <p:attrName>fill.type</p:attrName>
                                        </p:attrNameLst>
                                      </p:cBhvr>
                                      <p:to>
                                        <p:strVal val="solid"/>
                                      </p:to>
                                    </p:set>
                                    <p:set>
                                      <p:cBhvr>
                                        <p:cTn id="26" dur="2000" fill="hold"/>
                                        <p:tgtEl>
                                          <p:spTgt spid="15"/>
                                        </p:tgtEl>
                                        <p:attrNameLst>
                                          <p:attrName>fill.on</p:attrName>
                                        </p:attrNameLst>
                                      </p:cBhvr>
                                      <p:to>
                                        <p:strVal val="true"/>
                                      </p:to>
                                    </p:set>
                                  </p:childTnLst>
                                </p:cTn>
                              </p:par>
                              <p:par>
                                <p:cTn id="27" presetID="1" presetClass="emph" presetSubtype="2" fill="hold" nodeType="withEffect">
                                  <p:stCondLst>
                                    <p:cond delay="0"/>
                                  </p:stCondLst>
                                  <p:childTnLst>
                                    <p:animClr clrSpc="rgb" dir="cw">
                                      <p:cBhvr>
                                        <p:cTn id="28" dur="2000" fill="hold"/>
                                        <p:tgtEl>
                                          <p:spTgt spid="17"/>
                                        </p:tgtEl>
                                        <p:attrNameLst>
                                          <p:attrName>fillcolor</p:attrName>
                                        </p:attrNameLst>
                                      </p:cBhvr>
                                      <p:to>
                                        <a:srgbClr val="969696"/>
                                      </p:to>
                                    </p:animClr>
                                    <p:set>
                                      <p:cBhvr>
                                        <p:cTn id="29" dur="2000" fill="hold"/>
                                        <p:tgtEl>
                                          <p:spTgt spid="17"/>
                                        </p:tgtEl>
                                        <p:attrNameLst>
                                          <p:attrName>fill.type</p:attrName>
                                        </p:attrNameLst>
                                      </p:cBhvr>
                                      <p:to>
                                        <p:strVal val="solid"/>
                                      </p:to>
                                    </p:set>
                                    <p:set>
                                      <p:cBhvr>
                                        <p:cTn id="30" dur="2000" fill="hold"/>
                                        <p:tgtEl>
                                          <p:spTgt spid="17"/>
                                        </p:tgtEl>
                                        <p:attrNameLst>
                                          <p:attrName>fill.on</p:attrName>
                                        </p:attrNameLst>
                                      </p:cBhvr>
                                      <p:to>
                                        <p:strVal val="true"/>
                                      </p:to>
                                    </p:set>
                                  </p:childTnLst>
                                </p:cTn>
                              </p:par>
                              <p:par>
                                <p:cTn id="31" presetID="1" presetClass="emph" presetSubtype="2" fill="hold" nodeType="withEffect">
                                  <p:stCondLst>
                                    <p:cond delay="0"/>
                                  </p:stCondLst>
                                  <p:childTnLst>
                                    <p:animClr clrSpc="rgb" dir="cw">
                                      <p:cBhvr>
                                        <p:cTn id="32" dur="2000" fill="hold"/>
                                        <p:tgtEl>
                                          <p:spTgt spid="19"/>
                                        </p:tgtEl>
                                        <p:attrNameLst>
                                          <p:attrName>fillcolor</p:attrName>
                                        </p:attrNameLst>
                                      </p:cBhvr>
                                      <p:to>
                                        <a:srgbClr val="969696"/>
                                      </p:to>
                                    </p:animClr>
                                    <p:set>
                                      <p:cBhvr>
                                        <p:cTn id="33" dur="2000" fill="hold"/>
                                        <p:tgtEl>
                                          <p:spTgt spid="19"/>
                                        </p:tgtEl>
                                        <p:attrNameLst>
                                          <p:attrName>fill.type</p:attrName>
                                        </p:attrNameLst>
                                      </p:cBhvr>
                                      <p:to>
                                        <p:strVal val="solid"/>
                                      </p:to>
                                    </p:set>
                                    <p:set>
                                      <p:cBhvr>
                                        <p:cTn id="34" dur="2000" fill="hold"/>
                                        <p:tgtEl>
                                          <p:spTgt spid="19"/>
                                        </p:tgtEl>
                                        <p:attrNameLst>
                                          <p:attrName>fill.on</p:attrName>
                                        </p:attrNameLst>
                                      </p:cBhvr>
                                      <p:to>
                                        <p:strVal val="true"/>
                                      </p:to>
                                    </p:set>
                                  </p:childTnLst>
                                </p:cTn>
                              </p:par>
                              <p:par>
                                <p:cTn id="35" presetID="10" presetClass="entr" presetSubtype="0" fill="hold" nodeType="with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fade">
                                      <p:cBhvr>
                                        <p:cTn id="37" dur="1000"/>
                                        <p:tgtEl>
                                          <p:spTgt spid="34"/>
                                        </p:tgtEl>
                                      </p:cBhvr>
                                    </p:animEffect>
                                  </p:childTnLst>
                                </p:cTn>
                              </p:par>
                              <p:par>
                                <p:cTn id="38" presetID="10" presetClass="entr" presetSubtype="0" fill="hold" grpId="1"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1000"/>
                                        <p:tgtEl>
                                          <p:spTgt spid="22"/>
                                        </p:tgtEl>
                                      </p:cBhvr>
                                    </p:animEffect>
                                  </p:childTnLst>
                                </p:cTn>
                              </p:par>
                              <p:par>
                                <p:cTn id="41" presetID="1" presetClass="mediacall" presetSubtype="0" fill="hold" nodeType="withEffect">
                                  <p:stCondLst>
                                    <p:cond delay="0"/>
                                  </p:stCondLst>
                                  <p:childTnLst>
                                    <p:cmd type="call" cmd="playFrom(0.0)">
                                      <p:cBhvr>
                                        <p:cTn id="42" dur="6994" fill="hold"/>
                                        <p:tgtEl>
                                          <p:spTgt spid="2"/>
                                        </p:tgtEl>
                                      </p:cBhvr>
                                    </p:cmd>
                                  </p:childTnLst>
                                </p:cTn>
                              </p:par>
                            </p:childTnLst>
                          </p:cTn>
                        </p:par>
                      </p:childTnLst>
                    </p:cTn>
                  </p:par>
                </p:childTnLst>
              </p:cTn>
              <p:nextCondLst>
                <p:cond evt="onClick" delay="0">
                  <p:tgtEl>
                    <p:spTgt spid="13"/>
                  </p:tgtEl>
                </p:cond>
              </p:nextCondLst>
            </p:seq>
            <p:seq concurrent="1" nextAc="seek">
              <p:cTn id="43" restart="whenNotActive" fill="hold" evtFilter="cancelBubble" nodeType="interactiveSeq">
                <p:stCondLst>
                  <p:cond evt="onClick" delay="0">
                    <p:tgtEl>
                      <p:spTgt spid="15"/>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withEffect">
                                  <p:stCondLst>
                                    <p:cond delay="0"/>
                                  </p:stCondLst>
                                  <p:childTnLst>
                                    <p:animClr clrSpc="rgb" dir="cw">
                                      <p:cBhvr>
                                        <p:cTn id="47" dur="2000" fill="hold"/>
                                        <p:tgtEl>
                                          <p:spTgt spid="13"/>
                                        </p:tgtEl>
                                        <p:attrNameLst>
                                          <p:attrName>fillcolor</p:attrName>
                                        </p:attrNameLst>
                                      </p:cBhvr>
                                      <p:to>
                                        <a:srgbClr val="777777"/>
                                      </p:to>
                                    </p:animClr>
                                    <p:set>
                                      <p:cBhvr>
                                        <p:cTn id="48" dur="2000" fill="hold"/>
                                        <p:tgtEl>
                                          <p:spTgt spid="13"/>
                                        </p:tgtEl>
                                        <p:attrNameLst>
                                          <p:attrName>fill.type</p:attrName>
                                        </p:attrNameLst>
                                      </p:cBhvr>
                                      <p:to>
                                        <p:strVal val="solid"/>
                                      </p:to>
                                    </p:set>
                                    <p:set>
                                      <p:cBhvr>
                                        <p:cTn id="49" dur="2000" fill="hold"/>
                                        <p:tgtEl>
                                          <p:spTgt spid="13"/>
                                        </p:tgtEl>
                                        <p:attrNameLst>
                                          <p:attrName>fill.on</p:attrName>
                                        </p:attrNameLst>
                                      </p:cBhvr>
                                      <p:to>
                                        <p:strVal val="true"/>
                                      </p:to>
                                    </p:set>
                                  </p:childTnLst>
                                </p:cTn>
                              </p:par>
                              <p:par>
                                <p:cTn id="50" presetID="1" presetClass="emph" presetSubtype="2" fill="hold" nodeType="withEffect">
                                  <p:stCondLst>
                                    <p:cond delay="0"/>
                                  </p:stCondLst>
                                  <p:childTnLst>
                                    <p:animClr clrSpc="rgb" dir="cw">
                                      <p:cBhvr>
                                        <p:cTn id="51" dur="2000" fill="hold"/>
                                        <p:tgtEl>
                                          <p:spTgt spid="17"/>
                                        </p:tgtEl>
                                        <p:attrNameLst>
                                          <p:attrName>fillcolor</p:attrName>
                                        </p:attrNameLst>
                                      </p:cBhvr>
                                      <p:to>
                                        <a:srgbClr val="777777"/>
                                      </p:to>
                                    </p:animClr>
                                    <p:set>
                                      <p:cBhvr>
                                        <p:cTn id="52" dur="2000" fill="hold"/>
                                        <p:tgtEl>
                                          <p:spTgt spid="17"/>
                                        </p:tgtEl>
                                        <p:attrNameLst>
                                          <p:attrName>fill.type</p:attrName>
                                        </p:attrNameLst>
                                      </p:cBhvr>
                                      <p:to>
                                        <p:strVal val="solid"/>
                                      </p:to>
                                    </p:set>
                                    <p:set>
                                      <p:cBhvr>
                                        <p:cTn id="53" dur="2000" fill="hold"/>
                                        <p:tgtEl>
                                          <p:spTgt spid="17"/>
                                        </p:tgtEl>
                                        <p:attrNameLst>
                                          <p:attrName>fill.on</p:attrName>
                                        </p:attrNameLst>
                                      </p:cBhvr>
                                      <p:to>
                                        <p:strVal val="true"/>
                                      </p:to>
                                    </p:set>
                                  </p:childTnLst>
                                </p:cTn>
                              </p:par>
                              <p:par>
                                <p:cTn id="54" presetID="1" presetClass="emph" presetSubtype="2" fill="hold" nodeType="withEffect">
                                  <p:stCondLst>
                                    <p:cond delay="0"/>
                                  </p:stCondLst>
                                  <p:childTnLst>
                                    <p:animClr clrSpc="rgb" dir="cw">
                                      <p:cBhvr>
                                        <p:cTn id="55" dur="2000" fill="hold"/>
                                        <p:tgtEl>
                                          <p:spTgt spid="19"/>
                                        </p:tgtEl>
                                        <p:attrNameLst>
                                          <p:attrName>fillcolor</p:attrName>
                                        </p:attrNameLst>
                                      </p:cBhvr>
                                      <p:to>
                                        <a:srgbClr val="777777"/>
                                      </p:to>
                                    </p:animClr>
                                    <p:set>
                                      <p:cBhvr>
                                        <p:cTn id="56" dur="2000" fill="hold"/>
                                        <p:tgtEl>
                                          <p:spTgt spid="19"/>
                                        </p:tgtEl>
                                        <p:attrNameLst>
                                          <p:attrName>fill.type</p:attrName>
                                        </p:attrNameLst>
                                      </p:cBhvr>
                                      <p:to>
                                        <p:strVal val="solid"/>
                                      </p:to>
                                    </p:set>
                                    <p:set>
                                      <p:cBhvr>
                                        <p:cTn id="57" dur="2000" fill="hold"/>
                                        <p:tgtEl>
                                          <p:spTgt spid="19"/>
                                        </p:tgtEl>
                                        <p:attrNameLst>
                                          <p:attrName>fill.on</p:attrName>
                                        </p:attrNameLst>
                                      </p:cBhvr>
                                      <p:to>
                                        <p:strVal val="true"/>
                                      </p:to>
                                    </p:set>
                                  </p:childTnLst>
                                </p:cTn>
                              </p:par>
                              <p:par>
                                <p:cTn id="58" presetID="10" presetClass="entr" presetSubtype="0" fill="hold" nodeType="withEffect">
                                  <p:stCondLst>
                                    <p:cond delay="0"/>
                                  </p:stCondLst>
                                  <p:childTnLst>
                                    <p:set>
                                      <p:cBhvr>
                                        <p:cTn id="59" dur="1" fill="hold">
                                          <p:stCondLst>
                                            <p:cond delay="0"/>
                                          </p:stCondLst>
                                        </p:cTn>
                                        <p:tgtEl>
                                          <p:spTgt spid="34"/>
                                        </p:tgtEl>
                                        <p:attrNameLst>
                                          <p:attrName>style.visibility</p:attrName>
                                        </p:attrNameLst>
                                      </p:cBhvr>
                                      <p:to>
                                        <p:strVal val="visible"/>
                                      </p:to>
                                    </p:set>
                                    <p:animEffect transition="in" filter="fade">
                                      <p:cBhvr>
                                        <p:cTn id="60" dur="1000"/>
                                        <p:tgtEl>
                                          <p:spTgt spid="34"/>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fade">
                                      <p:cBhvr>
                                        <p:cTn id="63" dur="1000"/>
                                        <p:tgtEl>
                                          <p:spTgt spid="22"/>
                                        </p:tgtEl>
                                      </p:cBhvr>
                                    </p:animEffect>
                                  </p:childTnLst>
                                </p:cTn>
                              </p:par>
                              <p:par>
                                <p:cTn id="64" presetID="1" presetClass="mediacall" presetSubtype="0" fill="hold" nodeType="withEffect">
                                  <p:stCondLst>
                                    <p:cond delay="0"/>
                                  </p:stCondLst>
                                  <p:childTnLst>
                                    <p:cmd type="call" cmd="playFrom(0.0)">
                                      <p:cBhvr>
                                        <p:cTn id="65" dur="6994" fill="hold"/>
                                        <p:tgtEl>
                                          <p:spTgt spid="2"/>
                                        </p:tgtEl>
                                      </p:cBhvr>
                                    </p:cmd>
                                  </p:childTnLst>
                                </p:cTn>
                              </p:par>
                            </p:childTnLst>
                          </p:cTn>
                        </p:par>
                      </p:childTnLst>
                    </p:cTn>
                  </p:par>
                </p:childTnLst>
              </p:cTn>
              <p:nextCondLst>
                <p:cond evt="onClick" delay="0">
                  <p:tgtEl>
                    <p:spTgt spid="15"/>
                  </p:tgtEl>
                </p:cond>
              </p:nextCondLst>
            </p:seq>
            <p:seq concurrent="1" nextAc="seek">
              <p:cTn id="66" restart="whenNotActive" fill="hold" evtFilter="cancelBubble" nodeType="interactiveSeq">
                <p:stCondLst>
                  <p:cond evt="onClick" delay="0">
                    <p:tgtEl>
                      <p:spTgt spid="17"/>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withEffect">
                                  <p:stCondLst>
                                    <p:cond delay="0"/>
                                  </p:stCondLst>
                                  <p:childTnLst>
                                    <p:animClr clrSpc="rgb" dir="cw">
                                      <p:cBhvr>
                                        <p:cTn id="70" dur="2000" fill="hold"/>
                                        <p:tgtEl>
                                          <p:spTgt spid="13"/>
                                        </p:tgtEl>
                                        <p:attrNameLst>
                                          <p:attrName>fillcolor</p:attrName>
                                        </p:attrNameLst>
                                      </p:cBhvr>
                                      <p:to>
                                        <a:srgbClr val="969696"/>
                                      </p:to>
                                    </p:animClr>
                                    <p:set>
                                      <p:cBhvr>
                                        <p:cTn id="71" dur="2000" fill="hold"/>
                                        <p:tgtEl>
                                          <p:spTgt spid="13"/>
                                        </p:tgtEl>
                                        <p:attrNameLst>
                                          <p:attrName>fill.type</p:attrName>
                                        </p:attrNameLst>
                                      </p:cBhvr>
                                      <p:to>
                                        <p:strVal val="solid"/>
                                      </p:to>
                                    </p:set>
                                    <p:set>
                                      <p:cBhvr>
                                        <p:cTn id="72" dur="2000" fill="hold"/>
                                        <p:tgtEl>
                                          <p:spTgt spid="13"/>
                                        </p:tgtEl>
                                        <p:attrNameLst>
                                          <p:attrName>fill.on</p:attrName>
                                        </p:attrNameLst>
                                      </p:cBhvr>
                                      <p:to>
                                        <p:strVal val="true"/>
                                      </p:to>
                                    </p:set>
                                  </p:childTnLst>
                                </p:cTn>
                              </p:par>
                              <p:par>
                                <p:cTn id="73" presetID="1" presetClass="emph" presetSubtype="2" fill="hold" nodeType="withEffect">
                                  <p:stCondLst>
                                    <p:cond delay="0"/>
                                  </p:stCondLst>
                                  <p:childTnLst>
                                    <p:animClr clrSpc="rgb" dir="cw">
                                      <p:cBhvr>
                                        <p:cTn id="74" dur="2000" fill="hold"/>
                                        <p:tgtEl>
                                          <p:spTgt spid="15"/>
                                        </p:tgtEl>
                                        <p:attrNameLst>
                                          <p:attrName>fillcolor</p:attrName>
                                        </p:attrNameLst>
                                      </p:cBhvr>
                                      <p:to>
                                        <a:srgbClr val="969696"/>
                                      </p:to>
                                    </p:animClr>
                                    <p:set>
                                      <p:cBhvr>
                                        <p:cTn id="75" dur="2000" fill="hold"/>
                                        <p:tgtEl>
                                          <p:spTgt spid="15"/>
                                        </p:tgtEl>
                                        <p:attrNameLst>
                                          <p:attrName>fill.type</p:attrName>
                                        </p:attrNameLst>
                                      </p:cBhvr>
                                      <p:to>
                                        <p:strVal val="solid"/>
                                      </p:to>
                                    </p:set>
                                    <p:set>
                                      <p:cBhvr>
                                        <p:cTn id="76" dur="2000" fill="hold"/>
                                        <p:tgtEl>
                                          <p:spTgt spid="15"/>
                                        </p:tgtEl>
                                        <p:attrNameLst>
                                          <p:attrName>fill.on</p:attrName>
                                        </p:attrNameLst>
                                      </p:cBhvr>
                                      <p:to>
                                        <p:strVal val="true"/>
                                      </p:to>
                                    </p:set>
                                  </p:childTnLst>
                                </p:cTn>
                              </p:par>
                              <p:par>
                                <p:cTn id="77" presetID="1" presetClass="emph" presetSubtype="2" fill="hold" nodeType="withEffect">
                                  <p:stCondLst>
                                    <p:cond delay="0"/>
                                  </p:stCondLst>
                                  <p:childTnLst>
                                    <p:animClr clrSpc="rgb" dir="cw">
                                      <p:cBhvr>
                                        <p:cTn id="78" dur="2000" fill="hold"/>
                                        <p:tgtEl>
                                          <p:spTgt spid="19"/>
                                        </p:tgtEl>
                                        <p:attrNameLst>
                                          <p:attrName>fillcolor</p:attrName>
                                        </p:attrNameLst>
                                      </p:cBhvr>
                                      <p:to>
                                        <a:srgbClr val="969696"/>
                                      </p:to>
                                    </p:animClr>
                                    <p:set>
                                      <p:cBhvr>
                                        <p:cTn id="79" dur="2000" fill="hold"/>
                                        <p:tgtEl>
                                          <p:spTgt spid="19"/>
                                        </p:tgtEl>
                                        <p:attrNameLst>
                                          <p:attrName>fill.type</p:attrName>
                                        </p:attrNameLst>
                                      </p:cBhvr>
                                      <p:to>
                                        <p:strVal val="solid"/>
                                      </p:to>
                                    </p:set>
                                    <p:set>
                                      <p:cBhvr>
                                        <p:cTn id="80" dur="2000" fill="hold"/>
                                        <p:tgtEl>
                                          <p:spTgt spid="19"/>
                                        </p:tgtEl>
                                        <p:attrNameLst>
                                          <p:attrName>fill.on</p:attrName>
                                        </p:attrNameLst>
                                      </p:cBhvr>
                                      <p:to>
                                        <p:strVal val="true"/>
                                      </p:to>
                                    </p:set>
                                  </p:childTnLst>
                                </p:cTn>
                              </p:par>
                              <p:par>
                                <p:cTn id="81" presetID="10" presetClass="entr" presetSubtype="0" fill="hold" grpId="0" nodeType="withEffect">
                                  <p:stCondLst>
                                    <p:cond delay="0"/>
                                  </p:stCondLst>
                                  <p:childTnLst>
                                    <p:set>
                                      <p:cBhvr>
                                        <p:cTn id="82" dur="1" fill="hold">
                                          <p:stCondLst>
                                            <p:cond delay="0"/>
                                          </p:stCondLst>
                                        </p:cTn>
                                        <p:tgtEl>
                                          <p:spTgt spid="32"/>
                                        </p:tgtEl>
                                        <p:attrNameLst>
                                          <p:attrName>style.visibility</p:attrName>
                                        </p:attrNameLst>
                                      </p:cBhvr>
                                      <p:to>
                                        <p:strVal val="visible"/>
                                      </p:to>
                                    </p:set>
                                    <p:animEffect transition="in" filter="fade">
                                      <p:cBhvr>
                                        <p:cTn id="83" dur="1000"/>
                                        <p:tgtEl>
                                          <p:spTgt spid="32"/>
                                        </p:tgtEl>
                                      </p:cBhvr>
                                    </p:animEffect>
                                  </p:childTnLst>
                                </p:cTn>
                              </p:par>
                              <p:par>
                                <p:cTn id="84" presetID="10" presetClass="entr" presetSubtype="0" fill="hold" nodeType="withEffect">
                                  <p:stCondLst>
                                    <p:cond delay="0"/>
                                  </p:stCondLst>
                                  <p:childTnLst>
                                    <p:set>
                                      <p:cBhvr>
                                        <p:cTn id="85" dur="1" fill="hold">
                                          <p:stCondLst>
                                            <p:cond delay="0"/>
                                          </p:stCondLst>
                                        </p:cTn>
                                        <p:tgtEl>
                                          <p:spTgt spid="33"/>
                                        </p:tgtEl>
                                        <p:attrNameLst>
                                          <p:attrName>style.visibility</p:attrName>
                                        </p:attrNameLst>
                                      </p:cBhvr>
                                      <p:to>
                                        <p:strVal val="visible"/>
                                      </p:to>
                                    </p:set>
                                    <p:animEffect transition="in" filter="fade">
                                      <p:cBhvr>
                                        <p:cTn id="86" dur="1000"/>
                                        <p:tgtEl>
                                          <p:spTgt spid="33"/>
                                        </p:tgtEl>
                                      </p:cBhvr>
                                    </p:animEffect>
                                  </p:childTnLst>
                                  <p:subTnLst>
                                    <p:audio>
                                      <p:cMediaNode>
                                        <p:cTn display="0" masterRel="sameClick">
                                          <p:stCondLst>
                                            <p:cond evt="begin" delay="0">
                                              <p:tn val="84"/>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7"/>
                  </p:tgtEl>
                </p:cond>
              </p:nextCondLst>
            </p:seq>
            <p:seq concurrent="1" nextAc="seek">
              <p:cTn id="87" restart="whenNotActive" fill="hold" evtFilter="cancelBubble" nodeType="interactiveSeq">
                <p:stCondLst>
                  <p:cond evt="onClick" delay="0">
                    <p:tgtEl>
                      <p:spTgt spid="19"/>
                    </p:tgtEl>
                  </p:cond>
                </p:stCondLst>
                <p:endSync evt="end" delay="0">
                  <p:rtn val="all"/>
                </p:endSync>
                <p:childTnLst>
                  <p:par>
                    <p:cTn id="88" fill="hold">
                      <p:stCondLst>
                        <p:cond delay="0"/>
                      </p:stCondLst>
                      <p:childTnLst>
                        <p:par>
                          <p:cTn id="89" fill="hold">
                            <p:stCondLst>
                              <p:cond delay="0"/>
                            </p:stCondLst>
                            <p:childTnLst>
                              <p:par>
                                <p:cTn id="90" presetID="1" presetClass="emph" presetSubtype="2" fill="hold" nodeType="withEffect">
                                  <p:stCondLst>
                                    <p:cond delay="0"/>
                                  </p:stCondLst>
                                  <p:childTnLst>
                                    <p:animClr clrSpc="rgb" dir="cw">
                                      <p:cBhvr>
                                        <p:cTn id="91" dur="2000" fill="hold"/>
                                        <p:tgtEl>
                                          <p:spTgt spid="17"/>
                                        </p:tgtEl>
                                        <p:attrNameLst>
                                          <p:attrName>fillcolor</p:attrName>
                                        </p:attrNameLst>
                                      </p:cBhvr>
                                      <p:to>
                                        <a:srgbClr val="777777"/>
                                      </p:to>
                                    </p:animClr>
                                    <p:set>
                                      <p:cBhvr>
                                        <p:cTn id="92" dur="2000" fill="hold"/>
                                        <p:tgtEl>
                                          <p:spTgt spid="17"/>
                                        </p:tgtEl>
                                        <p:attrNameLst>
                                          <p:attrName>fill.type</p:attrName>
                                        </p:attrNameLst>
                                      </p:cBhvr>
                                      <p:to>
                                        <p:strVal val="solid"/>
                                      </p:to>
                                    </p:set>
                                    <p:set>
                                      <p:cBhvr>
                                        <p:cTn id="93" dur="2000" fill="hold"/>
                                        <p:tgtEl>
                                          <p:spTgt spid="17"/>
                                        </p:tgtEl>
                                        <p:attrNameLst>
                                          <p:attrName>fill.on</p:attrName>
                                        </p:attrNameLst>
                                      </p:cBhvr>
                                      <p:to>
                                        <p:strVal val="true"/>
                                      </p:to>
                                    </p:set>
                                  </p:childTnLst>
                                </p:cTn>
                              </p:par>
                              <p:par>
                                <p:cTn id="94" presetID="1" presetClass="emph" presetSubtype="2" fill="hold" nodeType="withEffect">
                                  <p:stCondLst>
                                    <p:cond delay="0"/>
                                  </p:stCondLst>
                                  <p:childTnLst>
                                    <p:animClr clrSpc="rgb" dir="cw">
                                      <p:cBhvr>
                                        <p:cTn id="95" dur="2000" fill="hold"/>
                                        <p:tgtEl>
                                          <p:spTgt spid="15"/>
                                        </p:tgtEl>
                                        <p:attrNameLst>
                                          <p:attrName>fillcolor</p:attrName>
                                        </p:attrNameLst>
                                      </p:cBhvr>
                                      <p:to>
                                        <a:srgbClr val="777777"/>
                                      </p:to>
                                    </p:animClr>
                                    <p:set>
                                      <p:cBhvr>
                                        <p:cTn id="96" dur="2000" fill="hold"/>
                                        <p:tgtEl>
                                          <p:spTgt spid="15"/>
                                        </p:tgtEl>
                                        <p:attrNameLst>
                                          <p:attrName>fill.type</p:attrName>
                                        </p:attrNameLst>
                                      </p:cBhvr>
                                      <p:to>
                                        <p:strVal val="solid"/>
                                      </p:to>
                                    </p:set>
                                    <p:set>
                                      <p:cBhvr>
                                        <p:cTn id="97" dur="2000" fill="hold"/>
                                        <p:tgtEl>
                                          <p:spTgt spid="15"/>
                                        </p:tgtEl>
                                        <p:attrNameLst>
                                          <p:attrName>fill.on</p:attrName>
                                        </p:attrNameLst>
                                      </p:cBhvr>
                                      <p:to>
                                        <p:strVal val="true"/>
                                      </p:to>
                                    </p:set>
                                  </p:childTnLst>
                                </p:cTn>
                              </p:par>
                              <p:par>
                                <p:cTn id="98" presetID="1" presetClass="emph" presetSubtype="2" fill="hold" nodeType="withEffect">
                                  <p:stCondLst>
                                    <p:cond delay="0"/>
                                  </p:stCondLst>
                                  <p:childTnLst>
                                    <p:animClr clrSpc="rgb" dir="cw">
                                      <p:cBhvr>
                                        <p:cTn id="99" dur="2000" fill="hold"/>
                                        <p:tgtEl>
                                          <p:spTgt spid="13"/>
                                        </p:tgtEl>
                                        <p:attrNameLst>
                                          <p:attrName>fillcolor</p:attrName>
                                        </p:attrNameLst>
                                      </p:cBhvr>
                                      <p:to>
                                        <a:srgbClr val="777777"/>
                                      </p:to>
                                    </p:animClr>
                                    <p:set>
                                      <p:cBhvr>
                                        <p:cTn id="100" dur="2000" fill="hold"/>
                                        <p:tgtEl>
                                          <p:spTgt spid="13"/>
                                        </p:tgtEl>
                                        <p:attrNameLst>
                                          <p:attrName>fill.type</p:attrName>
                                        </p:attrNameLst>
                                      </p:cBhvr>
                                      <p:to>
                                        <p:strVal val="solid"/>
                                      </p:to>
                                    </p:set>
                                    <p:set>
                                      <p:cBhvr>
                                        <p:cTn id="101" dur="2000" fill="hold"/>
                                        <p:tgtEl>
                                          <p:spTgt spid="13"/>
                                        </p:tgtEl>
                                        <p:attrNameLst>
                                          <p:attrName>fill.on</p:attrName>
                                        </p:attrNameLst>
                                      </p:cBhvr>
                                      <p:to>
                                        <p:strVal val="true"/>
                                      </p:to>
                                    </p:set>
                                  </p:childTnLst>
                                </p:cTn>
                              </p:par>
                              <p:par>
                                <p:cTn id="102" presetID="10" presetClass="entr" presetSubtype="0" fill="hold" nodeType="withEffect">
                                  <p:stCondLst>
                                    <p:cond delay="0"/>
                                  </p:stCondLst>
                                  <p:childTnLst>
                                    <p:set>
                                      <p:cBhvr>
                                        <p:cTn id="103" dur="1" fill="hold">
                                          <p:stCondLst>
                                            <p:cond delay="0"/>
                                          </p:stCondLst>
                                        </p:cTn>
                                        <p:tgtEl>
                                          <p:spTgt spid="34"/>
                                        </p:tgtEl>
                                        <p:attrNameLst>
                                          <p:attrName>style.visibility</p:attrName>
                                        </p:attrNameLst>
                                      </p:cBhvr>
                                      <p:to>
                                        <p:strVal val="visible"/>
                                      </p:to>
                                    </p:set>
                                    <p:animEffect transition="in" filter="fade">
                                      <p:cBhvr>
                                        <p:cTn id="104" dur="1000"/>
                                        <p:tgtEl>
                                          <p:spTgt spid="34"/>
                                        </p:tgtEl>
                                      </p:cBhvr>
                                    </p:animEffect>
                                  </p:childTnLst>
                                </p:cTn>
                              </p:par>
                              <p:par>
                                <p:cTn id="105" presetID="10" presetClass="entr" presetSubtype="0" fill="hold" grpId="2" nodeType="withEffect">
                                  <p:stCondLst>
                                    <p:cond delay="0"/>
                                  </p:stCondLst>
                                  <p:childTnLst>
                                    <p:set>
                                      <p:cBhvr>
                                        <p:cTn id="106" dur="1" fill="hold">
                                          <p:stCondLst>
                                            <p:cond delay="0"/>
                                          </p:stCondLst>
                                        </p:cTn>
                                        <p:tgtEl>
                                          <p:spTgt spid="22"/>
                                        </p:tgtEl>
                                        <p:attrNameLst>
                                          <p:attrName>style.visibility</p:attrName>
                                        </p:attrNameLst>
                                      </p:cBhvr>
                                      <p:to>
                                        <p:strVal val="visible"/>
                                      </p:to>
                                    </p:set>
                                    <p:animEffect transition="in" filter="fade">
                                      <p:cBhvr>
                                        <p:cTn id="107" dur="1000"/>
                                        <p:tgtEl>
                                          <p:spTgt spid="22"/>
                                        </p:tgtEl>
                                      </p:cBhvr>
                                    </p:animEffect>
                                  </p:childTnLst>
                                </p:cTn>
                              </p:par>
                              <p:par>
                                <p:cTn id="108" presetID="1" presetClass="mediacall" presetSubtype="0" fill="hold" nodeType="withEffect">
                                  <p:stCondLst>
                                    <p:cond delay="0"/>
                                  </p:stCondLst>
                                  <p:childTnLst>
                                    <p:cmd type="call" cmd="playFrom(0.0)">
                                      <p:cBhvr>
                                        <p:cTn id="109" dur="6994" fill="hold"/>
                                        <p:tgtEl>
                                          <p:spTgt spid="2"/>
                                        </p:tgtEl>
                                      </p:cBhvr>
                                    </p:cmd>
                                  </p:childTnLst>
                                </p:cTn>
                              </p:par>
                            </p:childTnLst>
                          </p:cTn>
                        </p:par>
                      </p:childTnLst>
                    </p:cTn>
                  </p:par>
                </p:childTnLst>
              </p:cTn>
              <p:nextCondLst>
                <p:cond evt="onClick" delay="0">
                  <p:tgtEl>
                    <p:spTgt spid="19"/>
                  </p:tgtEl>
                </p:cond>
              </p:nextCondLst>
            </p:seq>
            <p:audio>
              <p:cMediaNode vol="80000" showWhenStopped="0">
                <p:cTn id="110" fill="hold" display="0">
                  <p:stCondLst>
                    <p:cond delay="indefinite"/>
                  </p:stCondLst>
                  <p:endCondLst>
                    <p:cond evt="onStopAudio" delay="0">
                      <p:tgtEl>
                        <p:sldTgt/>
                      </p:tgtEl>
                    </p:cond>
                  </p:endCondLst>
                </p:cTn>
                <p:tgtEl>
                  <p:spTgt spid="2"/>
                </p:tgtEl>
              </p:cMediaNode>
            </p:audio>
          </p:childTnLst>
        </p:cTn>
      </p:par>
    </p:tnLst>
    <p:bldLst>
      <p:bldP spid="13" grpId="0" animBg="1"/>
      <p:bldP spid="15" grpId="0" animBg="1"/>
      <p:bldP spid="17" grpId="0" animBg="1"/>
      <p:bldP spid="19" grpId="0" animBg="1"/>
      <p:bldP spid="32" grpId="0"/>
      <p:bldP spid="22" grpId="0"/>
      <p:bldP spid="22" grpId="1"/>
      <p:bldP spid="22" grpId="2"/>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3000" b="-13000"/>
          </a:stretch>
        </a:blipFill>
        <a:effectLst/>
      </p:bgPr>
    </p:bg>
    <p:spTree>
      <p:nvGrpSpPr>
        <p:cNvPr id="1" name=""/>
        <p:cNvGrpSpPr/>
        <p:nvPr/>
      </p:nvGrpSpPr>
      <p:grpSpPr>
        <a:xfrm>
          <a:off x="0" y="0"/>
          <a:ext cx="0" cy="0"/>
          <a:chOff x="0" y="0"/>
          <a:chExt cx="0" cy="0"/>
        </a:xfrm>
      </p:grpSpPr>
      <p:sp>
        <p:nvSpPr>
          <p:cNvPr id="10" name="Cloud Callout 9"/>
          <p:cNvSpPr/>
          <p:nvPr/>
        </p:nvSpPr>
        <p:spPr>
          <a:xfrm>
            <a:off x="1524000" y="5466"/>
            <a:ext cx="9144000" cy="1714512"/>
          </a:xfrm>
          <a:prstGeom prst="cloudCallout">
            <a:avLst>
              <a:gd name="adj1" fmla="val 31321"/>
              <a:gd name="adj2" fmla="val 110910"/>
            </a:avLst>
          </a:prstGeom>
          <a:solidFill>
            <a:srgbClr val="CC706E"/>
          </a:solidFill>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white"/>
                </a:solidFill>
                <a:effectLst/>
                <a:uLnTx/>
                <a:uFillTx/>
                <a:latin typeface="+mj-lt"/>
                <a:ea typeface="+mn-ea"/>
                <a:cs typeface="+mn-cs"/>
              </a:rPr>
              <a:t>Câu 3: </a:t>
            </a:r>
            <a:r>
              <a:rPr kumimoji="0" lang="en-US" sz="2800" b="1" i="0" u="none" strike="noStrike" kern="1200" cap="none" spc="0" normalizeH="0" baseline="0" noProof="0">
                <a:ln>
                  <a:noFill/>
                </a:ln>
                <a:solidFill>
                  <a:prstClr val="white"/>
                </a:solidFill>
                <a:effectLst/>
                <a:uLnTx/>
                <a:uFillTx/>
                <a:latin typeface="+mj-lt"/>
                <a:ea typeface="+mn-ea"/>
                <a:cs typeface="+mn-cs"/>
              </a:rPr>
              <a:t>Môn</a:t>
            </a:r>
            <a:r>
              <a:rPr kumimoji="0" lang="en-US" sz="2800" b="1" i="0" u="none" strike="noStrike" kern="1200" cap="none" spc="0" normalizeH="0" noProof="0">
                <a:ln>
                  <a:noFill/>
                </a:ln>
                <a:solidFill>
                  <a:prstClr val="white"/>
                </a:solidFill>
                <a:effectLst/>
                <a:uLnTx/>
                <a:uFillTx/>
                <a:latin typeface="+mj-lt"/>
                <a:ea typeface="+mn-ea"/>
                <a:cs typeface="+mn-cs"/>
              </a:rPr>
              <a:t> học nào CHƯA được mô phỏng trên phet.colorado.com</a:t>
            </a:r>
            <a:endParaRPr kumimoji="0" lang="vi-VN" sz="2800" b="1" i="0" u="none" strike="noStrike" kern="1200" cap="none" spc="0" normalizeH="0" baseline="0" noProof="0" dirty="0">
              <a:ln>
                <a:noFill/>
              </a:ln>
              <a:solidFill>
                <a:prstClr val="white"/>
              </a:solidFill>
              <a:effectLst/>
              <a:uLnTx/>
              <a:uFillTx/>
              <a:latin typeface="+mj-lt"/>
              <a:ea typeface="+mn-ea"/>
              <a:cs typeface="+mn-cs"/>
            </a:endParaRPr>
          </a:p>
        </p:txBody>
      </p:sp>
      <p:sp>
        <p:nvSpPr>
          <p:cNvPr id="13" name="Hexagon 12"/>
          <p:cNvSpPr/>
          <p:nvPr/>
        </p:nvSpPr>
        <p:spPr>
          <a:xfrm>
            <a:off x="2553334" y="4412868"/>
            <a:ext cx="3929090" cy="571504"/>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a:ln>
                  <a:noFill/>
                </a:ln>
                <a:solidFill>
                  <a:prstClr val="white"/>
                </a:solidFill>
                <a:effectLst/>
                <a:uLnTx/>
                <a:uFillTx/>
                <a:latin typeface="+mj-lt"/>
                <a:ea typeface="+mn-ea"/>
                <a:cs typeface="+mn-cs"/>
              </a:rPr>
              <a:t>B. </a:t>
            </a:r>
            <a:r>
              <a:rPr kumimoji="0" lang="en-US" sz="2600" b="1" i="0" u="none" strike="noStrike" kern="1200" cap="none" spc="0" normalizeH="0" baseline="0" noProof="0">
                <a:ln>
                  <a:noFill/>
                </a:ln>
                <a:solidFill>
                  <a:prstClr val="white"/>
                </a:solidFill>
                <a:effectLst/>
                <a:uLnTx/>
                <a:uFillTx/>
                <a:latin typeface="+mj-lt"/>
                <a:ea typeface="+mn-ea"/>
                <a:cs typeface="+mn-cs"/>
              </a:rPr>
              <a:t>Hóa</a:t>
            </a:r>
            <a:r>
              <a:rPr kumimoji="0" lang="en-US" sz="2600" b="1" i="0" u="none" strike="noStrike" kern="1200" cap="none" spc="0" normalizeH="0" noProof="0">
                <a:ln>
                  <a:noFill/>
                </a:ln>
                <a:solidFill>
                  <a:prstClr val="white"/>
                </a:solidFill>
                <a:effectLst/>
                <a:uLnTx/>
                <a:uFillTx/>
                <a:latin typeface="+mj-lt"/>
                <a:ea typeface="+mn-ea"/>
                <a:cs typeface="+mn-cs"/>
              </a:rPr>
              <a:t> học</a:t>
            </a:r>
            <a:endParaRPr kumimoji="0" lang="vi-VN" sz="2600" b="1" i="0" u="none" strike="noStrike" kern="1200" cap="none" spc="0" normalizeH="0" baseline="0" noProof="0" dirty="0">
              <a:ln>
                <a:noFill/>
              </a:ln>
              <a:solidFill>
                <a:prstClr val="white"/>
              </a:solidFill>
              <a:effectLst/>
              <a:uLnTx/>
              <a:uFillTx/>
              <a:latin typeface="+mj-lt"/>
              <a:ea typeface="+mn-ea"/>
              <a:cs typeface="+mn-cs"/>
            </a:endParaRPr>
          </a:p>
        </p:txBody>
      </p:sp>
      <p:sp>
        <p:nvSpPr>
          <p:cNvPr id="15" name="Hexagon 14"/>
          <p:cNvSpPr/>
          <p:nvPr/>
        </p:nvSpPr>
        <p:spPr>
          <a:xfrm>
            <a:off x="2505352" y="3500438"/>
            <a:ext cx="4196390" cy="571504"/>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a:ln>
                  <a:noFill/>
                </a:ln>
                <a:solidFill>
                  <a:prstClr val="white"/>
                </a:solidFill>
                <a:effectLst/>
                <a:uLnTx/>
                <a:uFillTx/>
                <a:latin typeface="+mj-lt"/>
                <a:ea typeface="+mn-ea"/>
                <a:cs typeface="+mn-cs"/>
              </a:rPr>
              <a:t>A.</a:t>
            </a:r>
            <a:r>
              <a:rPr kumimoji="0" lang="en-US" sz="2600" b="1" i="0" u="none" strike="noStrike" kern="1200" cap="none" spc="0" normalizeH="0" baseline="0" noProof="0">
                <a:ln>
                  <a:noFill/>
                </a:ln>
                <a:solidFill>
                  <a:prstClr val="white"/>
                </a:solidFill>
                <a:effectLst/>
                <a:uLnTx/>
                <a:uFillTx/>
                <a:latin typeface="+mj-lt"/>
                <a:ea typeface="+mn-ea"/>
                <a:cs typeface="+mn-cs"/>
              </a:rPr>
              <a:t> Vật</a:t>
            </a:r>
            <a:r>
              <a:rPr kumimoji="0" lang="en-US" sz="2600" b="1" i="0" u="none" strike="noStrike" kern="1200" cap="none" spc="0" normalizeH="0" noProof="0">
                <a:ln>
                  <a:noFill/>
                </a:ln>
                <a:solidFill>
                  <a:prstClr val="white"/>
                </a:solidFill>
                <a:effectLst/>
                <a:uLnTx/>
                <a:uFillTx/>
                <a:latin typeface="+mj-lt"/>
                <a:ea typeface="+mn-ea"/>
                <a:cs typeface="+mn-cs"/>
              </a:rPr>
              <a:t> lý</a:t>
            </a:r>
            <a:endParaRPr kumimoji="0" lang="vi-VN" sz="2600" b="1" i="0" u="none" strike="noStrike" kern="1200" cap="none" spc="0" normalizeH="0" baseline="0" noProof="0" dirty="0">
              <a:ln>
                <a:noFill/>
              </a:ln>
              <a:solidFill>
                <a:prstClr val="white"/>
              </a:solidFill>
              <a:effectLst/>
              <a:uLnTx/>
              <a:uFillTx/>
              <a:latin typeface="+mj-lt"/>
              <a:ea typeface="+mn-ea"/>
              <a:cs typeface="+mn-cs"/>
            </a:endParaRPr>
          </a:p>
        </p:txBody>
      </p:sp>
      <p:sp>
        <p:nvSpPr>
          <p:cNvPr id="17" name="Hexagon 16"/>
          <p:cNvSpPr/>
          <p:nvPr/>
        </p:nvSpPr>
        <p:spPr>
          <a:xfrm>
            <a:off x="2559112" y="5310314"/>
            <a:ext cx="3929090" cy="571504"/>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6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C. Toán</a:t>
            </a:r>
            <a:r>
              <a:rPr kumimoji="0" lang="it-IT" sz="2600" b="1" i="0" u="none" strike="noStrike" kern="1200" cap="none" spc="0" normalizeH="0" noProof="0">
                <a:ln>
                  <a:noFill/>
                </a:ln>
                <a:solidFill>
                  <a:prstClr val="white"/>
                </a:solidFill>
                <a:effectLst/>
                <a:uLnTx/>
                <a:uFillTx/>
                <a:latin typeface="Times New Roman" panose="02020603050405020304" pitchFamily="18" charset="0"/>
                <a:cs typeface="Times New Roman" panose="02020603050405020304" pitchFamily="18" charset="0"/>
              </a:rPr>
              <a:t> học</a:t>
            </a:r>
            <a:endParaRPr kumimoji="0" lang="vi-VN" sz="26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9" name="Hexagon 18"/>
          <p:cNvSpPr/>
          <p:nvPr/>
        </p:nvSpPr>
        <p:spPr>
          <a:xfrm>
            <a:off x="2526296" y="6199892"/>
            <a:ext cx="3929090" cy="571504"/>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a:ln>
                  <a:noFill/>
                </a:ln>
                <a:solidFill>
                  <a:prstClr val="white"/>
                </a:solidFill>
                <a:effectLst/>
                <a:uLnTx/>
                <a:uFillTx/>
                <a:latin typeface="+mj-lt"/>
                <a:ea typeface="+mn-ea"/>
                <a:cs typeface="+mn-cs"/>
              </a:rPr>
              <a:t>D. </a:t>
            </a:r>
            <a:r>
              <a:rPr kumimoji="0" lang="en-US" sz="2600" b="1" i="0" u="none" strike="noStrike" kern="1200" cap="none" spc="0" normalizeH="0" baseline="0" noProof="0">
                <a:ln>
                  <a:noFill/>
                </a:ln>
                <a:solidFill>
                  <a:prstClr val="white"/>
                </a:solidFill>
                <a:effectLst/>
                <a:uLnTx/>
                <a:uFillTx/>
                <a:latin typeface="+mj-lt"/>
                <a:ea typeface="+mn-ea"/>
                <a:cs typeface="+mn-cs"/>
              </a:rPr>
              <a:t>Tin học</a:t>
            </a:r>
            <a:endParaRPr kumimoji="0" lang="vi-VN" sz="2600" b="1" i="0" u="none" strike="noStrike" kern="1200" cap="none" spc="0" normalizeH="0" baseline="0" noProof="0" dirty="0">
              <a:ln>
                <a:noFill/>
              </a:ln>
              <a:solidFill>
                <a:prstClr val="white"/>
              </a:solidFill>
              <a:effectLst/>
              <a:uLnTx/>
              <a:uFillTx/>
              <a:latin typeface="+mj-lt"/>
              <a:ea typeface="+mn-ea"/>
              <a:cs typeface="+mn-cs"/>
            </a:endParaRPr>
          </a:p>
        </p:txBody>
      </p:sp>
      <p:sp>
        <p:nvSpPr>
          <p:cNvPr id="32" name="TextBox 31"/>
          <p:cNvSpPr txBox="1"/>
          <p:nvPr/>
        </p:nvSpPr>
        <p:spPr>
          <a:xfrm rot="19938490">
            <a:off x="-84656" y="2246163"/>
            <a:ext cx="184775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Yeah, </a:t>
            </a:r>
            <a:r>
              <a:rPr kumimoji="0" lang="en-US" sz="2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a:ea typeface="+mn-ea"/>
                <a:cs typeface="+mn-cs"/>
              </a:rPr>
              <a:t>Đúng</a:t>
            </a: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 </a:t>
            </a:r>
            <a:r>
              <a:rPr kumimoji="0" lang="en-US" sz="2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a:ea typeface="+mn-ea"/>
                <a:cs typeface="+mn-cs"/>
              </a:rPr>
              <a:t>rồi</a:t>
            </a: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a:ea typeface="+mn-ea"/>
                <a:cs typeface="+mn-cs"/>
              </a:rPr>
              <a:t>bạn</a:t>
            </a: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 </a:t>
            </a:r>
            <a:r>
              <a:rPr kumimoji="0" lang="en-US" sz="2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a:ea typeface="+mn-ea"/>
                <a:cs typeface="+mn-cs"/>
              </a:rPr>
              <a:t>giỏi</a:t>
            </a: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 </a:t>
            </a:r>
            <a:r>
              <a:rPr kumimoji="0" lang="en-US" sz="2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a:ea typeface="+mn-ea"/>
                <a:cs typeface="+mn-cs"/>
              </a:rPr>
              <a:t>quá</a:t>
            </a: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a:t>
            </a:r>
            <a:endParaRPr kumimoji="0" lang="vi-VN"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22" name="TextBox 21"/>
          <p:cNvSpPr txBox="1"/>
          <p:nvPr/>
        </p:nvSpPr>
        <p:spPr>
          <a:xfrm>
            <a:off x="166678" y="4412868"/>
            <a:ext cx="271464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alibri"/>
                <a:ea typeface="+mn-ea"/>
                <a:cs typeface="+mn-cs"/>
              </a:rPr>
              <a:t>Ồ, </a:t>
            </a:r>
            <a:r>
              <a:rPr kumimoji="0" lang="en-US" sz="2000" b="1" i="0" u="none" strike="noStrike" kern="1200" cap="none" spc="0" normalizeH="0" baseline="0" noProof="0" dirty="0" err="1">
                <a:ln>
                  <a:noFill/>
                </a:ln>
                <a:solidFill>
                  <a:srgbClr val="C00000"/>
                </a:solidFill>
                <a:effectLst/>
                <a:uLnTx/>
                <a:uFillTx/>
                <a:latin typeface="Calibri"/>
                <a:ea typeface="+mn-ea"/>
                <a:cs typeface="+mn-cs"/>
              </a:rPr>
              <a:t>tiếc</a:t>
            </a:r>
            <a:r>
              <a:rPr kumimoji="0" lang="en-US" sz="2000" b="1" i="0" u="none" strike="noStrike" kern="1200" cap="none" spc="0" normalizeH="0" baseline="0" noProof="0" dirty="0">
                <a:ln>
                  <a:noFill/>
                </a:ln>
                <a:solidFill>
                  <a:srgbClr val="C00000"/>
                </a:solidFill>
                <a:effectLst/>
                <a:uLnTx/>
                <a:uFillTx/>
                <a:latin typeface="Calibri"/>
                <a:ea typeface="+mn-ea"/>
                <a:cs typeface="+mn-cs"/>
              </a:rPr>
              <a:t> </a:t>
            </a:r>
            <a:r>
              <a:rPr kumimoji="0" lang="en-US" sz="2000" b="1" i="0" u="none" strike="noStrike" kern="1200" cap="none" spc="0" normalizeH="0" baseline="0" noProof="0" dirty="0" err="1">
                <a:ln>
                  <a:noFill/>
                </a:ln>
                <a:solidFill>
                  <a:srgbClr val="C00000"/>
                </a:solidFill>
                <a:effectLst/>
                <a:uLnTx/>
                <a:uFillTx/>
                <a:latin typeface="Calibri"/>
                <a:ea typeface="+mn-ea"/>
                <a:cs typeface="+mn-cs"/>
              </a:rPr>
              <a:t>quá</a:t>
            </a:r>
            <a:r>
              <a:rPr kumimoji="0" lang="en-US" sz="2000" b="1" i="0" u="none" strike="noStrike" kern="1200" cap="none" spc="0" normalizeH="0" baseline="0" noProof="0" dirty="0">
                <a:ln>
                  <a:noFill/>
                </a:ln>
                <a:solidFill>
                  <a:srgbClr val="C00000"/>
                </a:solidFill>
                <a:effectLst/>
                <a:uLnTx/>
                <a:uFillTx/>
                <a:latin typeface="Calibri"/>
                <a:ea typeface="+mn-ea"/>
                <a:cs typeface="+mn-cs"/>
              </a:rPr>
              <a:t>, </a:t>
            </a:r>
            <a:r>
              <a:rPr kumimoji="0" lang="en-US" sz="2000" b="1" i="0" u="none" strike="noStrike" kern="1200" cap="none" spc="0" normalizeH="0" baseline="0" noProof="0" dirty="0" err="1">
                <a:ln>
                  <a:noFill/>
                </a:ln>
                <a:solidFill>
                  <a:srgbClr val="C00000"/>
                </a:solidFill>
                <a:effectLst/>
                <a:uLnTx/>
                <a:uFillTx/>
                <a:latin typeface="Calibri"/>
                <a:ea typeface="+mn-ea"/>
                <a:cs typeface="+mn-cs"/>
              </a:rPr>
              <a:t>sai</a:t>
            </a:r>
            <a:r>
              <a:rPr kumimoji="0" lang="en-US" sz="2000" b="1" i="0" u="none" strike="noStrike" kern="1200" cap="none" spc="0" normalizeH="0" baseline="0" noProof="0" dirty="0">
                <a:ln>
                  <a:noFill/>
                </a:ln>
                <a:solidFill>
                  <a:srgbClr val="C00000"/>
                </a:solidFill>
                <a:effectLst/>
                <a:uLnTx/>
                <a:uFillTx/>
                <a:latin typeface="Calibri"/>
                <a:ea typeface="+mn-ea"/>
                <a:cs typeface="+mn-cs"/>
              </a:rPr>
              <a:t> </a:t>
            </a:r>
            <a:r>
              <a:rPr kumimoji="0" lang="en-US" sz="2000" b="1" i="0" u="none" strike="noStrike" kern="1200" cap="none" spc="0" normalizeH="0" baseline="0" noProof="0" dirty="0" err="1">
                <a:ln>
                  <a:noFill/>
                </a:ln>
                <a:solidFill>
                  <a:srgbClr val="C00000"/>
                </a:solidFill>
                <a:effectLst/>
                <a:uLnTx/>
                <a:uFillTx/>
                <a:latin typeface="Calibri"/>
                <a:ea typeface="+mn-ea"/>
                <a:cs typeface="+mn-cs"/>
              </a:rPr>
              <a:t>mất</a:t>
            </a:r>
            <a:r>
              <a:rPr kumimoji="0" lang="en-US" sz="2000" b="1" i="0" u="none" strike="noStrike" kern="1200" cap="none" spc="0" normalizeH="0" baseline="0" noProof="0" dirty="0">
                <a:ln>
                  <a:noFill/>
                </a:ln>
                <a:solidFill>
                  <a:srgbClr val="C00000"/>
                </a:solidFill>
                <a:effectLst/>
                <a:uLnTx/>
                <a:uFillTx/>
                <a:latin typeface="Calibri"/>
                <a:ea typeface="+mn-ea"/>
                <a:cs typeface="+mn-cs"/>
              </a:rPr>
              <a:t> </a:t>
            </a:r>
            <a:r>
              <a:rPr kumimoji="0" lang="en-US" sz="2000" b="1" i="0" u="none" strike="noStrike" kern="1200" cap="none" spc="0" normalizeH="0" baseline="0" noProof="0" dirty="0" err="1">
                <a:ln>
                  <a:noFill/>
                </a:ln>
                <a:solidFill>
                  <a:srgbClr val="C00000"/>
                </a:solidFill>
                <a:effectLst/>
                <a:uLnTx/>
                <a:uFillTx/>
                <a:latin typeface="Calibri"/>
                <a:ea typeface="+mn-ea"/>
                <a:cs typeface="+mn-cs"/>
              </a:rPr>
              <a:t>rồi</a:t>
            </a:r>
            <a:r>
              <a:rPr kumimoji="0" lang="en-US" sz="2000" b="1" i="0" u="none" strike="noStrike" kern="1200" cap="none" spc="0" normalizeH="0" baseline="0" noProof="0" dirty="0">
                <a:ln>
                  <a:noFill/>
                </a:ln>
                <a:solidFill>
                  <a:srgbClr val="C00000"/>
                </a:solidFill>
                <a:effectLst/>
                <a:uLnTx/>
                <a:uFillTx/>
                <a:latin typeface="Calibri"/>
                <a:ea typeface="+mn-ea"/>
                <a:cs typeface="+mn-cs"/>
              </a:rPr>
              <a:t>!</a:t>
            </a:r>
            <a:endParaRPr kumimoji="0" lang="vi-VN" sz="20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33" name="Picture 32" descr="egg-2151891_960_720.png"/>
          <p:cNvPicPr>
            <a:picLocks noChangeAspect="1"/>
          </p:cNvPicPr>
          <p:nvPr/>
        </p:nvPicPr>
        <p:blipFill>
          <a:blip r:embed="rId6" cstate="print"/>
          <a:stretch>
            <a:fillRect/>
          </a:stretch>
        </p:blipFill>
        <p:spPr>
          <a:xfrm>
            <a:off x="999690" y="2857496"/>
            <a:ext cx="666000" cy="666000"/>
          </a:xfrm>
          <a:prstGeom prst="rect">
            <a:avLst/>
          </a:prstGeom>
        </p:spPr>
      </p:pic>
      <p:pic>
        <p:nvPicPr>
          <p:cNvPr id="34" name="Picture 33" descr="egg-2151896__340.png"/>
          <p:cNvPicPr>
            <a:picLocks noChangeAspect="1"/>
          </p:cNvPicPr>
          <p:nvPr/>
        </p:nvPicPr>
        <p:blipFill>
          <a:blip r:embed="rId7" cstate="print">
            <a:clrChange>
              <a:clrFrom>
                <a:srgbClr val="000000">
                  <a:alpha val="0"/>
                </a:srgbClr>
              </a:clrFrom>
              <a:clrTo>
                <a:srgbClr val="000000">
                  <a:alpha val="0"/>
                </a:srgbClr>
              </a:clrTo>
            </a:clrChange>
          </a:blip>
          <a:stretch>
            <a:fillRect/>
          </a:stretch>
        </p:blipFill>
        <p:spPr>
          <a:xfrm>
            <a:off x="92075" y="3786190"/>
            <a:ext cx="666732" cy="666732"/>
          </a:xfrm>
          <a:prstGeom prst="rect">
            <a:avLst/>
          </a:prstGeom>
        </p:spPr>
      </p:pic>
      <p:pic>
        <p:nvPicPr>
          <p:cNvPr id="20" name="Picture 19" descr="ee376867b6edb2b7f8a1c93f2ceb4b12.png">
            <a:hlinkClick r:id="" action="ppaction://hlinkshowjump?jump=firstslide"/>
          </p:cNvPr>
          <p:cNvPicPr>
            <a:picLocks noChangeAspect="1"/>
          </p:cNvPicPr>
          <p:nvPr/>
        </p:nvPicPr>
        <p:blipFill>
          <a:blip r:embed="rId8" cstate="print">
            <a:clrChange>
              <a:clrFrom>
                <a:srgbClr val="000000">
                  <a:alpha val="0"/>
                </a:srgbClr>
              </a:clrFrom>
              <a:clrTo>
                <a:srgbClr val="000000">
                  <a:alpha val="0"/>
                </a:srgbClr>
              </a:clrTo>
            </a:clrChange>
          </a:blip>
          <a:stretch>
            <a:fillRect/>
          </a:stretch>
        </p:blipFill>
        <p:spPr>
          <a:xfrm>
            <a:off x="8134076" y="6215082"/>
            <a:ext cx="756026" cy="756026"/>
          </a:xfrm>
          <a:prstGeom prst="rect">
            <a:avLst/>
          </a:prstGeom>
        </p:spPr>
      </p:pic>
      <p:pic>
        <p:nvPicPr>
          <p:cNvPr id="21" name="Picture 20" descr="images (3).jpg">
            <a:hlinkClick r:id="" action="ppaction://hlinkshowjump?jump=nextslide"/>
          </p:cNvPr>
          <p:cNvPicPr>
            <a:picLocks noChangeAspect="1"/>
          </p:cNvPicPr>
          <p:nvPr/>
        </p:nvPicPr>
        <p:blipFill>
          <a:blip r:embed="rId9">
            <a:clrChange>
              <a:clrFrom>
                <a:srgbClr val="FFFFFF"/>
              </a:clrFrom>
              <a:clrTo>
                <a:srgbClr val="FFFFFF">
                  <a:alpha val="0"/>
                </a:srgbClr>
              </a:clrTo>
            </a:clrChange>
          </a:blip>
          <a:srcRect l="50000" r="-1" b="46667"/>
          <a:stretch>
            <a:fillRect/>
          </a:stretch>
        </p:blipFill>
        <p:spPr>
          <a:xfrm>
            <a:off x="10152349" y="6381126"/>
            <a:ext cx="481967" cy="514098"/>
          </a:xfrm>
          <a:prstGeom prst="rect">
            <a:avLst/>
          </a:prstGeom>
        </p:spPr>
      </p:pic>
      <p:pic>
        <p:nvPicPr>
          <p:cNvPr id="23" name="Picture 22" descr="images (7).jpg"/>
          <p:cNvPicPr>
            <a:picLocks noChangeAspect="1"/>
          </p:cNvPicPr>
          <p:nvPr/>
        </p:nvPicPr>
        <p:blipFill>
          <a:blip r:embed="rId10">
            <a:clrChange>
              <a:clrFrom>
                <a:srgbClr val="FFFFFF"/>
              </a:clrFrom>
              <a:clrTo>
                <a:srgbClr val="FFFFFF">
                  <a:alpha val="0"/>
                </a:srgbClr>
              </a:clrTo>
            </a:clrChange>
          </a:blip>
          <a:stretch>
            <a:fillRect/>
          </a:stretch>
        </p:blipFill>
        <p:spPr>
          <a:xfrm>
            <a:off x="9414555" y="6373921"/>
            <a:ext cx="665303" cy="665303"/>
          </a:xfrm>
          <a:prstGeom prst="rect">
            <a:avLst/>
          </a:prstGeom>
        </p:spPr>
      </p:pic>
      <p:pic>
        <p:nvPicPr>
          <p:cNvPr id="28" name="Picture 27" descr="images (3).jpg">
            <a:hlinkClick r:id="" action="ppaction://hlinkshowjump?jump=previousslide"/>
          </p:cNvPr>
          <p:cNvPicPr>
            <a:picLocks noChangeAspect="1"/>
          </p:cNvPicPr>
          <p:nvPr/>
        </p:nvPicPr>
        <p:blipFill>
          <a:blip r:embed="rId9">
            <a:clrChange>
              <a:clrFrom>
                <a:srgbClr val="FFFFFF"/>
              </a:clrFrom>
              <a:clrTo>
                <a:srgbClr val="FFFFFF">
                  <a:alpha val="0"/>
                </a:srgbClr>
              </a:clrTo>
            </a:clrChange>
          </a:blip>
          <a:srcRect r="49999" b="50000"/>
          <a:stretch>
            <a:fillRect/>
          </a:stretch>
        </p:blipFill>
        <p:spPr>
          <a:xfrm>
            <a:off x="8847882" y="6357970"/>
            <a:ext cx="514098" cy="514098"/>
          </a:xfrm>
          <a:prstGeom prst="rect">
            <a:avLst/>
          </a:prstGeom>
        </p:spPr>
      </p:pic>
      <p:pic>
        <p:nvPicPr>
          <p:cNvPr id="2" name="Am-thanh-that-vong-www_tiengdong_com">
            <a:hlinkClick r:id="" action="ppaction://media"/>
            <a:extLst>
              <a:ext uri="{FF2B5EF4-FFF2-40B4-BE49-F238E27FC236}">
                <a16:creationId xmlns:a16="http://schemas.microsoft.com/office/drawing/2014/main" id="{A23A2B5A-4912-9ACF-C8FD-907B7A6C6EB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2075" y="92075"/>
            <a:ext cx="487363" cy="487363"/>
          </a:xfrm>
          <a:prstGeom prst="rect">
            <a:avLst/>
          </a:prstGeom>
        </p:spPr>
      </p:pic>
    </p:spTree>
    <p:extLst>
      <p:ext uri="{BB962C8B-B14F-4D97-AF65-F5344CB8AC3E}">
        <p14:creationId xmlns:p14="http://schemas.microsoft.com/office/powerpoint/2010/main" val="3383356962"/>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0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1000"/>
                                        <p:tgtEl>
                                          <p:spTgt spid="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withEffect">
                                  <p:stCondLst>
                                    <p:cond delay="0"/>
                                  </p:stCondLst>
                                  <p:childTnLst>
                                    <p:animClr clrSpc="rgb" dir="cw">
                                      <p:cBhvr>
                                        <p:cTn id="24" dur="2000" fill="hold"/>
                                        <p:tgtEl>
                                          <p:spTgt spid="15"/>
                                        </p:tgtEl>
                                        <p:attrNameLst>
                                          <p:attrName>fillcolor</p:attrName>
                                        </p:attrNameLst>
                                      </p:cBhvr>
                                      <p:to>
                                        <a:srgbClr val="969696"/>
                                      </p:to>
                                    </p:animClr>
                                    <p:set>
                                      <p:cBhvr>
                                        <p:cTn id="25" dur="2000" fill="hold"/>
                                        <p:tgtEl>
                                          <p:spTgt spid="15"/>
                                        </p:tgtEl>
                                        <p:attrNameLst>
                                          <p:attrName>fill.type</p:attrName>
                                        </p:attrNameLst>
                                      </p:cBhvr>
                                      <p:to>
                                        <p:strVal val="solid"/>
                                      </p:to>
                                    </p:set>
                                    <p:set>
                                      <p:cBhvr>
                                        <p:cTn id="26" dur="2000" fill="hold"/>
                                        <p:tgtEl>
                                          <p:spTgt spid="15"/>
                                        </p:tgtEl>
                                        <p:attrNameLst>
                                          <p:attrName>fill.on</p:attrName>
                                        </p:attrNameLst>
                                      </p:cBhvr>
                                      <p:to>
                                        <p:strVal val="true"/>
                                      </p:to>
                                    </p:set>
                                  </p:childTnLst>
                                </p:cTn>
                              </p:par>
                              <p:par>
                                <p:cTn id="27" presetID="1" presetClass="emph" presetSubtype="2" fill="hold" nodeType="withEffect">
                                  <p:stCondLst>
                                    <p:cond delay="0"/>
                                  </p:stCondLst>
                                  <p:childTnLst>
                                    <p:animClr clrSpc="rgb" dir="cw">
                                      <p:cBhvr>
                                        <p:cTn id="28" dur="2000" fill="hold"/>
                                        <p:tgtEl>
                                          <p:spTgt spid="17"/>
                                        </p:tgtEl>
                                        <p:attrNameLst>
                                          <p:attrName>fillcolor</p:attrName>
                                        </p:attrNameLst>
                                      </p:cBhvr>
                                      <p:to>
                                        <a:srgbClr val="969696"/>
                                      </p:to>
                                    </p:animClr>
                                    <p:set>
                                      <p:cBhvr>
                                        <p:cTn id="29" dur="2000" fill="hold"/>
                                        <p:tgtEl>
                                          <p:spTgt spid="17"/>
                                        </p:tgtEl>
                                        <p:attrNameLst>
                                          <p:attrName>fill.type</p:attrName>
                                        </p:attrNameLst>
                                      </p:cBhvr>
                                      <p:to>
                                        <p:strVal val="solid"/>
                                      </p:to>
                                    </p:set>
                                    <p:set>
                                      <p:cBhvr>
                                        <p:cTn id="30" dur="2000" fill="hold"/>
                                        <p:tgtEl>
                                          <p:spTgt spid="17"/>
                                        </p:tgtEl>
                                        <p:attrNameLst>
                                          <p:attrName>fill.on</p:attrName>
                                        </p:attrNameLst>
                                      </p:cBhvr>
                                      <p:to>
                                        <p:strVal val="true"/>
                                      </p:to>
                                    </p:set>
                                  </p:childTnLst>
                                </p:cTn>
                              </p:par>
                              <p:par>
                                <p:cTn id="31" presetID="1" presetClass="emph" presetSubtype="2" fill="hold" nodeType="withEffect">
                                  <p:stCondLst>
                                    <p:cond delay="0"/>
                                  </p:stCondLst>
                                  <p:childTnLst>
                                    <p:animClr clrSpc="rgb" dir="cw">
                                      <p:cBhvr>
                                        <p:cTn id="32" dur="2000" fill="hold"/>
                                        <p:tgtEl>
                                          <p:spTgt spid="19"/>
                                        </p:tgtEl>
                                        <p:attrNameLst>
                                          <p:attrName>fillcolor</p:attrName>
                                        </p:attrNameLst>
                                      </p:cBhvr>
                                      <p:to>
                                        <a:srgbClr val="969696"/>
                                      </p:to>
                                    </p:animClr>
                                    <p:set>
                                      <p:cBhvr>
                                        <p:cTn id="33" dur="2000" fill="hold"/>
                                        <p:tgtEl>
                                          <p:spTgt spid="19"/>
                                        </p:tgtEl>
                                        <p:attrNameLst>
                                          <p:attrName>fill.type</p:attrName>
                                        </p:attrNameLst>
                                      </p:cBhvr>
                                      <p:to>
                                        <p:strVal val="solid"/>
                                      </p:to>
                                    </p:set>
                                    <p:set>
                                      <p:cBhvr>
                                        <p:cTn id="34" dur="2000" fill="hold"/>
                                        <p:tgtEl>
                                          <p:spTgt spid="19"/>
                                        </p:tgtEl>
                                        <p:attrNameLst>
                                          <p:attrName>fill.on</p:attrName>
                                        </p:attrNameLst>
                                      </p:cBhvr>
                                      <p:to>
                                        <p:strVal val="true"/>
                                      </p:to>
                                    </p:set>
                                  </p:childTnLst>
                                </p:cTn>
                              </p:par>
                              <p:par>
                                <p:cTn id="35" presetID="10" presetClass="entr" presetSubtype="0" fill="hold" nodeType="with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fade">
                                      <p:cBhvr>
                                        <p:cTn id="37" dur="1000"/>
                                        <p:tgtEl>
                                          <p:spTgt spid="34"/>
                                        </p:tgtEl>
                                      </p:cBhvr>
                                    </p:animEffect>
                                  </p:childTnLst>
                                </p:cTn>
                              </p:par>
                              <p:par>
                                <p:cTn id="38" presetID="1" presetClass="mediacall" presetSubtype="0" fill="hold" nodeType="withEffect">
                                  <p:stCondLst>
                                    <p:cond delay="0"/>
                                  </p:stCondLst>
                                  <p:childTnLst>
                                    <p:cmd type="call" cmd="playFrom(0.0)">
                                      <p:cBhvr>
                                        <p:cTn id="39" dur="6994" fill="hold"/>
                                        <p:tgtEl>
                                          <p:spTgt spid="2"/>
                                        </p:tgtEl>
                                      </p:cBhvr>
                                    </p:cmd>
                                  </p:childTnLst>
                                </p:cTn>
                              </p:par>
                            </p:childTnLst>
                          </p:cTn>
                        </p:par>
                      </p:childTnLst>
                    </p:cTn>
                  </p:par>
                </p:childTnLst>
              </p:cTn>
              <p:nextCondLst>
                <p:cond evt="onClick" delay="0">
                  <p:tgtEl>
                    <p:spTgt spid="13"/>
                  </p:tgtEl>
                </p:cond>
              </p:nextCondLst>
            </p:seq>
            <p:seq concurrent="1" nextAc="seek">
              <p:cTn id="40" restart="whenNotActive" fill="hold" evtFilter="cancelBubble" nodeType="interactiveSeq">
                <p:stCondLst>
                  <p:cond evt="onClick" delay="0">
                    <p:tgtEl>
                      <p:spTgt spid="15"/>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000" fill="hold"/>
                                        <p:tgtEl>
                                          <p:spTgt spid="13"/>
                                        </p:tgtEl>
                                        <p:attrNameLst>
                                          <p:attrName>fillcolor</p:attrName>
                                        </p:attrNameLst>
                                      </p:cBhvr>
                                      <p:to>
                                        <a:srgbClr val="777777"/>
                                      </p:to>
                                    </p:animClr>
                                    <p:set>
                                      <p:cBhvr>
                                        <p:cTn id="45" dur="2000" fill="hold"/>
                                        <p:tgtEl>
                                          <p:spTgt spid="13"/>
                                        </p:tgtEl>
                                        <p:attrNameLst>
                                          <p:attrName>fill.type</p:attrName>
                                        </p:attrNameLst>
                                      </p:cBhvr>
                                      <p:to>
                                        <p:strVal val="solid"/>
                                      </p:to>
                                    </p:set>
                                    <p:set>
                                      <p:cBhvr>
                                        <p:cTn id="46" dur="2000" fill="hold"/>
                                        <p:tgtEl>
                                          <p:spTgt spid="13"/>
                                        </p:tgtEl>
                                        <p:attrNameLst>
                                          <p:attrName>fill.on</p:attrName>
                                        </p:attrNameLst>
                                      </p:cBhvr>
                                      <p:to>
                                        <p:strVal val="true"/>
                                      </p:to>
                                    </p:set>
                                  </p:childTnLst>
                                </p:cTn>
                              </p:par>
                              <p:par>
                                <p:cTn id="47" presetID="1" presetClass="emph" presetSubtype="2" fill="hold" nodeType="withEffect">
                                  <p:stCondLst>
                                    <p:cond delay="0"/>
                                  </p:stCondLst>
                                  <p:childTnLst>
                                    <p:animClr clrSpc="rgb" dir="cw">
                                      <p:cBhvr>
                                        <p:cTn id="48" dur="2000" fill="hold"/>
                                        <p:tgtEl>
                                          <p:spTgt spid="17"/>
                                        </p:tgtEl>
                                        <p:attrNameLst>
                                          <p:attrName>fillcolor</p:attrName>
                                        </p:attrNameLst>
                                      </p:cBhvr>
                                      <p:to>
                                        <a:srgbClr val="777777"/>
                                      </p:to>
                                    </p:animClr>
                                    <p:set>
                                      <p:cBhvr>
                                        <p:cTn id="49" dur="2000" fill="hold"/>
                                        <p:tgtEl>
                                          <p:spTgt spid="17"/>
                                        </p:tgtEl>
                                        <p:attrNameLst>
                                          <p:attrName>fill.type</p:attrName>
                                        </p:attrNameLst>
                                      </p:cBhvr>
                                      <p:to>
                                        <p:strVal val="solid"/>
                                      </p:to>
                                    </p:set>
                                    <p:set>
                                      <p:cBhvr>
                                        <p:cTn id="50" dur="2000" fill="hold"/>
                                        <p:tgtEl>
                                          <p:spTgt spid="17"/>
                                        </p:tgtEl>
                                        <p:attrNameLst>
                                          <p:attrName>fill.on</p:attrName>
                                        </p:attrNameLst>
                                      </p:cBhvr>
                                      <p:to>
                                        <p:strVal val="true"/>
                                      </p:to>
                                    </p:set>
                                  </p:childTnLst>
                                </p:cTn>
                              </p:par>
                              <p:par>
                                <p:cTn id="51" presetID="1" presetClass="emph" presetSubtype="2" fill="hold" nodeType="withEffect">
                                  <p:stCondLst>
                                    <p:cond delay="0"/>
                                  </p:stCondLst>
                                  <p:childTnLst>
                                    <p:animClr clrSpc="rgb" dir="cw">
                                      <p:cBhvr>
                                        <p:cTn id="52" dur="2000" fill="hold"/>
                                        <p:tgtEl>
                                          <p:spTgt spid="19"/>
                                        </p:tgtEl>
                                        <p:attrNameLst>
                                          <p:attrName>fillcolor</p:attrName>
                                        </p:attrNameLst>
                                      </p:cBhvr>
                                      <p:to>
                                        <a:srgbClr val="777777"/>
                                      </p:to>
                                    </p:animClr>
                                    <p:set>
                                      <p:cBhvr>
                                        <p:cTn id="53" dur="2000" fill="hold"/>
                                        <p:tgtEl>
                                          <p:spTgt spid="19"/>
                                        </p:tgtEl>
                                        <p:attrNameLst>
                                          <p:attrName>fill.type</p:attrName>
                                        </p:attrNameLst>
                                      </p:cBhvr>
                                      <p:to>
                                        <p:strVal val="solid"/>
                                      </p:to>
                                    </p:set>
                                    <p:set>
                                      <p:cBhvr>
                                        <p:cTn id="54" dur="2000" fill="hold"/>
                                        <p:tgtEl>
                                          <p:spTgt spid="19"/>
                                        </p:tgtEl>
                                        <p:attrNameLst>
                                          <p:attrName>fill.on</p:attrName>
                                        </p:attrNameLst>
                                      </p:cBhvr>
                                      <p:to>
                                        <p:strVal val="true"/>
                                      </p:to>
                                    </p:set>
                                  </p:childTnLst>
                                </p:cTn>
                              </p:par>
                              <p:par>
                                <p:cTn id="55" presetID="10" presetClass="entr" presetSubtype="0" fill="hold" nodeType="with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fade">
                                      <p:cBhvr>
                                        <p:cTn id="57" dur="1000"/>
                                        <p:tgtEl>
                                          <p:spTgt spid="34"/>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fade">
                                      <p:cBhvr>
                                        <p:cTn id="60" dur="1000"/>
                                        <p:tgtEl>
                                          <p:spTgt spid="22"/>
                                        </p:tgtEl>
                                      </p:cBhvr>
                                    </p:animEffect>
                                  </p:childTnLst>
                                </p:cTn>
                              </p:par>
                              <p:par>
                                <p:cTn id="61" presetID="1" presetClass="mediacall" presetSubtype="0" fill="hold" nodeType="withEffect">
                                  <p:stCondLst>
                                    <p:cond delay="0"/>
                                  </p:stCondLst>
                                  <p:childTnLst>
                                    <p:cmd type="call" cmd="playFrom(0.0)">
                                      <p:cBhvr>
                                        <p:cTn id="62" dur="6994" fill="hold"/>
                                        <p:tgtEl>
                                          <p:spTgt spid="2"/>
                                        </p:tgtEl>
                                      </p:cBhvr>
                                    </p:cmd>
                                  </p:childTnLst>
                                </p:cTn>
                              </p:par>
                            </p:childTnLst>
                          </p:cTn>
                        </p:par>
                      </p:childTnLst>
                    </p:cTn>
                  </p:par>
                </p:childTnLst>
              </p:cTn>
              <p:nextCondLst>
                <p:cond evt="onClick" delay="0">
                  <p:tgtEl>
                    <p:spTgt spid="15"/>
                  </p:tgtEl>
                </p:cond>
              </p:nextCondLst>
            </p:seq>
            <p:seq concurrent="1" nextAc="seek">
              <p:cTn id="63" restart="whenNotActive" fill="hold" evtFilter="cancelBubble" nodeType="interactiveSeq">
                <p:stCondLst>
                  <p:cond evt="onClick" delay="0">
                    <p:tgtEl>
                      <p:spTgt spid="17"/>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withEffect">
                                  <p:stCondLst>
                                    <p:cond delay="0"/>
                                  </p:stCondLst>
                                  <p:childTnLst>
                                    <p:animClr clrSpc="rgb" dir="cw">
                                      <p:cBhvr>
                                        <p:cTn id="67" dur="2000" fill="hold"/>
                                        <p:tgtEl>
                                          <p:spTgt spid="13"/>
                                        </p:tgtEl>
                                        <p:attrNameLst>
                                          <p:attrName>fillcolor</p:attrName>
                                        </p:attrNameLst>
                                      </p:cBhvr>
                                      <p:to>
                                        <a:srgbClr val="969696"/>
                                      </p:to>
                                    </p:animClr>
                                    <p:set>
                                      <p:cBhvr>
                                        <p:cTn id="68" dur="2000" fill="hold"/>
                                        <p:tgtEl>
                                          <p:spTgt spid="13"/>
                                        </p:tgtEl>
                                        <p:attrNameLst>
                                          <p:attrName>fill.type</p:attrName>
                                        </p:attrNameLst>
                                      </p:cBhvr>
                                      <p:to>
                                        <p:strVal val="solid"/>
                                      </p:to>
                                    </p:set>
                                    <p:set>
                                      <p:cBhvr>
                                        <p:cTn id="69" dur="2000" fill="hold"/>
                                        <p:tgtEl>
                                          <p:spTgt spid="13"/>
                                        </p:tgtEl>
                                        <p:attrNameLst>
                                          <p:attrName>fill.on</p:attrName>
                                        </p:attrNameLst>
                                      </p:cBhvr>
                                      <p:to>
                                        <p:strVal val="true"/>
                                      </p:to>
                                    </p:set>
                                  </p:childTnLst>
                                </p:cTn>
                              </p:par>
                              <p:par>
                                <p:cTn id="70" presetID="1" presetClass="emph" presetSubtype="2" fill="hold" nodeType="withEffect">
                                  <p:stCondLst>
                                    <p:cond delay="0"/>
                                  </p:stCondLst>
                                  <p:childTnLst>
                                    <p:animClr clrSpc="rgb" dir="cw">
                                      <p:cBhvr>
                                        <p:cTn id="71" dur="2000" fill="hold"/>
                                        <p:tgtEl>
                                          <p:spTgt spid="15"/>
                                        </p:tgtEl>
                                        <p:attrNameLst>
                                          <p:attrName>fillcolor</p:attrName>
                                        </p:attrNameLst>
                                      </p:cBhvr>
                                      <p:to>
                                        <a:srgbClr val="969696"/>
                                      </p:to>
                                    </p:animClr>
                                    <p:set>
                                      <p:cBhvr>
                                        <p:cTn id="72" dur="2000" fill="hold"/>
                                        <p:tgtEl>
                                          <p:spTgt spid="15"/>
                                        </p:tgtEl>
                                        <p:attrNameLst>
                                          <p:attrName>fill.type</p:attrName>
                                        </p:attrNameLst>
                                      </p:cBhvr>
                                      <p:to>
                                        <p:strVal val="solid"/>
                                      </p:to>
                                    </p:set>
                                    <p:set>
                                      <p:cBhvr>
                                        <p:cTn id="73" dur="2000" fill="hold"/>
                                        <p:tgtEl>
                                          <p:spTgt spid="15"/>
                                        </p:tgtEl>
                                        <p:attrNameLst>
                                          <p:attrName>fill.on</p:attrName>
                                        </p:attrNameLst>
                                      </p:cBhvr>
                                      <p:to>
                                        <p:strVal val="true"/>
                                      </p:to>
                                    </p:set>
                                  </p:childTnLst>
                                </p:cTn>
                              </p:par>
                              <p:par>
                                <p:cTn id="74" presetID="1" presetClass="emph" presetSubtype="2" fill="hold" nodeType="withEffect">
                                  <p:stCondLst>
                                    <p:cond delay="0"/>
                                  </p:stCondLst>
                                  <p:childTnLst>
                                    <p:animClr clrSpc="rgb" dir="cw">
                                      <p:cBhvr>
                                        <p:cTn id="75" dur="2000" fill="hold"/>
                                        <p:tgtEl>
                                          <p:spTgt spid="19"/>
                                        </p:tgtEl>
                                        <p:attrNameLst>
                                          <p:attrName>fillcolor</p:attrName>
                                        </p:attrNameLst>
                                      </p:cBhvr>
                                      <p:to>
                                        <a:srgbClr val="969696"/>
                                      </p:to>
                                    </p:animClr>
                                    <p:set>
                                      <p:cBhvr>
                                        <p:cTn id="76" dur="2000" fill="hold"/>
                                        <p:tgtEl>
                                          <p:spTgt spid="19"/>
                                        </p:tgtEl>
                                        <p:attrNameLst>
                                          <p:attrName>fill.type</p:attrName>
                                        </p:attrNameLst>
                                      </p:cBhvr>
                                      <p:to>
                                        <p:strVal val="solid"/>
                                      </p:to>
                                    </p:set>
                                    <p:set>
                                      <p:cBhvr>
                                        <p:cTn id="77" dur="2000" fill="hold"/>
                                        <p:tgtEl>
                                          <p:spTgt spid="19"/>
                                        </p:tgtEl>
                                        <p:attrNameLst>
                                          <p:attrName>fill.on</p:attrName>
                                        </p:attrNameLst>
                                      </p:cBhvr>
                                      <p:to>
                                        <p:strVal val="true"/>
                                      </p:to>
                                    </p:set>
                                  </p:childTnLst>
                                </p:cTn>
                              </p:par>
                              <p:par>
                                <p:cTn id="78" presetID="10" presetClass="entr" presetSubtype="0" fill="hold" grpId="1" nodeType="withEffect">
                                  <p:stCondLst>
                                    <p:cond delay="0"/>
                                  </p:stCondLst>
                                  <p:childTnLst>
                                    <p:set>
                                      <p:cBhvr>
                                        <p:cTn id="79" dur="1" fill="hold">
                                          <p:stCondLst>
                                            <p:cond delay="0"/>
                                          </p:stCondLst>
                                        </p:cTn>
                                        <p:tgtEl>
                                          <p:spTgt spid="22"/>
                                        </p:tgtEl>
                                        <p:attrNameLst>
                                          <p:attrName>style.visibility</p:attrName>
                                        </p:attrNameLst>
                                      </p:cBhvr>
                                      <p:to>
                                        <p:strVal val="visible"/>
                                      </p:to>
                                    </p:set>
                                    <p:animEffect transition="in" filter="fade">
                                      <p:cBhvr>
                                        <p:cTn id="80" dur="1000"/>
                                        <p:tgtEl>
                                          <p:spTgt spid="22"/>
                                        </p:tgtEl>
                                      </p:cBhvr>
                                    </p:animEffect>
                                  </p:childTnLst>
                                </p:cTn>
                              </p:par>
                              <p:par>
                                <p:cTn id="81" presetID="10" presetClass="entr" presetSubtype="0" fill="hold" nodeType="withEffect">
                                  <p:stCondLst>
                                    <p:cond delay="0"/>
                                  </p:stCondLst>
                                  <p:childTnLst>
                                    <p:set>
                                      <p:cBhvr>
                                        <p:cTn id="82" dur="1" fill="hold">
                                          <p:stCondLst>
                                            <p:cond delay="0"/>
                                          </p:stCondLst>
                                        </p:cTn>
                                        <p:tgtEl>
                                          <p:spTgt spid="34"/>
                                        </p:tgtEl>
                                        <p:attrNameLst>
                                          <p:attrName>style.visibility</p:attrName>
                                        </p:attrNameLst>
                                      </p:cBhvr>
                                      <p:to>
                                        <p:strVal val="visible"/>
                                      </p:to>
                                    </p:set>
                                    <p:animEffect transition="in" filter="fade">
                                      <p:cBhvr>
                                        <p:cTn id="83" dur="1000"/>
                                        <p:tgtEl>
                                          <p:spTgt spid="34"/>
                                        </p:tgtEl>
                                      </p:cBhvr>
                                    </p:animEffect>
                                  </p:childTnLst>
                                </p:cTn>
                              </p:par>
                              <p:par>
                                <p:cTn id="84" presetID="1" presetClass="mediacall" presetSubtype="0" fill="hold" nodeType="withEffect">
                                  <p:stCondLst>
                                    <p:cond delay="0"/>
                                  </p:stCondLst>
                                  <p:childTnLst>
                                    <p:cmd type="call" cmd="playFrom(0.0)">
                                      <p:cBhvr>
                                        <p:cTn id="85" dur="6994" fill="hold"/>
                                        <p:tgtEl>
                                          <p:spTgt spid="2"/>
                                        </p:tgtEl>
                                      </p:cBhvr>
                                    </p:cmd>
                                  </p:childTnLst>
                                </p:cTn>
                              </p:par>
                            </p:childTnLst>
                          </p:cTn>
                        </p:par>
                      </p:childTnLst>
                    </p:cTn>
                  </p:par>
                </p:childTnLst>
              </p:cTn>
              <p:nextCondLst>
                <p:cond evt="onClick" delay="0">
                  <p:tgtEl>
                    <p:spTgt spid="17"/>
                  </p:tgtEl>
                </p:cond>
              </p:nextCondLst>
            </p:seq>
            <p:seq concurrent="1" nextAc="seek">
              <p:cTn id="86" restart="whenNotActive" fill="hold" evtFilter="cancelBubble" nodeType="interactiveSeq">
                <p:stCondLst>
                  <p:cond evt="onClick" delay="0">
                    <p:tgtEl>
                      <p:spTgt spid="19"/>
                    </p:tgtEl>
                  </p:cond>
                </p:stCondLst>
                <p:endSync evt="end" delay="0">
                  <p:rtn val="all"/>
                </p:endSync>
                <p:childTnLst>
                  <p:par>
                    <p:cTn id="87" fill="hold">
                      <p:stCondLst>
                        <p:cond delay="0"/>
                      </p:stCondLst>
                      <p:childTnLst>
                        <p:par>
                          <p:cTn id="88" fill="hold">
                            <p:stCondLst>
                              <p:cond delay="0"/>
                            </p:stCondLst>
                            <p:childTnLst>
                              <p:par>
                                <p:cTn id="89" presetID="10" presetClass="entr" presetSubtype="0" fill="hold" grpId="0" nodeType="withEffect">
                                  <p:stCondLst>
                                    <p:cond delay="0"/>
                                  </p:stCondLst>
                                  <p:childTnLst>
                                    <p:set>
                                      <p:cBhvr>
                                        <p:cTn id="90" dur="1" fill="hold">
                                          <p:stCondLst>
                                            <p:cond delay="0"/>
                                          </p:stCondLst>
                                        </p:cTn>
                                        <p:tgtEl>
                                          <p:spTgt spid="32"/>
                                        </p:tgtEl>
                                        <p:attrNameLst>
                                          <p:attrName>style.visibility</p:attrName>
                                        </p:attrNameLst>
                                      </p:cBhvr>
                                      <p:to>
                                        <p:strVal val="visible"/>
                                      </p:to>
                                    </p:set>
                                    <p:animEffect transition="in" filter="fade">
                                      <p:cBhvr>
                                        <p:cTn id="91" dur="1000"/>
                                        <p:tgtEl>
                                          <p:spTgt spid="32"/>
                                        </p:tgtEl>
                                      </p:cBhvr>
                                    </p:animEffect>
                                  </p:childTnLst>
                                </p:cTn>
                              </p:par>
                              <p:par>
                                <p:cTn id="92" presetID="10" presetClass="entr" presetSubtype="0" fill="hold" nodeType="withEffect">
                                  <p:stCondLst>
                                    <p:cond delay="0"/>
                                  </p:stCondLst>
                                  <p:childTnLst>
                                    <p:set>
                                      <p:cBhvr>
                                        <p:cTn id="93" dur="1" fill="hold">
                                          <p:stCondLst>
                                            <p:cond delay="0"/>
                                          </p:stCondLst>
                                        </p:cTn>
                                        <p:tgtEl>
                                          <p:spTgt spid="33"/>
                                        </p:tgtEl>
                                        <p:attrNameLst>
                                          <p:attrName>style.visibility</p:attrName>
                                        </p:attrNameLst>
                                      </p:cBhvr>
                                      <p:to>
                                        <p:strVal val="visible"/>
                                      </p:to>
                                    </p:set>
                                    <p:animEffect transition="in" filter="fade">
                                      <p:cBhvr>
                                        <p:cTn id="94" dur="1000"/>
                                        <p:tgtEl>
                                          <p:spTgt spid="33"/>
                                        </p:tgtEl>
                                      </p:cBhvr>
                                    </p:animEffect>
                                  </p:childTnLst>
                                  <p:subTnLst>
                                    <p:audio>
                                      <p:cMediaNode>
                                        <p:cTn display="0" masterRel="sameClick">
                                          <p:stCondLst>
                                            <p:cond evt="begin" delay="0">
                                              <p:tn val="92"/>
                                            </p:cond>
                                          </p:stCondLst>
                                          <p:endCondLst>
                                            <p:cond evt="onStopAudio" delay="0">
                                              <p:tgtEl>
                                                <p:sldTgt/>
                                              </p:tgtEl>
                                            </p:cond>
                                          </p:endCondLst>
                                        </p:cTn>
                                        <p:tgtEl>
                                          <p:sndTgt r:embed="rId4" name="applause.wav"/>
                                        </p:tgtEl>
                                      </p:cMediaNode>
                                    </p:audio>
                                  </p:subTnLst>
                                </p:cTn>
                              </p:par>
                              <p:par>
                                <p:cTn id="95" presetID="1" presetClass="emph" presetSubtype="2" fill="hold" nodeType="withEffect">
                                  <p:stCondLst>
                                    <p:cond delay="0"/>
                                  </p:stCondLst>
                                  <p:childTnLst>
                                    <p:animClr clrSpc="rgb" dir="cw">
                                      <p:cBhvr>
                                        <p:cTn id="96" dur="2000" fill="hold"/>
                                        <p:tgtEl>
                                          <p:spTgt spid="17"/>
                                        </p:tgtEl>
                                        <p:attrNameLst>
                                          <p:attrName>fillcolor</p:attrName>
                                        </p:attrNameLst>
                                      </p:cBhvr>
                                      <p:to>
                                        <a:srgbClr val="777777"/>
                                      </p:to>
                                    </p:animClr>
                                    <p:set>
                                      <p:cBhvr>
                                        <p:cTn id="97" dur="2000" fill="hold"/>
                                        <p:tgtEl>
                                          <p:spTgt spid="17"/>
                                        </p:tgtEl>
                                        <p:attrNameLst>
                                          <p:attrName>fill.type</p:attrName>
                                        </p:attrNameLst>
                                      </p:cBhvr>
                                      <p:to>
                                        <p:strVal val="solid"/>
                                      </p:to>
                                    </p:set>
                                    <p:set>
                                      <p:cBhvr>
                                        <p:cTn id="98" dur="2000" fill="hold"/>
                                        <p:tgtEl>
                                          <p:spTgt spid="17"/>
                                        </p:tgtEl>
                                        <p:attrNameLst>
                                          <p:attrName>fill.on</p:attrName>
                                        </p:attrNameLst>
                                      </p:cBhvr>
                                      <p:to>
                                        <p:strVal val="true"/>
                                      </p:to>
                                    </p:set>
                                  </p:childTnLst>
                                </p:cTn>
                              </p:par>
                              <p:par>
                                <p:cTn id="99" presetID="1" presetClass="emph" presetSubtype="2" fill="hold" nodeType="withEffect">
                                  <p:stCondLst>
                                    <p:cond delay="0"/>
                                  </p:stCondLst>
                                  <p:childTnLst>
                                    <p:animClr clrSpc="rgb" dir="cw">
                                      <p:cBhvr>
                                        <p:cTn id="100" dur="2000" fill="hold"/>
                                        <p:tgtEl>
                                          <p:spTgt spid="15"/>
                                        </p:tgtEl>
                                        <p:attrNameLst>
                                          <p:attrName>fillcolor</p:attrName>
                                        </p:attrNameLst>
                                      </p:cBhvr>
                                      <p:to>
                                        <a:srgbClr val="777777"/>
                                      </p:to>
                                    </p:animClr>
                                    <p:set>
                                      <p:cBhvr>
                                        <p:cTn id="101" dur="2000" fill="hold"/>
                                        <p:tgtEl>
                                          <p:spTgt spid="15"/>
                                        </p:tgtEl>
                                        <p:attrNameLst>
                                          <p:attrName>fill.type</p:attrName>
                                        </p:attrNameLst>
                                      </p:cBhvr>
                                      <p:to>
                                        <p:strVal val="solid"/>
                                      </p:to>
                                    </p:set>
                                    <p:set>
                                      <p:cBhvr>
                                        <p:cTn id="102" dur="2000" fill="hold"/>
                                        <p:tgtEl>
                                          <p:spTgt spid="15"/>
                                        </p:tgtEl>
                                        <p:attrNameLst>
                                          <p:attrName>fill.on</p:attrName>
                                        </p:attrNameLst>
                                      </p:cBhvr>
                                      <p:to>
                                        <p:strVal val="true"/>
                                      </p:to>
                                    </p:set>
                                  </p:childTnLst>
                                </p:cTn>
                              </p:par>
                              <p:par>
                                <p:cTn id="103" presetID="1" presetClass="emph" presetSubtype="2" fill="hold" nodeType="withEffect">
                                  <p:stCondLst>
                                    <p:cond delay="0"/>
                                  </p:stCondLst>
                                  <p:childTnLst>
                                    <p:animClr clrSpc="rgb" dir="cw">
                                      <p:cBhvr>
                                        <p:cTn id="104" dur="2000" fill="hold"/>
                                        <p:tgtEl>
                                          <p:spTgt spid="13"/>
                                        </p:tgtEl>
                                        <p:attrNameLst>
                                          <p:attrName>fillcolor</p:attrName>
                                        </p:attrNameLst>
                                      </p:cBhvr>
                                      <p:to>
                                        <a:srgbClr val="777777"/>
                                      </p:to>
                                    </p:animClr>
                                    <p:set>
                                      <p:cBhvr>
                                        <p:cTn id="105" dur="2000" fill="hold"/>
                                        <p:tgtEl>
                                          <p:spTgt spid="13"/>
                                        </p:tgtEl>
                                        <p:attrNameLst>
                                          <p:attrName>fill.type</p:attrName>
                                        </p:attrNameLst>
                                      </p:cBhvr>
                                      <p:to>
                                        <p:strVal val="solid"/>
                                      </p:to>
                                    </p:set>
                                    <p:set>
                                      <p:cBhvr>
                                        <p:cTn id="106" dur="2000" fill="hold"/>
                                        <p:tgtEl>
                                          <p:spTgt spid="13"/>
                                        </p:tgtEl>
                                        <p:attrNameLst>
                                          <p:attrName>fill.on</p:attrName>
                                        </p:attrNameLst>
                                      </p:cBhvr>
                                      <p:to>
                                        <p:strVal val="true"/>
                                      </p:to>
                                    </p:set>
                                  </p:childTnLst>
                                </p:cTn>
                              </p:par>
                              <p:par>
                                <p:cTn id="107" presetID="10" presetClass="entr" presetSubtype="0" fill="hold" grpId="2" nodeType="withEffect">
                                  <p:stCondLst>
                                    <p:cond delay="0"/>
                                  </p:stCondLst>
                                  <p:childTnLst>
                                    <p:set>
                                      <p:cBhvr>
                                        <p:cTn id="108" dur="1" fill="hold">
                                          <p:stCondLst>
                                            <p:cond delay="0"/>
                                          </p:stCondLst>
                                        </p:cTn>
                                        <p:tgtEl>
                                          <p:spTgt spid="22"/>
                                        </p:tgtEl>
                                        <p:attrNameLst>
                                          <p:attrName>style.visibility</p:attrName>
                                        </p:attrNameLst>
                                      </p:cBhvr>
                                      <p:to>
                                        <p:strVal val="visible"/>
                                      </p:to>
                                    </p:set>
                                    <p:animEffect transition="in" filter="fade">
                                      <p:cBhvr>
                                        <p:cTn id="109" dur="1000"/>
                                        <p:tgtEl>
                                          <p:spTgt spid="22"/>
                                        </p:tgtEl>
                                      </p:cBhvr>
                                    </p:animEffect>
                                  </p:childTnLst>
                                </p:cTn>
                              </p:par>
                            </p:childTnLst>
                          </p:cTn>
                        </p:par>
                      </p:childTnLst>
                    </p:cTn>
                  </p:par>
                </p:childTnLst>
              </p:cTn>
              <p:nextCondLst>
                <p:cond evt="onClick" delay="0">
                  <p:tgtEl>
                    <p:spTgt spid="19"/>
                  </p:tgtEl>
                </p:cond>
              </p:nextCondLst>
            </p:seq>
            <p:audio>
              <p:cMediaNode vol="80000" showWhenStopped="0">
                <p:cTn id="110" fill="hold" display="0">
                  <p:stCondLst>
                    <p:cond delay="indefinite"/>
                  </p:stCondLst>
                  <p:endCondLst>
                    <p:cond evt="onStopAudio" delay="0">
                      <p:tgtEl>
                        <p:sldTgt/>
                      </p:tgtEl>
                    </p:cond>
                  </p:endCondLst>
                </p:cTn>
                <p:tgtEl>
                  <p:spTgt spid="2"/>
                </p:tgtEl>
              </p:cMediaNode>
            </p:audio>
          </p:childTnLst>
        </p:cTn>
      </p:par>
    </p:tnLst>
    <p:bldLst>
      <p:bldP spid="13" grpId="0" animBg="1"/>
      <p:bldP spid="15" grpId="0" animBg="1"/>
      <p:bldP spid="17" grpId="0" animBg="1"/>
      <p:bldP spid="19" grpId="0" animBg="1"/>
      <p:bldP spid="32" grpId="0"/>
      <p:bldP spid="22" grpId="0"/>
      <p:bldP spid="22" grpId="1"/>
      <p:bldP spid="22" grpId="2"/>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2AC1FFE-5657-B905-CA4F-A2E8CA61A1BE}"/>
              </a:ext>
            </a:extLst>
          </p:cNvPr>
          <p:cNvGrpSpPr/>
          <p:nvPr/>
        </p:nvGrpSpPr>
        <p:grpSpPr>
          <a:xfrm>
            <a:off x="-1" y="115613"/>
            <a:ext cx="4920356" cy="1615519"/>
            <a:chOff x="-3441970" y="840827"/>
            <a:chExt cx="4914927" cy="1755228"/>
          </a:xfrm>
        </p:grpSpPr>
        <p:pic>
          <p:nvPicPr>
            <p:cNvPr id="9" name="Picture 2" descr="Text Box PNG Transparent Images Free Download | Vector Files | Pngtree">
              <a:extLst>
                <a:ext uri="{FF2B5EF4-FFF2-40B4-BE49-F238E27FC236}">
                  <a16:creationId xmlns:a16="http://schemas.microsoft.com/office/drawing/2014/main" id="{4245D43B-3388-69E0-8DDC-AF051ACE0DA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5916" b="48372"/>
            <a:stretch/>
          </p:blipFill>
          <p:spPr bwMode="auto">
            <a:xfrm>
              <a:off x="-3441970" y="840827"/>
              <a:ext cx="4914927" cy="175522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3936D37-5BB6-AD1E-8707-0F6672046572}"/>
                </a:ext>
              </a:extLst>
            </p:cNvPr>
            <p:cNvSpPr txBox="1"/>
            <p:nvPr/>
          </p:nvSpPr>
          <p:spPr>
            <a:xfrm>
              <a:off x="-2485262" y="1356199"/>
              <a:ext cx="3059708" cy="523220"/>
            </a:xfrm>
            <a:prstGeom prst="rect">
              <a:avLst/>
            </a:prstGeom>
            <a:noFill/>
          </p:spPr>
          <p:txBody>
            <a:bodyPr wrap="square" rtlCol="0">
              <a:spAutoFit/>
            </a:bodyPr>
            <a:lstStyle/>
            <a:p>
              <a:r>
                <a:rPr lang="en-US" sz="2800" b="1">
                  <a:solidFill>
                    <a:schemeClr val="bg1"/>
                  </a:solidFill>
                  <a:latin typeface="Times New Roman" panose="02020603050405020304" pitchFamily="18" charset="0"/>
                  <a:cs typeface="Times New Roman" panose="02020603050405020304" pitchFamily="18" charset="0"/>
                </a:rPr>
                <a:t>VẬN DỤNG</a:t>
              </a:r>
            </a:p>
          </p:txBody>
        </p:sp>
      </p:grpSp>
      <p:sp>
        <p:nvSpPr>
          <p:cNvPr id="2" name="Rectangle 1">
            <a:extLst>
              <a:ext uri="{FF2B5EF4-FFF2-40B4-BE49-F238E27FC236}">
                <a16:creationId xmlns:a16="http://schemas.microsoft.com/office/drawing/2014/main" id="{0776B335-CC8F-BC41-F314-D56924237446}"/>
              </a:ext>
            </a:extLst>
          </p:cNvPr>
          <p:cNvSpPr/>
          <p:nvPr/>
        </p:nvSpPr>
        <p:spPr>
          <a:xfrm>
            <a:off x="853440" y="1585992"/>
            <a:ext cx="11077303" cy="4062779"/>
          </a:xfrm>
          <a:prstGeom prst="rect">
            <a:avLst/>
          </a:prstGeom>
        </p:spPr>
        <p:txBody>
          <a:bodyPr wrap="square">
            <a:spAutoFit/>
          </a:bodyPr>
          <a:lstStyle/>
          <a:p>
            <a:pPr>
              <a:lnSpc>
                <a:spcPct val="150000"/>
              </a:lnSpc>
            </a:pPr>
            <a:r>
              <a:rPr lang="vi-VN" sz="2500" dirty="0">
                <a:latin typeface="+mj-lt"/>
              </a:rPr>
              <a:t>Em hãy tìm kiếm trên Internet một phần mềm mô phỏng pha màu để tìm hiểu hệ màu </a:t>
            </a:r>
          </a:p>
          <a:p>
            <a:pPr>
              <a:lnSpc>
                <a:spcPct val="150000"/>
              </a:lnSpc>
            </a:pPr>
            <a:r>
              <a:rPr lang="vi-VN" sz="2500" dirty="0">
                <a:latin typeface="+mj-lt"/>
              </a:rPr>
              <a:t>CMYK và cho biết các màu đỏ (</a:t>
            </a:r>
            <a:r>
              <a:rPr lang="vi-VN" sz="2500" b="1" dirty="0">
                <a:latin typeface="+mj-lt"/>
              </a:rPr>
              <a:t>R</a:t>
            </a:r>
            <a:r>
              <a:rPr lang="vi-VN" sz="2500" dirty="0">
                <a:latin typeface="+mj-lt"/>
              </a:rPr>
              <a:t>ed), lục (</a:t>
            </a:r>
            <a:r>
              <a:rPr lang="vi-VN" sz="2500" b="1" dirty="0">
                <a:latin typeface="+mj-lt"/>
              </a:rPr>
              <a:t>G</a:t>
            </a:r>
            <a:r>
              <a:rPr lang="vi-VN" sz="2500" dirty="0">
                <a:latin typeface="+mj-lt"/>
              </a:rPr>
              <a:t>reen) và lam (</a:t>
            </a:r>
            <a:r>
              <a:rPr lang="vi-VN" sz="2500" b="1" dirty="0">
                <a:latin typeface="+mj-lt"/>
              </a:rPr>
              <a:t>B</a:t>
            </a:r>
            <a:r>
              <a:rPr lang="vi-VN" sz="2500" dirty="0">
                <a:latin typeface="+mj-lt"/>
              </a:rPr>
              <a:t>lue) lần lượt được tạo ra </a:t>
            </a:r>
          </a:p>
          <a:p>
            <a:pPr>
              <a:lnSpc>
                <a:spcPct val="150000"/>
              </a:lnSpc>
            </a:pPr>
            <a:r>
              <a:rPr lang="vi-VN" sz="2500" dirty="0">
                <a:latin typeface="+mj-lt"/>
              </a:rPr>
              <a:t>từ những màu nào trong ba màu cơ bản xanh lơ (</a:t>
            </a:r>
            <a:r>
              <a:rPr lang="vi-VN" sz="2500" b="1" dirty="0">
                <a:latin typeface="+mj-lt"/>
              </a:rPr>
              <a:t>C</a:t>
            </a:r>
            <a:r>
              <a:rPr lang="vi-VN" sz="2500" dirty="0">
                <a:latin typeface="+mj-lt"/>
              </a:rPr>
              <a:t>yan), hồng sẫm (</a:t>
            </a:r>
            <a:r>
              <a:rPr lang="vi-VN" sz="2500" b="1" dirty="0">
                <a:latin typeface="+mj-lt"/>
              </a:rPr>
              <a:t>M</a:t>
            </a:r>
            <a:r>
              <a:rPr lang="vi-VN" sz="2500" dirty="0">
                <a:latin typeface="+mj-lt"/>
              </a:rPr>
              <a:t>agenta) và vàng </a:t>
            </a:r>
          </a:p>
          <a:p>
            <a:pPr>
              <a:lnSpc>
                <a:spcPct val="150000"/>
              </a:lnSpc>
            </a:pPr>
            <a:r>
              <a:rPr lang="vi-VN" sz="2500" dirty="0">
                <a:latin typeface="+mj-lt"/>
              </a:rPr>
              <a:t>(</a:t>
            </a:r>
            <a:r>
              <a:rPr lang="vi-VN" sz="2500" b="1" dirty="0">
                <a:latin typeface="+mj-lt"/>
              </a:rPr>
              <a:t>Y</a:t>
            </a:r>
            <a:r>
              <a:rPr lang="vi-VN" sz="2500" dirty="0">
                <a:latin typeface="+mj-lt"/>
              </a:rPr>
              <a:t>ellow) của hệ màu CMYK bằng cách trả lời các câu hỏi sau: </a:t>
            </a:r>
          </a:p>
          <a:p>
            <a:pPr>
              <a:lnSpc>
                <a:spcPct val="150000"/>
              </a:lnSpc>
            </a:pPr>
            <a:r>
              <a:rPr lang="vi-VN" sz="2500" dirty="0">
                <a:latin typeface="+mj-lt"/>
              </a:rPr>
              <a:t>a) Cyan + Yellow = ? (Hình 5.3) </a:t>
            </a:r>
          </a:p>
          <a:p>
            <a:pPr>
              <a:lnSpc>
                <a:spcPct val="150000"/>
              </a:lnSpc>
            </a:pPr>
            <a:r>
              <a:rPr lang="vi-VN" sz="2500" dirty="0">
                <a:latin typeface="+mj-lt"/>
              </a:rPr>
              <a:t>b) Cyan + Magenta = ? </a:t>
            </a:r>
          </a:p>
          <a:p>
            <a:pPr>
              <a:lnSpc>
                <a:spcPct val="150000"/>
              </a:lnSpc>
            </a:pPr>
            <a:r>
              <a:rPr lang="vi-VN" sz="2500" dirty="0">
                <a:latin typeface="+mj-lt"/>
              </a:rPr>
              <a:t>c) Magenta + Yellow = ?</a:t>
            </a:r>
            <a:endParaRPr lang="vi-VN" sz="2500" dirty="0">
              <a:solidFill>
                <a:schemeClr val="accent6">
                  <a:lumMod val="50000"/>
                </a:schemeClr>
              </a:solidFill>
              <a:latin typeface="+mj-lt"/>
              <a:cs typeface="Times New Roman" panose="02020603050405020304" pitchFamily="18" charset="0"/>
            </a:endParaRPr>
          </a:p>
        </p:txBody>
      </p:sp>
      <p:pic>
        <p:nvPicPr>
          <p:cNvPr id="3" name="Picture 2">
            <a:extLst>
              <a:ext uri="{FF2B5EF4-FFF2-40B4-BE49-F238E27FC236}">
                <a16:creationId xmlns:a16="http://schemas.microsoft.com/office/drawing/2014/main" id="{CED3C650-A2D3-4E65-5554-A95DDE3CCB26}"/>
              </a:ext>
            </a:extLst>
          </p:cNvPr>
          <p:cNvPicPr>
            <a:picLocks noChangeAspect="1"/>
          </p:cNvPicPr>
          <p:nvPr/>
        </p:nvPicPr>
        <p:blipFill>
          <a:blip r:embed="rId5"/>
          <a:stretch>
            <a:fillRect/>
          </a:stretch>
        </p:blipFill>
        <p:spPr>
          <a:xfrm>
            <a:off x="4847773" y="4432989"/>
            <a:ext cx="4720984" cy="2291534"/>
          </a:xfrm>
          <a:prstGeom prst="rect">
            <a:avLst/>
          </a:prstGeom>
        </p:spPr>
      </p:pic>
      <p:pic>
        <p:nvPicPr>
          <p:cNvPr id="5" name="Picture 6" descr="The Homework Gap Leaves Students Further Behind During a Public Health  Crisis. Policymakers Should Act Immediately.">
            <a:extLst>
              <a:ext uri="{FF2B5EF4-FFF2-40B4-BE49-F238E27FC236}">
                <a16:creationId xmlns:a16="http://schemas.microsoft.com/office/drawing/2014/main" id="{447AB550-8450-218D-3D79-D88BCEBABB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72914" y="5213533"/>
            <a:ext cx="2022537" cy="1470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55247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1000"/>
                                        <p:tgtEl>
                                          <p:spTgt spid="2">
                                            <p:txEl>
                                              <p:pRg st="0" end="0"/>
                                            </p:txEl>
                                          </p:spTgt>
                                        </p:tgtEl>
                                      </p:cBhvr>
                                    </p:animEffect>
                                    <p:anim calcmode="lin" valueType="num">
                                      <p:cBhvr>
                                        <p:cTn id="12"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Effect transition="in" filter="fade">
                                      <p:cBhvr>
                                        <p:cTn id="16" dur="1000"/>
                                        <p:tgtEl>
                                          <p:spTgt spid="2">
                                            <p:txEl>
                                              <p:pRg st="1" end="1"/>
                                            </p:txEl>
                                          </p:spTgt>
                                        </p:tgtEl>
                                      </p:cBhvr>
                                    </p:animEffect>
                                    <p:anim calcmode="lin" valueType="num">
                                      <p:cBhvr>
                                        <p:cTn id="17"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8"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
                                            <p:txEl>
                                              <p:pRg st="3" end="3"/>
                                            </p:txEl>
                                          </p:spTgt>
                                        </p:tgtEl>
                                        <p:attrNameLst>
                                          <p:attrName>style.visibility</p:attrName>
                                        </p:attrNameLst>
                                      </p:cBhvr>
                                      <p:to>
                                        <p:strVal val="visible"/>
                                      </p:to>
                                    </p:set>
                                    <p:animEffect transition="in" filter="fade">
                                      <p:cBhvr>
                                        <p:cTn id="26" dur="1000"/>
                                        <p:tgtEl>
                                          <p:spTgt spid="2">
                                            <p:txEl>
                                              <p:pRg st="3" end="3"/>
                                            </p:txEl>
                                          </p:spTgt>
                                        </p:tgtEl>
                                      </p:cBhvr>
                                    </p:animEffect>
                                    <p:anim calcmode="lin" valueType="num">
                                      <p:cBhvr>
                                        <p:cTn id="27"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2">
                                            <p:txEl>
                                              <p:pRg st="3" end="3"/>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Effect transition="in" filter="fade">
                                      <p:cBhvr>
                                        <p:cTn id="31" dur="1000"/>
                                        <p:tgtEl>
                                          <p:spTgt spid="2">
                                            <p:txEl>
                                              <p:pRg st="4" end="4"/>
                                            </p:txEl>
                                          </p:spTgt>
                                        </p:tgtEl>
                                      </p:cBhvr>
                                    </p:animEffect>
                                    <p:anim calcmode="lin" valueType="num">
                                      <p:cBhvr>
                                        <p:cTn id="32"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2">
                                            <p:txEl>
                                              <p:pRg st="4" end="4"/>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
                                            <p:txEl>
                                              <p:pRg st="5" end="5"/>
                                            </p:txEl>
                                          </p:spTgt>
                                        </p:tgtEl>
                                        <p:attrNameLst>
                                          <p:attrName>style.visibility</p:attrName>
                                        </p:attrNameLst>
                                      </p:cBhvr>
                                      <p:to>
                                        <p:strVal val="visible"/>
                                      </p:to>
                                    </p:set>
                                    <p:animEffect transition="in" filter="fade">
                                      <p:cBhvr>
                                        <p:cTn id="36" dur="1000"/>
                                        <p:tgtEl>
                                          <p:spTgt spid="2">
                                            <p:txEl>
                                              <p:pRg st="5" end="5"/>
                                            </p:txEl>
                                          </p:spTgt>
                                        </p:tgtEl>
                                      </p:cBhvr>
                                    </p:animEffect>
                                    <p:anim calcmode="lin" valueType="num">
                                      <p:cBhvr>
                                        <p:cTn id="37"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2">
                                            <p:txEl>
                                              <p:pRg st="5" end="5"/>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2">
                                            <p:txEl>
                                              <p:pRg st="6" end="6"/>
                                            </p:txEl>
                                          </p:spTgt>
                                        </p:tgtEl>
                                        <p:attrNameLst>
                                          <p:attrName>style.visibility</p:attrName>
                                        </p:attrNameLst>
                                      </p:cBhvr>
                                      <p:to>
                                        <p:strVal val="visible"/>
                                      </p:to>
                                    </p:set>
                                    <p:animEffect transition="in" filter="fade">
                                      <p:cBhvr>
                                        <p:cTn id="41" dur="1000"/>
                                        <p:tgtEl>
                                          <p:spTgt spid="2">
                                            <p:txEl>
                                              <p:pRg st="6" end="6"/>
                                            </p:txEl>
                                          </p:spTgt>
                                        </p:tgtEl>
                                      </p:cBhvr>
                                    </p:animEffect>
                                    <p:anim calcmode="lin" valueType="num">
                                      <p:cBhvr>
                                        <p:cTn id="42"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6018C-A02D-71B6-80DE-1F6635909786}"/>
              </a:ext>
            </a:extLst>
          </p:cNvPr>
          <p:cNvSpPr>
            <a:spLocks noGrp="1"/>
          </p:cNvSpPr>
          <p:nvPr>
            <p:ph type="ctrTitle"/>
          </p:nvPr>
        </p:nvSpPr>
        <p:spPr>
          <a:xfrm>
            <a:off x="5707464" y="1212015"/>
            <a:ext cx="6112963" cy="2822956"/>
          </a:xfrm>
        </p:spPr>
        <p:txBody>
          <a:bodyPr vert="horz" lIns="91440" tIns="45720" rIns="91440" bIns="45720" rtlCol="0" anchor="t">
            <a:noAutofit/>
          </a:bodyPr>
          <a:lstStyle/>
          <a:p>
            <a:pPr algn="ctr"/>
            <a:br>
              <a:rPr lang="en-US" sz="4400" b="1" dirty="0">
                <a:solidFill>
                  <a:schemeClr val="bg1"/>
                </a:solidFill>
                <a:latin typeface="Times New Roman" panose="02020603050405020304" pitchFamily="18" charset="0"/>
                <a:ea typeface="Open Sans" panose="020B0606030504020204" pitchFamily="34" charset="0"/>
                <a:cs typeface="Times New Roman" panose="02020603050405020304" pitchFamily="18" charset="0"/>
              </a:rPr>
            </a:br>
            <a:r>
              <a:rPr lang="vi-VN" sz="4400" b="1" dirty="0">
                <a:solidFill>
                  <a:schemeClr val="bg1"/>
                </a:solidFill>
                <a:latin typeface="Times New Roman" panose="02020603050405020304" pitchFamily="18" charset="0"/>
                <a:ea typeface="Open Sans" panose="020B0606030504020204" pitchFamily="34" charset="0"/>
                <a:cs typeface="Times New Roman" panose="02020603050405020304" pitchFamily="18" charset="0"/>
              </a:rPr>
              <a:t>BÀI </a:t>
            </a:r>
            <a:r>
              <a:rPr lang="en-US" sz="4400" b="1" dirty="0">
                <a:solidFill>
                  <a:schemeClr val="bg1"/>
                </a:solidFill>
                <a:latin typeface="Times New Roman" panose="02020603050405020304" pitchFamily="18" charset="0"/>
                <a:ea typeface="Open Sans" panose="020B0606030504020204" pitchFamily="34" charset="0"/>
                <a:cs typeface="Times New Roman" panose="02020603050405020304" pitchFamily="18" charset="0"/>
              </a:rPr>
              <a:t>5: TÌM HIỂU </a:t>
            </a:r>
            <a:br>
              <a:rPr lang="en-US" sz="4400" b="1" dirty="0">
                <a:solidFill>
                  <a:schemeClr val="bg1"/>
                </a:solidFill>
                <a:latin typeface="Times New Roman" panose="02020603050405020304" pitchFamily="18" charset="0"/>
                <a:ea typeface="Open Sans" panose="020B0606030504020204" pitchFamily="34" charset="0"/>
                <a:cs typeface="Times New Roman" panose="02020603050405020304" pitchFamily="18" charset="0"/>
              </a:rPr>
            </a:br>
            <a:r>
              <a:rPr lang="en-US" sz="4400" b="1" dirty="0">
                <a:solidFill>
                  <a:schemeClr val="bg1"/>
                </a:solidFill>
                <a:latin typeface="Times New Roman" panose="02020603050405020304" pitchFamily="18" charset="0"/>
                <a:ea typeface="Open Sans" panose="020B0606030504020204" pitchFamily="34" charset="0"/>
                <a:cs typeface="Times New Roman" panose="02020603050405020304" pitchFamily="18" charset="0"/>
              </a:rPr>
              <a:t>PHẦN MỀM MÔ PHỎNG</a:t>
            </a:r>
          </a:p>
        </p:txBody>
      </p:sp>
      <p:sp>
        <p:nvSpPr>
          <p:cNvPr id="3" name="Subtitle 2">
            <a:extLst>
              <a:ext uri="{FF2B5EF4-FFF2-40B4-BE49-F238E27FC236}">
                <a16:creationId xmlns:a16="http://schemas.microsoft.com/office/drawing/2014/main" id="{C59BD655-F7DD-EBAD-D6B3-E49C84B099EE}"/>
              </a:ext>
            </a:extLst>
          </p:cNvPr>
          <p:cNvSpPr>
            <a:spLocks noGrp="1"/>
          </p:cNvSpPr>
          <p:nvPr>
            <p:ph type="subTitle" idx="1"/>
          </p:nvPr>
        </p:nvSpPr>
        <p:spPr>
          <a:xfrm>
            <a:off x="329266" y="6318200"/>
            <a:ext cx="4395248" cy="445664"/>
          </a:xfrm>
        </p:spPr>
        <p:txBody>
          <a:bodyPr vert="horz" lIns="91440" tIns="45720" rIns="91440" bIns="45720" rtlCol="0" anchor="t">
            <a:normAutofit/>
          </a:bodyPr>
          <a:lstStyle/>
          <a:p>
            <a:r>
              <a:rPr lang="en-US" b="1">
                <a:solidFill>
                  <a:schemeClr val="bg1"/>
                </a:solidFill>
                <a:latin typeface="Aptos" panose="020B0004020202020204" pitchFamily="34" charset="0"/>
                <a:ea typeface="Open Sans" panose="020B0606030504020204" pitchFamily="34" charset="0"/>
                <a:cs typeface="Open Sans" panose="020B0606030504020204" pitchFamily="34" charset="0"/>
              </a:rPr>
              <a:t>Người dạy: Thầy Giáo Tin</a:t>
            </a:r>
          </a:p>
        </p:txBody>
      </p:sp>
    </p:spTree>
    <p:extLst>
      <p:ext uri="{BB962C8B-B14F-4D97-AF65-F5344CB8AC3E}">
        <p14:creationId xmlns:p14="http://schemas.microsoft.com/office/powerpoint/2010/main" val="68762702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style.rotation</p:attrName>
                                        </p:attrNameLst>
                                      </p:cBhvr>
                                      <p:tavLst>
                                        <p:tav tm="0">
                                          <p:val>
                                            <p:fltVal val="720"/>
                                          </p:val>
                                        </p:tav>
                                        <p:tav tm="100000">
                                          <p:val>
                                            <p:fltVal val="0"/>
                                          </p:val>
                                        </p:tav>
                                      </p:tavLst>
                                    </p:anim>
                                    <p:anim calcmode="lin" valueType="num">
                                      <p:cBhvr>
                                        <p:cTn id="9" dur="2000" fill="hold"/>
                                        <p:tgtEl>
                                          <p:spTgt spid="2"/>
                                        </p:tgtEl>
                                        <p:attrNameLst>
                                          <p:attrName>ppt_h</p:attrName>
                                        </p:attrNameLst>
                                      </p:cBhvr>
                                      <p:tavLst>
                                        <p:tav tm="0">
                                          <p:val>
                                            <p:fltVal val="0"/>
                                          </p:val>
                                        </p:tav>
                                        <p:tav tm="100000">
                                          <p:val>
                                            <p:strVal val="#ppt_h"/>
                                          </p:val>
                                        </p:tav>
                                      </p:tavLst>
                                    </p:anim>
                                    <p:anim calcmode="lin" valueType="num">
                                      <p:cBhvr>
                                        <p:cTn id="10" dur="2000" fill="hold"/>
                                        <p:tgtEl>
                                          <p:spTgt spid="2"/>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53" presetClass="entr" presetSubtype="528"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3">
                                            <p:txEl>
                                              <p:pRg st="0" end="0"/>
                                            </p:txEl>
                                          </p:spTgt>
                                        </p:tgtEl>
                                      </p:cBhvr>
                                    </p:animEffect>
                                    <p:anim calcmode="lin" valueType="num">
                                      <p:cBhvr>
                                        <p:cTn id="17" dur="500" fill="hold"/>
                                        <p:tgtEl>
                                          <p:spTgt spid="3">
                                            <p:txEl>
                                              <p:pRg st="0" end="0"/>
                                            </p:txEl>
                                          </p:spTgt>
                                        </p:tgtEl>
                                        <p:attrNameLst>
                                          <p:attrName>ppt_x</p:attrName>
                                        </p:attrNameLst>
                                      </p:cBhvr>
                                      <p:tavLst>
                                        <p:tav tm="0">
                                          <p:val>
                                            <p:fltVal val="0.5"/>
                                          </p:val>
                                        </p:tav>
                                        <p:tav tm="100000">
                                          <p:val>
                                            <p:strVal val="#ppt_x"/>
                                          </p:val>
                                        </p:tav>
                                      </p:tavLst>
                                    </p:anim>
                                    <p:anim calcmode="lin" valueType="num">
                                      <p:cBhvr>
                                        <p:cTn id="18" dur="500" fill="hold"/>
                                        <p:tgtEl>
                                          <p:spTgt spid="3">
                                            <p:txEl>
                                              <p:pRg st="0" end="0"/>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Premium Vector | Vector illustration of happy cute kids student talking">
            <a:extLst>
              <a:ext uri="{FF2B5EF4-FFF2-40B4-BE49-F238E27FC236}">
                <a16:creationId xmlns:a16="http://schemas.microsoft.com/office/drawing/2014/main" id="{8F4BAA58-1AF4-68BF-6785-2CA57C9AE9D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1885"/>
          <a:stretch/>
        </p:blipFill>
        <p:spPr bwMode="auto">
          <a:xfrm>
            <a:off x="3493686" y="2352428"/>
            <a:ext cx="5023757" cy="4505572"/>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5A66E34A-7E60-5E3B-433C-5474DDC5927C}"/>
              </a:ext>
            </a:extLst>
          </p:cNvPr>
          <p:cNvGrpSpPr/>
          <p:nvPr/>
        </p:nvGrpSpPr>
        <p:grpSpPr>
          <a:xfrm>
            <a:off x="0" y="1544467"/>
            <a:ext cx="4014565" cy="2754326"/>
            <a:chOff x="0" y="368253"/>
            <a:chExt cx="4014565" cy="2754326"/>
          </a:xfrm>
        </p:grpSpPr>
        <p:sp>
          <p:nvSpPr>
            <p:cNvPr id="5" name="Speech Bubble: Oval 4">
              <a:extLst>
                <a:ext uri="{FF2B5EF4-FFF2-40B4-BE49-F238E27FC236}">
                  <a16:creationId xmlns:a16="http://schemas.microsoft.com/office/drawing/2014/main" id="{F7E0DCE2-0A73-70E8-4FD7-C0430E0E1701}"/>
                </a:ext>
              </a:extLst>
            </p:cNvPr>
            <p:cNvSpPr/>
            <p:nvPr/>
          </p:nvSpPr>
          <p:spPr>
            <a:xfrm>
              <a:off x="0" y="368253"/>
              <a:ext cx="4014565" cy="2754326"/>
            </a:xfrm>
            <a:custGeom>
              <a:avLst/>
              <a:gdLst>
                <a:gd name="connsiteX0" fmla="*/ 3076495 w 2843683"/>
                <a:gd name="connsiteY0" fmla="*/ 1973240 h 2160395"/>
                <a:gd name="connsiteX1" fmla="*/ 2402540 w 2843683"/>
                <a:gd name="connsiteY1" fmla="*/ 1862324 h 2160395"/>
                <a:gd name="connsiteX2" fmla="*/ 779571 w 2843683"/>
                <a:gd name="connsiteY2" fmla="*/ 2043908 h 2160395"/>
                <a:gd name="connsiteX3" fmla="*/ 269794 w 2843683"/>
                <a:gd name="connsiteY3" fmla="*/ 447109 h 2160395"/>
                <a:gd name="connsiteX4" fmla="*/ 1875478 w 2843683"/>
                <a:gd name="connsiteY4" fmla="*/ 56452 h 2160395"/>
                <a:gd name="connsiteX5" fmla="*/ 2716786 w 2843683"/>
                <a:gd name="connsiteY5" fmla="*/ 1526271 h 2160395"/>
                <a:gd name="connsiteX6" fmla="*/ 3076495 w 2843683"/>
                <a:gd name="connsiteY6" fmla="*/ 1973240 h 2160395"/>
                <a:gd name="connsiteX0" fmla="*/ 3320002 w 3320002"/>
                <a:gd name="connsiteY0" fmla="*/ 2255420 h 2255420"/>
                <a:gd name="connsiteX1" fmla="*/ 2402856 w 3320002"/>
                <a:gd name="connsiteY1" fmla="*/ 1862402 h 2255420"/>
                <a:gd name="connsiteX2" fmla="*/ 779887 w 3320002"/>
                <a:gd name="connsiteY2" fmla="*/ 2043986 h 2255420"/>
                <a:gd name="connsiteX3" fmla="*/ 270110 w 3320002"/>
                <a:gd name="connsiteY3" fmla="*/ 447187 h 2255420"/>
                <a:gd name="connsiteX4" fmla="*/ 1875794 w 3320002"/>
                <a:gd name="connsiteY4" fmla="*/ 56530 h 2255420"/>
                <a:gd name="connsiteX5" fmla="*/ 2717102 w 3320002"/>
                <a:gd name="connsiteY5" fmla="*/ 1526349 h 2255420"/>
                <a:gd name="connsiteX6" fmla="*/ 3320002 w 3320002"/>
                <a:gd name="connsiteY6" fmla="*/ 2255420 h 2255420"/>
                <a:gd name="connsiteX0" fmla="*/ 3320002 w 3320949"/>
                <a:gd name="connsiteY0" fmla="*/ 2255420 h 2275895"/>
                <a:gd name="connsiteX1" fmla="*/ 2844960 w 3320949"/>
                <a:gd name="connsiteY1" fmla="*/ 2056247 h 2275895"/>
                <a:gd name="connsiteX2" fmla="*/ 2402856 w 3320949"/>
                <a:gd name="connsiteY2" fmla="*/ 1862402 h 2275895"/>
                <a:gd name="connsiteX3" fmla="*/ 779887 w 3320949"/>
                <a:gd name="connsiteY3" fmla="*/ 2043986 h 2275895"/>
                <a:gd name="connsiteX4" fmla="*/ 270110 w 3320949"/>
                <a:gd name="connsiteY4" fmla="*/ 447187 h 2275895"/>
                <a:gd name="connsiteX5" fmla="*/ 1875794 w 3320949"/>
                <a:gd name="connsiteY5" fmla="*/ 56530 h 2275895"/>
                <a:gd name="connsiteX6" fmla="*/ 2717102 w 3320949"/>
                <a:gd name="connsiteY6" fmla="*/ 1526349 h 2275895"/>
                <a:gd name="connsiteX7" fmla="*/ 3320002 w 3320949"/>
                <a:gd name="connsiteY7" fmla="*/ 2255420 h 2275895"/>
                <a:gd name="connsiteX0" fmla="*/ 3320002 w 3320764"/>
                <a:gd name="connsiteY0" fmla="*/ 2255420 h 2289218"/>
                <a:gd name="connsiteX1" fmla="*/ 2757411 w 3320764"/>
                <a:gd name="connsiteY1" fmla="*/ 2172979 h 2289218"/>
                <a:gd name="connsiteX2" fmla="*/ 2402856 w 3320764"/>
                <a:gd name="connsiteY2" fmla="*/ 1862402 h 2289218"/>
                <a:gd name="connsiteX3" fmla="*/ 779887 w 3320764"/>
                <a:gd name="connsiteY3" fmla="*/ 2043986 h 2289218"/>
                <a:gd name="connsiteX4" fmla="*/ 270110 w 3320764"/>
                <a:gd name="connsiteY4" fmla="*/ 447187 h 2289218"/>
                <a:gd name="connsiteX5" fmla="*/ 1875794 w 3320764"/>
                <a:gd name="connsiteY5" fmla="*/ 56530 h 2289218"/>
                <a:gd name="connsiteX6" fmla="*/ 2717102 w 3320764"/>
                <a:gd name="connsiteY6" fmla="*/ 1526349 h 2289218"/>
                <a:gd name="connsiteX7" fmla="*/ 3320002 w 3320764"/>
                <a:gd name="connsiteY7" fmla="*/ 2255420 h 2289218"/>
                <a:gd name="connsiteX0" fmla="*/ 3320002 w 3320764"/>
                <a:gd name="connsiteY0" fmla="*/ 2255420 h 2289218"/>
                <a:gd name="connsiteX1" fmla="*/ 2757411 w 3320764"/>
                <a:gd name="connsiteY1" fmla="*/ 2172979 h 2289218"/>
                <a:gd name="connsiteX2" fmla="*/ 2402856 w 3320764"/>
                <a:gd name="connsiteY2" fmla="*/ 1862402 h 2289218"/>
                <a:gd name="connsiteX3" fmla="*/ 779887 w 3320764"/>
                <a:gd name="connsiteY3" fmla="*/ 2043986 h 2289218"/>
                <a:gd name="connsiteX4" fmla="*/ 270110 w 3320764"/>
                <a:gd name="connsiteY4" fmla="*/ 447187 h 2289218"/>
                <a:gd name="connsiteX5" fmla="*/ 1875794 w 3320764"/>
                <a:gd name="connsiteY5" fmla="*/ 56530 h 2289218"/>
                <a:gd name="connsiteX6" fmla="*/ 2717102 w 3320764"/>
                <a:gd name="connsiteY6" fmla="*/ 1526349 h 2289218"/>
                <a:gd name="connsiteX7" fmla="*/ 3320002 w 3320764"/>
                <a:gd name="connsiteY7" fmla="*/ 2255420 h 2289218"/>
                <a:gd name="connsiteX0" fmla="*/ 3320002 w 3320764"/>
                <a:gd name="connsiteY0" fmla="*/ 2255420 h 2289218"/>
                <a:gd name="connsiteX1" fmla="*/ 2757411 w 3320764"/>
                <a:gd name="connsiteY1" fmla="*/ 2172979 h 2289218"/>
                <a:gd name="connsiteX2" fmla="*/ 2402856 w 3320764"/>
                <a:gd name="connsiteY2" fmla="*/ 1862402 h 2289218"/>
                <a:gd name="connsiteX3" fmla="*/ 779887 w 3320764"/>
                <a:gd name="connsiteY3" fmla="*/ 2043986 h 2289218"/>
                <a:gd name="connsiteX4" fmla="*/ 270110 w 3320764"/>
                <a:gd name="connsiteY4" fmla="*/ 447187 h 2289218"/>
                <a:gd name="connsiteX5" fmla="*/ 1875794 w 3320764"/>
                <a:gd name="connsiteY5" fmla="*/ 56530 h 2289218"/>
                <a:gd name="connsiteX6" fmla="*/ 2717102 w 3320764"/>
                <a:gd name="connsiteY6" fmla="*/ 1526349 h 2289218"/>
                <a:gd name="connsiteX7" fmla="*/ 2922781 w 3320764"/>
                <a:gd name="connsiteY7" fmla="*/ 1783871 h 2289218"/>
                <a:gd name="connsiteX8" fmla="*/ 3320002 w 3320764"/>
                <a:gd name="connsiteY8" fmla="*/ 2255420 h 2289218"/>
                <a:gd name="connsiteX0" fmla="*/ 3320002 w 3320764"/>
                <a:gd name="connsiteY0" fmla="*/ 2255420 h 2289218"/>
                <a:gd name="connsiteX1" fmla="*/ 2757411 w 3320764"/>
                <a:gd name="connsiteY1" fmla="*/ 2172979 h 2289218"/>
                <a:gd name="connsiteX2" fmla="*/ 2402856 w 3320764"/>
                <a:gd name="connsiteY2" fmla="*/ 1862402 h 2289218"/>
                <a:gd name="connsiteX3" fmla="*/ 779887 w 3320764"/>
                <a:gd name="connsiteY3" fmla="*/ 2043986 h 2289218"/>
                <a:gd name="connsiteX4" fmla="*/ 270110 w 3320764"/>
                <a:gd name="connsiteY4" fmla="*/ 447187 h 2289218"/>
                <a:gd name="connsiteX5" fmla="*/ 1875794 w 3320764"/>
                <a:gd name="connsiteY5" fmla="*/ 56530 h 2289218"/>
                <a:gd name="connsiteX6" fmla="*/ 2717102 w 3320764"/>
                <a:gd name="connsiteY6" fmla="*/ 1526349 h 2289218"/>
                <a:gd name="connsiteX7" fmla="*/ 2893598 w 3320764"/>
                <a:gd name="connsiteY7" fmla="*/ 1871420 h 2289218"/>
                <a:gd name="connsiteX8" fmla="*/ 3320002 w 3320764"/>
                <a:gd name="connsiteY8" fmla="*/ 2255420 h 2289218"/>
                <a:gd name="connsiteX0" fmla="*/ 3320002 w 3320541"/>
                <a:gd name="connsiteY0" fmla="*/ 2255420 h 2278168"/>
                <a:gd name="connsiteX1" fmla="*/ 2572585 w 3320541"/>
                <a:gd name="connsiteY1" fmla="*/ 2085431 h 2278168"/>
                <a:gd name="connsiteX2" fmla="*/ 2402856 w 3320541"/>
                <a:gd name="connsiteY2" fmla="*/ 1862402 h 2278168"/>
                <a:gd name="connsiteX3" fmla="*/ 779887 w 3320541"/>
                <a:gd name="connsiteY3" fmla="*/ 2043986 h 2278168"/>
                <a:gd name="connsiteX4" fmla="*/ 270110 w 3320541"/>
                <a:gd name="connsiteY4" fmla="*/ 447187 h 2278168"/>
                <a:gd name="connsiteX5" fmla="*/ 1875794 w 3320541"/>
                <a:gd name="connsiteY5" fmla="*/ 56530 h 2278168"/>
                <a:gd name="connsiteX6" fmla="*/ 2717102 w 3320541"/>
                <a:gd name="connsiteY6" fmla="*/ 1526349 h 2278168"/>
                <a:gd name="connsiteX7" fmla="*/ 2893598 w 3320541"/>
                <a:gd name="connsiteY7" fmla="*/ 1871420 h 2278168"/>
                <a:gd name="connsiteX8" fmla="*/ 3320002 w 3320541"/>
                <a:gd name="connsiteY8" fmla="*/ 2255420 h 2278168"/>
                <a:gd name="connsiteX0" fmla="*/ 3320002 w 3320541"/>
                <a:gd name="connsiteY0" fmla="*/ 2255420 h 2278168"/>
                <a:gd name="connsiteX1" fmla="*/ 2572585 w 3320541"/>
                <a:gd name="connsiteY1" fmla="*/ 2085431 h 2278168"/>
                <a:gd name="connsiteX2" fmla="*/ 2402856 w 3320541"/>
                <a:gd name="connsiteY2" fmla="*/ 1862402 h 2278168"/>
                <a:gd name="connsiteX3" fmla="*/ 779887 w 3320541"/>
                <a:gd name="connsiteY3" fmla="*/ 2043986 h 2278168"/>
                <a:gd name="connsiteX4" fmla="*/ 270110 w 3320541"/>
                <a:gd name="connsiteY4" fmla="*/ 447187 h 2278168"/>
                <a:gd name="connsiteX5" fmla="*/ 1875794 w 3320541"/>
                <a:gd name="connsiteY5" fmla="*/ 56530 h 2278168"/>
                <a:gd name="connsiteX6" fmla="*/ 2717102 w 3320541"/>
                <a:gd name="connsiteY6" fmla="*/ 1526349 h 2278168"/>
                <a:gd name="connsiteX7" fmla="*/ 2737955 w 3320541"/>
                <a:gd name="connsiteY7" fmla="*/ 1920059 h 2278168"/>
                <a:gd name="connsiteX8" fmla="*/ 3320002 w 3320541"/>
                <a:gd name="connsiteY8" fmla="*/ 2255420 h 2278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0541" h="2278168">
                  <a:moveTo>
                    <a:pt x="3320002" y="2255420"/>
                  </a:moveTo>
                  <a:cubicBezTo>
                    <a:pt x="3341312" y="2343736"/>
                    <a:pt x="2725443" y="2150934"/>
                    <a:pt x="2572585" y="2085431"/>
                  </a:cubicBezTo>
                  <a:cubicBezTo>
                    <a:pt x="2234901" y="1971290"/>
                    <a:pt x="2747035" y="1864445"/>
                    <a:pt x="2402856" y="1862402"/>
                  </a:cubicBezTo>
                  <a:cubicBezTo>
                    <a:pt x="1967004" y="2177831"/>
                    <a:pt x="1316929" y="2250563"/>
                    <a:pt x="779887" y="2043986"/>
                  </a:cubicBezTo>
                  <a:cubicBezTo>
                    <a:pt x="-67" y="1743970"/>
                    <a:pt x="-242263" y="985328"/>
                    <a:pt x="270110" y="447187"/>
                  </a:cubicBezTo>
                  <a:cubicBezTo>
                    <a:pt x="635020" y="63925"/>
                    <a:pt x="1285710" y="-94386"/>
                    <a:pt x="1875794" y="56530"/>
                  </a:cubicBezTo>
                  <a:cubicBezTo>
                    <a:pt x="2673725" y="260603"/>
                    <a:pt x="3064782" y="943805"/>
                    <a:pt x="2717102" y="1526349"/>
                  </a:cubicBezTo>
                  <a:lnTo>
                    <a:pt x="2737955" y="1920059"/>
                  </a:lnTo>
                  <a:lnTo>
                    <a:pt x="3320002" y="2255420"/>
                  </a:lnTo>
                  <a:close/>
                </a:path>
              </a:pathLst>
            </a:custGeom>
            <a:solidFill>
              <a:srgbClr val="FFDC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latin typeface="Tahoma" panose="020B0604030504040204" pitchFamily="34" charset="0"/>
              </a:endParaRPr>
            </a:p>
          </p:txBody>
        </p:sp>
        <p:sp>
          <p:nvSpPr>
            <p:cNvPr id="4" name="TextBox 3">
              <a:extLst>
                <a:ext uri="{FF2B5EF4-FFF2-40B4-BE49-F238E27FC236}">
                  <a16:creationId xmlns:a16="http://schemas.microsoft.com/office/drawing/2014/main" id="{9D8AFBEF-193F-4BF5-69C5-88E280461A6B}"/>
                </a:ext>
              </a:extLst>
            </p:cNvPr>
            <p:cNvSpPr txBox="1"/>
            <p:nvPr/>
          </p:nvSpPr>
          <p:spPr>
            <a:xfrm>
              <a:off x="664361" y="545086"/>
              <a:ext cx="2253937" cy="2246769"/>
            </a:xfrm>
            <a:prstGeom prst="rect">
              <a:avLst/>
            </a:prstGeom>
            <a:noFill/>
          </p:spPr>
          <p:txBody>
            <a:bodyPr wrap="square" rtlCol="0">
              <a:spAutoFit/>
            </a:bodyPr>
            <a:lstStyle/>
            <a:p>
              <a:r>
                <a:rPr lang="en-US" sz="2000">
                  <a:latin typeface="Aptos" panose="020B0004020202020204" pitchFamily="34" charset="0"/>
                </a:rPr>
                <a:t>Pha </a:t>
              </a:r>
              <a:r>
                <a:rPr lang="vi-VN" sz="2000">
                  <a:latin typeface="Aptos" panose="020B0004020202020204" pitchFamily="34" charset="0"/>
                </a:rPr>
                <a:t>màu để vẽ tưởng là đơn giản nhưng rất phức tạp. Tớ pha màu nhiều lần mà chưa tạo ra được màu cánh sen ưng ý</a:t>
              </a:r>
              <a:endParaRPr lang="en-US" sz="2000">
                <a:latin typeface="Aptos" panose="020B0004020202020204" pitchFamily="34" charset="0"/>
              </a:endParaRPr>
            </a:p>
          </p:txBody>
        </p:sp>
      </p:grpSp>
      <p:grpSp>
        <p:nvGrpSpPr>
          <p:cNvPr id="8" name="Group 7">
            <a:extLst>
              <a:ext uri="{FF2B5EF4-FFF2-40B4-BE49-F238E27FC236}">
                <a16:creationId xmlns:a16="http://schemas.microsoft.com/office/drawing/2014/main" id="{1D106F3E-9191-ADCB-FF2D-C860D43CA6D4}"/>
              </a:ext>
            </a:extLst>
          </p:cNvPr>
          <p:cNvGrpSpPr/>
          <p:nvPr/>
        </p:nvGrpSpPr>
        <p:grpSpPr>
          <a:xfrm>
            <a:off x="7996564" y="1544467"/>
            <a:ext cx="4014565" cy="2754326"/>
            <a:chOff x="0" y="368253"/>
            <a:chExt cx="4014565" cy="2754326"/>
          </a:xfrm>
        </p:grpSpPr>
        <p:sp>
          <p:nvSpPr>
            <p:cNvPr id="9" name="Speech Bubble: Oval 4">
              <a:extLst>
                <a:ext uri="{FF2B5EF4-FFF2-40B4-BE49-F238E27FC236}">
                  <a16:creationId xmlns:a16="http://schemas.microsoft.com/office/drawing/2014/main" id="{C1FC80BF-FC73-9AF7-2369-E137A362D6CF}"/>
                </a:ext>
              </a:extLst>
            </p:cNvPr>
            <p:cNvSpPr/>
            <p:nvPr/>
          </p:nvSpPr>
          <p:spPr>
            <a:xfrm flipH="1">
              <a:off x="0" y="368253"/>
              <a:ext cx="4014565" cy="2754326"/>
            </a:xfrm>
            <a:custGeom>
              <a:avLst/>
              <a:gdLst>
                <a:gd name="connsiteX0" fmla="*/ 3076495 w 2843683"/>
                <a:gd name="connsiteY0" fmla="*/ 1973240 h 2160395"/>
                <a:gd name="connsiteX1" fmla="*/ 2402540 w 2843683"/>
                <a:gd name="connsiteY1" fmla="*/ 1862324 h 2160395"/>
                <a:gd name="connsiteX2" fmla="*/ 779571 w 2843683"/>
                <a:gd name="connsiteY2" fmla="*/ 2043908 h 2160395"/>
                <a:gd name="connsiteX3" fmla="*/ 269794 w 2843683"/>
                <a:gd name="connsiteY3" fmla="*/ 447109 h 2160395"/>
                <a:gd name="connsiteX4" fmla="*/ 1875478 w 2843683"/>
                <a:gd name="connsiteY4" fmla="*/ 56452 h 2160395"/>
                <a:gd name="connsiteX5" fmla="*/ 2716786 w 2843683"/>
                <a:gd name="connsiteY5" fmla="*/ 1526271 h 2160395"/>
                <a:gd name="connsiteX6" fmla="*/ 3076495 w 2843683"/>
                <a:gd name="connsiteY6" fmla="*/ 1973240 h 2160395"/>
                <a:gd name="connsiteX0" fmla="*/ 3320002 w 3320002"/>
                <a:gd name="connsiteY0" fmla="*/ 2255420 h 2255420"/>
                <a:gd name="connsiteX1" fmla="*/ 2402856 w 3320002"/>
                <a:gd name="connsiteY1" fmla="*/ 1862402 h 2255420"/>
                <a:gd name="connsiteX2" fmla="*/ 779887 w 3320002"/>
                <a:gd name="connsiteY2" fmla="*/ 2043986 h 2255420"/>
                <a:gd name="connsiteX3" fmla="*/ 270110 w 3320002"/>
                <a:gd name="connsiteY3" fmla="*/ 447187 h 2255420"/>
                <a:gd name="connsiteX4" fmla="*/ 1875794 w 3320002"/>
                <a:gd name="connsiteY4" fmla="*/ 56530 h 2255420"/>
                <a:gd name="connsiteX5" fmla="*/ 2717102 w 3320002"/>
                <a:gd name="connsiteY5" fmla="*/ 1526349 h 2255420"/>
                <a:gd name="connsiteX6" fmla="*/ 3320002 w 3320002"/>
                <a:gd name="connsiteY6" fmla="*/ 2255420 h 2255420"/>
                <a:gd name="connsiteX0" fmla="*/ 3320002 w 3320949"/>
                <a:gd name="connsiteY0" fmla="*/ 2255420 h 2275895"/>
                <a:gd name="connsiteX1" fmla="*/ 2844960 w 3320949"/>
                <a:gd name="connsiteY1" fmla="*/ 2056247 h 2275895"/>
                <a:gd name="connsiteX2" fmla="*/ 2402856 w 3320949"/>
                <a:gd name="connsiteY2" fmla="*/ 1862402 h 2275895"/>
                <a:gd name="connsiteX3" fmla="*/ 779887 w 3320949"/>
                <a:gd name="connsiteY3" fmla="*/ 2043986 h 2275895"/>
                <a:gd name="connsiteX4" fmla="*/ 270110 w 3320949"/>
                <a:gd name="connsiteY4" fmla="*/ 447187 h 2275895"/>
                <a:gd name="connsiteX5" fmla="*/ 1875794 w 3320949"/>
                <a:gd name="connsiteY5" fmla="*/ 56530 h 2275895"/>
                <a:gd name="connsiteX6" fmla="*/ 2717102 w 3320949"/>
                <a:gd name="connsiteY6" fmla="*/ 1526349 h 2275895"/>
                <a:gd name="connsiteX7" fmla="*/ 3320002 w 3320949"/>
                <a:gd name="connsiteY7" fmla="*/ 2255420 h 2275895"/>
                <a:gd name="connsiteX0" fmla="*/ 3320002 w 3320764"/>
                <a:gd name="connsiteY0" fmla="*/ 2255420 h 2289218"/>
                <a:gd name="connsiteX1" fmla="*/ 2757411 w 3320764"/>
                <a:gd name="connsiteY1" fmla="*/ 2172979 h 2289218"/>
                <a:gd name="connsiteX2" fmla="*/ 2402856 w 3320764"/>
                <a:gd name="connsiteY2" fmla="*/ 1862402 h 2289218"/>
                <a:gd name="connsiteX3" fmla="*/ 779887 w 3320764"/>
                <a:gd name="connsiteY3" fmla="*/ 2043986 h 2289218"/>
                <a:gd name="connsiteX4" fmla="*/ 270110 w 3320764"/>
                <a:gd name="connsiteY4" fmla="*/ 447187 h 2289218"/>
                <a:gd name="connsiteX5" fmla="*/ 1875794 w 3320764"/>
                <a:gd name="connsiteY5" fmla="*/ 56530 h 2289218"/>
                <a:gd name="connsiteX6" fmla="*/ 2717102 w 3320764"/>
                <a:gd name="connsiteY6" fmla="*/ 1526349 h 2289218"/>
                <a:gd name="connsiteX7" fmla="*/ 3320002 w 3320764"/>
                <a:gd name="connsiteY7" fmla="*/ 2255420 h 2289218"/>
                <a:gd name="connsiteX0" fmla="*/ 3320002 w 3320764"/>
                <a:gd name="connsiteY0" fmla="*/ 2255420 h 2289218"/>
                <a:gd name="connsiteX1" fmla="*/ 2757411 w 3320764"/>
                <a:gd name="connsiteY1" fmla="*/ 2172979 h 2289218"/>
                <a:gd name="connsiteX2" fmla="*/ 2402856 w 3320764"/>
                <a:gd name="connsiteY2" fmla="*/ 1862402 h 2289218"/>
                <a:gd name="connsiteX3" fmla="*/ 779887 w 3320764"/>
                <a:gd name="connsiteY3" fmla="*/ 2043986 h 2289218"/>
                <a:gd name="connsiteX4" fmla="*/ 270110 w 3320764"/>
                <a:gd name="connsiteY4" fmla="*/ 447187 h 2289218"/>
                <a:gd name="connsiteX5" fmla="*/ 1875794 w 3320764"/>
                <a:gd name="connsiteY5" fmla="*/ 56530 h 2289218"/>
                <a:gd name="connsiteX6" fmla="*/ 2717102 w 3320764"/>
                <a:gd name="connsiteY6" fmla="*/ 1526349 h 2289218"/>
                <a:gd name="connsiteX7" fmla="*/ 3320002 w 3320764"/>
                <a:gd name="connsiteY7" fmla="*/ 2255420 h 2289218"/>
                <a:gd name="connsiteX0" fmla="*/ 3320002 w 3320764"/>
                <a:gd name="connsiteY0" fmla="*/ 2255420 h 2289218"/>
                <a:gd name="connsiteX1" fmla="*/ 2757411 w 3320764"/>
                <a:gd name="connsiteY1" fmla="*/ 2172979 h 2289218"/>
                <a:gd name="connsiteX2" fmla="*/ 2402856 w 3320764"/>
                <a:gd name="connsiteY2" fmla="*/ 1862402 h 2289218"/>
                <a:gd name="connsiteX3" fmla="*/ 779887 w 3320764"/>
                <a:gd name="connsiteY3" fmla="*/ 2043986 h 2289218"/>
                <a:gd name="connsiteX4" fmla="*/ 270110 w 3320764"/>
                <a:gd name="connsiteY4" fmla="*/ 447187 h 2289218"/>
                <a:gd name="connsiteX5" fmla="*/ 1875794 w 3320764"/>
                <a:gd name="connsiteY5" fmla="*/ 56530 h 2289218"/>
                <a:gd name="connsiteX6" fmla="*/ 2717102 w 3320764"/>
                <a:gd name="connsiteY6" fmla="*/ 1526349 h 2289218"/>
                <a:gd name="connsiteX7" fmla="*/ 2922781 w 3320764"/>
                <a:gd name="connsiteY7" fmla="*/ 1783871 h 2289218"/>
                <a:gd name="connsiteX8" fmla="*/ 3320002 w 3320764"/>
                <a:gd name="connsiteY8" fmla="*/ 2255420 h 2289218"/>
                <a:gd name="connsiteX0" fmla="*/ 3320002 w 3320764"/>
                <a:gd name="connsiteY0" fmla="*/ 2255420 h 2289218"/>
                <a:gd name="connsiteX1" fmla="*/ 2757411 w 3320764"/>
                <a:gd name="connsiteY1" fmla="*/ 2172979 h 2289218"/>
                <a:gd name="connsiteX2" fmla="*/ 2402856 w 3320764"/>
                <a:gd name="connsiteY2" fmla="*/ 1862402 h 2289218"/>
                <a:gd name="connsiteX3" fmla="*/ 779887 w 3320764"/>
                <a:gd name="connsiteY3" fmla="*/ 2043986 h 2289218"/>
                <a:gd name="connsiteX4" fmla="*/ 270110 w 3320764"/>
                <a:gd name="connsiteY4" fmla="*/ 447187 h 2289218"/>
                <a:gd name="connsiteX5" fmla="*/ 1875794 w 3320764"/>
                <a:gd name="connsiteY5" fmla="*/ 56530 h 2289218"/>
                <a:gd name="connsiteX6" fmla="*/ 2717102 w 3320764"/>
                <a:gd name="connsiteY6" fmla="*/ 1526349 h 2289218"/>
                <a:gd name="connsiteX7" fmla="*/ 2893598 w 3320764"/>
                <a:gd name="connsiteY7" fmla="*/ 1871420 h 2289218"/>
                <a:gd name="connsiteX8" fmla="*/ 3320002 w 3320764"/>
                <a:gd name="connsiteY8" fmla="*/ 2255420 h 2289218"/>
                <a:gd name="connsiteX0" fmla="*/ 3320002 w 3320541"/>
                <a:gd name="connsiteY0" fmla="*/ 2255420 h 2278168"/>
                <a:gd name="connsiteX1" fmla="*/ 2572585 w 3320541"/>
                <a:gd name="connsiteY1" fmla="*/ 2085431 h 2278168"/>
                <a:gd name="connsiteX2" fmla="*/ 2402856 w 3320541"/>
                <a:gd name="connsiteY2" fmla="*/ 1862402 h 2278168"/>
                <a:gd name="connsiteX3" fmla="*/ 779887 w 3320541"/>
                <a:gd name="connsiteY3" fmla="*/ 2043986 h 2278168"/>
                <a:gd name="connsiteX4" fmla="*/ 270110 w 3320541"/>
                <a:gd name="connsiteY4" fmla="*/ 447187 h 2278168"/>
                <a:gd name="connsiteX5" fmla="*/ 1875794 w 3320541"/>
                <a:gd name="connsiteY5" fmla="*/ 56530 h 2278168"/>
                <a:gd name="connsiteX6" fmla="*/ 2717102 w 3320541"/>
                <a:gd name="connsiteY6" fmla="*/ 1526349 h 2278168"/>
                <a:gd name="connsiteX7" fmla="*/ 2893598 w 3320541"/>
                <a:gd name="connsiteY7" fmla="*/ 1871420 h 2278168"/>
                <a:gd name="connsiteX8" fmla="*/ 3320002 w 3320541"/>
                <a:gd name="connsiteY8" fmla="*/ 2255420 h 2278168"/>
                <a:gd name="connsiteX0" fmla="*/ 3320002 w 3320541"/>
                <a:gd name="connsiteY0" fmla="*/ 2255420 h 2278168"/>
                <a:gd name="connsiteX1" fmla="*/ 2572585 w 3320541"/>
                <a:gd name="connsiteY1" fmla="*/ 2085431 h 2278168"/>
                <a:gd name="connsiteX2" fmla="*/ 2402856 w 3320541"/>
                <a:gd name="connsiteY2" fmla="*/ 1862402 h 2278168"/>
                <a:gd name="connsiteX3" fmla="*/ 779887 w 3320541"/>
                <a:gd name="connsiteY3" fmla="*/ 2043986 h 2278168"/>
                <a:gd name="connsiteX4" fmla="*/ 270110 w 3320541"/>
                <a:gd name="connsiteY4" fmla="*/ 447187 h 2278168"/>
                <a:gd name="connsiteX5" fmla="*/ 1875794 w 3320541"/>
                <a:gd name="connsiteY5" fmla="*/ 56530 h 2278168"/>
                <a:gd name="connsiteX6" fmla="*/ 2717102 w 3320541"/>
                <a:gd name="connsiteY6" fmla="*/ 1526349 h 2278168"/>
                <a:gd name="connsiteX7" fmla="*/ 2737955 w 3320541"/>
                <a:gd name="connsiteY7" fmla="*/ 1920059 h 2278168"/>
                <a:gd name="connsiteX8" fmla="*/ 3320002 w 3320541"/>
                <a:gd name="connsiteY8" fmla="*/ 2255420 h 2278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0541" h="2278168">
                  <a:moveTo>
                    <a:pt x="3320002" y="2255420"/>
                  </a:moveTo>
                  <a:cubicBezTo>
                    <a:pt x="3341312" y="2343736"/>
                    <a:pt x="2725443" y="2150934"/>
                    <a:pt x="2572585" y="2085431"/>
                  </a:cubicBezTo>
                  <a:cubicBezTo>
                    <a:pt x="2234901" y="1971290"/>
                    <a:pt x="2747035" y="1864445"/>
                    <a:pt x="2402856" y="1862402"/>
                  </a:cubicBezTo>
                  <a:cubicBezTo>
                    <a:pt x="1967004" y="2177831"/>
                    <a:pt x="1316929" y="2250563"/>
                    <a:pt x="779887" y="2043986"/>
                  </a:cubicBezTo>
                  <a:cubicBezTo>
                    <a:pt x="-67" y="1743970"/>
                    <a:pt x="-242263" y="985328"/>
                    <a:pt x="270110" y="447187"/>
                  </a:cubicBezTo>
                  <a:cubicBezTo>
                    <a:pt x="635020" y="63925"/>
                    <a:pt x="1285710" y="-94386"/>
                    <a:pt x="1875794" y="56530"/>
                  </a:cubicBezTo>
                  <a:cubicBezTo>
                    <a:pt x="2673725" y="260603"/>
                    <a:pt x="3064782" y="943805"/>
                    <a:pt x="2717102" y="1526349"/>
                  </a:cubicBezTo>
                  <a:lnTo>
                    <a:pt x="2737955" y="1920059"/>
                  </a:lnTo>
                  <a:lnTo>
                    <a:pt x="3320002" y="2255420"/>
                  </a:lnTo>
                  <a:close/>
                </a:path>
              </a:pathLst>
            </a:cu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latin typeface="Tahoma" panose="020B0604030504040204" pitchFamily="34" charset="0"/>
              </a:endParaRPr>
            </a:p>
          </p:txBody>
        </p:sp>
        <p:sp>
          <p:nvSpPr>
            <p:cNvPr id="10" name="TextBox 9">
              <a:extLst>
                <a:ext uri="{FF2B5EF4-FFF2-40B4-BE49-F238E27FC236}">
                  <a16:creationId xmlns:a16="http://schemas.microsoft.com/office/drawing/2014/main" id="{CADFF85E-24D2-0CB4-B446-584C8ABD0F59}"/>
                </a:ext>
              </a:extLst>
            </p:cNvPr>
            <p:cNvSpPr txBox="1"/>
            <p:nvPr/>
          </p:nvSpPr>
          <p:spPr>
            <a:xfrm>
              <a:off x="880314" y="1006752"/>
              <a:ext cx="2946643" cy="1323439"/>
            </a:xfrm>
            <a:prstGeom prst="rect">
              <a:avLst/>
            </a:prstGeom>
            <a:noFill/>
          </p:spPr>
          <p:txBody>
            <a:bodyPr wrap="square" rtlCol="0">
              <a:spAutoFit/>
            </a:bodyPr>
            <a:lstStyle/>
            <a:p>
              <a:r>
                <a:rPr lang="en-US" sz="2000">
                  <a:latin typeface="Aptos" panose="020B0004020202020204" pitchFamily="34" charset="0"/>
                </a:rPr>
                <a:t>Đúng </a:t>
              </a:r>
              <a:r>
                <a:rPr lang="vi-VN" sz="2000">
                  <a:latin typeface="Aptos" panose="020B0004020202020204" pitchFamily="34" charset="0"/>
                </a:rPr>
                <a:t>là pha màu cần nhiều kinh nghiệm. Bạn sẽ phải tốn nhiều thời gian và màu vẽ đấy</a:t>
              </a:r>
              <a:r>
                <a:rPr lang="en-US" sz="2000">
                  <a:latin typeface="Aptos" panose="020B0004020202020204" pitchFamily="34" charset="0"/>
                </a:rPr>
                <a:t>.</a:t>
              </a:r>
            </a:p>
          </p:txBody>
        </p:sp>
      </p:grpSp>
      <p:pic>
        <p:nvPicPr>
          <p:cNvPr id="1032" name="Picture 8" descr="Paints Mixing Stock Illustrations – 3,844 Paints Mixing Stock  Illustrations, Vectors &amp; Clipart - Dreamstime">
            <a:extLst>
              <a:ext uri="{FF2B5EF4-FFF2-40B4-BE49-F238E27FC236}">
                <a16:creationId xmlns:a16="http://schemas.microsoft.com/office/drawing/2014/main" id="{4B463F85-386C-1804-C754-5B0D010675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8926" y="98490"/>
            <a:ext cx="2253938" cy="22539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12" name="Group 11">
            <a:extLst>
              <a:ext uri="{FF2B5EF4-FFF2-40B4-BE49-F238E27FC236}">
                <a16:creationId xmlns:a16="http://schemas.microsoft.com/office/drawing/2014/main" id="{AAFC59BC-A6A0-5465-944B-B102615E5F48}"/>
              </a:ext>
            </a:extLst>
          </p:cNvPr>
          <p:cNvGrpSpPr/>
          <p:nvPr/>
        </p:nvGrpSpPr>
        <p:grpSpPr>
          <a:xfrm>
            <a:off x="0" y="1527985"/>
            <a:ext cx="4014565" cy="2754326"/>
            <a:chOff x="0" y="368253"/>
            <a:chExt cx="4014565" cy="2754326"/>
          </a:xfrm>
        </p:grpSpPr>
        <p:sp>
          <p:nvSpPr>
            <p:cNvPr id="13" name="Speech Bubble: Oval 4">
              <a:extLst>
                <a:ext uri="{FF2B5EF4-FFF2-40B4-BE49-F238E27FC236}">
                  <a16:creationId xmlns:a16="http://schemas.microsoft.com/office/drawing/2014/main" id="{188F7E08-9F87-2904-8980-E46EDA389A76}"/>
                </a:ext>
              </a:extLst>
            </p:cNvPr>
            <p:cNvSpPr/>
            <p:nvPr/>
          </p:nvSpPr>
          <p:spPr>
            <a:xfrm>
              <a:off x="0" y="368253"/>
              <a:ext cx="4014565" cy="2754326"/>
            </a:xfrm>
            <a:custGeom>
              <a:avLst/>
              <a:gdLst>
                <a:gd name="connsiteX0" fmla="*/ 3076495 w 2843683"/>
                <a:gd name="connsiteY0" fmla="*/ 1973240 h 2160395"/>
                <a:gd name="connsiteX1" fmla="*/ 2402540 w 2843683"/>
                <a:gd name="connsiteY1" fmla="*/ 1862324 h 2160395"/>
                <a:gd name="connsiteX2" fmla="*/ 779571 w 2843683"/>
                <a:gd name="connsiteY2" fmla="*/ 2043908 h 2160395"/>
                <a:gd name="connsiteX3" fmla="*/ 269794 w 2843683"/>
                <a:gd name="connsiteY3" fmla="*/ 447109 h 2160395"/>
                <a:gd name="connsiteX4" fmla="*/ 1875478 w 2843683"/>
                <a:gd name="connsiteY4" fmla="*/ 56452 h 2160395"/>
                <a:gd name="connsiteX5" fmla="*/ 2716786 w 2843683"/>
                <a:gd name="connsiteY5" fmla="*/ 1526271 h 2160395"/>
                <a:gd name="connsiteX6" fmla="*/ 3076495 w 2843683"/>
                <a:gd name="connsiteY6" fmla="*/ 1973240 h 2160395"/>
                <a:gd name="connsiteX0" fmla="*/ 3320002 w 3320002"/>
                <a:gd name="connsiteY0" fmla="*/ 2255420 h 2255420"/>
                <a:gd name="connsiteX1" fmla="*/ 2402856 w 3320002"/>
                <a:gd name="connsiteY1" fmla="*/ 1862402 h 2255420"/>
                <a:gd name="connsiteX2" fmla="*/ 779887 w 3320002"/>
                <a:gd name="connsiteY2" fmla="*/ 2043986 h 2255420"/>
                <a:gd name="connsiteX3" fmla="*/ 270110 w 3320002"/>
                <a:gd name="connsiteY3" fmla="*/ 447187 h 2255420"/>
                <a:gd name="connsiteX4" fmla="*/ 1875794 w 3320002"/>
                <a:gd name="connsiteY4" fmla="*/ 56530 h 2255420"/>
                <a:gd name="connsiteX5" fmla="*/ 2717102 w 3320002"/>
                <a:gd name="connsiteY5" fmla="*/ 1526349 h 2255420"/>
                <a:gd name="connsiteX6" fmla="*/ 3320002 w 3320002"/>
                <a:gd name="connsiteY6" fmla="*/ 2255420 h 2255420"/>
                <a:gd name="connsiteX0" fmla="*/ 3320002 w 3320949"/>
                <a:gd name="connsiteY0" fmla="*/ 2255420 h 2275895"/>
                <a:gd name="connsiteX1" fmla="*/ 2844960 w 3320949"/>
                <a:gd name="connsiteY1" fmla="*/ 2056247 h 2275895"/>
                <a:gd name="connsiteX2" fmla="*/ 2402856 w 3320949"/>
                <a:gd name="connsiteY2" fmla="*/ 1862402 h 2275895"/>
                <a:gd name="connsiteX3" fmla="*/ 779887 w 3320949"/>
                <a:gd name="connsiteY3" fmla="*/ 2043986 h 2275895"/>
                <a:gd name="connsiteX4" fmla="*/ 270110 w 3320949"/>
                <a:gd name="connsiteY4" fmla="*/ 447187 h 2275895"/>
                <a:gd name="connsiteX5" fmla="*/ 1875794 w 3320949"/>
                <a:gd name="connsiteY5" fmla="*/ 56530 h 2275895"/>
                <a:gd name="connsiteX6" fmla="*/ 2717102 w 3320949"/>
                <a:gd name="connsiteY6" fmla="*/ 1526349 h 2275895"/>
                <a:gd name="connsiteX7" fmla="*/ 3320002 w 3320949"/>
                <a:gd name="connsiteY7" fmla="*/ 2255420 h 2275895"/>
                <a:gd name="connsiteX0" fmla="*/ 3320002 w 3320764"/>
                <a:gd name="connsiteY0" fmla="*/ 2255420 h 2289218"/>
                <a:gd name="connsiteX1" fmla="*/ 2757411 w 3320764"/>
                <a:gd name="connsiteY1" fmla="*/ 2172979 h 2289218"/>
                <a:gd name="connsiteX2" fmla="*/ 2402856 w 3320764"/>
                <a:gd name="connsiteY2" fmla="*/ 1862402 h 2289218"/>
                <a:gd name="connsiteX3" fmla="*/ 779887 w 3320764"/>
                <a:gd name="connsiteY3" fmla="*/ 2043986 h 2289218"/>
                <a:gd name="connsiteX4" fmla="*/ 270110 w 3320764"/>
                <a:gd name="connsiteY4" fmla="*/ 447187 h 2289218"/>
                <a:gd name="connsiteX5" fmla="*/ 1875794 w 3320764"/>
                <a:gd name="connsiteY5" fmla="*/ 56530 h 2289218"/>
                <a:gd name="connsiteX6" fmla="*/ 2717102 w 3320764"/>
                <a:gd name="connsiteY6" fmla="*/ 1526349 h 2289218"/>
                <a:gd name="connsiteX7" fmla="*/ 3320002 w 3320764"/>
                <a:gd name="connsiteY7" fmla="*/ 2255420 h 2289218"/>
                <a:gd name="connsiteX0" fmla="*/ 3320002 w 3320764"/>
                <a:gd name="connsiteY0" fmla="*/ 2255420 h 2289218"/>
                <a:gd name="connsiteX1" fmla="*/ 2757411 w 3320764"/>
                <a:gd name="connsiteY1" fmla="*/ 2172979 h 2289218"/>
                <a:gd name="connsiteX2" fmla="*/ 2402856 w 3320764"/>
                <a:gd name="connsiteY2" fmla="*/ 1862402 h 2289218"/>
                <a:gd name="connsiteX3" fmla="*/ 779887 w 3320764"/>
                <a:gd name="connsiteY3" fmla="*/ 2043986 h 2289218"/>
                <a:gd name="connsiteX4" fmla="*/ 270110 w 3320764"/>
                <a:gd name="connsiteY4" fmla="*/ 447187 h 2289218"/>
                <a:gd name="connsiteX5" fmla="*/ 1875794 w 3320764"/>
                <a:gd name="connsiteY5" fmla="*/ 56530 h 2289218"/>
                <a:gd name="connsiteX6" fmla="*/ 2717102 w 3320764"/>
                <a:gd name="connsiteY6" fmla="*/ 1526349 h 2289218"/>
                <a:gd name="connsiteX7" fmla="*/ 3320002 w 3320764"/>
                <a:gd name="connsiteY7" fmla="*/ 2255420 h 2289218"/>
                <a:gd name="connsiteX0" fmla="*/ 3320002 w 3320764"/>
                <a:gd name="connsiteY0" fmla="*/ 2255420 h 2289218"/>
                <a:gd name="connsiteX1" fmla="*/ 2757411 w 3320764"/>
                <a:gd name="connsiteY1" fmla="*/ 2172979 h 2289218"/>
                <a:gd name="connsiteX2" fmla="*/ 2402856 w 3320764"/>
                <a:gd name="connsiteY2" fmla="*/ 1862402 h 2289218"/>
                <a:gd name="connsiteX3" fmla="*/ 779887 w 3320764"/>
                <a:gd name="connsiteY3" fmla="*/ 2043986 h 2289218"/>
                <a:gd name="connsiteX4" fmla="*/ 270110 w 3320764"/>
                <a:gd name="connsiteY4" fmla="*/ 447187 h 2289218"/>
                <a:gd name="connsiteX5" fmla="*/ 1875794 w 3320764"/>
                <a:gd name="connsiteY5" fmla="*/ 56530 h 2289218"/>
                <a:gd name="connsiteX6" fmla="*/ 2717102 w 3320764"/>
                <a:gd name="connsiteY6" fmla="*/ 1526349 h 2289218"/>
                <a:gd name="connsiteX7" fmla="*/ 2922781 w 3320764"/>
                <a:gd name="connsiteY7" fmla="*/ 1783871 h 2289218"/>
                <a:gd name="connsiteX8" fmla="*/ 3320002 w 3320764"/>
                <a:gd name="connsiteY8" fmla="*/ 2255420 h 2289218"/>
                <a:gd name="connsiteX0" fmla="*/ 3320002 w 3320764"/>
                <a:gd name="connsiteY0" fmla="*/ 2255420 h 2289218"/>
                <a:gd name="connsiteX1" fmla="*/ 2757411 w 3320764"/>
                <a:gd name="connsiteY1" fmla="*/ 2172979 h 2289218"/>
                <a:gd name="connsiteX2" fmla="*/ 2402856 w 3320764"/>
                <a:gd name="connsiteY2" fmla="*/ 1862402 h 2289218"/>
                <a:gd name="connsiteX3" fmla="*/ 779887 w 3320764"/>
                <a:gd name="connsiteY3" fmla="*/ 2043986 h 2289218"/>
                <a:gd name="connsiteX4" fmla="*/ 270110 w 3320764"/>
                <a:gd name="connsiteY4" fmla="*/ 447187 h 2289218"/>
                <a:gd name="connsiteX5" fmla="*/ 1875794 w 3320764"/>
                <a:gd name="connsiteY5" fmla="*/ 56530 h 2289218"/>
                <a:gd name="connsiteX6" fmla="*/ 2717102 w 3320764"/>
                <a:gd name="connsiteY6" fmla="*/ 1526349 h 2289218"/>
                <a:gd name="connsiteX7" fmla="*/ 2893598 w 3320764"/>
                <a:gd name="connsiteY7" fmla="*/ 1871420 h 2289218"/>
                <a:gd name="connsiteX8" fmla="*/ 3320002 w 3320764"/>
                <a:gd name="connsiteY8" fmla="*/ 2255420 h 2289218"/>
                <a:gd name="connsiteX0" fmla="*/ 3320002 w 3320541"/>
                <a:gd name="connsiteY0" fmla="*/ 2255420 h 2278168"/>
                <a:gd name="connsiteX1" fmla="*/ 2572585 w 3320541"/>
                <a:gd name="connsiteY1" fmla="*/ 2085431 h 2278168"/>
                <a:gd name="connsiteX2" fmla="*/ 2402856 w 3320541"/>
                <a:gd name="connsiteY2" fmla="*/ 1862402 h 2278168"/>
                <a:gd name="connsiteX3" fmla="*/ 779887 w 3320541"/>
                <a:gd name="connsiteY3" fmla="*/ 2043986 h 2278168"/>
                <a:gd name="connsiteX4" fmla="*/ 270110 w 3320541"/>
                <a:gd name="connsiteY4" fmla="*/ 447187 h 2278168"/>
                <a:gd name="connsiteX5" fmla="*/ 1875794 w 3320541"/>
                <a:gd name="connsiteY5" fmla="*/ 56530 h 2278168"/>
                <a:gd name="connsiteX6" fmla="*/ 2717102 w 3320541"/>
                <a:gd name="connsiteY6" fmla="*/ 1526349 h 2278168"/>
                <a:gd name="connsiteX7" fmla="*/ 2893598 w 3320541"/>
                <a:gd name="connsiteY7" fmla="*/ 1871420 h 2278168"/>
                <a:gd name="connsiteX8" fmla="*/ 3320002 w 3320541"/>
                <a:gd name="connsiteY8" fmla="*/ 2255420 h 2278168"/>
                <a:gd name="connsiteX0" fmla="*/ 3320002 w 3320541"/>
                <a:gd name="connsiteY0" fmla="*/ 2255420 h 2278168"/>
                <a:gd name="connsiteX1" fmla="*/ 2572585 w 3320541"/>
                <a:gd name="connsiteY1" fmla="*/ 2085431 h 2278168"/>
                <a:gd name="connsiteX2" fmla="*/ 2402856 w 3320541"/>
                <a:gd name="connsiteY2" fmla="*/ 1862402 h 2278168"/>
                <a:gd name="connsiteX3" fmla="*/ 779887 w 3320541"/>
                <a:gd name="connsiteY3" fmla="*/ 2043986 h 2278168"/>
                <a:gd name="connsiteX4" fmla="*/ 270110 w 3320541"/>
                <a:gd name="connsiteY4" fmla="*/ 447187 h 2278168"/>
                <a:gd name="connsiteX5" fmla="*/ 1875794 w 3320541"/>
                <a:gd name="connsiteY5" fmla="*/ 56530 h 2278168"/>
                <a:gd name="connsiteX6" fmla="*/ 2717102 w 3320541"/>
                <a:gd name="connsiteY6" fmla="*/ 1526349 h 2278168"/>
                <a:gd name="connsiteX7" fmla="*/ 2737955 w 3320541"/>
                <a:gd name="connsiteY7" fmla="*/ 1920059 h 2278168"/>
                <a:gd name="connsiteX8" fmla="*/ 3320002 w 3320541"/>
                <a:gd name="connsiteY8" fmla="*/ 2255420 h 2278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0541" h="2278168">
                  <a:moveTo>
                    <a:pt x="3320002" y="2255420"/>
                  </a:moveTo>
                  <a:cubicBezTo>
                    <a:pt x="3341312" y="2343736"/>
                    <a:pt x="2725443" y="2150934"/>
                    <a:pt x="2572585" y="2085431"/>
                  </a:cubicBezTo>
                  <a:cubicBezTo>
                    <a:pt x="2234901" y="1971290"/>
                    <a:pt x="2747035" y="1864445"/>
                    <a:pt x="2402856" y="1862402"/>
                  </a:cubicBezTo>
                  <a:cubicBezTo>
                    <a:pt x="1967004" y="2177831"/>
                    <a:pt x="1316929" y="2250563"/>
                    <a:pt x="779887" y="2043986"/>
                  </a:cubicBezTo>
                  <a:cubicBezTo>
                    <a:pt x="-67" y="1743970"/>
                    <a:pt x="-242263" y="985328"/>
                    <a:pt x="270110" y="447187"/>
                  </a:cubicBezTo>
                  <a:cubicBezTo>
                    <a:pt x="635020" y="63925"/>
                    <a:pt x="1285710" y="-94386"/>
                    <a:pt x="1875794" y="56530"/>
                  </a:cubicBezTo>
                  <a:cubicBezTo>
                    <a:pt x="2673725" y="260603"/>
                    <a:pt x="3064782" y="943805"/>
                    <a:pt x="2717102" y="1526349"/>
                  </a:cubicBezTo>
                  <a:lnTo>
                    <a:pt x="2737955" y="1920059"/>
                  </a:lnTo>
                  <a:lnTo>
                    <a:pt x="3320002" y="2255420"/>
                  </a:lnTo>
                  <a:close/>
                </a:path>
              </a:pathLst>
            </a:custGeom>
            <a:solidFill>
              <a:srgbClr val="FFDC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latin typeface="Tahoma" panose="020B0604030504040204" pitchFamily="34" charset="0"/>
              </a:endParaRPr>
            </a:p>
          </p:txBody>
        </p:sp>
        <p:sp>
          <p:nvSpPr>
            <p:cNvPr id="14" name="TextBox 13">
              <a:extLst>
                <a:ext uri="{FF2B5EF4-FFF2-40B4-BE49-F238E27FC236}">
                  <a16:creationId xmlns:a16="http://schemas.microsoft.com/office/drawing/2014/main" id="{5E1198F4-CDF9-EDAF-1DBD-75D03588471E}"/>
                </a:ext>
              </a:extLst>
            </p:cNvPr>
            <p:cNvSpPr txBox="1"/>
            <p:nvPr/>
          </p:nvSpPr>
          <p:spPr>
            <a:xfrm>
              <a:off x="664361" y="714062"/>
              <a:ext cx="2253937" cy="1938992"/>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Tớ </a:t>
              </a:r>
              <a:r>
                <a:rPr lang="vi-VN" sz="2400">
                  <a:latin typeface="Times New Roman" panose="02020603050405020304" pitchFamily="18" charset="0"/>
                  <a:cs typeface="Times New Roman" panose="02020603050405020304" pitchFamily="18" charset="0"/>
                </a:rPr>
                <a:t>đã trộn nhiều m</a:t>
              </a:r>
              <a:r>
                <a:rPr lang="en-US" sz="2400">
                  <a:latin typeface="Times New Roman" panose="02020603050405020304" pitchFamily="18" charset="0"/>
                  <a:cs typeface="Times New Roman" panose="02020603050405020304" pitchFamily="18" charset="0"/>
                </a:rPr>
                <a:t>à</a:t>
              </a:r>
              <a:r>
                <a:rPr lang="vi-VN" sz="2400">
                  <a:latin typeface="Times New Roman" panose="02020603050405020304" pitchFamily="18" charset="0"/>
                  <a:cs typeface="Times New Roman" panose="02020603050405020304" pitchFamily="18" charset="0"/>
                </a:rPr>
                <a:t>u đến mức, m</a:t>
              </a:r>
              <a:r>
                <a:rPr lang="en-US" sz="2400">
                  <a:latin typeface="Times New Roman" panose="02020603050405020304" pitchFamily="18" charset="0"/>
                  <a:cs typeface="Times New Roman" panose="02020603050405020304" pitchFamily="18" charset="0"/>
                </a:rPr>
                <a:t>à</a:t>
              </a:r>
              <a:r>
                <a:rPr lang="vi-VN" sz="2400">
                  <a:latin typeface="Times New Roman" panose="02020603050405020304" pitchFamily="18" charset="0"/>
                  <a:cs typeface="Times New Roman" panose="02020603050405020304" pitchFamily="18" charset="0"/>
                </a:rPr>
                <a:t>u trở nên xỉn đục và không dùng được nữa</a:t>
              </a:r>
              <a:endParaRPr lang="en-US" sz="2400">
                <a:latin typeface="Times New Roman" panose="02020603050405020304" pitchFamily="18" charset="0"/>
                <a:cs typeface="Times New Roman" panose="02020603050405020304" pitchFamily="18" charset="0"/>
              </a:endParaRPr>
            </a:p>
          </p:txBody>
        </p:sp>
      </p:grpSp>
      <p:grpSp>
        <p:nvGrpSpPr>
          <p:cNvPr id="2" name="Group 1">
            <a:extLst>
              <a:ext uri="{FF2B5EF4-FFF2-40B4-BE49-F238E27FC236}">
                <a16:creationId xmlns:a16="http://schemas.microsoft.com/office/drawing/2014/main" id="{145A710D-2D99-13CA-8010-A6E01C01AC7F}"/>
              </a:ext>
            </a:extLst>
          </p:cNvPr>
          <p:cNvGrpSpPr/>
          <p:nvPr/>
        </p:nvGrpSpPr>
        <p:grpSpPr>
          <a:xfrm>
            <a:off x="8148964" y="1467521"/>
            <a:ext cx="4014565" cy="2754326"/>
            <a:chOff x="8148964" y="1467521"/>
            <a:chExt cx="4014565" cy="2754326"/>
          </a:xfrm>
        </p:grpSpPr>
        <p:sp>
          <p:nvSpPr>
            <p:cNvPr id="16" name="Speech Bubble: Oval 4">
              <a:extLst>
                <a:ext uri="{FF2B5EF4-FFF2-40B4-BE49-F238E27FC236}">
                  <a16:creationId xmlns:a16="http://schemas.microsoft.com/office/drawing/2014/main" id="{E28D1DC0-8EE0-A8CE-B305-78C251F5D92F}"/>
                </a:ext>
              </a:extLst>
            </p:cNvPr>
            <p:cNvSpPr/>
            <p:nvPr/>
          </p:nvSpPr>
          <p:spPr>
            <a:xfrm flipH="1">
              <a:off x="8148964" y="1467521"/>
              <a:ext cx="4014565" cy="2754326"/>
            </a:xfrm>
            <a:custGeom>
              <a:avLst/>
              <a:gdLst>
                <a:gd name="connsiteX0" fmla="*/ 3076495 w 2843683"/>
                <a:gd name="connsiteY0" fmla="*/ 1973240 h 2160395"/>
                <a:gd name="connsiteX1" fmla="*/ 2402540 w 2843683"/>
                <a:gd name="connsiteY1" fmla="*/ 1862324 h 2160395"/>
                <a:gd name="connsiteX2" fmla="*/ 779571 w 2843683"/>
                <a:gd name="connsiteY2" fmla="*/ 2043908 h 2160395"/>
                <a:gd name="connsiteX3" fmla="*/ 269794 w 2843683"/>
                <a:gd name="connsiteY3" fmla="*/ 447109 h 2160395"/>
                <a:gd name="connsiteX4" fmla="*/ 1875478 w 2843683"/>
                <a:gd name="connsiteY4" fmla="*/ 56452 h 2160395"/>
                <a:gd name="connsiteX5" fmla="*/ 2716786 w 2843683"/>
                <a:gd name="connsiteY5" fmla="*/ 1526271 h 2160395"/>
                <a:gd name="connsiteX6" fmla="*/ 3076495 w 2843683"/>
                <a:gd name="connsiteY6" fmla="*/ 1973240 h 2160395"/>
                <a:gd name="connsiteX0" fmla="*/ 3320002 w 3320002"/>
                <a:gd name="connsiteY0" fmla="*/ 2255420 h 2255420"/>
                <a:gd name="connsiteX1" fmla="*/ 2402856 w 3320002"/>
                <a:gd name="connsiteY1" fmla="*/ 1862402 h 2255420"/>
                <a:gd name="connsiteX2" fmla="*/ 779887 w 3320002"/>
                <a:gd name="connsiteY2" fmla="*/ 2043986 h 2255420"/>
                <a:gd name="connsiteX3" fmla="*/ 270110 w 3320002"/>
                <a:gd name="connsiteY3" fmla="*/ 447187 h 2255420"/>
                <a:gd name="connsiteX4" fmla="*/ 1875794 w 3320002"/>
                <a:gd name="connsiteY4" fmla="*/ 56530 h 2255420"/>
                <a:gd name="connsiteX5" fmla="*/ 2717102 w 3320002"/>
                <a:gd name="connsiteY5" fmla="*/ 1526349 h 2255420"/>
                <a:gd name="connsiteX6" fmla="*/ 3320002 w 3320002"/>
                <a:gd name="connsiteY6" fmla="*/ 2255420 h 2255420"/>
                <a:gd name="connsiteX0" fmla="*/ 3320002 w 3320949"/>
                <a:gd name="connsiteY0" fmla="*/ 2255420 h 2275895"/>
                <a:gd name="connsiteX1" fmla="*/ 2844960 w 3320949"/>
                <a:gd name="connsiteY1" fmla="*/ 2056247 h 2275895"/>
                <a:gd name="connsiteX2" fmla="*/ 2402856 w 3320949"/>
                <a:gd name="connsiteY2" fmla="*/ 1862402 h 2275895"/>
                <a:gd name="connsiteX3" fmla="*/ 779887 w 3320949"/>
                <a:gd name="connsiteY3" fmla="*/ 2043986 h 2275895"/>
                <a:gd name="connsiteX4" fmla="*/ 270110 w 3320949"/>
                <a:gd name="connsiteY4" fmla="*/ 447187 h 2275895"/>
                <a:gd name="connsiteX5" fmla="*/ 1875794 w 3320949"/>
                <a:gd name="connsiteY5" fmla="*/ 56530 h 2275895"/>
                <a:gd name="connsiteX6" fmla="*/ 2717102 w 3320949"/>
                <a:gd name="connsiteY6" fmla="*/ 1526349 h 2275895"/>
                <a:gd name="connsiteX7" fmla="*/ 3320002 w 3320949"/>
                <a:gd name="connsiteY7" fmla="*/ 2255420 h 2275895"/>
                <a:gd name="connsiteX0" fmla="*/ 3320002 w 3320764"/>
                <a:gd name="connsiteY0" fmla="*/ 2255420 h 2289218"/>
                <a:gd name="connsiteX1" fmla="*/ 2757411 w 3320764"/>
                <a:gd name="connsiteY1" fmla="*/ 2172979 h 2289218"/>
                <a:gd name="connsiteX2" fmla="*/ 2402856 w 3320764"/>
                <a:gd name="connsiteY2" fmla="*/ 1862402 h 2289218"/>
                <a:gd name="connsiteX3" fmla="*/ 779887 w 3320764"/>
                <a:gd name="connsiteY3" fmla="*/ 2043986 h 2289218"/>
                <a:gd name="connsiteX4" fmla="*/ 270110 w 3320764"/>
                <a:gd name="connsiteY4" fmla="*/ 447187 h 2289218"/>
                <a:gd name="connsiteX5" fmla="*/ 1875794 w 3320764"/>
                <a:gd name="connsiteY5" fmla="*/ 56530 h 2289218"/>
                <a:gd name="connsiteX6" fmla="*/ 2717102 w 3320764"/>
                <a:gd name="connsiteY6" fmla="*/ 1526349 h 2289218"/>
                <a:gd name="connsiteX7" fmla="*/ 3320002 w 3320764"/>
                <a:gd name="connsiteY7" fmla="*/ 2255420 h 2289218"/>
                <a:gd name="connsiteX0" fmla="*/ 3320002 w 3320764"/>
                <a:gd name="connsiteY0" fmla="*/ 2255420 h 2289218"/>
                <a:gd name="connsiteX1" fmla="*/ 2757411 w 3320764"/>
                <a:gd name="connsiteY1" fmla="*/ 2172979 h 2289218"/>
                <a:gd name="connsiteX2" fmla="*/ 2402856 w 3320764"/>
                <a:gd name="connsiteY2" fmla="*/ 1862402 h 2289218"/>
                <a:gd name="connsiteX3" fmla="*/ 779887 w 3320764"/>
                <a:gd name="connsiteY3" fmla="*/ 2043986 h 2289218"/>
                <a:gd name="connsiteX4" fmla="*/ 270110 w 3320764"/>
                <a:gd name="connsiteY4" fmla="*/ 447187 h 2289218"/>
                <a:gd name="connsiteX5" fmla="*/ 1875794 w 3320764"/>
                <a:gd name="connsiteY5" fmla="*/ 56530 h 2289218"/>
                <a:gd name="connsiteX6" fmla="*/ 2717102 w 3320764"/>
                <a:gd name="connsiteY6" fmla="*/ 1526349 h 2289218"/>
                <a:gd name="connsiteX7" fmla="*/ 3320002 w 3320764"/>
                <a:gd name="connsiteY7" fmla="*/ 2255420 h 2289218"/>
                <a:gd name="connsiteX0" fmla="*/ 3320002 w 3320764"/>
                <a:gd name="connsiteY0" fmla="*/ 2255420 h 2289218"/>
                <a:gd name="connsiteX1" fmla="*/ 2757411 w 3320764"/>
                <a:gd name="connsiteY1" fmla="*/ 2172979 h 2289218"/>
                <a:gd name="connsiteX2" fmla="*/ 2402856 w 3320764"/>
                <a:gd name="connsiteY2" fmla="*/ 1862402 h 2289218"/>
                <a:gd name="connsiteX3" fmla="*/ 779887 w 3320764"/>
                <a:gd name="connsiteY3" fmla="*/ 2043986 h 2289218"/>
                <a:gd name="connsiteX4" fmla="*/ 270110 w 3320764"/>
                <a:gd name="connsiteY4" fmla="*/ 447187 h 2289218"/>
                <a:gd name="connsiteX5" fmla="*/ 1875794 w 3320764"/>
                <a:gd name="connsiteY5" fmla="*/ 56530 h 2289218"/>
                <a:gd name="connsiteX6" fmla="*/ 2717102 w 3320764"/>
                <a:gd name="connsiteY6" fmla="*/ 1526349 h 2289218"/>
                <a:gd name="connsiteX7" fmla="*/ 2922781 w 3320764"/>
                <a:gd name="connsiteY7" fmla="*/ 1783871 h 2289218"/>
                <a:gd name="connsiteX8" fmla="*/ 3320002 w 3320764"/>
                <a:gd name="connsiteY8" fmla="*/ 2255420 h 2289218"/>
                <a:gd name="connsiteX0" fmla="*/ 3320002 w 3320764"/>
                <a:gd name="connsiteY0" fmla="*/ 2255420 h 2289218"/>
                <a:gd name="connsiteX1" fmla="*/ 2757411 w 3320764"/>
                <a:gd name="connsiteY1" fmla="*/ 2172979 h 2289218"/>
                <a:gd name="connsiteX2" fmla="*/ 2402856 w 3320764"/>
                <a:gd name="connsiteY2" fmla="*/ 1862402 h 2289218"/>
                <a:gd name="connsiteX3" fmla="*/ 779887 w 3320764"/>
                <a:gd name="connsiteY3" fmla="*/ 2043986 h 2289218"/>
                <a:gd name="connsiteX4" fmla="*/ 270110 w 3320764"/>
                <a:gd name="connsiteY4" fmla="*/ 447187 h 2289218"/>
                <a:gd name="connsiteX5" fmla="*/ 1875794 w 3320764"/>
                <a:gd name="connsiteY5" fmla="*/ 56530 h 2289218"/>
                <a:gd name="connsiteX6" fmla="*/ 2717102 w 3320764"/>
                <a:gd name="connsiteY6" fmla="*/ 1526349 h 2289218"/>
                <a:gd name="connsiteX7" fmla="*/ 2893598 w 3320764"/>
                <a:gd name="connsiteY7" fmla="*/ 1871420 h 2289218"/>
                <a:gd name="connsiteX8" fmla="*/ 3320002 w 3320764"/>
                <a:gd name="connsiteY8" fmla="*/ 2255420 h 2289218"/>
                <a:gd name="connsiteX0" fmla="*/ 3320002 w 3320541"/>
                <a:gd name="connsiteY0" fmla="*/ 2255420 h 2278168"/>
                <a:gd name="connsiteX1" fmla="*/ 2572585 w 3320541"/>
                <a:gd name="connsiteY1" fmla="*/ 2085431 h 2278168"/>
                <a:gd name="connsiteX2" fmla="*/ 2402856 w 3320541"/>
                <a:gd name="connsiteY2" fmla="*/ 1862402 h 2278168"/>
                <a:gd name="connsiteX3" fmla="*/ 779887 w 3320541"/>
                <a:gd name="connsiteY3" fmla="*/ 2043986 h 2278168"/>
                <a:gd name="connsiteX4" fmla="*/ 270110 w 3320541"/>
                <a:gd name="connsiteY4" fmla="*/ 447187 h 2278168"/>
                <a:gd name="connsiteX5" fmla="*/ 1875794 w 3320541"/>
                <a:gd name="connsiteY5" fmla="*/ 56530 h 2278168"/>
                <a:gd name="connsiteX6" fmla="*/ 2717102 w 3320541"/>
                <a:gd name="connsiteY6" fmla="*/ 1526349 h 2278168"/>
                <a:gd name="connsiteX7" fmla="*/ 2893598 w 3320541"/>
                <a:gd name="connsiteY7" fmla="*/ 1871420 h 2278168"/>
                <a:gd name="connsiteX8" fmla="*/ 3320002 w 3320541"/>
                <a:gd name="connsiteY8" fmla="*/ 2255420 h 2278168"/>
                <a:gd name="connsiteX0" fmla="*/ 3320002 w 3320541"/>
                <a:gd name="connsiteY0" fmla="*/ 2255420 h 2278168"/>
                <a:gd name="connsiteX1" fmla="*/ 2572585 w 3320541"/>
                <a:gd name="connsiteY1" fmla="*/ 2085431 h 2278168"/>
                <a:gd name="connsiteX2" fmla="*/ 2402856 w 3320541"/>
                <a:gd name="connsiteY2" fmla="*/ 1862402 h 2278168"/>
                <a:gd name="connsiteX3" fmla="*/ 779887 w 3320541"/>
                <a:gd name="connsiteY3" fmla="*/ 2043986 h 2278168"/>
                <a:gd name="connsiteX4" fmla="*/ 270110 w 3320541"/>
                <a:gd name="connsiteY4" fmla="*/ 447187 h 2278168"/>
                <a:gd name="connsiteX5" fmla="*/ 1875794 w 3320541"/>
                <a:gd name="connsiteY5" fmla="*/ 56530 h 2278168"/>
                <a:gd name="connsiteX6" fmla="*/ 2717102 w 3320541"/>
                <a:gd name="connsiteY6" fmla="*/ 1526349 h 2278168"/>
                <a:gd name="connsiteX7" fmla="*/ 2737955 w 3320541"/>
                <a:gd name="connsiteY7" fmla="*/ 1920059 h 2278168"/>
                <a:gd name="connsiteX8" fmla="*/ 3320002 w 3320541"/>
                <a:gd name="connsiteY8" fmla="*/ 2255420 h 2278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0541" h="2278168">
                  <a:moveTo>
                    <a:pt x="3320002" y="2255420"/>
                  </a:moveTo>
                  <a:cubicBezTo>
                    <a:pt x="3341312" y="2343736"/>
                    <a:pt x="2725443" y="2150934"/>
                    <a:pt x="2572585" y="2085431"/>
                  </a:cubicBezTo>
                  <a:cubicBezTo>
                    <a:pt x="2234901" y="1971290"/>
                    <a:pt x="2747035" y="1864445"/>
                    <a:pt x="2402856" y="1862402"/>
                  </a:cubicBezTo>
                  <a:cubicBezTo>
                    <a:pt x="1967004" y="2177831"/>
                    <a:pt x="1316929" y="2250563"/>
                    <a:pt x="779887" y="2043986"/>
                  </a:cubicBezTo>
                  <a:cubicBezTo>
                    <a:pt x="-67" y="1743970"/>
                    <a:pt x="-242263" y="985328"/>
                    <a:pt x="270110" y="447187"/>
                  </a:cubicBezTo>
                  <a:cubicBezTo>
                    <a:pt x="635020" y="63925"/>
                    <a:pt x="1285710" y="-94386"/>
                    <a:pt x="1875794" y="56530"/>
                  </a:cubicBezTo>
                  <a:cubicBezTo>
                    <a:pt x="2673725" y="260603"/>
                    <a:pt x="3064782" y="943805"/>
                    <a:pt x="2717102" y="1526349"/>
                  </a:cubicBezTo>
                  <a:lnTo>
                    <a:pt x="2737955" y="1920059"/>
                  </a:lnTo>
                  <a:lnTo>
                    <a:pt x="3320002" y="2255420"/>
                  </a:lnTo>
                  <a:close/>
                </a:path>
              </a:pathLst>
            </a:cu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latin typeface="Tahoma" panose="020B0604030504040204" pitchFamily="34" charset="0"/>
              </a:endParaRPr>
            </a:p>
          </p:txBody>
        </p:sp>
        <p:sp>
          <p:nvSpPr>
            <p:cNvPr id="17" name="TextBox 16">
              <a:extLst>
                <a:ext uri="{FF2B5EF4-FFF2-40B4-BE49-F238E27FC236}">
                  <a16:creationId xmlns:a16="http://schemas.microsoft.com/office/drawing/2014/main" id="{480521B8-58DF-EA57-DC5C-09E403537A8E}"/>
                </a:ext>
              </a:extLst>
            </p:cNvPr>
            <p:cNvSpPr txBox="1"/>
            <p:nvPr/>
          </p:nvSpPr>
          <p:spPr>
            <a:xfrm>
              <a:off x="8876878" y="1759076"/>
              <a:ext cx="3134251" cy="2215991"/>
            </a:xfrm>
            <a:prstGeom prst="rect">
              <a:avLst/>
            </a:prstGeom>
            <a:noFill/>
          </p:spPr>
          <p:txBody>
            <a:bodyPr wrap="square" rtlCol="0">
              <a:spAutoFit/>
            </a:bodyPr>
            <a:lstStyle/>
            <a:p>
              <a:r>
                <a:rPr lang="en-US" sz="2300">
                  <a:latin typeface="Times New Roman" panose="02020603050405020304" pitchFamily="18" charset="0"/>
                  <a:cs typeface="Times New Roman" panose="02020603050405020304" pitchFamily="18" charset="0"/>
                </a:rPr>
                <a:t>Theo tớ, </a:t>
              </a:r>
              <a:r>
                <a:rPr lang="vi-VN" sz="2300">
                  <a:latin typeface="Times New Roman" panose="02020603050405020304" pitchFamily="18" charset="0"/>
                  <a:cs typeface="Times New Roman" panose="02020603050405020304" pitchFamily="18" charset="0"/>
                </a:rPr>
                <a:t>để tập pha màu mà tiết kiệm được thời gian và màu vẽ thì bạn nên sử dụng phần mềm mô phỏng trước khi thực hành pha màu</a:t>
              </a:r>
              <a:endParaRPr lang="en-US" sz="2300">
                <a:latin typeface="Times New Roman" panose="02020603050405020304" pitchFamily="18" charset="0"/>
                <a:cs typeface="Times New Roman" panose="02020603050405020304" pitchFamily="18" charset="0"/>
              </a:endParaRPr>
            </a:p>
          </p:txBody>
        </p:sp>
      </p:grpSp>
      <p:pic>
        <p:nvPicPr>
          <p:cNvPr id="19" name="Picture 18">
            <a:extLst>
              <a:ext uri="{FF2B5EF4-FFF2-40B4-BE49-F238E27FC236}">
                <a16:creationId xmlns:a16="http://schemas.microsoft.com/office/drawing/2014/main" id="{8A5E5A8F-D65F-A529-A669-24AAF1A8A91E}"/>
              </a:ext>
            </a:extLst>
          </p:cNvPr>
          <p:cNvPicPr>
            <a:picLocks noChangeAspect="1"/>
          </p:cNvPicPr>
          <p:nvPr/>
        </p:nvPicPr>
        <p:blipFill>
          <a:blip r:embed="rId4"/>
          <a:stretch>
            <a:fillRect/>
          </a:stretch>
        </p:blipFill>
        <p:spPr>
          <a:xfrm>
            <a:off x="4190578" y="185502"/>
            <a:ext cx="3534575" cy="2182966"/>
          </a:xfrm>
          <a:prstGeom prst="rect">
            <a:avLst/>
          </a:prstGeom>
        </p:spPr>
      </p:pic>
    </p:spTree>
    <p:extLst>
      <p:ext uri="{BB962C8B-B14F-4D97-AF65-F5344CB8AC3E}">
        <p14:creationId xmlns:p14="http://schemas.microsoft.com/office/powerpoint/2010/main" val="26017477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032"/>
                                        </p:tgtEl>
                                        <p:attrNameLst>
                                          <p:attrName>style.visibility</p:attrName>
                                        </p:attrNameLst>
                                      </p:cBhvr>
                                      <p:to>
                                        <p:strVal val="visible"/>
                                      </p:to>
                                    </p:set>
                                    <p:animEffect transition="in" filter="fade">
                                      <p:cBhvr>
                                        <p:cTn id="10" dur="500"/>
                                        <p:tgtEl>
                                          <p:spTgt spid="103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8"/>
                                        </p:tgtEl>
                                      </p:cBhvr>
                                    </p:animEffect>
                                    <p:set>
                                      <p:cBhvr>
                                        <p:cTn id="23" dur="1" fill="hold">
                                          <p:stCondLst>
                                            <p:cond delay="499"/>
                                          </p:stCondLst>
                                        </p:cTn>
                                        <p:tgtEl>
                                          <p:spTgt spid="8"/>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12"/>
                                        </p:tgtEl>
                                      </p:cBhvr>
                                    </p:animEffect>
                                    <p:set>
                                      <p:cBhvr>
                                        <p:cTn id="31" dur="1" fill="hold">
                                          <p:stCondLst>
                                            <p:cond delay="499"/>
                                          </p:stCondLst>
                                        </p:cTn>
                                        <p:tgtEl>
                                          <p:spTgt spid="12"/>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1032"/>
                                        </p:tgtEl>
                                      </p:cBhvr>
                                    </p:animEffect>
                                    <p:set>
                                      <p:cBhvr>
                                        <p:cTn id="34" dur="1" fill="hold">
                                          <p:stCondLst>
                                            <p:cond delay="499"/>
                                          </p:stCondLst>
                                        </p:cTn>
                                        <p:tgtEl>
                                          <p:spTgt spid="1032"/>
                                        </p:tgtEl>
                                        <p:attrNameLst>
                                          <p:attrName>style.visibility</p:attrName>
                                        </p:attrNameLst>
                                      </p:cBhvr>
                                      <p:to>
                                        <p:strVal val="hidden"/>
                                      </p:to>
                                    </p:set>
                                  </p:childTnLst>
                                </p:cTn>
                              </p:par>
                              <p:par>
                                <p:cTn id="35" presetID="10"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2AC1FFE-5657-B905-CA4F-A2E8CA61A1BE}"/>
              </a:ext>
            </a:extLst>
          </p:cNvPr>
          <p:cNvGrpSpPr/>
          <p:nvPr/>
        </p:nvGrpSpPr>
        <p:grpSpPr>
          <a:xfrm>
            <a:off x="-1" y="43043"/>
            <a:ext cx="5965372" cy="1771244"/>
            <a:chOff x="-3441970" y="840827"/>
            <a:chExt cx="4914927" cy="1755228"/>
          </a:xfrm>
        </p:grpSpPr>
        <p:pic>
          <p:nvPicPr>
            <p:cNvPr id="9" name="Picture 2" descr="Text Box PNG Transparent Images Free Download | Vector Files | Pngtree">
              <a:extLst>
                <a:ext uri="{FF2B5EF4-FFF2-40B4-BE49-F238E27FC236}">
                  <a16:creationId xmlns:a16="http://schemas.microsoft.com/office/drawing/2014/main" id="{4245D43B-3388-69E0-8DDC-AF051ACE0DA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916" b="48372"/>
            <a:stretch/>
          </p:blipFill>
          <p:spPr bwMode="auto">
            <a:xfrm>
              <a:off x="-3441970" y="840827"/>
              <a:ext cx="4914927" cy="175522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3936D37-5BB6-AD1E-8707-0F6672046572}"/>
                </a:ext>
              </a:extLst>
            </p:cNvPr>
            <p:cNvSpPr txBox="1"/>
            <p:nvPr/>
          </p:nvSpPr>
          <p:spPr>
            <a:xfrm>
              <a:off x="-2788504" y="1406271"/>
              <a:ext cx="3752193" cy="487990"/>
            </a:xfrm>
            <a:prstGeom prst="rect">
              <a:avLst/>
            </a:prstGeom>
            <a:noFill/>
          </p:spPr>
          <p:txBody>
            <a:bodyPr wrap="square" rtlCol="0">
              <a:spAutoFit/>
            </a:bodyPr>
            <a:lstStyle/>
            <a:p>
              <a:pPr marL="342900" indent="-342900">
                <a:buAutoNum type="arabicPeriod"/>
              </a:pPr>
              <a:r>
                <a:rPr lang="en-US" sz="2600" b="1">
                  <a:solidFill>
                    <a:schemeClr val="bg1"/>
                  </a:solidFill>
                  <a:latin typeface="Times New Roman" panose="02020603050405020304" pitchFamily="18" charset="0"/>
                  <a:cs typeface="Times New Roman" panose="02020603050405020304" pitchFamily="18" charset="0"/>
                </a:rPr>
                <a:t>PHẦN MỀM MÔ PHỎNG</a:t>
              </a:r>
            </a:p>
          </p:txBody>
        </p:sp>
      </p:grpSp>
      <p:sp>
        <p:nvSpPr>
          <p:cNvPr id="6" name="TextBox 5">
            <a:extLst>
              <a:ext uri="{FF2B5EF4-FFF2-40B4-BE49-F238E27FC236}">
                <a16:creationId xmlns:a16="http://schemas.microsoft.com/office/drawing/2014/main" id="{8FAE19D3-74E6-CD01-AF69-E841060A6B83}"/>
              </a:ext>
            </a:extLst>
          </p:cNvPr>
          <p:cNvSpPr txBox="1"/>
          <p:nvPr/>
        </p:nvSpPr>
        <p:spPr>
          <a:xfrm>
            <a:off x="481845" y="2037144"/>
            <a:ext cx="11161515" cy="2246769"/>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Các hệ màu có vẻ như khá phức tạp nhưng có thể tìm hiểu nhờ phần mềm mô phỏng.</a:t>
            </a:r>
          </a:p>
          <a:p>
            <a:r>
              <a:rPr lang="en-US" sz="2800">
                <a:latin typeface="Times New Roman" panose="02020603050405020304" pitchFamily="18" charset="0"/>
                <a:cs typeface="Times New Roman" panose="02020603050405020304" pitchFamily="18" charset="0"/>
              </a:rPr>
              <a:t>Phần mềm mô phỏng pha màu (link: </a:t>
            </a:r>
            <a:r>
              <a:rPr lang="en-US" sz="2800">
                <a:latin typeface="Times New Roman" panose="02020603050405020304" pitchFamily="18" charset="0"/>
                <a:cs typeface="Times New Roman" panose="02020603050405020304" pitchFamily="18" charset="0"/>
                <a:hlinkClick r:id="rId4"/>
              </a:rPr>
              <a:t>https://trycolors.com/mixer</a:t>
            </a:r>
            <a:r>
              <a:rPr lang="en-US" sz="2800">
                <a:latin typeface="Times New Roman" panose="02020603050405020304" pitchFamily="18" charset="0"/>
                <a:cs typeface="Times New Roman" panose="02020603050405020304" pitchFamily="18" charset="0"/>
              </a:rPr>
              <a:t>), cho phép em chọn màu, tăng giảm tỉ lệ các màu và giúp em nhìn thấy màu kết quả được tạo ra trên màn hình. </a:t>
            </a:r>
            <a:endParaRPr lang="en-US" sz="2800">
              <a:latin typeface="Times New Roman" panose="02020603050405020304" pitchFamily="18" charset="0"/>
              <a:ea typeface="Tahoma" panose="020B060403050404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DA82FADF-1423-2A93-4B3A-E9BC10089E8F}"/>
              </a:ext>
            </a:extLst>
          </p:cNvPr>
          <p:cNvSpPr txBox="1"/>
          <p:nvPr/>
        </p:nvSpPr>
        <p:spPr>
          <a:xfrm>
            <a:off x="481845" y="4303205"/>
            <a:ext cx="11161515" cy="954107"/>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Em hãy cho biết việc sử dụng phần mềm mô phỏng pha màu để tập pha màu và tìm hiểu về màu sắc có những lợi ích gì?</a:t>
            </a:r>
            <a:endParaRPr lang="en-US" sz="2800">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30673317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6">
                                            <p:txEl>
                                              <p:pRg st="0" end="0"/>
                                            </p:txEl>
                                          </p:spTgt>
                                        </p:tgtEl>
                                        <p:attrNameLst>
                                          <p:attrName>style.visibility</p:attrName>
                                        </p:attrNameLst>
                                      </p:cBhvr>
                                      <p:to>
                                        <p:strVal val="visible"/>
                                      </p:to>
                                    </p:set>
                                    <p:anim calcmode="lin" valueType="num">
                                      <p:cBhvr>
                                        <p:cTn id="12" dur="250" fill="hold"/>
                                        <p:tgtEl>
                                          <p:spTgt spid="6">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3" dur="250" fill="hold"/>
                                        <p:tgtEl>
                                          <p:spTgt spid="6">
                                            <p:txEl>
                                              <p:pRg st="0" end="0"/>
                                            </p:txEl>
                                          </p:spTgt>
                                        </p:tgtEl>
                                        <p:attrNameLst>
                                          <p:attrName>ppt_y</p:attrName>
                                        </p:attrNameLst>
                                      </p:cBhvr>
                                      <p:tavLst>
                                        <p:tav tm="0">
                                          <p:val>
                                            <p:strVal val="#ppt_y"/>
                                          </p:val>
                                        </p:tav>
                                        <p:tav tm="100000">
                                          <p:val>
                                            <p:strVal val="#ppt_y"/>
                                          </p:val>
                                        </p:tav>
                                      </p:tavLst>
                                    </p:anim>
                                    <p:anim calcmode="lin" valueType="num">
                                      <p:cBhvr>
                                        <p:cTn id="14" dur="250" fill="hold"/>
                                        <p:tgtEl>
                                          <p:spTgt spid="6">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5" dur="250" fill="hold"/>
                                        <p:tgtEl>
                                          <p:spTgt spid="6">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6" dur="250" tmFilter="0,0; .5, 1; 1, 1"/>
                                        <p:tgtEl>
                                          <p:spTgt spid="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6">
                                            <p:txEl>
                                              <p:pRg st="1" end="1"/>
                                            </p:txEl>
                                          </p:spTgt>
                                        </p:tgtEl>
                                        <p:attrNameLst>
                                          <p:attrName>style.visibility</p:attrName>
                                        </p:attrNameLst>
                                      </p:cBhvr>
                                      <p:to>
                                        <p:strVal val="visible"/>
                                      </p:to>
                                    </p:set>
                                    <p:anim calcmode="lin" valueType="num">
                                      <p:cBhvr>
                                        <p:cTn id="21" dur="250" fill="hold"/>
                                        <p:tgtEl>
                                          <p:spTgt spid="6">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22" dur="250" fill="hold"/>
                                        <p:tgtEl>
                                          <p:spTgt spid="6">
                                            <p:txEl>
                                              <p:pRg st="1" end="1"/>
                                            </p:txEl>
                                          </p:spTgt>
                                        </p:tgtEl>
                                        <p:attrNameLst>
                                          <p:attrName>ppt_y</p:attrName>
                                        </p:attrNameLst>
                                      </p:cBhvr>
                                      <p:tavLst>
                                        <p:tav tm="0">
                                          <p:val>
                                            <p:strVal val="#ppt_y"/>
                                          </p:val>
                                        </p:tav>
                                        <p:tav tm="100000">
                                          <p:val>
                                            <p:strVal val="#ppt_y"/>
                                          </p:val>
                                        </p:tav>
                                      </p:tavLst>
                                    </p:anim>
                                    <p:anim calcmode="lin" valueType="num">
                                      <p:cBhvr>
                                        <p:cTn id="23" dur="250" fill="hold"/>
                                        <p:tgtEl>
                                          <p:spTgt spid="6">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4" dur="250" fill="hold"/>
                                        <p:tgtEl>
                                          <p:spTgt spid="6">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5" dur="250" tmFilter="0,0; .5, 1; 1, 1"/>
                                        <p:tgtEl>
                                          <p:spTgt spid="6">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1" presetClass="entr" presetSubtype="0" fill="hold" grpId="0" nodeType="clickEffect">
                                  <p:stCondLst>
                                    <p:cond delay="0"/>
                                  </p:stCondLst>
                                  <p:iterate type="lt">
                                    <p:tmPct val="10000"/>
                                  </p:iterate>
                                  <p:childTnLst>
                                    <p:set>
                                      <p:cBhvr>
                                        <p:cTn id="29" dur="1" fill="hold">
                                          <p:stCondLst>
                                            <p:cond delay="0"/>
                                          </p:stCondLst>
                                        </p:cTn>
                                        <p:tgtEl>
                                          <p:spTgt spid="8">
                                            <p:txEl>
                                              <p:pRg st="0" end="0"/>
                                            </p:txEl>
                                          </p:spTgt>
                                        </p:tgtEl>
                                        <p:attrNameLst>
                                          <p:attrName>style.visibility</p:attrName>
                                        </p:attrNameLst>
                                      </p:cBhvr>
                                      <p:to>
                                        <p:strVal val="visible"/>
                                      </p:to>
                                    </p:set>
                                    <p:anim calcmode="lin" valueType="num">
                                      <p:cBhvr>
                                        <p:cTn id="30" dur="250" fill="hold"/>
                                        <p:tgtEl>
                                          <p:spTgt spid="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1" dur="250" fill="hold"/>
                                        <p:tgtEl>
                                          <p:spTgt spid="8">
                                            <p:txEl>
                                              <p:pRg st="0" end="0"/>
                                            </p:txEl>
                                          </p:spTgt>
                                        </p:tgtEl>
                                        <p:attrNameLst>
                                          <p:attrName>ppt_y</p:attrName>
                                        </p:attrNameLst>
                                      </p:cBhvr>
                                      <p:tavLst>
                                        <p:tav tm="0">
                                          <p:val>
                                            <p:strVal val="#ppt_y"/>
                                          </p:val>
                                        </p:tav>
                                        <p:tav tm="100000">
                                          <p:val>
                                            <p:strVal val="#ppt_y"/>
                                          </p:val>
                                        </p:tav>
                                      </p:tavLst>
                                    </p:anim>
                                    <p:anim calcmode="lin" valueType="num">
                                      <p:cBhvr>
                                        <p:cTn id="32" dur="250" fill="hold"/>
                                        <p:tgtEl>
                                          <p:spTgt spid="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3" dur="250" fill="hold"/>
                                        <p:tgtEl>
                                          <p:spTgt spid="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4" dur="250" tmFilter="0,0; .5, 1; 1, 1"/>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22F8A42-B77E-BDB2-EC54-3D4C8E632398}"/>
              </a:ext>
            </a:extLst>
          </p:cNvPr>
          <p:cNvGrpSpPr/>
          <p:nvPr/>
        </p:nvGrpSpPr>
        <p:grpSpPr>
          <a:xfrm>
            <a:off x="3964792" y="4064063"/>
            <a:ext cx="3949847" cy="2647632"/>
            <a:chOff x="3048000" y="1385888"/>
            <a:chExt cx="6096000" cy="4086225"/>
          </a:xfrm>
        </p:grpSpPr>
        <p:pic>
          <p:nvPicPr>
            <p:cNvPr id="1026" name="Picture 2" descr="Over 2,000 Free Laptop Vectors - Pixabay - Pixabay">
              <a:extLst>
                <a:ext uri="{FF2B5EF4-FFF2-40B4-BE49-F238E27FC236}">
                  <a16:creationId xmlns:a16="http://schemas.microsoft.com/office/drawing/2014/main" id="{A0C60DC6-8E09-8187-0D53-0FC8B4A9F6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1385888"/>
              <a:ext cx="6096000" cy="40862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76609E6-AA8A-94AC-D896-3C16AF25D5F0}"/>
                </a:ext>
              </a:extLst>
            </p:cNvPr>
            <p:cNvPicPr>
              <a:picLocks noChangeAspect="1"/>
            </p:cNvPicPr>
            <p:nvPr/>
          </p:nvPicPr>
          <p:blipFill>
            <a:blip r:embed="rId4"/>
            <a:stretch>
              <a:fillRect/>
            </a:stretch>
          </p:blipFill>
          <p:spPr>
            <a:xfrm>
              <a:off x="3718560" y="1564640"/>
              <a:ext cx="4765040" cy="2742311"/>
            </a:xfrm>
            <a:prstGeom prst="rect">
              <a:avLst/>
            </a:prstGeom>
          </p:spPr>
        </p:pic>
      </p:grpSp>
      <p:sp>
        <p:nvSpPr>
          <p:cNvPr id="12" name="Arrow: Right 11">
            <a:hlinkClick r:id="rId5"/>
            <a:extLst>
              <a:ext uri="{FF2B5EF4-FFF2-40B4-BE49-F238E27FC236}">
                <a16:creationId xmlns:a16="http://schemas.microsoft.com/office/drawing/2014/main" id="{43FC43E3-1006-2D6A-C40D-A10AB1033B97}"/>
              </a:ext>
            </a:extLst>
          </p:cNvPr>
          <p:cNvSpPr/>
          <p:nvPr/>
        </p:nvSpPr>
        <p:spPr>
          <a:xfrm>
            <a:off x="10485120" y="5933440"/>
            <a:ext cx="1158240" cy="599735"/>
          </a:xfrm>
          <a:prstGeom prst="rightArrow">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LINK</a:t>
            </a:r>
          </a:p>
        </p:txBody>
      </p:sp>
      <p:sp>
        <p:nvSpPr>
          <p:cNvPr id="2" name="TextBox 1">
            <a:extLst>
              <a:ext uri="{FF2B5EF4-FFF2-40B4-BE49-F238E27FC236}">
                <a16:creationId xmlns:a16="http://schemas.microsoft.com/office/drawing/2014/main" id="{C0665D4F-F5D3-7983-3AE7-70E9264E45D2}"/>
              </a:ext>
            </a:extLst>
          </p:cNvPr>
          <p:cNvSpPr txBox="1"/>
          <p:nvPr/>
        </p:nvSpPr>
        <p:spPr>
          <a:xfrm>
            <a:off x="515242" y="1747707"/>
            <a:ext cx="11161515" cy="2246769"/>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Phần mềm mô phỏng pha màu giúp cho em:</a:t>
            </a:r>
          </a:p>
          <a:p>
            <a:r>
              <a:rPr lang="en-US" sz="2800">
                <a:latin typeface="Times New Roman" panose="02020603050405020304" pitchFamily="18" charset="0"/>
                <a:ea typeface="Tahoma" panose="020B0604030504040204" pitchFamily="34" charset="0"/>
                <a:cs typeface="Times New Roman" panose="02020603050405020304" pitchFamily="18" charset="0"/>
              </a:rPr>
              <a:t>+ Tiết kiệm vật liệu, thời gian</a:t>
            </a:r>
          </a:p>
          <a:p>
            <a:r>
              <a:rPr lang="en-US" sz="2800">
                <a:latin typeface="Times New Roman" panose="02020603050405020304" pitchFamily="18" charset="0"/>
                <a:ea typeface="Tahoma" panose="020B0604030504040204" pitchFamily="34" charset="0"/>
                <a:cs typeface="Times New Roman" panose="02020603050405020304" pitchFamily="18" charset="0"/>
              </a:rPr>
              <a:t>+ Hứng thú với việc tạo ra những màu mới</a:t>
            </a:r>
          </a:p>
          <a:p>
            <a:r>
              <a:rPr lang="en-US" sz="2800">
                <a:latin typeface="Times New Roman" panose="02020603050405020304" pitchFamily="18" charset="0"/>
                <a:ea typeface="Tahoma" panose="020B0604030504040204" pitchFamily="34" charset="0"/>
                <a:cs typeface="Times New Roman" panose="02020603050405020304" pitchFamily="18" charset="0"/>
              </a:rPr>
              <a:t>+ Tìm hiểu về những màu khác nhau</a:t>
            </a:r>
          </a:p>
          <a:p>
            <a:r>
              <a:rPr lang="en-US" sz="2800">
                <a:latin typeface="Times New Roman" panose="02020603050405020304" pitchFamily="18" charset="0"/>
                <a:ea typeface="Tahoma" panose="020B0604030504040204" pitchFamily="34" charset="0"/>
                <a:cs typeface="Times New Roman" panose="02020603050405020304" pitchFamily="18" charset="0"/>
              </a:rPr>
              <a:t>+  Hình dung ra sự kết hợp của các màu và tập pha màu.</a:t>
            </a:r>
          </a:p>
        </p:txBody>
      </p:sp>
      <p:grpSp>
        <p:nvGrpSpPr>
          <p:cNvPr id="3" name="Group 2">
            <a:extLst>
              <a:ext uri="{FF2B5EF4-FFF2-40B4-BE49-F238E27FC236}">
                <a16:creationId xmlns:a16="http://schemas.microsoft.com/office/drawing/2014/main" id="{35F9220E-5554-95AD-DF71-05F6FD1A0497}"/>
              </a:ext>
            </a:extLst>
          </p:cNvPr>
          <p:cNvGrpSpPr/>
          <p:nvPr/>
        </p:nvGrpSpPr>
        <p:grpSpPr>
          <a:xfrm>
            <a:off x="-1" y="43043"/>
            <a:ext cx="5965372" cy="1771244"/>
            <a:chOff x="-3441970" y="840827"/>
            <a:chExt cx="4914927" cy="1755228"/>
          </a:xfrm>
        </p:grpSpPr>
        <p:pic>
          <p:nvPicPr>
            <p:cNvPr id="5" name="Picture 2" descr="Text Box PNG Transparent Images Free Download | Vector Files | Pngtree">
              <a:extLst>
                <a:ext uri="{FF2B5EF4-FFF2-40B4-BE49-F238E27FC236}">
                  <a16:creationId xmlns:a16="http://schemas.microsoft.com/office/drawing/2014/main" id="{9BF52E87-344A-E254-7AD1-EBC20541AE1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5916" b="48372"/>
            <a:stretch/>
          </p:blipFill>
          <p:spPr bwMode="auto">
            <a:xfrm>
              <a:off x="-3441970" y="840827"/>
              <a:ext cx="4914927" cy="175522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4E4E639-E2B5-229F-D211-6DA6BDA78C84}"/>
                </a:ext>
              </a:extLst>
            </p:cNvPr>
            <p:cNvSpPr txBox="1"/>
            <p:nvPr/>
          </p:nvSpPr>
          <p:spPr>
            <a:xfrm>
              <a:off x="-2788504" y="1406271"/>
              <a:ext cx="3752193" cy="487990"/>
            </a:xfrm>
            <a:prstGeom prst="rect">
              <a:avLst/>
            </a:prstGeom>
            <a:noFill/>
          </p:spPr>
          <p:txBody>
            <a:bodyPr wrap="square" rtlCol="0">
              <a:spAutoFit/>
            </a:bodyPr>
            <a:lstStyle/>
            <a:p>
              <a:pPr marL="342900" indent="-342900">
                <a:buAutoNum type="arabicPeriod"/>
              </a:pPr>
              <a:r>
                <a:rPr lang="en-US" sz="2600" b="1">
                  <a:solidFill>
                    <a:schemeClr val="bg1"/>
                  </a:solidFill>
                  <a:latin typeface="Times New Roman" panose="02020603050405020304" pitchFamily="18" charset="0"/>
                  <a:cs typeface="Times New Roman" panose="02020603050405020304" pitchFamily="18" charset="0"/>
                </a:rPr>
                <a:t>PHẦN MỀM MÔ PHỎNG</a:t>
              </a:r>
            </a:p>
          </p:txBody>
        </p:sp>
      </p:grpSp>
    </p:spTree>
    <p:extLst>
      <p:ext uri="{BB962C8B-B14F-4D97-AF65-F5344CB8AC3E}">
        <p14:creationId xmlns:p14="http://schemas.microsoft.com/office/powerpoint/2010/main" val="40664823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p:cTn id="13" dur="25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4" dur="25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15" dur="25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6" dur="25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7" dur="250" tmFilter="0,0; .5, 1; 1, 1"/>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1" presetClass="entr" presetSubtype="0" fill="hold" grpId="0" nodeType="clickEffect">
                                  <p:stCondLst>
                                    <p:cond delay="0"/>
                                  </p:stCondLst>
                                  <p:iterate type="lt">
                                    <p:tmPct val="10000"/>
                                  </p:iterate>
                                  <p:childTnLst>
                                    <p:set>
                                      <p:cBhvr>
                                        <p:cTn id="21" dur="1" fill="hold">
                                          <p:stCondLst>
                                            <p:cond delay="0"/>
                                          </p:stCondLst>
                                        </p:cTn>
                                        <p:tgtEl>
                                          <p:spTgt spid="2">
                                            <p:txEl>
                                              <p:pRg st="1" end="1"/>
                                            </p:txEl>
                                          </p:spTgt>
                                        </p:tgtEl>
                                        <p:attrNameLst>
                                          <p:attrName>style.visibility</p:attrName>
                                        </p:attrNameLst>
                                      </p:cBhvr>
                                      <p:to>
                                        <p:strVal val="visible"/>
                                      </p:to>
                                    </p:set>
                                    <p:anim calcmode="lin" valueType="num">
                                      <p:cBhvr>
                                        <p:cTn id="22" dur="250" fill="hold"/>
                                        <p:tgtEl>
                                          <p:spTgt spid="2">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23" dur="250" fill="hold"/>
                                        <p:tgtEl>
                                          <p:spTgt spid="2">
                                            <p:txEl>
                                              <p:pRg st="1" end="1"/>
                                            </p:txEl>
                                          </p:spTgt>
                                        </p:tgtEl>
                                        <p:attrNameLst>
                                          <p:attrName>ppt_y</p:attrName>
                                        </p:attrNameLst>
                                      </p:cBhvr>
                                      <p:tavLst>
                                        <p:tav tm="0">
                                          <p:val>
                                            <p:strVal val="#ppt_y"/>
                                          </p:val>
                                        </p:tav>
                                        <p:tav tm="100000">
                                          <p:val>
                                            <p:strVal val="#ppt_y"/>
                                          </p:val>
                                        </p:tav>
                                      </p:tavLst>
                                    </p:anim>
                                    <p:anim calcmode="lin" valueType="num">
                                      <p:cBhvr>
                                        <p:cTn id="24" dur="250" fill="hold"/>
                                        <p:tgtEl>
                                          <p:spTgt spid="2">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5" dur="250" fill="hold"/>
                                        <p:tgtEl>
                                          <p:spTgt spid="2">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6" dur="250" tmFilter="0,0; .5, 1; 1, 1"/>
                                        <p:tgtEl>
                                          <p:spTgt spid="2">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41" presetClass="entr" presetSubtype="0" fill="hold" grpId="0" nodeType="clickEffect">
                                  <p:stCondLst>
                                    <p:cond delay="0"/>
                                  </p:stCondLst>
                                  <p:iterate type="lt">
                                    <p:tmPct val="10000"/>
                                  </p:iterate>
                                  <p:childTnLst>
                                    <p:set>
                                      <p:cBhvr>
                                        <p:cTn id="30" dur="1" fill="hold">
                                          <p:stCondLst>
                                            <p:cond delay="0"/>
                                          </p:stCondLst>
                                        </p:cTn>
                                        <p:tgtEl>
                                          <p:spTgt spid="2">
                                            <p:txEl>
                                              <p:pRg st="2" end="2"/>
                                            </p:txEl>
                                          </p:spTgt>
                                        </p:tgtEl>
                                        <p:attrNameLst>
                                          <p:attrName>style.visibility</p:attrName>
                                        </p:attrNameLst>
                                      </p:cBhvr>
                                      <p:to>
                                        <p:strVal val="visible"/>
                                      </p:to>
                                    </p:set>
                                    <p:anim calcmode="lin" valueType="num">
                                      <p:cBhvr>
                                        <p:cTn id="31" dur="250" fill="hold"/>
                                        <p:tgtEl>
                                          <p:spTgt spid="2">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32" dur="250" fill="hold"/>
                                        <p:tgtEl>
                                          <p:spTgt spid="2">
                                            <p:txEl>
                                              <p:pRg st="2" end="2"/>
                                            </p:txEl>
                                          </p:spTgt>
                                        </p:tgtEl>
                                        <p:attrNameLst>
                                          <p:attrName>ppt_y</p:attrName>
                                        </p:attrNameLst>
                                      </p:cBhvr>
                                      <p:tavLst>
                                        <p:tav tm="0">
                                          <p:val>
                                            <p:strVal val="#ppt_y"/>
                                          </p:val>
                                        </p:tav>
                                        <p:tav tm="100000">
                                          <p:val>
                                            <p:strVal val="#ppt_y"/>
                                          </p:val>
                                        </p:tav>
                                      </p:tavLst>
                                    </p:anim>
                                    <p:anim calcmode="lin" valueType="num">
                                      <p:cBhvr>
                                        <p:cTn id="33" dur="250" fill="hold"/>
                                        <p:tgtEl>
                                          <p:spTgt spid="2">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4" dur="250" fill="hold"/>
                                        <p:tgtEl>
                                          <p:spTgt spid="2">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5" dur="250" tmFilter="0,0; .5, 1; 1, 1"/>
                                        <p:tgtEl>
                                          <p:spTgt spid="2">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41" presetClass="entr" presetSubtype="0" fill="hold" grpId="0" nodeType="clickEffect">
                                  <p:stCondLst>
                                    <p:cond delay="0"/>
                                  </p:stCondLst>
                                  <p:iterate type="lt">
                                    <p:tmPct val="10000"/>
                                  </p:iterate>
                                  <p:childTnLst>
                                    <p:set>
                                      <p:cBhvr>
                                        <p:cTn id="39" dur="1" fill="hold">
                                          <p:stCondLst>
                                            <p:cond delay="0"/>
                                          </p:stCondLst>
                                        </p:cTn>
                                        <p:tgtEl>
                                          <p:spTgt spid="2">
                                            <p:txEl>
                                              <p:pRg st="3" end="3"/>
                                            </p:txEl>
                                          </p:spTgt>
                                        </p:tgtEl>
                                        <p:attrNameLst>
                                          <p:attrName>style.visibility</p:attrName>
                                        </p:attrNameLst>
                                      </p:cBhvr>
                                      <p:to>
                                        <p:strVal val="visible"/>
                                      </p:to>
                                    </p:set>
                                    <p:anim calcmode="lin" valueType="num">
                                      <p:cBhvr>
                                        <p:cTn id="40" dur="250" fill="hold"/>
                                        <p:tgtEl>
                                          <p:spTgt spid="2">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41" dur="250" fill="hold"/>
                                        <p:tgtEl>
                                          <p:spTgt spid="2">
                                            <p:txEl>
                                              <p:pRg st="3" end="3"/>
                                            </p:txEl>
                                          </p:spTgt>
                                        </p:tgtEl>
                                        <p:attrNameLst>
                                          <p:attrName>ppt_y</p:attrName>
                                        </p:attrNameLst>
                                      </p:cBhvr>
                                      <p:tavLst>
                                        <p:tav tm="0">
                                          <p:val>
                                            <p:strVal val="#ppt_y"/>
                                          </p:val>
                                        </p:tav>
                                        <p:tav tm="100000">
                                          <p:val>
                                            <p:strVal val="#ppt_y"/>
                                          </p:val>
                                        </p:tav>
                                      </p:tavLst>
                                    </p:anim>
                                    <p:anim calcmode="lin" valueType="num">
                                      <p:cBhvr>
                                        <p:cTn id="42" dur="250" fill="hold"/>
                                        <p:tgtEl>
                                          <p:spTgt spid="2">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3" dur="250" fill="hold"/>
                                        <p:tgtEl>
                                          <p:spTgt spid="2">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4" dur="250" tmFilter="0,0; .5, 1; 1, 1"/>
                                        <p:tgtEl>
                                          <p:spTgt spid="2">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41" presetClass="entr" presetSubtype="0" fill="hold" grpId="0" nodeType="clickEffect">
                                  <p:stCondLst>
                                    <p:cond delay="0"/>
                                  </p:stCondLst>
                                  <p:iterate type="lt">
                                    <p:tmPct val="10000"/>
                                  </p:iterate>
                                  <p:childTnLst>
                                    <p:set>
                                      <p:cBhvr>
                                        <p:cTn id="48" dur="1" fill="hold">
                                          <p:stCondLst>
                                            <p:cond delay="0"/>
                                          </p:stCondLst>
                                        </p:cTn>
                                        <p:tgtEl>
                                          <p:spTgt spid="2">
                                            <p:txEl>
                                              <p:pRg st="4" end="4"/>
                                            </p:txEl>
                                          </p:spTgt>
                                        </p:tgtEl>
                                        <p:attrNameLst>
                                          <p:attrName>style.visibility</p:attrName>
                                        </p:attrNameLst>
                                      </p:cBhvr>
                                      <p:to>
                                        <p:strVal val="visible"/>
                                      </p:to>
                                    </p:set>
                                    <p:anim calcmode="lin" valueType="num">
                                      <p:cBhvr>
                                        <p:cTn id="49" dur="250" fill="hold"/>
                                        <p:tgtEl>
                                          <p:spTgt spid="2">
                                            <p:txEl>
                                              <p:pRg st="4" end="4"/>
                                            </p:txEl>
                                          </p:spTgt>
                                        </p:tgtEl>
                                        <p:attrNameLst>
                                          <p:attrName>ppt_x</p:attrName>
                                        </p:attrNameLst>
                                      </p:cBhvr>
                                      <p:tavLst>
                                        <p:tav tm="0">
                                          <p:val>
                                            <p:strVal val="#ppt_x"/>
                                          </p:val>
                                        </p:tav>
                                        <p:tav tm="50000">
                                          <p:val>
                                            <p:strVal val="#ppt_x+.1"/>
                                          </p:val>
                                        </p:tav>
                                        <p:tav tm="100000">
                                          <p:val>
                                            <p:strVal val="#ppt_x"/>
                                          </p:val>
                                        </p:tav>
                                      </p:tavLst>
                                    </p:anim>
                                    <p:anim calcmode="lin" valueType="num">
                                      <p:cBhvr>
                                        <p:cTn id="50" dur="250" fill="hold"/>
                                        <p:tgtEl>
                                          <p:spTgt spid="2">
                                            <p:txEl>
                                              <p:pRg st="4" end="4"/>
                                            </p:txEl>
                                          </p:spTgt>
                                        </p:tgtEl>
                                        <p:attrNameLst>
                                          <p:attrName>ppt_y</p:attrName>
                                        </p:attrNameLst>
                                      </p:cBhvr>
                                      <p:tavLst>
                                        <p:tav tm="0">
                                          <p:val>
                                            <p:strVal val="#ppt_y"/>
                                          </p:val>
                                        </p:tav>
                                        <p:tav tm="100000">
                                          <p:val>
                                            <p:strVal val="#ppt_y"/>
                                          </p:val>
                                        </p:tav>
                                      </p:tavLst>
                                    </p:anim>
                                    <p:anim calcmode="lin" valueType="num">
                                      <p:cBhvr>
                                        <p:cTn id="51" dur="250" fill="hold"/>
                                        <p:tgtEl>
                                          <p:spTgt spid="2">
                                            <p:txEl>
                                              <p:pRg st="4" end="4"/>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2" dur="250" fill="hold"/>
                                        <p:tgtEl>
                                          <p:spTgt spid="2">
                                            <p:txEl>
                                              <p:pRg st="4" end="4"/>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3" dur="250" tmFilter="0,0; .5, 1; 1, 1"/>
                                        <p:tgtEl>
                                          <p:spTgt spid="2">
                                            <p:txEl>
                                              <p:pRg st="4" end="4"/>
                                            </p:txEl>
                                          </p:spTgt>
                                        </p:tgtEl>
                                      </p:cBhvr>
                                    </p:animEffect>
                                  </p:childTnLst>
                                </p:cTn>
                              </p:par>
                            </p:childTnLst>
                          </p:cTn>
                        </p:par>
                        <p:par>
                          <p:cTn id="54" fill="hold">
                            <p:stCondLst>
                              <p:cond delay="1225"/>
                            </p:stCondLst>
                            <p:childTnLst>
                              <p:par>
                                <p:cTn id="55" presetID="14" presetClass="entr" presetSubtype="10" fill="hold" nodeType="after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randombar(horizontal)">
                                      <p:cBhvr>
                                        <p:cTn id="5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6000" r="-6000"/>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A82FADF-1423-2A93-4B3A-E9BC10089E8F}"/>
              </a:ext>
            </a:extLst>
          </p:cNvPr>
          <p:cNvSpPr txBox="1"/>
          <p:nvPr/>
        </p:nvSpPr>
        <p:spPr>
          <a:xfrm>
            <a:off x="335195" y="4285350"/>
            <a:ext cx="3283414" cy="2169825"/>
          </a:xfrm>
          <a:prstGeom prst="rect">
            <a:avLst/>
          </a:prstGeom>
          <a:noFill/>
        </p:spPr>
        <p:txBody>
          <a:bodyPr wrap="square" rtlCol="0">
            <a:spAutoFit/>
          </a:bodyPr>
          <a:lstStyle/>
          <a:p>
            <a:endParaRPr lang="en-US" sz="2700">
              <a:solidFill>
                <a:srgbClr val="A50021"/>
              </a:solidFill>
              <a:latin typeface="Times New Roman" panose="02020603050405020304" pitchFamily="18" charset="0"/>
              <a:cs typeface="Times New Roman" panose="02020603050405020304" pitchFamily="18" charset="0"/>
            </a:endParaRPr>
          </a:p>
          <a:p>
            <a:r>
              <a:rPr lang="en-US" sz="2700">
                <a:solidFill>
                  <a:srgbClr val="A50021"/>
                </a:solidFill>
                <a:latin typeface="Times New Roman" panose="02020603050405020304" pitchFamily="18" charset="0"/>
                <a:cs typeface="Times New Roman" panose="02020603050405020304" pitchFamily="18" charset="0"/>
              </a:rPr>
              <a:t>Đ</a:t>
            </a:r>
            <a:r>
              <a:rPr lang="vi-VN" sz="2700">
                <a:solidFill>
                  <a:srgbClr val="A50021"/>
                </a:solidFill>
                <a:latin typeface="Times New Roman" panose="02020603050405020304" pitchFamily="18" charset="0"/>
                <a:cs typeface="Times New Roman" panose="02020603050405020304" pitchFamily="18" charset="0"/>
              </a:rPr>
              <a:t>ưa ra một số ví dụ về các phần mềm mô phỏng giúp ích cho việc học tập</a:t>
            </a:r>
            <a:r>
              <a:rPr lang="en-US" sz="2700">
                <a:solidFill>
                  <a:srgbClr val="A50021"/>
                </a:solidFill>
                <a:latin typeface="Times New Roman" panose="02020603050405020304" pitchFamily="18" charset="0"/>
                <a:cs typeface="Times New Roman" panose="02020603050405020304" pitchFamily="18" charset="0"/>
              </a:rPr>
              <a:t>?</a:t>
            </a:r>
            <a:r>
              <a:rPr lang="vi-VN" sz="2700">
                <a:solidFill>
                  <a:srgbClr val="A50021"/>
                </a:solidFill>
                <a:latin typeface="Times New Roman" panose="02020603050405020304" pitchFamily="18" charset="0"/>
                <a:cs typeface="Times New Roman" panose="02020603050405020304" pitchFamily="18" charset="0"/>
              </a:rPr>
              <a:t> </a:t>
            </a:r>
            <a:endParaRPr lang="en-US" sz="2700">
              <a:solidFill>
                <a:srgbClr val="A50021"/>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2" name="y2meta.com - 5 Minute Timer-(1080p)">
            <a:hlinkClick r:id="" action="ppaction://media"/>
            <a:extLst>
              <a:ext uri="{FF2B5EF4-FFF2-40B4-BE49-F238E27FC236}">
                <a16:creationId xmlns:a16="http://schemas.microsoft.com/office/drawing/2014/main" id="{9A6C9216-B46A-3A4D-C8D1-9658C98A7D4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19023" t="26674" r="18255" b="24549"/>
          <a:stretch/>
        </p:blipFill>
        <p:spPr>
          <a:xfrm>
            <a:off x="4439285" y="5841687"/>
            <a:ext cx="1571716" cy="687527"/>
          </a:xfrm>
          <a:prstGeom prst="rect">
            <a:avLst/>
          </a:prstGeom>
        </p:spPr>
      </p:pic>
      <p:grpSp>
        <p:nvGrpSpPr>
          <p:cNvPr id="3" name="Xem KQ">
            <a:extLst>
              <a:ext uri="{FF2B5EF4-FFF2-40B4-BE49-F238E27FC236}">
                <a16:creationId xmlns:a16="http://schemas.microsoft.com/office/drawing/2014/main" id="{EF826CF4-91E2-9CBF-1969-DED78C408B75}"/>
              </a:ext>
            </a:extLst>
          </p:cNvPr>
          <p:cNvGrpSpPr/>
          <p:nvPr/>
        </p:nvGrpSpPr>
        <p:grpSpPr>
          <a:xfrm>
            <a:off x="8484628" y="5518069"/>
            <a:ext cx="1278588" cy="1278588"/>
            <a:chOff x="1580575" y="4515507"/>
            <a:chExt cx="1278588" cy="1278588"/>
          </a:xfrm>
        </p:grpSpPr>
        <p:pic>
          <p:nvPicPr>
            <p:cNvPr id="5" name="Picture 2">
              <a:extLst>
                <a:ext uri="{FF2B5EF4-FFF2-40B4-BE49-F238E27FC236}">
                  <a16:creationId xmlns:a16="http://schemas.microsoft.com/office/drawing/2014/main" id="{5F65A1EB-1AC8-31CE-7468-0B1345B22E7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1580575" y="4515507"/>
              <a:ext cx="1278588" cy="127858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A416FE9-4B2F-ACC7-83F6-932223C54F65}"/>
                </a:ext>
              </a:extLst>
            </p:cNvPr>
            <p:cNvSpPr txBox="1"/>
            <p:nvPr/>
          </p:nvSpPr>
          <p:spPr>
            <a:xfrm>
              <a:off x="1580575" y="4893191"/>
              <a:ext cx="1262667" cy="523220"/>
            </a:xfrm>
            <a:prstGeom prst="rect">
              <a:avLst/>
            </a:prstGeom>
            <a:noFill/>
          </p:spPr>
          <p:txBody>
            <a:bodyPr wrap="square" rtlCol="0">
              <a:spAutoFit/>
            </a:bodyP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XEM </a:t>
              </a:r>
            </a:p>
            <a:p>
              <a:pPr algn="ctr"/>
              <a:r>
                <a:rPr lang="en-US" sz="1400" b="1">
                  <a:latin typeface="Open Sans" panose="020B0606030504020204" pitchFamily="34" charset="0"/>
                  <a:ea typeface="Open Sans" panose="020B0606030504020204" pitchFamily="34" charset="0"/>
                  <a:cs typeface="Open Sans" panose="020B0606030504020204" pitchFamily="34" charset="0"/>
                </a:rPr>
                <a:t>KẾT QUẢ</a:t>
              </a:r>
              <a:endParaRPr lang="vi-VN" sz="1400" b="1">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7" name="Group 6">
            <a:extLst>
              <a:ext uri="{FF2B5EF4-FFF2-40B4-BE49-F238E27FC236}">
                <a16:creationId xmlns:a16="http://schemas.microsoft.com/office/drawing/2014/main" id="{8F59E260-4696-389E-45DC-2C74CFFC786D}"/>
              </a:ext>
            </a:extLst>
          </p:cNvPr>
          <p:cNvGrpSpPr/>
          <p:nvPr/>
        </p:nvGrpSpPr>
        <p:grpSpPr>
          <a:xfrm>
            <a:off x="4074319" y="5338413"/>
            <a:ext cx="2858682" cy="1694073"/>
            <a:chOff x="5430688" y="5538"/>
            <a:chExt cx="3429000" cy="2264888"/>
          </a:xfrm>
        </p:grpSpPr>
        <p:pic>
          <p:nvPicPr>
            <p:cNvPr id="11" name="Picture 4">
              <a:extLst>
                <a:ext uri="{FF2B5EF4-FFF2-40B4-BE49-F238E27FC236}">
                  <a16:creationId xmlns:a16="http://schemas.microsoft.com/office/drawing/2014/main" id="{443C3F94-42E2-2482-1BBC-30E5378677E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32449" b="33064"/>
            <a:stretch/>
          </p:blipFill>
          <p:spPr bwMode="auto">
            <a:xfrm>
              <a:off x="5430688" y="5538"/>
              <a:ext cx="3429000" cy="226488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CFC21139-658D-E6C7-6998-BE85307216E0}"/>
                </a:ext>
              </a:extLst>
            </p:cNvPr>
            <p:cNvSpPr txBox="1"/>
            <p:nvPr/>
          </p:nvSpPr>
          <p:spPr>
            <a:xfrm>
              <a:off x="5991048" y="784039"/>
              <a:ext cx="2480166" cy="707886"/>
            </a:xfrm>
            <a:prstGeom prst="rect">
              <a:avLst/>
            </a:prstGeom>
            <a:noFill/>
          </p:spPr>
          <p:txBody>
            <a:bodyPr wrap="none" rtlCol="0">
              <a:spAutoFit/>
            </a:bodyPr>
            <a:lstStyle/>
            <a:p>
              <a:r>
                <a:rPr lang="en-US" sz="4000" b="1">
                  <a:solidFill>
                    <a:schemeClr val="bg1"/>
                  </a:solidFill>
                  <a:latin typeface="Tahoma" panose="020B0604030504040204" pitchFamily="34" charset="0"/>
                  <a:ea typeface="Tahoma" panose="020B0604030504040204" pitchFamily="34" charset="0"/>
                  <a:cs typeface="Tahoma" panose="020B0604030504040204" pitchFamily="34" charset="0"/>
                </a:rPr>
                <a:t>BẮT ĐẦU</a:t>
              </a:r>
            </a:p>
          </p:txBody>
        </p:sp>
      </p:grpSp>
      <p:sp>
        <p:nvSpPr>
          <p:cNvPr id="13" name="TextBox 12">
            <a:extLst>
              <a:ext uri="{FF2B5EF4-FFF2-40B4-BE49-F238E27FC236}">
                <a16:creationId xmlns:a16="http://schemas.microsoft.com/office/drawing/2014/main" id="{FFDF36FB-C8D4-4B54-897D-25DFCD6DCEE6}"/>
              </a:ext>
            </a:extLst>
          </p:cNvPr>
          <p:cNvSpPr txBox="1"/>
          <p:nvPr/>
        </p:nvSpPr>
        <p:spPr>
          <a:xfrm>
            <a:off x="5225143" y="873607"/>
            <a:ext cx="6836228" cy="4597003"/>
          </a:xfrm>
          <a:prstGeom prst="roundRect">
            <a:avLst/>
          </a:prstGeom>
          <a:solidFill>
            <a:srgbClr val="FFCC00"/>
          </a:solidFill>
        </p:spPr>
        <p:txBody>
          <a:bodyPr wrap="square" rtlCol="0">
            <a:spAutoFit/>
          </a:bodyPr>
          <a:lstStyle/>
          <a:p>
            <a:r>
              <a:rPr lang="vi-VN" sz="2400">
                <a:latin typeface="+mj-lt"/>
              </a:rPr>
              <a:t>- Phần mềm Crocodice Physic hay phần mềm trực tuyến phet.colorado.edu mô phỏng nhiều thí nghiệm vật lý</a:t>
            </a:r>
          </a:p>
          <a:p>
            <a:r>
              <a:rPr lang="vi-VN" sz="2400">
                <a:latin typeface="+mj-lt"/>
              </a:rPr>
              <a:t>- Phần mềm Crocodile Chemistry hay Chemlab mô phỏng thí nghiệm hóa học</a:t>
            </a:r>
          </a:p>
          <a:p>
            <a:r>
              <a:rPr lang="vi-VN" sz="2400">
                <a:latin typeface="+mj-lt"/>
              </a:rPr>
              <a:t>- Những phần mềm như GeoGebra, Cabri II +, Cabri 3D, Geometer’s Sketchpad,…giúp em vẽ các hình hình học và giải toán.</a:t>
            </a:r>
          </a:p>
          <a:p>
            <a:r>
              <a:rPr lang="vi-VN" sz="2400">
                <a:latin typeface="+mj-lt"/>
              </a:rPr>
              <a:t>- Phần mềm Flowgorithm cho phép em chạy thử thuật toán dạng sơ đồ khối trước khi cài đặt trong một ngôn ngữ lập trình</a:t>
            </a:r>
          </a:p>
        </p:txBody>
      </p:sp>
      <p:grpSp>
        <p:nvGrpSpPr>
          <p:cNvPr id="14" name="Group 13">
            <a:extLst>
              <a:ext uri="{FF2B5EF4-FFF2-40B4-BE49-F238E27FC236}">
                <a16:creationId xmlns:a16="http://schemas.microsoft.com/office/drawing/2014/main" id="{09C1452C-18CB-E861-E36B-56712DAF25AA}"/>
              </a:ext>
            </a:extLst>
          </p:cNvPr>
          <p:cNvGrpSpPr/>
          <p:nvPr/>
        </p:nvGrpSpPr>
        <p:grpSpPr>
          <a:xfrm>
            <a:off x="470564" y="1955595"/>
            <a:ext cx="3695038" cy="2564002"/>
            <a:chOff x="4389610" y="614627"/>
            <a:chExt cx="4015719" cy="4675378"/>
          </a:xfrm>
        </p:grpSpPr>
        <p:pic>
          <p:nvPicPr>
            <p:cNvPr id="15" name="Picture 4" descr="Trẻ Em, Học Tập, Học Bài, Giáo Dục, Tải hình PNG 109 - Free.Vector6.com">
              <a:extLst>
                <a:ext uri="{FF2B5EF4-FFF2-40B4-BE49-F238E27FC236}">
                  <a16:creationId xmlns:a16="http://schemas.microsoft.com/office/drawing/2014/main" id="{A84B5FDF-D899-E240-49B4-F6F6A66EE64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89610" y="2200916"/>
              <a:ext cx="3516756" cy="3089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Cloud Callout 29">
              <a:extLst>
                <a:ext uri="{FF2B5EF4-FFF2-40B4-BE49-F238E27FC236}">
                  <a16:creationId xmlns:a16="http://schemas.microsoft.com/office/drawing/2014/main" id="{D86130E6-6247-10D5-A9E4-9E26111408FE}"/>
                </a:ext>
              </a:extLst>
            </p:cNvPr>
            <p:cNvSpPr/>
            <p:nvPr/>
          </p:nvSpPr>
          <p:spPr>
            <a:xfrm>
              <a:off x="4902021" y="614627"/>
              <a:ext cx="3503308" cy="1939033"/>
            </a:xfrm>
            <a:prstGeom prst="cloudCallout">
              <a:avLst/>
            </a:prstGeom>
            <a:solidFill>
              <a:srgbClr val="F8FF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r>
                <a:rPr lang="en-US" sz="3466" dirty="0" err="1">
                  <a:solidFill>
                    <a:srgbClr val="0000FF"/>
                  </a:solidFill>
                  <a:latin typeface="Calibri" panose="020F0502020204030204"/>
                </a:rPr>
                <a:t>Hoạt</a:t>
              </a:r>
              <a:r>
                <a:rPr lang="en-US" sz="3466" dirty="0">
                  <a:solidFill>
                    <a:srgbClr val="0000FF"/>
                  </a:solidFill>
                  <a:latin typeface="Calibri" panose="020F0502020204030204"/>
                </a:rPr>
                <a:t> </a:t>
              </a:r>
              <a:r>
                <a:rPr lang="en-US" sz="3466" dirty="0" err="1">
                  <a:solidFill>
                    <a:srgbClr val="0000FF"/>
                  </a:solidFill>
                  <a:latin typeface="Calibri" panose="020F0502020204030204"/>
                </a:rPr>
                <a:t>động</a:t>
              </a:r>
              <a:r>
                <a:rPr lang="en-US" sz="3466" dirty="0">
                  <a:solidFill>
                    <a:srgbClr val="0000FF"/>
                  </a:solidFill>
                  <a:latin typeface="Calibri" panose="020F0502020204030204"/>
                </a:rPr>
                <a:t> </a:t>
              </a:r>
              <a:r>
                <a:rPr lang="en-US" sz="3466" dirty="0" err="1">
                  <a:solidFill>
                    <a:srgbClr val="0000FF"/>
                  </a:solidFill>
                  <a:latin typeface="Calibri" panose="020F0502020204030204"/>
                </a:rPr>
                <a:t>cặp</a:t>
              </a:r>
              <a:r>
                <a:rPr lang="en-US" sz="3466" dirty="0">
                  <a:solidFill>
                    <a:srgbClr val="0000FF"/>
                  </a:solidFill>
                  <a:latin typeface="Calibri" panose="020F0502020204030204"/>
                </a:rPr>
                <a:t> </a:t>
              </a:r>
              <a:r>
                <a:rPr lang="en-US" sz="3466" dirty="0" err="1">
                  <a:solidFill>
                    <a:srgbClr val="0000FF"/>
                  </a:solidFill>
                  <a:latin typeface="Calibri" panose="020F0502020204030204"/>
                </a:rPr>
                <a:t>đôi</a:t>
              </a:r>
              <a:endParaRPr lang="en-US" sz="3466" dirty="0">
                <a:solidFill>
                  <a:srgbClr val="0000FF"/>
                </a:solidFill>
                <a:latin typeface="Calibri" panose="020F0502020204030204"/>
              </a:endParaRPr>
            </a:p>
          </p:txBody>
        </p:sp>
      </p:grpSp>
      <p:grpSp>
        <p:nvGrpSpPr>
          <p:cNvPr id="17" name="Group 16">
            <a:extLst>
              <a:ext uri="{FF2B5EF4-FFF2-40B4-BE49-F238E27FC236}">
                <a16:creationId xmlns:a16="http://schemas.microsoft.com/office/drawing/2014/main" id="{2D613787-4ECA-EC96-1F55-75D254A57851}"/>
              </a:ext>
            </a:extLst>
          </p:cNvPr>
          <p:cNvGrpSpPr/>
          <p:nvPr/>
        </p:nvGrpSpPr>
        <p:grpSpPr>
          <a:xfrm>
            <a:off x="-261253" y="-15013"/>
            <a:ext cx="5965372" cy="1771244"/>
            <a:chOff x="-3441970" y="840827"/>
            <a:chExt cx="4914927" cy="1755228"/>
          </a:xfrm>
        </p:grpSpPr>
        <p:pic>
          <p:nvPicPr>
            <p:cNvPr id="18" name="Picture 2" descr="Text Box PNG Transparent Images Free Download | Vector Files | Pngtree">
              <a:extLst>
                <a:ext uri="{FF2B5EF4-FFF2-40B4-BE49-F238E27FC236}">
                  <a16:creationId xmlns:a16="http://schemas.microsoft.com/office/drawing/2014/main" id="{F9432640-92F0-5EED-C54F-C0A58093FB0F}"/>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15916" b="48372"/>
            <a:stretch/>
          </p:blipFill>
          <p:spPr bwMode="auto">
            <a:xfrm>
              <a:off x="-3441970" y="840827"/>
              <a:ext cx="4914927" cy="1755228"/>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FCA1D875-3E08-F71B-51A8-494E0439CA87}"/>
                </a:ext>
              </a:extLst>
            </p:cNvPr>
            <p:cNvSpPr txBox="1"/>
            <p:nvPr/>
          </p:nvSpPr>
          <p:spPr>
            <a:xfrm>
              <a:off x="-2788504" y="1406271"/>
              <a:ext cx="3752193" cy="487990"/>
            </a:xfrm>
            <a:prstGeom prst="rect">
              <a:avLst/>
            </a:prstGeom>
            <a:noFill/>
          </p:spPr>
          <p:txBody>
            <a:bodyPr wrap="square" rtlCol="0">
              <a:spAutoFit/>
            </a:bodyPr>
            <a:lstStyle/>
            <a:p>
              <a:pPr marL="342900" indent="-342900">
                <a:buAutoNum type="arabicPeriod"/>
              </a:pPr>
              <a:r>
                <a:rPr lang="en-US" sz="2600" b="1">
                  <a:solidFill>
                    <a:schemeClr val="bg1"/>
                  </a:solidFill>
                  <a:latin typeface="Times New Roman" panose="02020603050405020304" pitchFamily="18" charset="0"/>
                  <a:cs typeface="Times New Roman" panose="02020603050405020304" pitchFamily="18" charset="0"/>
                </a:rPr>
                <a:t>PHẦN MỀM MÔ PHỎNG</a:t>
              </a:r>
            </a:p>
          </p:txBody>
        </p:sp>
      </p:grpSp>
    </p:spTree>
    <p:extLst>
      <p:ext uri="{BB962C8B-B14F-4D97-AF65-F5344CB8AC3E}">
        <p14:creationId xmlns:p14="http://schemas.microsoft.com/office/powerpoint/2010/main" val="1104906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xEl>
                                              <p:pRg st="1" end="1"/>
                                            </p:txEl>
                                          </p:spTgt>
                                        </p:tgtEl>
                                        <p:attrNameLst>
                                          <p:attrName>style.visibility</p:attrName>
                                        </p:attrNameLst>
                                      </p:cBhvr>
                                      <p:to>
                                        <p:strVal val="visible"/>
                                      </p:to>
                                    </p:set>
                                    <p:anim calcmode="lin" valueType="num">
                                      <p:cBhvr>
                                        <p:cTn id="7" dur="250" fill="hold"/>
                                        <p:tgtEl>
                                          <p:spTgt spid="8">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8">
                                            <p:txEl>
                                              <p:pRg st="1" end="1"/>
                                            </p:txEl>
                                          </p:spTgt>
                                        </p:tgtEl>
                                        <p:attrNameLst>
                                          <p:attrName>ppt_y</p:attrName>
                                        </p:attrNameLst>
                                      </p:cBhvr>
                                      <p:tavLst>
                                        <p:tav tm="0">
                                          <p:val>
                                            <p:strVal val="#ppt_y"/>
                                          </p:val>
                                        </p:tav>
                                        <p:tav tm="100000">
                                          <p:val>
                                            <p:strVal val="#ppt_y"/>
                                          </p:val>
                                        </p:tav>
                                      </p:tavLst>
                                    </p:anim>
                                    <p:anim calcmode="lin" valueType="num">
                                      <p:cBhvr>
                                        <p:cTn id="9" dur="250" fill="hold"/>
                                        <p:tgtEl>
                                          <p:spTgt spid="8">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8">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8">
                                            <p:txEl>
                                              <p:pRg st="1" end="1"/>
                                            </p:txEl>
                                          </p:spTgt>
                                        </p:tgtEl>
                                      </p:cBhvr>
                                    </p:animEffect>
                                  </p:childTnLst>
                                </p:cTn>
                              </p:par>
                              <p:par>
                                <p:cTn id="12" presetID="1"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par>
                          <p:cTn id="16" fill="hold">
                            <p:stCondLst>
                              <p:cond delay="1575"/>
                            </p:stCondLst>
                            <p:childTnLst>
                              <p:par>
                                <p:cTn id="17" presetID="14" presetClass="entr" presetSubtype="1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randombar(horizontal)">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49" presetClass="exit" presetSubtype="0" accel="100000" fill="hold" nodeType="clickEffect">
                                  <p:stCondLst>
                                    <p:cond delay="0"/>
                                  </p:stCondLst>
                                  <p:childTnLst>
                                    <p:anim calcmode="lin" valueType="num">
                                      <p:cBhvr>
                                        <p:cTn id="24" dur="500"/>
                                        <p:tgtEl>
                                          <p:spTgt spid="7"/>
                                        </p:tgtEl>
                                        <p:attrNameLst>
                                          <p:attrName>ppt_w</p:attrName>
                                        </p:attrNameLst>
                                      </p:cBhvr>
                                      <p:tavLst>
                                        <p:tav tm="0">
                                          <p:val>
                                            <p:strVal val="ppt_w"/>
                                          </p:val>
                                        </p:tav>
                                        <p:tav tm="100000">
                                          <p:val>
                                            <p:fltVal val="0"/>
                                          </p:val>
                                        </p:tav>
                                      </p:tavLst>
                                    </p:anim>
                                    <p:anim calcmode="lin" valueType="num">
                                      <p:cBhvr>
                                        <p:cTn id="25" dur="500"/>
                                        <p:tgtEl>
                                          <p:spTgt spid="7"/>
                                        </p:tgtEl>
                                        <p:attrNameLst>
                                          <p:attrName>ppt_h</p:attrName>
                                        </p:attrNameLst>
                                      </p:cBhvr>
                                      <p:tavLst>
                                        <p:tav tm="0">
                                          <p:val>
                                            <p:strVal val="ppt_h"/>
                                          </p:val>
                                        </p:tav>
                                        <p:tav tm="100000">
                                          <p:val>
                                            <p:fltVal val="0"/>
                                          </p:val>
                                        </p:tav>
                                      </p:tavLst>
                                    </p:anim>
                                    <p:anim calcmode="lin" valueType="num">
                                      <p:cBhvr>
                                        <p:cTn id="26" dur="500"/>
                                        <p:tgtEl>
                                          <p:spTgt spid="7"/>
                                        </p:tgtEl>
                                        <p:attrNameLst>
                                          <p:attrName>style.rotation</p:attrName>
                                        </p:attrNameLst>
                                      </p:cBhvr>
                                      <p:tavLst>
                                        <p:tav tm="0">
                                          <p:val>
                                            <p:fltVal val="0"/>
                                          </p:val>
                                        </p:tav>
                                        <p:tav tm="100000">
                                          <p:val>
                                            <p:fltVal val="360"/>
                                          </p:val>
                                        </p:tav>
                                      </p:tavLst>
                                    </p:anim>
                                    <p:animEffect transition="out" filter="fade">
                                      <p:cBhvr>
                                        <p:cTn id="27" dur="500"/>
                                        <p:tgtEl>
                                          <p:spTgt spid="7"/>
                                        </p:tgtEl>
                                      </p:cBhvr>
                                    </p:animEffect>
                                    <p:set>
                                      <p:cBhvr>
                                        <p:cTn id="28" dur="1" fill="hold">
                                          <p:stCondLst>
                                            <p:cond delay="499"/>
                                          </p:stCondLst>
                                        </p:cTn>
                                        <p:tgtEl>
                                          <p:spTgt spid="7"/>
                                        </p:tgtEl>
                                        <p:attrNameLst>
                                          <p:attrName>style.visibility</p:attrName>
                                        </p:attrNameLst>
                                      </p:cBhvr>
                                      <p:to>
                                        <p:strVal val="hidden"/>
                                      </p:to>
                                    </p:set>
                                  </p:childTnLst>
                                </p:cTn>
                              </p:par>
                            </p:childTnLst>
                          </p:cTn>
                        </p:par>
                        <p:par>
                          <p:cTn id="29" fill="hold">
                            <p:stCondLst>
                              <p:cond delay="500"/>
                            </p:stCondLst>
                            <p:childTnLst>
                              <p:par>
                                <p:cTn id="30" presetID="1" presetClass="mediacall" presetSubtype="0" fill="hold" nodeType="afterEffect">
                                  <p:stCondLst>
                                    <p:cond delay="0"/>
                                  </p:stCondLst>
                                  <p:childTnLst>
                                    <p:cmd type="call" cmd="playFrom(0.0)">
                                      <p:cBhvr>
                                        <p:cTn id="31" dur="315015" fill="hold"/>
                                        <p:tgtEl>
                                          <p:spTgt spid="2"/>
                                        </p:tgtEl>
                                      </p:cBhvr>
                                    </p:cmd>
                                  </p:childTnLst>
                                </p:cTn>
                              </p:par>
                            </p:childTnLst>
                          </p:cTn>
                        </p:par>
                      </p:childTnLst>
                    </p:cTn>
                  </p:par>
                </p:childTnLst>
              </p:cTn>
              <p:nextCondLst>
                <p:cond evt="onClick" delay="0">
                  <p:tgtEl>
                    <p:spTgt spid="7"/>
                  </p:tgtEl>
                </p:cond>
              </p:nextCondLst>
            </p:seq>
            <p:video>
              <p:cMediaNode vol="80000" mute="1">
                <p:cTn id="32" fill="hold" display="0">
                  <p:stCondLst>
                    <p:cond delay="indefinite"/>
                  </p:stCondLst>
                </p:cTn>
                <p:tgtEl>
                  <p:spTgt spid="2"/>
                </p:tgtEl>
              </p:cMediaNode>
            </p:video>
            <p:seq concurrent="1" nextAc="seek">
              <p:cTn id="33" restart="whenNotActive" fill="hold" evtFilter="cancelBubble" nodeType="interactiveSeq">
                <p:stCondLst>
                  <p:cond evt="onClick" delay="0">
                    <p:tgtEl>
                      <p:spTgt spid="3"/>
                    </p:tgtEl>
                  </p:cond>
                </p:stCondLst>
                <p:endSync evt="end" delay="0">
                  <p:rtn val="all"/>
                </p:endSync>
                <p:childTnLst>
                  <p:par>
                    <p:cTn id="34" fill="hold">
                      <p:stCondLst>
                        <p:cond delay="0"/>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1000"/>
                                        <p:tgtEl>
                                          <p:spTgt spid="13"/>
                                        </p:tgtEl>
                                      </p:cBhvr>
                                    </p:animEffect>
                                    <p:anim calcmode="lin" valueType="num">
                                      <p:cBhvr>
                                        <p:cTn id="39" dur="1000" fill="hold"/>
                                        <p:tgtEl>
                                          <p:spTgt spid="13"/>
                                        </p:tgtEl>
                                        <p:attrNameLst>
                                          <p:attrName>ppt_x</p:attrName>
                                        </p:attrNameLst>
                                      </p:cBhvr>
                                      <p:tavLst>
                                        <p:tav tm="0">
                                          <p:val>
                                            <p:strVal val="#ppt_x"/>
                                          </p:val>
                                        </p:tav>
                                        <p:tav tm="100000">
                                          <p:val>
                                            <p:strVal val="#ppt_x"/>
                                          </p:val>
                                        </p:tav>
                                      </p:tavLst>
                                    </p:anim>
                                    <p:anim calcmode="lin" valueType="num">
                                      <p:cBhvr>
                                        <p:cTn id="40" dur="1000" fill="hold"/>
                                        <p:tgtEl>
                                          <p:spTgt spid="13"/>
                                        </p:tgtEl>
                                        <p:attrNameLst>
                                          <p:attrName>ppt_y</p:attrName>
                                        </p:attrNameLst>
                                      </p:cBhvr>
                                      <p:tavLst>
                                        <p:tav tm="0">
                                          <p:val>
                                            <p:strVal val="#ppt_y+.1"/>
                                          </p:val>
                                        </p:tav>
                                        <p:tav tm="100000">
                                          <p:val>
                                            <p:strVal val="#ppt_y"/>
                                          </p:val>
                                        </p:tav>
                                      </p:tavLst>
                                    </p:anim>
                                  </p:childTnLst>
                                </p:cTn>
                              </p:par>
                            </p:childTnLst>
                          </p:cTn>
                        </p:par>
                        <p:par>
                          <p:cTn id="41" fill="hold">
                            <p:stCondLst>
                              <p:cond delay="1000"/>
                            </p:stCondLst>
                            <p:childTnLst>
                              <p:par>
                                <p:cTn id="42" presetID="10" presetClass="exit" presetSubtype="0" fill="hold" nodeType="afterEffect">
                                  <p:stCondLst>
                                    <p:cond delay="0"/>
                                  </p:stCondLst>
                                  <p:childTnLst>
                                    <p:animEffect transition="out" filter="fade">
                                      <p:cBhvr>
                                        <p:cTn id="43" dur="500"/>
                                        <p:tgtEl>
                                          <p:spTgt spid="2"/>
                                        </p:tgtEl>
                                      </p:cBhvr>
                                    </p:animEffect>
                                    <p:set>
                                      <p:cBhvr>
                                        <p:cTn id="44" dur="1" fill="hold">
                                          <p:stCondLst>
                                            <p:cond delay="499"/>
                                          </p:stCondLst>
                                        </p:cTn>
                                        <p:tgtEl>
                                          <p:spTgt spid="2"/>
                                        </p:tgtEl>
                                        <p:attrNameLst>
                                          <p:attrName>style.visibility</p:attrName>
                                        </p:attrNameLst>
                                      </p:cBhvr>
                                      <p:to>
                                        <p:strVal val="hidden"/>
                                      </p:to>
                                    </p:set>
                                    <p:cmd type="call" cmd="stop">
                                      <p:cBhvr>
                                        <p:cTn id="45" dur="1">
                                          <p:stCondLst>
                                            <p:cond delay="499"/>
                                          </p:stCondLst>
                                        </p:cTn>
                                        <p:tgtEl>
                                          <p:spTgt spid="2"/>
                                        </p:tgtEl>
                                      </p:cBhvr>
                                    </p:cmd>
                                  </p:childTnLst>
                                </p:cTn>
                              </p:par>
                            </p:childTnLst>
                          </p:cTn>
                        </p:par>
                      </p:childTnLst>
                    </p:cTn>
                  </p:par>
                </p:childTnLst>
              </p:cTn>
              <p:nextCondLst>
                <p:cond evt="onClick" delay="0">
                  <p:tgtEl>
                    <p:spTgt spid="3"/>
                  </p:tgtEl>
                </p:cond>
              </p:nextCondLst>
            </p:seq>
          </p:childTnLst>
        </p:cTn>
      </p:par>
    </p:tnLst>
    <p:bldLst>
      <p:bldP spid="8" grpId="0" build="p"/>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17135222-70D9-0CAE-F53C-DC64B2177682}"/>
              </a:ext>
            </a:extLst>
          </p:cNvPr>
          <p:cNvSpPr txBox="1"/>
          <p:nvPr/>
        </p:nvSpPr>
        <p:spPr>
          <a:xfrm>
            <a:off x="3944149" y="1273674"/>
            <a:ext cx="7362480" cy="461665"/>
          </a:xfrm>
          <a:prstGeom prst="rect">
            <a:avLst/>
          </a:prstGeom>
          <a:noFill/>
        </p:spPr>
        <p:txBody>
          <a:bodyPr wrap="square">
            <a:spAutoFit/>
          </a:bodyPr>
          <a:lstStyle/>
          <a:p>
            <a:r>
              <a:rPr lang="en-US" sz="2400" b="1">
                <a:latin typeface="Times New Roman" panose="02020603050405020304" pitchFamily="18" charset="0"/>
                <a:cs typeface="Times New Roman" panose="02020603050405020304" pitchFamily="18" charset="0"/>
              </a:rPr>
              <a:t>Một số </a:t>
            </a:r>
            <a:r>
              <a:rPr lang="vi-VN" sz="2400" b="1">
                <a:latin typeface="Times New Roman" panose="02020603050405020304" pitchFamily="18" charset="0"/>
                <a:cs typeface="Times New Roman" panose="02020603050405020304" pitchFamily="18" charset="0"/>
              </a:rPr>
              <a:t>phần mềm mô phỏng giúp ích cho việc học tập</a:t>
            </a:r>
            <a:r>
              <a:rPr lang="en-US" sz="2400" b="1">
                <a:latin typeface="Times New Roman" panose="02020603050405020304" pitchFamily="18" charset="0"/>
                <a:cs typeface="Times New Roman" panose="02020603050405020304" pitchFamily="18" charset="0"/>
              </a:rPr>
              <a:t>:</a:t>
            </a:r>
          </a:p>
        </p:txBody>
      </p:sp>
      <p:pic>
        <p:nvPicPr>
          <p:cNvPr id="1026" name="Picture 2" descr="Phần mềm Crocodile Physics 6.05 (full)">
            <a:extLst>
              <a:ext uri="{FF2B5EF4-FFF2-40B4-BE49-F238E27FC236}">
                <a16:creationId xmlns:a16="http://schemas.microsoft.com/office/drawing/2014/main" id="{F18C17E9-78F1-085F-09A9-BCC59895DC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214" y="1725701"/>
            <a:ext cx="2466975" cy="17032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Model Science Software Products - Model ChemLab">
            <a:extLst>
              <a:ext uri="{FF2B5EF4-FFF2-40B4-BE49-F238E27FC236}">
                <a16:creationId xmlns:a16="http://schemas.microsoft.com/office/drawing/2014/main" id="{CCB626E5-0806-B85C-9CED-0B3035E6EA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5215" y="3393240"/>
            <a:ext cx="2559224" cy="17032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F1587037-5499-09B8-7A63-C767D30DFD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9433949" y="1687506"/>
            <a:ext cx="2605651" cy="16310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0" name="Picture 6" descr="Flowgorithm - Flowchart Programming Language">
            <a:extLst>
              <a:ext uri="{FF2B5EF4-FFF2-40B4-BE49-F238E27FC236}">
                <a16:creationId xmlns:a16="http://schemas.microsoft.com/office/drawing/2014/main" id="{8F7E139F-B09C-306D-EBE8-2DA2194DB8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34660" y="1913304"/>
            <a:ext cx="2398050" cy="18781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2" name="Picture 8" descr="Geometer's Sketchpad and circles in Universal Hyperbolic Geometry 25 |  Universal Hyperbolic Geometry">
            <a:extLst>
              <a:ext uri="{FF2B5EF4-FFF2-40B4-BE49-F238E27FC236}">
                <a16:creationId xmlns:a16="http://schemas.microsoft.com/office/drawing/2014/main" id="{E8889DBA-2BC4-4A84-F238-3E6605062B1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2469" y="5058619"/>
            <a:ext cx="2466975" cy="15012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4" name="Picture 10" descr="Download Cabri II Plus 1.4.5 - Phần mềm vẽ hình không gian -taimienphi">
            <a:extLst>
              <a:ext uri="{FF2B5EF4-FFF2-40B4-BE49-F238E27FC236}">
                <a16:creationId xmlns:a16="http://schemas.microsoft.com/office/drawing/2014/main" id="{7CA6A901-4B35-DD37-FBAD-4F70837C573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33948" y="3318582"/>
            <a:ext cx="2605652" cy="18652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6" name="Picture 12" descr="Main areas of GeoGebra software. | Download Scientific Diagram">
            <a:extLst>
              <a:ext uri="{FF2B5EF4-FFF2-40B4-BE49-F238E27FC236}">
                <a16:creationId xmlns:a16="http://schemas.microsoft.com/office/drawing/2014/main" id="{D2E805C3-1B35-CFB4-2FE0-E6C0CA16A54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433947" y="5183785"/>
            <a:ext cx="2621376" cy="15353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7" name="Arrow: Right 16">
            <a:hlinkClick r:id="rId11"/>
            <a:extLst>
              <a:ext uri="{FF2B5EF4-FFF2-40B4-BE49-F238E27FC236}">
                <a16:creationId xmlns:a16="http://schemas.microsoft.com/office/drawing/2014/main" id="{67A8A908-70DB-7527-0522-D7832ED71C92}"/>
              </a:ext>
            </a:extLst>
          </p:cNvPr>
          <p:cNvSpPr/>
          <p:nvPr/>
        </p:nvSpPr>
        <p:spPr>
          <a:xfrm>
            <a:off x="5134660" y="4165275"/>
            <a:ext cx="2398050" cy="1096857"/>
          </a:xfrm>
          <a:prstGeom prst="rightArrow">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SỬ DỤNG PHET.COLORADO</a:t>
            </a:r>
          </a:p>
        </p:txBody>
      </p:sp>
      <p:sp>
        <p:nvSpPr>
          <p:cNvPr id="3" name="TextBox 2">
            <a:extLst>
              <a:ext uri="{FF2B5EF4-FFF2-40B4-BE49-F238E27FC236}">
                <a16:creationId xmlns:a16="http://schemas.microsoft.com/office/drawing/2014/main" id="{98E1C2C0-F3A9-ECA5-BDE3-1270CAFB1BBF}"/>
              </a:ext>
            </a:extLst>
          </p:cNvPr>
          <p:cNvSpPr txBox="1"/>
          <p:nvPr/>
        </p:nvSpPr>
        <p:spPr>
          <a:xfrm>
            <a:off x="3606800" y="5214994"/>
            <a:ext cx="5609771" cy="1631216"/>
          </a:xfrm>
          <a:prstGeom prst="rect">
            <a:avLst/>
          </a:prstGeom>
          <a:noFill/>
        </p:spPr>
        <p:txBody>
          <a:bodyPr wrap="square">
            <a:spAutoFit/>
          </a:bodyPr>
          <a:lstStyle/>
          <a:p>
            <a:r>
              <a:rPr lang="en-US" sz="2500">
                <a:latin typeface="Times New Roman" panose="02020603050405020304" pitchFamily="18" charset="0"/>
                <a:cs typeface="Times New Roman" panose="02020603050405020304" pitchFamily="18" charset="0"/>
                <a:hlinkClick r:id="rId12"/>
              </a:rPr>
              <a:t>https://phet.colorado.edu/vi/simulations/browse</a:t>
            </a:r>
            <a:r>
              <a:rPr lang="en-US" sz="2500">
                <a:latin typeface="Times New Roman" panose="02020603050405020304" pitchFamily="18" charset="0"/>
                <a:cs typeface="Times New Roman" panose="02020603050405020304" pitchFamily="18" charset="0"/>
              </a:rPr>
              <a:t> (các mô phỏng trực tuyến. Mô phỏng tương tác dành cho khoa học và toán học).</a:t>
            </a:r>
          </a:p>
        </p:txBody>
      </p:sp>
      <p:grpSp>
        <p:nvGrpSpPr>
          <p:cNvPr id="2" name="Group 1">
            <a:extLst>
              <a:ext uri="{FF2B5EF4-FFF2-40B4-BE49-F238E27FC236}">
                <a16:creationId xmlns:a16="http://schemas.microsoft.com/office/drawing/2014/main" id="{8F9C8E62-130A-BFB0-02F5-A8EFA3B7B1F7}"/>
              </a:ext>
            </a:extLst>
          </p:cNvPr>
          <p:cNvGrpSpPr/>
          <p:nvPr/>
        </p:nvGrpSpPr>
        <p:grpSpPr>
          <a:xfrm>
            <a:off x="-261253" y="-87583"/>
            <a:ext cx="5965372" cy="1771244"/>
            <a:chOff x="-3441970" y="840827"/>
            <a:chExt cx="4914927" cy="1755228"/>
          </a:xfrm>
        </p:grpSpPr>
        <p:pic>
          <p:nvPicPr>
            <p:cNvPr id="5" name="Picture 2" descr="Text Box PNG Transparent Images Free Download | Vector Files | Pngtree">
              <a:extLst>
                <a:ext uri="{FF2B5EF4-FFF2-40B4-BE49-F238E27FC236}">
                  <a16:creationId xmlns:a16="http://schemas.microsoft.com/office/drawing/2014/main" id="{A44438DE-2054-6493-B79F-B5D4EC585680}"/>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15916" b="48372"/>
            <a:stretch/>
          </p:blipFill>
          <p:spPr bwMode="auto">
            <a:xfrm>
              <a:off x="-3441970" y="840827"/>
              <a:ext cx="4914927" cy="175522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C4E3E35-D6A9-F3AC-5912-F36097BBA878}"/>
                </a:ext>
              </a:extLst>
            </p:cNvPr>
            <p:cNvSpPr txBox="1"/>
            <p:nvPr/>
          </p:nvSpPr>
          <p:spPr>
            <a:xfrm>
              <a:off x="-2788504" y="1406271"/>
              <a:ext cx="3752193" cy="487990"/>
            </a:xfrm>
            <a:prstGeom prst="rect">
              <a:avLst/>
            </a:prstGeom>
            <a:noFill/>
          </p:spPr>
          <p:txBody>
            <a:bodyPr wrap="square" rtlCol="0">
              <a:spAutoFit/>
            </a:bodyPr>
            <a:lstStyle/>
            <a:p>
              <a:pPr marL="342900" indent="-342900">
                <a:buAutoNum type="arabicPeriod"/>
              </a:pPr>
              <a:r>
                <a:rPr lang="en-US" sz="2600" b="1">
                  <a:solidFill>
                    <a:schemeClr val="bg1"/>
                  </a:solidFill>
                  <a:latin typeface="Times New Roman" panose="02020603050405020304" pitchFamily="18" charset="0"/>
                  <a:cs typeface="Times New Roman" panose="02020603050405020304" pitchFamily="18" charset="0"/>
                </a:rPr>
                <a:t>PHẦN MỀM MÔ PHỎNG</a:t>
              </a:r>
            </a:p>
          </p:txBody>
        </p:sp>
      </p:grpSp>
    </p:spTree>
    <p:extLst>
      <p:ext uri="{BB962C8B-B14F-4D97-AF65-F5344CB8AC3E}">
        <p14:creationId xmlns:p14="http://schemas.microsoft.com/office/powerpoint/2010/main" val="1023396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12" name="Ghi nhớ">
            <a:extLst>
              <a:ext uri="{FF2B5EF4-FFF2-40B4-BE49-F238E27FC236}">
                <a16:creationId xmlns:a16="http://schemas.microsoft.com/office/drawing/2014/main" id="{0BB3A087-3236-4056-BBCE-D718DFB20AFE}"/>
              </a:ext>
            </a:extLst>
          </p:cNvPr>
          <p:cNvGrpSpPr/>
          <p:nvPr/>
        </p:nvGrpSpPr>
        <p:grpSpPr>
          <a:xfrm>
            <a:off x="722549" y="2215661"/>
            <a:ext cx="10360893" cy="2269253"/>
            <a:chOff x="722549" y="2215661"/>
            <a:chExt cx="10360893" cy="2269253"/>
          </a:xfrm>
        </p:grpSpPr>
        <p:grpSp>
          <p:nvGrpSpPr>
            <p:cNvPr id="2" name="Group 1">
              <a:extLst>
                <a:ext uri="{FF2B5EF4-FFF2-40B4-BE49-F238E27FC236}">
                  <a16:creationId xmlns:a16="http://schemas.microsoft.com/office/drawing/2014/main" id="{813B2D54-9839-D904-227A-FCE5F16CFCA0}"/>
                </a:ext>
              </a:extLst>
            </p:cNvPr>
            <p:cNvGrpSpPr/>
            <p:nvPr/>
          </p:nvGrpSpPr>
          <p:grpSpPr>
            <a:xfrm>
              <a:off x="722549" y="2215661"/>
              <a:ext cx="10360893" cy="2269253"/>
              <a:chOff x="751424" y="4271766"/>
              <a:chExt cx="10360893" cy="2464369"/>
            </a:xfrm>
          </p:grpSpPr>
          <p:grpSp>
            <p:nvGrpSpPr>
              <p:cNvPr id="3" name="Group 2">
                <a:extLst>
                  <a:ext uri="{FF2B5EF4-FFF2-40B4-BE49-F238E27FC236}">
                    <a16:creationId xmlns:a16="http://schemas.microsoft.com/office/drawing/2014/main" id="{57EDA549-C91D-ADE0-068F-B40A039F0392}"/>
                  </a:ext>
                </a:extLst>
              </p:cNvPr>
              <p:cNvGrpSpPr/>
              <p:nvPr/>
            </p:nvGrpSpPr>
            <p:grpSpPr>
              <a:xfrm>
                <a:off x="751424" y="4271766"/>
                <a:ext cx="10340110" cy="2464369"/>
                <a:chOff x="748591" y="4323720"/>
                <a:chExt cx="10193330" cy="2464369"/>
              </a:xfrm>
            </p:grpSpPr>
            <p:sp>
              <p:nvSpPr>
                <p:cNvPr id="7" name="Rectangle: Rounded Corners 6">
                  <a:extLst>
                    <a:ext uri="{FF2B5EF4-FFF2-40B4-BE49-F238E27FC236}">
                      <a16:creationId xmlns:a16="http://schemas.microsoft.com/office/drawing/2014/main" id="{875349A0-F13C-66A0-43B7-F05D5EED5488}"/>
                    </a:ext>
                  </a:extLst>
                </p:cNvPr>
                <p:cNvSpPr/>
                <p:nvPr/>
              </p:nvSpPr>
              <p:spPr>
                <a:xfrm>
                  <a:off x="1181534" y="4594430"/>
                  <a:ext cx="9760387" cy="2193659"/>
                </a:xfrm>
                <a:prstGeom prst="roundRect">
                  <a:avLst/>
                </a:prstGeom>
                <a:solidFill>
                  <a:srgbClr val="FDD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FB945C60-2F6D-EB00-DB20-42104270D69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48591" y="4323720"/>
                  <a:ext cx="802034" cy="883537"/>
                </a:xfrm>
                <a:prstGeom prst="rect">
                  <a:avLst/>
                </a:prstGeom>
              </p:spPr>
            </p:pic>
          </p:grpSp>
          <p:sp>
            <p:nvSpPr>
              <p:cNvPr id="5" name="Rectangle 4">
                <a:extLst>
                  <a:ext uri="{FF2B5EF4-FFF2-40B4-BE49-F238E27FC236}">
                    <a16:creationId xmlns:a16="http://schemas.microsoft.com/office/drawing/2014/main" id="{3933F56F-6CDC-1484-EC4F-10B35056F254}"/>
                  </a:ext>
                </a:extLst>
              </p:cNvPr>
              <p:cNvSpPr/>
              <p:nvPr/>
            </p:nvSpPr>
            <p:spPr>
              <a:xfrm>
                <a:off x="1514259" y="4644164"/>
                <a:ext cx="9598058" cy="645293"/>
              </a:xfrm>
              <a:prstGeom prst="rect">
                <a:avLst/>
              </a:prstGeom>
            </p:spPr>
            <p:txBody>
              <a:bodyPr wrap="square">
                <a:spAutoFit/>
              </a:bodyPr>
              <a:lstStyle/>
              <a:p>
                <a:pPr algn="just" defTabSz="342900">
                  <a:lnSpc>
                    <a:spcPct val="135000"/>
                  </a:lnSpc>
                </a:pPr>
                <a:endParaRPr lang="vi-VN" sz="270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0E16DFEE-0A79-92BB-715F-5E4A39760C56}"/>
                  </a:ext>
                </a:extLst>
              </p:cNvPr>
              <p:cNvSpPr/>
              <p:nvPr/>
            </p:nvSpPr>
            <p:spPr>
              <a:xfrm>
                <a:off x="1493476" y="4562973"/>
                <a:ext cx="9598058" cy="696055"/>
              </a:xfrm>
              <a:prstGeom prst="rect">
                <a:avLst/>
              </a:prstGeom>
            </p:spPr>
            <p:txBody>
              <a:bodyPr wrap="square">
                <a:spAutoFit/>
              </a:bodyPr>
              <a:lstStyle/>
              <a:p>
                <a:pPr>
                  <a:lnSpc>
                    <a:spcPct val="150000"/>
                  </a:lnSpc>
                </a:pPr>
                <a:endParaRPr lang="vi-VN" sz="2700" dirty="0">
                  <a:latin typeface="Times New Roman" panose="02020603050405020304" pitchFamily="18" charset="0"/>
                  <a:cs typeface="Times New Roman" panose="02020603050405020304" pitchFamily="18" charset="0"/>
                </a:endParaRPr>
              </a:p>
            </p:txBody>
          </p:sp>
        </p:grpSp>
        <p:sp>
          <p:nvSpPr>
            <p:cNvPr id="11" name="TextBox 10">
              <a:extLst>
                <a:ext uri="{FF2B5EF4-FFF2-40B4-BE49-F238E27FC236}">
                  <a16:creationId xmlns:a16="http://schemas.microsoft.com/office/drawing/2014/main" id="{47CE1460-2B02-78F8-7ED4-34E3B55614F2}"/>
                </a:ext>
              </a:extLst>
            </p:cNvPr>
            <p:cNvSpPr txBox="1"/>
            <p:nvPr/>
          </p:nvSpPr>
          <p:spPr>
            <a:xfrm>
              <a:off x="1615756" y="2464086"/>
              <a:ext cx="9312221" cy="1953868"/>
            </a:xfrm>
            <a:prstGeom prst="rect">
              <a:avLst/>
            </a:prstGeom>
            <a:noFill/>
          </p:spPr>
          <p:txBody>
            <a:bodyPr wrap="square">
              <a:spAutoFit/>
            </a:bodyPr>
            <a:lstStyle/>
            <a:p>
              <a:pPr>
                <a:lnSpc>
                  <a:spcPct val="150000"/>
                </a:lnSpc>
              </a:pPr>
              <a:r>
                <a:rPr lang="vi-VN" sz="2800" dirty="0">
                  <a:solidFill>
                    <a:schemeClr val="accent5">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Phần mềm mô phỏng thể hiện trực quan sự vận động của một đối tượng, cho phép người dùng tương tác và tìm hiểu cách thức hoạt động của đối tượng đó.</a:t>
              </a:r>
              <a:endParaRPr lang="en-US" sz="2800" dirty="0">
                <a:solidFill>
                  <a:schemeClr val="accent5">
                    <a:lumMod val="75000"/>
                  </a:schemeClr>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13" name="Group 12">
            <a:extLst>
              <a:ext uri="{FF2B5EF4-FFF2-40B4-BE49-F238E27FC236}">
                <a16:creationId xmlns:a16="http://schemas.microsoft.com/office/drawing/2014/main" id="{2DC7F714-21A5-0DBF-1404-2FB3158E2806}"/>
              </a:ext>
            </a:extLst>
          </p:cNvPr>
          <p:cNvGrpSpPr/>
          <p:nvPr/>
        </p:nvGrpSpPr>
        <p:grpSpPr>
          <a:xfrm>
            <a:off x="-261253" y="-15013"/>
            <a:ext cx="5965372" cy="1771244"/>
            <a:chOff x="-3441970" y="840827"/>
            <a:chExt cx="4914927" cy="1755228"/>
          </a:xfrm>
        </p:grpSpPr>
        <p:pic>
          <p:nvPicPr>
            <p:cNvPr id="14" name="Picture 2" descr="Text Box PNG Transparent Images Free Download | Vector Files | Pngtree">
              <a:extLst>
                <a:ext uri="{FF2B5EF4-FFF2-40B4-BE49-F238E27FC236}">
                  <a16:creationId xmlns:a16="http://schemas.microsoft.com/office/drawing/2014/main" id="{52014C8C-3F9C-3E93-29C6-3F072FBD982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5916" b="48372"/>
            <a:stretch/>
          </p:blipFill>
          <p:spPr bwMode="auto">
            <a:xfrm>
              <a:off x="-3441970" y="840827"/>
              <a:ext cx="4914927" cy="175522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DB4E322B-77E9-0B24-0067-859FC0739ADD}"/>
                </a:ext>
              </a:extLst>
            </p:cNvPr>
            <p:cNvSpPr txBox="1"/>
            <p:nvPr/>
          </p:nvSpPr>
          <p:spPr>
            <a:xfrm>
              <a:off x="-2788504" y="1406271"/>
              <a:ext cx="3752193" cy="487990"/>
            </a:xfrm>
            <a:prstGeom prst="rect">
              <a:avLst/>
            </a:prstGeom>
            <a:noFill/>
          </p:spPr>
          <p:txBody>
            <a:bodyPr wrap="square" rtlCol="0">
              <a:spAutoFit/>
            </a:bodyPr>
            <a:lstStyle/>
            <a:p>
              <a:pPr marL="342900" indent="-342900">
                <a:buAutoNum type="arabicPeriod"/>
              </a:pPr>
              <a:r>
                <a:rPr lang="en-US" sz="2600" b="1">
                  <a:solidFill>
                    <a:schemeClr val="bg1"/>
                  </a:solidFill>
                  <a:latin typeface="Times New Roman" panose="02020603050405020304" pitchFamily="18" charset="0"/>
                  <a:cs typeface="Times New Roman" panose="02020603050405020304" pitchFamily="18" charset="0"/>
                </a:rPr>
                <a:t>PHẦN MỀM MÔ PHỎNG</a:t>
              </a:r>
            </a:p>
          </p:txBody>
        </p:sp>
      </p:grpSp>
    </p:spTree>
    <p:extLst>
      <p:ext uri="{BB962C8B-B14F-4D97-AF65-F5344CB8AC3E}">
        <p14:creationId xmlns:p14="http://schemas.microsoft.com/office/powerpoint/2010/main" val="243323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2AC1FFE-5657-B905-CA4F-A2E8CA61A1BE}"/>
              </a:ext>
            </a:extLst>
          </p:cNvPr>
          <p:cNvGrpSpPr/>
          <p:nvPr/>
        </p:nvGrpSpPr>
        <p:grpSpPr>
          <a:xfrm>
            <a:off x="-1" y="14013"/>
            <a:ext cx="5080001" cy="1942311"/>
            <a:chOff x="-3441970" y="840827"/>
            <a:chExt cx="4914927" cy="1755228"/>
          </a:xfrm>
        </p:grpSpPr>
        <p:pic>
          <p:nvPicPr>
            <p:cNvPr id="9" name="Picture 2" descr="Text Box PNG Transparent Images Free Download | Vector Files | Pngtree">
              <a:extLst>
                <a:ext uri="{FF2B5EF4-FFF2-40B4-BE49-F238E27FC236}">
                  <a16:creationId xmlns:a16="http://schemas.microsoft.com/office/drawing/2014/main" id="{4245D43B-3388-69E0-8DDC-AF051ACE0DA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5916" b="48372"/>
            <a:stretch/>
          </p:blipFill>
          <p:spPr bwMode="auto">
            <a:xfrm>
              <a:off x="-3441970" y="840827"/>
              <a:ext cx="4914927" cy="175522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3936D37-5BB6-AD1E-8707-0F6672046572}"/>
                </a:ext>
              </a:extLst>
            </p:cNvPr>
            <p:cNvSpPr txBox="1"/>
            <p:nvPr/>
          </p:nvSpPr>
          <p:spPr>
            <a:xfrm>
              <a:off x="-2716755" y="1333720"/>
              <a:ext cx="3752193" cy="892552"/>
            </a:xfrm>
            <a:prstGeom prst="rect">
              <a:avLst/>
            </a:prstGeom>
            <a:noFill/>
          </p:spPr>
          <p:txBody>
            <a:bodyPr wrap="square" rtlCol="0">
              <a:spAutoFit/>
            </a:bodyPr>
            <a:lstStyle/>
            <a:p>
              <a:r>
                <a:rPr lang="en-US" sz="2600" b="1">
                  <a:solidFill>
                    <a:schemeClr val="bg1"/>
                  </a:solidFill>
                  <a:latin typeface="Times New Roman" panose="02020603050405020304" pitchFamily="18" charset="0"/>
                  <a:cs typeface="Times New Roman" panose="02020603050405020304" pitchFamily="18" charset="0"/>
                </a:rPr>
                <a:t>2. LỢI ÍCH CỦA PHẦN MỀM MÔ PHỎNG</a:t>
              </a:r>
            </a:p>
          </p:txBody>
        </p:sp>
      </p:grpSp>
      <p:grpSp>
        <p:nvGrpSpPr>
          <p:cNvPr id="14" name="Hỏi cá nhân">
            <a:extLst>
              <a:ext uri="{FF2B5EF4-FFF2-40B4-BE49-F238E27FC236}">
                <a16:creationId xmlns:a16="http://schemas.microsoft.com/office/drawing/2014/main" id="{74123B98-5446-711D-BBEB-9485D9FD4565}"/>
              </a:ext>
            </a:extLst>
          </p:cNvPr>
          <p:cNvGrpSpPr/>
          <p:nvPr/>
        </p:nvGrpSpPr>
        <p:grpSpPr>
          <a:xfrm>
            <a:off x="722550" y="1504471"/>
            <a:ext cx="7096554" cy="3633590"/>
            <a:chOff x="722549" y="2215664"/>
            <a:chExt cx="10360893" cy="1927491"/>
          </a:xfrm>
        </p:grpSpPr>
        <p:grpSp>
          <p:nvGrpSpPr>
            <p:cNvPr id="15" name="Group 14">
              <a:extLst>
                <a:ext uri="{FF2B5EF4-FFF2-40B4-BE49-F238E27FC236}">
                  <a16:creationId xmlns:a16="http://schemas.microsoft.com/office/drawing/2014/main" id="{78DAF464-3D13-9BC7-8340-607380897B75}"/>
                </a:ext>
              </a:extLst>
            </p:cNvPr>
            <p:cNvGrpSpPr/>
            <p:nvPr/>
          </p:nvGrpSpPr>
          <p:grpSpPr>
            <a:xfrm>
              <a:off x="722549" y="2215664"/>
              <a:ext cx="10360893" cy="1212912"/>
              <a:chOff x="751424" y="4271768"/>
              <a:chExt cx="10360893" cy="1317201"/>
            </a:xfrm>
          </p:grpSpPr>
          <p:grpSp>
            <p:nvGrpSpPr>
              <p:cNvPr id="17" name="Group 16">
                <a:extLst>
                  <a:ext uri="{FF2B5EF4-FFF2-40B4-BE49-F238E27FC236}">
                    <a16:creationId xmlns:a16="http://schemas.microsoft.com/office/drawing/2014/main" id="{DF7C3DF1-CDB3-42A2-2B87-D8D69AA13128}"/>
                  </a:ext>
                </a:extLst>
              </p:cNvPr>
              <p:cNvGrpSpPr/>
              <p:nvPr/>
            </p:nvGrpSpPr>
            <p:grpSpPr>
              <a:xfrm>
                <a:off x="751424" y="4271768"/>
                <a:ext cx="10340110" cy="1317201"/>
                <a:chOff x="748591" y="4323722"/>
                <a:chExt cx="10193330" cy="1317201"/>
              </a:xfrm>
            </p:grpSpPr>
            <p:sp>
              <p:nvSpPr>
                <p:cNvPr id="20" name="Rectangle: Rounded Corners 19">
                  <a:extLst>
                    <a:ext uri="{FF2B5EF4-FFF2-40B4-BE49-F238E27FC236}">
                      <a16:creationId xmlns:a16="http://schemas.microsoft.com/office/drawing/2014/main" id="{81F4101F-89C8-520B-1A99-7C08F8159B16}"/>
                    </a:ext>
                  </a:extLst>
                </p:cNvPr>
                <p:cNvSpPr/>
                <p:nvPr/>
              </p:nvSpPr>
              <p:spPr>
                <a:xfrm>
                  <a:off x="1181534" y="4593968"/>
                  <a:ext cx="9760387" cy="1046955"/>
                </a:xfrm>
                <a:prstGeom prst="roundRect">
                  <a:avLst/>
                </a:prstGeom>
                <a:solidFill>
                  <a:srgbClr val="FFDC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0">
                    <a:latin typeface="Times New Roman" panose="02020603050405020304" pitchFamily="18" charset="0"/>
                    <a:cs typeface="Times New Roman" panose="02020603050405020304" pitchFamily="18" charset="0"/>
                  </a:endParaRPr>
                </a:p>
              </p:txBody>
            </p:sp>
            <p:pic>
              <p:nvPicPr>
                <p:cNvPr id="21" name="Picture 20">
                  <a:extLst>
                    <a:ext uri="{FF2B5EF4-FFF2-40B4-BE49-F238E27FC236}">
                      <a16:creationId xmlns:a16="http://schemas.microsoft.com/office/drawing/2014/main" id="{3FA68987-D2E6-CFEB-A446-A6E77945A7B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48591" y="4323722"/>
                  <a:ext cx="802034" cy="883537"/>
                </a:xfrm>
                <a:prstGeom prst="rect">
                  <a:avLst/>
                </a:prstGeom>
              </p:spPr>
            </p:pic>
          </p:grpSp>
          <p:sp>
            <p:nvSpPr>
              <p:cNvPr id="18" name="Rectangle 17">
                <a:extLst>
                  <a:ext uri="{FF2B5EF4-FFF2-40B4-BE49-F238E27FC236}">
                    <a16:creationId xmlns:a16="http://schemas.microsoft.com/office/drawing/2014/main" id="{CED5AC5E-87F3-DDEA-7FC8-739C47799E78}"/>
                  </a:ext>
                </a:extLst>
              </p:cNvPr>
              <p:cNvSpPr/>
              <p:nvPr/>
            </p:nvSpPr>
            <p:spPr>
              <a:xfrm>
                <a:off x="1514259" y="4644163"/>
                <a:ext cx="9598058" cy="431961"/>
              </a:xfrm>
              <a:prstGeom prst="rect">
                <a:avLst/>
              </a:prstGeom>
            </p:spPr>
            <p:txBody>
              <a:bodyPr wrap="square">
                <a:spAutoFit/>
              </a:bodyPr>
              <a:lstStyle/>
              <a:p>
                <a:pPr algn="just" defTabSz="342900">
                  <a:lnSpc>
                    <a:spcPct val="135000"/>
                  </a:lnSpc>
                </a:pPr>
                <a:endParaRPr lang="vi-VN" sz="2600">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C253D4D7-C267-6EB0-5C56-E49304194D96}"/>
                  </a:ext>
                </a:extLst>
              </p:cNvPr>
              <p:cNvSpPr/>
              <p:nvPr/>
            </p:nvSpPr>
            <p:spPr>
              <a:xfrm>
                <a:off x="1493475" y="4562973"/>
                <a:ext cx="9598058" cy="465740"/>
              </a:xfrm>
              <a:prstGeom prst="rect">
                <a:avLst/>
              </a:prstGeom>
            </p:spPr>
            <p:txBody>
              <a:bodyPr wrap="square">
                <a:spAutoFit/>
              </a:bodyPr>
              <a:lstStyle/>
              <a:p>
                <a:pPr>
                  <a:lnSpc>
                    <a:spcPct val="150000"/>
                  </a:lnSpc>
                </a:pPr>
                <a:endParaRPr lang="vi-VN" sz="2600" dirty="0">
                  <a:latin typeface="Times New Roman" panose="02020603050405020304" pitchFamily="18" charset="0"/>
                  <a:cs typeface="Times New Roman" panose="02020603050405020304" pitchFamily="18" charset="0"/>
                </a:endParaRPr>
              </a:p>
            </p:txBody>
          </p:sp>
        </p:grpSp>
        <p:sp>
          <p:nvSpPr>
            <p:cNvPr id="16" name="TextBox 15">
              <a:extLst>
                <a:ext uri="{FF2B5EF4-FFF2-40B4-BE49-F238E27FC236}">
                  <a16:creationId xmlns:a16="http://schemas.microsoft.com/office/drawing/2014/main" id="{7C43DA6C-0F32-6A30-0234-FEB1A38F02BF}"/>
                </a:ext>
              </a:extLst>
            </p:cNvPr>
            <p:cNvSpPr txBox="1"/>
            <p:nvPr/>
          </p:nvSpPr>
          <p:spPr>
            <a:xfrm>
              <a:off x="1615755" y="2470098"/>
              <a:ext cx="9312222" cy="1673057"/>
            </a:xfrm>
            <a:prstGeom prst="rect">
              <a:avLst/>
            </a:prstGeom>
            <a:noFill/>
          </p:spPr>
          <p:txBody>
            <a:bodyPr wrap="square">
              <a:spAutoFit/>
            </a:bodyPr>
            <a:lstStyle/>
            <a:p>
              <a:pPr>
                <a:lnSpc>
                  <a:spcPct val="150000"/>
                </a:lnSpc>
              </a:pPr>
              <a:r>
                <a:rPr lang="vi-VN" sz="260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Phần mềm mô phỏng pha màu có những lợi ích gì trong việc tìm hiểu và tập pha trộn màu theo cách thông thường?</a:t>
              </a:r>
            </a:p>
          </p:txBody>
        </p:sp>
      </p:grpSp>
      <p:grpSp>
        <p:nvGrpSpPr>
          <p:cNvPr id="34" name="Trả lời cá nhân">
            <a:extLst>
              <a:ext uri="{FF2B5EF4-FFF2-40B4-BE49-F238E27FC236}">
                <a16:creationId xmlns:a16="http://schemas.microsoft.com/office/drawing/2014/main" id="{B11117A5-28D0-0EC6-F7C0-1E53CE286487}"/>
              </a:ext>
            </a:extLst>
          </p:cNvPr>
          <p:cNvGrpSpPr/>
          <p:nvPr/>
        </p:nvGrpSpPr>
        <p:grpSpPr>
          <a:xfrm>
            <a:off x="722549" y="3817257"/>
            <a:ext cx="10360893" cy="3635726"/>
            <a:chOff x="722549" y="2215665"/>
            <a:chExt cx="10360893" cy="2675545"/>
          </a:xfrm>
        </p:grpSpPr>
        <p:grpSp>
          <p:nvGrpSpPr>
            <p:cNvPr id="35" name="Group 34">
              <a:extLst>
                <a:ext uri="{FF2B5EF4-FFF2-40B4-BE49-F238E27FC236}">
                  <a16:creationId xmlns:a16="http://schemas.microsoft.com/office/drawing/2014/main" id="{A80B89C6-F3E1-04A0-C717-12208710BF91}"/>
                </a:ext>
              </a:extLst>
            </p:cNvPr>
            <p:cNvGrpSpPr/>
            <p:nvPr/>
          </p:nvGrpSpPr>
          <p:grpSpPr>
            <a:xfrm>
              <a:off x="722549" y="2215665"/>
              <a:ext cx="10360893" cy="2125069"/>
              <a:chOff x="751424" y="4271768"/>
              <a:chExt cx="10360893" cy="2307787"/>
            </a:xfrm>
          </p:grpSpPr>
          <p:grpSp>
            <p:nvGrpSpPr>
              <p:cNvPr id="37" name="Group 36">
                <a:extLst>
                  <a:ext uri="{FF2B5EF4-FFF2-40B4-BE49-F238E27FC236}">
                    <a16:creationId xmlns:a16="http://schemas.microsoft.com/office/drawing/2014/main" id="{9C28D3F4-8EA9-3E51-62F6-8E6C541BD75D}"/>
                  </a:ext>
                </a:extLst>
              </p:cNvPr>
              <p:cNvGrpSpPr/>
              <p:nvPr/>
            </p:nvGrpSpPr>
            <p:grpSpPr>
              <a:xfrm>
                <a:off x="751424" y="4271768"/>
                <a:ext cx="10340110" cy="2307787"/>
                <a:chOff x="748591" y="4323722"/>
                <a:chExt cx="10193330" cy="2307787"/>
              </a:xfrm>
            </p:grpSpPr>
            <p:sp>
              <p:nvSpPr>
                <p:cNvPr id="40" name="Rectangle: Rounded Corners 39">
                  <a:extLst>
                    <a:ext uri="{FF2B5EF4-FFF2-40B4-BE49-F238E27FC236}">
                      <a16:creationId xmlns:a16="http://schemas.microsoft.com/office/drawing/2014/main" id="{E77785D5-ED9C-46C9-8016-573BD03D5D99}"/>
                    </a:ext>
                  </a:extLst>
                </p:cNvPr>
                <p:cNvSpPr/>
                <p:nvPr/>
              </p:nvSpPr>
              <p:spPr>
                <a:xfrm>
                  <a:off x="1181534" y="4593968"/>
                  <a:ext cx="9760387" cy="2037541"/>
                </a:xfrm>
                <a:prstGeom prst="roundRect">
                  <a:avLst/>
                </a:prstGeom>
                <a:solidFill>
                  <a:srgbClr val="FFDC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a:extLst>
                    <a:ext uri="{FF2B5EF4-FFF2-40B4-BE49-F238E27FC236}">
                      <a16:creationId xmlns:a16="http://schemas.microsoft.com/office/drawing/2014/main" id="{3F02A795-6F66-3B0B-8EE9-D0671F5FEB6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48591" y="4323722"/>
                  <a:ext cx="802034" cy="883537"/>
                </a:xfrm>
                <a:prstGeom prst="rect">
                  <a:avLst/>
                </a:prstGeom>
              </p:spPr>
            </p:pic>
          </p:grpSp>
          <p:sp>
            <p:nvSpPr>
              <p:cNvPr id="38" name="Rectangle 37">
                <a:extLst>
                  <a:ext uri="{FF2B5EF4-FFF2-40B4-BE49-F238E27FC236}">
                    <a16:creationId xmlns:a16="http://schemas.microsoft.com/office/drawing/2014/main" id="{7ED194E6-F793-C0A4-E981-7D7EFF280197}"/>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39" name="Rectangle 38">
                <a:extLst>
                  <a:ext uri="{FF2B5EF4-FFF2-40B4-BE49-F238E27FC236}">
                    <a16:creationId xmlns:a16="http://schemas.microsoft.com/office/drawing/2014/main" id="{CBD6AD6C-BBBC-457E-77DA-5383996E1702}"/>
                  </a:ext>
                </a:extLst>
              </p:cNvPr>
              <p:cNvSpPr/>
              <p:nvPr/>
            </p:nvSpPr>
            <p:spPr>
              <a:xfrm>
                <a:off x="1493476" y="4562973"/>
                <a:ext cx="9598058" cy="549824"/>
              </a:xfrm>
              <a:prstGeom prst="rect">
                <a:avLst/>
              </a:prstGeom>
            </p:spPr>
            <p:txBody>
              <a:bodyPr wrap="square">
                <a:spAutoFit/>
              </a:bodyPr>
              <a:lstStyle/>
              <a:p>
                <a:pPr>
                  <a:lnSpc>
                    <a:spcPct val="150000"/>
                  </a:lnSpc>
                </a:pPr>
                <a:endParaRPr lang="vi-VN" sz="2000" dirty="0">
                  <a:latin typeface="UTM Avo" panose="02040603050506020204" pitchFamily="18" charset="0"/>
                  <a:cs typeface="Times New Roman" panose="02020603050405020304" pitchFamily="18" charset="0"/>
                </a:endParaRPr>
              </a:p>
            </p:txBody>
          </p:sp>
        </p:grpSp>
        <p:sp>
          <p:nvSpPr>
            <p:cNvPr id="36" name="TextBox 35">
              <a:extLst>
                <a:ext uri="{FF2B5EF4-FFF2-40B4-BE49-F238E27FC236}">
                  <a16:creationId xmlns:a16="http://schemas.microsoft.com/office/drawing/2014/main" id="{D02360AC-CEAE-FDB2-EE3A-2F35209AE2B1}"/>
                </a:ext>
              </a:extLst>
            </p:cNvPr>
            <p:cNvSpPr txBox="1"/>
            <p:nvPr/>
          </p:nvSpPr>
          <p:spPr>
            <a:xfrm>
              <a:off x="1615756" y="2470098"/>
              <a:ext cx="9312221" cy="2421112"/>
            </a:xfrm>
            <a:prstGeom prst="rect">
              <a:avLst/>
            </a:prstGeom>
            <a:noFill/>
          </p:spPr>
          <p:txBody>
            <a:bodyPr wrap="square">
              <a:spAutoFit/>
            </a:bodyPr>
            <a:lstStyle/>
            <a:p>
              <a:pPr>
                <a:lnSpc>
                  <a:spcPct val="150000"/>
                </a:lnSpc>
              </a:pPr>
              <a:r>
                <a:rPr lang="vi-VN" sz="2600">
                  <a:solidFill>
                    <a:srgbClr val="231F20"/>
                  </a:solidFill>
                  <a:effectLst/>
                  <a:latin typeface="+mj-lt"/>
                  <a:ea typeface="Tahoma" panose="020B0604030504040204" pitchFamily="34" charset="0"/>
                  <a:cs typeface="Tahoma" panose="020B0604030504040204" pitchFamily="34" charset="0"/>
                </a:rPr>
                <a:t>Phần mềm mô phỏng pha màu giúp em học cách tạo ra màu mới từ những màu đã cho mà vẫn tiết kiệm được thời gian và vật liệu. Ngoài ra, bằng cách thay đổi các lựa chọn của phần mềm, em có thể tìm hiểu được những hệ màu cơ bản khác nhau</a:t>
              </a:r>
            </a:p>
          </p:txBody>
        </p:sp>
      </p:grpSp>
      <p:grpSp>
        <p:nvGrpSpPr>
          <p:cNvPr id="2" name="Group 1">
            <a:extLst>
              <a:ext uri="{FF2B5EF4-FFF2-40B4-BE49-F238E27FC236}">
                <a16:creationId xmlns:a16="http://schemas.microsoft.com/office/drawing/2014/main" id="{36B99B9B-C0AB-C2FA-01F9-358657C9EF55}"/>
              </a:ext>
            </a:extLst>
          </p:cNvPr>
          <p:cNvGrpSpPr/>
          <p:nvPr/>
        </p:nvGrpSpPr>
        <p:grpSpPr>
          <a:xfrm>
            <a:off x="8324409" y="506925"/>
            <a:ext cx="3520397" cy="2729761"/>
            <a:chOff x="8433891" y="710127"/>
            <a:chExt cx="3759258" cy="5006150"/>
          </a:xfrm>
        </p:grpSpPr>
        <p:grpSp>
          <p:nvGrpSpPr>
            <p:cNvPr id="3" name="组合 13">
              <a:extLst>
                <a:ext uri="{FF2B5EF4-FFF2-40B4-BE49-F238E27FC236}">
                  <a16:creationId xmlns:a16="http://schemas.microsoft.com/office/drawing/2014/main" id="{D01A1D35-4BD1-40D0-A497-2ED96F3A1234}"/>
                </a:ext>
              </a:extLst>
            </p:cNvPr>
            <p:cNvGrpSpPr/>
            <p:nvPr/>
          </p:nvGrpSpPr>
          <p:grpSpPr>
            <a:xfrm>
              <a:off x="8433891" y="3076798"/>
              <a:ext cx="2909501" cy="2639479"/>
              <a:chOff x="2067317" y="1810431"/>
              <a:chExt cx="2488837" cy="2293259"/>
            </a:xfrm>
            <a:effectLst>
              <a:outerShdw blurRad="139700" dist="63500" dir="2700000" algn="tl" rotWithShape="0">
                <a:prstClr val="black">
                  <a:alpha val="40000"/>
                </a:prstClr>
              </a:outerShdw>
            </a:effectLst>
          </p:grpSpPr>
          <p:sp>
            <p:nvSpPr>
              <p:cNvPr id="7" name="圆角矩形 14">
                <a:extLst>
                  <a:ext uri="{FF2B5EF4-FFF2-40B4-BE49-F238E27FC236}">
                    <a16:creationId xmlns:a16="http://schemas.microsoft.com/office/drawing/2014/main" id="{7D384879-C07F-147A-DEF3-AB0E8ED4F68C}"/>
                  </a:ext>
                </a:extLst>
              </p:cNvPr>
              <p:cNvSpPr/>
              <p:nvPr/>
            </p:nvSpPr>
            <p:spPr>
              <a:xfrm rot="2700000">
                <a:off x="2262896" y="1810432"/>
                <a:ext cx="2293258" cy="2293258"/>
              </a:xfrm>
              <a:prstGeom prst="roundRect">
                <a:avLst>
                  <a:gd name="adj" fmla="val 12083"/>
                </a:avLst>
              </a:prstGeom>
              <a:solidFill>
                <a:srgbClr val="14436A"/>
              </a:solidFill>
              <a:ln w="22225" cap="flat" cmpd="sng" algn="ctr">
                <a:noFill/>
                <a:prstDash val="solid"/>
                <a:miter lim="800000"/>
              </a:ln>
              <a:effectLst/>
            </p:spPr>
            <p:txBody>
              <a:bodyPr rtlCol="0" anchor="ctr"/>
              <a:lstStyle/>
              <a:p>
                <a:pPr algn="ctr" defTabSz="1218804">
                  <a:defRPr/>
                </a:pPr>
                <a:endParaRPr lang="zh-CN" altLang="en-US" sz="1999" kern="0" dirty="0">
                  <a:solidFill>
                    <a:srgbClr val="14436A"/>
                  </a:solidFill>
                  <a:latin typeface="Arial"/>
                  <a:ea typeface="微软雅黑" panose="020B0503020204020204" pitchFamily="34" charset="-122"/>
                  <a:cs typeface="+mn-ea"/>
                  <a:sym typeface="+mn-lt"/>
                </a:endParaRPr>
              </a:p>
            </p:txBody>
          </p:sp>
          <p:sp>
            <p:nvSpPr>
              <p:cNvPr id="8" name="圆角矩形 15">
                <a:extLst>
                  <a:ext uri="{FF2B5EF4-FFF2-40B4-BE49-F238E27FC236}">
                    <a16:creationId xmlns:a16="http://schemas.microsoft.com/office/drawing/2014/main" id="{9D52365D-C85A-D5E6-C3F6-128DA5BBF337}"/>
                  </a:ext>
                </a:extLst>
              </p:cNvPr>
              <p:cNvSpPr/>
              <p:nvPr/>
            </p:nvSpPr>
            <p:spPr>
              <a:xfrm rot="2700000">
                <a:off x="2067317" y="1810431"/>
                <a:ext cx="2293258" cy="2293258"/>
              </a:xfrm>
              <a:prstGeom prst="roundRect">
                <a:avLst>
                  <a:gd name="adj" fmla="val 12083"/>
                </a:avLst>
              </a:prstGeom>
              <a:gradFill>
                <a:gsLst>
                  <a:gs pos="0">
                    <a:sysClr val="window" lastClr="FFFFFF"/>
                  </a:gs>
                  <a:gs pos="100000">
                    <a:sysClr val="window" lastClr="FFFFFF">
                      <a:lumMod val="75000"/>
                    </a:sysClr>
                  </a:gs>
                </a:gsLst>
                <a:lin ang="0" scaled="0"/>
              </a:gradFill>
              <a:ln w="22225" cap="flat" cmpd="sng" algn="ctr">
                <a:gradFill>
                  <a:gsLst>
                    <a:gs pos="0">
                      <a:sysClr val="window" lastClr="FFFFFF"/>
                    </a:gs>
                    <a:gs pos="100000">
                      <a:sysClr val="window" lastClr="FFFFFF">
                        <a:lumMod val="75000"/>
                      </a:sysClr>
                    </a:gs>
                  </a:gsLst>
                  <a:lin ang="0" scaled="0"/>
                </a:gradFill>
                <a:prstDash val="solid"/>
                <a:miter lim="800000"/>
              </a:ln>
              <a:effectLst>
                <a:outerShdw blurRad="63500" dist="25400" dir="2700000" algn="tl" rotWithShape="0">
                  <a:prstClr val="black">
                    <a:alpha val="40000"/>
                  </a:prstClr>
                </a:outerShdw>
              </a:effectLst>
            </p:spPr>
            <p:txBody>
              <a:bodyPr rtlCol="0" anchor="ctr"/>
              <a:lstStyle/>
              <a:p>
                <a:pPr algn="ctr" defTabSz="1218804">
                  <a:defRPr/>
                </a:pPr>
                <a:r>
                  <a:rPr lang="en-US" altLang="zh-CN" sz="1999" kern="0">
                    <a:solidFill>
                      <a:srgbClr val="14436A"/>
                    </a:solidFill>
                    <a:latin typeface="Arial"/>
                    <a:ea typeface="微软雅黑" panose="020B0503020204020204" pitchFamily="34" charset="-122"/>
                    <a:cs typeface="+mn-ea"/>
                    <a:sym typeface="+mn-lt"/>
                  </a:rPr>
                  <a:t> </a:t>
                </a:r>
                <a:endParaRPr lang="zh-CN" altLang="en-US" sz="1999" kern="0" dirty="0">
                  <a:solidFill>
                    <a:srgbClr val="14436A"/>
                  </a:solidFill>
                  <a:latin typeface="Arial"/>
                  <a:ea typeface="微软雅黑" panose="020B0503020204020204" pitchFamily="34" charset="-122"/>
                  <a:cs typeface="+mn-ea"/>
                  <a:sym typeface="+mn-lt"/>
                </a:endParaRPr>
              </a:p>
            </p:txBody>
          </p:sp>
        </p:grpSp>
        <p:pic>
          <p:nvPicPr>
            <p:cNvPr id="5" name="Picture 4" descr="A picture containing toy, doll&#10;&#10;Description automatically generated">
              <a:extLst>
                <a:ext uri="{FF2B5EF4-FFF2-40B4-BE49-F238E27FC236}">
                  <a16:creationId xmlns:a16="http://schemas.microsoft.com/office/drawing/2014/main" id="{E60CF0B1-050B-19CA-BAD4-F35372A786B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13725" y="2721912"/>
              <a:ext cx="2568094" cy="2568094"/>
            </a:xfrm>
            <a:prstGeom prst="rect">
              <a:avLst/>
            </a:prstGeom>
          </p:spPr>
        </p:pic>
        <p:sp>
          <p:nvSpPr>
            <p:cNvPr id="6" name="Cloud Callout 31">
              <a:extLst>
                <a:ext uri="{FF2B5EF4-FFF2-40B4-BE49-F238E27FC236}">
                  <a16:creationId xmlns:a16="http://schemas.microsoft.com/office/drawing/2014/main" id="{32968B5C-C989-770D-F4E5-A18FDFAE575C}"/>
                </a:ext>
              </a:extLst>
            </p:cNvPr>
            <p:cNvSpPr/>
            <p:nvPr/>
          </p:nvSpPr>
          <p:spPr>
            <a:xfrm>
              <a:off x="8689841" y="710127"/>
              <a:ext cx="3503308" cy="1681790"/>
            </a:xfrm>
            <a:prstGeom prst="cloudCallout">
              <a:avLst/>
            </a:prstGeom>
            <a:solidFill>
              <a:srgbClr val="F8FF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r>
                <a:rPr lang="en-US" sz="2400" dirty="0" err="1">
                  <a:solidFill>
                    <a:srgbClr val="0000FF"/>
                  </a:solidFill>
                  <a:latin typeface="Times New Roman" panose="02020603050405020304" pitchFamily="18" charset="0"/>
                  <a:cs typeface="Times New Roman" panose="02020603050405020304" pitchFamily="18" charset="0"/>
                </a:rPr>
                <a:t>Hoạt</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động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nhóm</a:t>
              </a:r>
              <a:endParaRPr lang="en-US" sz="2400" dirty="0">
                <a:solidFill>
                  <a:srgbClr val="0000FF"/>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9133398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1000"/>
                                        <p:tgtEl>
                                          <p:spTgt spid="34"/>
                                        </p:tgtEl>
                                      </p:cBhvr>
                                    </p:animEffect>
                                    <p:anim calcmode="lin" valueType="num">
                                      <p:cBhvr>
                                        <p:cTn id="20" dur="1000" fill="hold"/>
                                        <p:tgtEl>
                                          <p:spTgt spid="34"/>
                                        </p:tgtEl>
                                        <p:attrNameLst>
                                          <p:attrName>ppt_x</p:attrName>
                                        </p:attrNameLst>
                                      </p:cBhvr>
                                      <p:tavLst>
                                        <p:tav tm="0">
                                          <p:val>
                                            <p:strVal val="#ppt_x"/>
                                          </p:val>
                                        </p:tav>
                                        <p:tav tm="100000">
                                          <p:val>
                                            <p:strVal val="#ppt_x"/>
                                          </p:val>
                                        </p:tav>
                                      </p:tavLst>
                                    </p:anim>
                                    <p:anim calcmode="lin" valueType="num">
                                      <p:cBhvr>
                                        <p:cTn id="21"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1135</TotalTime>
  <Words>1106</Words>
  <Application>Microsoft Office PowerPoint</Application>
  <PresentationFormat>Widescreen</PresentationFormat>
  <Paragraphs>100</Paragraphs>
  <Slides>16</Slides>
  <Notes>9</Notes>
  <HiddenSlides>0</HiddenSlides>
  <MMClips>5</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16</vt:i4>
      </vt:variant>
    </vt:vector>
  </HeadingPairs>
  <TitlesOfParts>
    <vt:vector size="29" baseType="lpstr">
      <vt:lpstr>Aptos</vt:lpstr>
      <vt:lpstr>Arial</vt:lpstr>
      <vt:lpstr>Calibri</vt:lpstr>
      <vt:lpstr>Calibri Light</vt:lpstr>
      <vt:lpstr>Open Sans</vt:lpstr>
      <vt:lpstr>Tahoma</vt:lpstr>
      <vt:lpstr>Times New Roman</vt:lpstr>
      <vt:lpstr>UTM Avo</vt:lpstr>
      <vt:lpstr>DashVTI</vt:lpstr>
      <vt:lpstr>Office Theme</vt:lpstr>
      <vt:lpstr>1_Office Theme</vt:lpstr>
      <vt:lpstr>5_Office Theme</vt:lpstr>
      <vt:lpstr>2_Office Theme</vt:lpstr>
      <vt:lpstr>PowerPoint Presentation</vt:lpstr>
      <vt:lpstr> BÀI 5: TÌM HIỂU  PHẦN MỀM MÔ PHỎNG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Tiết 2. Bài 1:  LƯỢC SỬ CÔNG CỤ TÍNH TOÁN (TIẾP)</dc:title>
  <dc:creator>Ban Thinh</dc:creator>
  <cp:lastModifiedBy>KHUAT THU HA</cp:lastModifiedBy>
  <cp:revision>51</cp:revision>
  <dcterms:created xsi:type="dcterms:W3CDTF">2023-06-05T12:10:35Z</dcterms:created>
  <dcterms:modified xsi:type="dcterms:W3CDTF">2025-03-14T06:26:26Z</dcterms:modified>
</cp:coreProperties>
</file>