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310" r:id="rId4"/>
    <p:sldId id="266" r:id="rId5"/>
    <p:sldId id="281" r:id="rId6"/>
    <p:sldId id="267" r:id="rId7"/>
    <p:sldId id="306" r:id="rId8"/>
    <p:sldId id="259" r:id="rId9"/>
    <p:sldId id="258" r:id="rId10"/>
    <p:sldId id="260" r:id="rId11"/>
    <p:sldId id="265" r:id="rId12"/>
    <p:sldId id="324" r:id="rId13"/>
    <p:sldId id="323" r:id="rId14"/>
    <p:sldId id="294" r:id="rId15"/>
    <p:sldId id="325" r:id="rId16"/>
    <p:sldId id="317" r:id="rId17"/>
    <p:sldId id="327" r:id="rId18"/>
    <p:sldId id="328" r:id="rId19"/>
    <p:sldId id="326" r:id="rId20"/>
    <p:sldId id="329" r:id="rId21"/>
    <p:sldId id="318" r:id="rId22"/>
    <p:sldId id="330" r:id="rId23"/>
    <p:sldId id="331" r:id="rId24"/>
    <p:sldId id="332" r:id="rId25"/>
    <p:sldId id="312" r:id="rId26"/>
    <p:sldId id="333" r:id="rId27"/>
    <p:sldId id="334" r:id="rId28"/>
    <p:sldId id="336" r:id="rId29"/>
    <p:sldId id="335" r:id="rId30"/>
    <p:sldId id="337" r:id="rId31"/>
    <p:sldId id="338" r:id="rId32"/>
    <p:sldId id="313" r:id="rId33"/>
    <p:sldId id="340" r:id="rId34"/>
    <p:sldId id="339" r:id="rId35"/>
    <p:sldId id="264" r:id="rId36"/>
    <p:sldId id="261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952" autoAdjust="0"/>
  </p:normalViewPr>
  <p:slideViewPr>
    <p:cSldViewPr>
      <p:cViewPr varScale="1">
        <p:scale>
          <a:sx n="51" d="100"/>
          <a:sy n="51" d="100"/>
        </p:scale>
        <p:origin x="95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9EDF2-19B2-49A8-8CFA-940DE9BCA7D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7274-2722-4ED5-82D1-3F365BFF4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4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61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95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1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4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6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0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31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5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0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39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1426450" y="1079000"/>
            <a:ext cx="15435000" cy="14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26450" y="2493900"/>
            <a:ext cx="15435000" cy="6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828800" lvl="1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2743200" lvl="2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3657600" lvl="3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4572000" lvl="4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5486400" lvl="5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6400800" lvl="6" indent="-66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7315200" lvl="7" indent="-660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8229600" lvl="8" indent="-6604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12588"/>
            <a:ext cx="18288000" cy="1031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648487" y="292187"/>
            <a:ext cx="16991050" cy="4495934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648487" y="5486287"/>
            <a:ext cx="16991050" cy="4495934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6650" y="760853"/>
            <a:ext cx="2013300" cy="4147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6044601" y="1082574"/>
            <a:ext cx="816950" cy="140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750" y="3956201"/>
            <a:ext cx="2148200" cy="401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5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.svg"/><Relationship Id="rId7" Type="http://schemas.openxmlformats.org/officeDocument/2006/relationships/image" Target="../media/image5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39.sv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0.svg"/><Relationship Id="rId7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3.png"/><Relationship Id="rId5" Type="http://schemas.openxmlformats.org/officeDocument/2006/relationships/image" Target="../media/image33.sv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3.svg"/><Relationship Id="rId10" Type="http://schemas.openxmlformats.org/officeDocument/2006/relationships/image" Target="../media/image6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8.svg"/><Relationship Id="rId10" Type="http://schemas.openxmlformats.org/officeDocument/2006/relationships/image" Target="../media/image6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7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10.svg"/><Relationship Id="rId7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8.png"/><Relationship Id="rId5" Type="http://schemas.openxmlformats.org/officeDocument/2006/relationships/image" Target="../media/image6.sv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5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9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8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3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150.png"/><Relationship Id="rId4" Type="http://schemas.openxmlformats.org/officeDocument/2006/relationships/audio" Target="../media/media2.mp3"/><Relationship Id="rId9" Type="http://schemas.openxmlformats.org/officeDocument/2006/relationships/image" Target="../media/image14.png"/><Relationship Id="rId14" Type="http://schemas.openxmlformats.org/officeDocument/2006/relationships/image" Target="../media/image2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12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svg"/><Relationship Id="rId10" Type="http://schemas.openxmlformats.org/officeDocument/2006/relationships/image" Target="../media/image54.png"/><Relationship Id="rId4" Type="http://schemas.openxmlformats.org/officeDocument/2006/relationships/image" Target="../media/image15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1.sv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0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sv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12" Type="http://schemas.openxmlformats.org/officeDocument/2006/relationships/image" Target="../media/image2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1.svg"/><Relationship Id="rId4" Type="http://schemas.openxmlformats.org/officeDocument/2006/relationships/audio" Target="../media/media2.mp3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9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6.sv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24600" y="2351748"/>
            <a:ext cx="6110056" cy="61100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4958560" y="6953277"/>
            <a:ext cx="2636567" cy="15724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54568" y="-2115728"/>
            <a:ext cx="5236901" cy="6288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806400" y="6113872"/>
            <a:ext cx="5236901" cy="62888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2079" y="926724"/>
            <a:ext cx="2211353" cy="29236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54008" y="9067800"/>
            <a:ext cx="4455000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5456051" y="4564240"/>
            <a:ext cx="802895" cy="11938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2545038" y="6630170"/>
            <a:ext cx="802895" cy="1193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2400" y="2318130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687375" y="643890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01814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21000" y="8368861"/>
            <a:ext cx="1493030" cy="1611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0" y="1663308"/>
                <a:ext cx="16094788" cy="1938992"/>
              </a:xfrm>
              <a:prstGeom prst="rect">
                <a:avLst/>
              </a:prstGeom>
              <a:blipFill>
                <a:blip r:embed="rId7"/>
                <a:stretch>
                  <a:fillRect l="-1364" r="-1326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662" y="4211804"/>
            <a:ext cx="10629422" cy="3567803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82479" y="8484819"/>
            <a:ext cx="1565947" cy="137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18627" y="7101944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00" y="4832874"/>
                <a:ext cx="11430000" cy="4739952"/>
              </a:xfrm>
              <a:prstGeom prst="rect">
                <a:avLst/>
              </a:prstGeom>
              <a:blipFill>
                <a:blip r:embed="rId8"/>
                <a:stretch>
                  <a:fillRect l="-1440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9440200" y="5829300"/>
            <a:ext cx="609600" cy="2743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02200" y="6589424"/>
            <a:ext cx="7323800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∆ACI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66" y="5377926"/>
                <a:ext cx="9262533" cy="4739182"/>
              </a:xfrm>
              <a:prstGeom prst="rect">
                <a:avLst/>
              </a:prstGeom>
              <a:blipFill>
                <a:blip r:embed="rId2"/>
                <a:stretch>
                  <a:fillRect l="-1974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3182676" y="7292281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911735" y="8713648"/>
            <a:ext cx="1281018" cy="138301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76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021194"/>
            <a:ext cx="9663113" cy="3243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1500"/>
            <a:ext cx="163830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I, K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915400" y="6435265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88262" y="7054326"/>
            <a:ext cx="713432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419100"/>
            <a:ext cx="1410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</a:t>
            </a:r>
            <a:r>
              <a:rPr lang="vi-VN" sz="4000" b="1" noProof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ài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267200" y="5410571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142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7300"/>
                <a:ext cx="16339072" cy="3785652"/>
              </a:xfrm>
              <a:prstGeom prst="rect">
                <a:avLst/>
              </a:prstGeom>
              <a:blipFill>
                <a:blip r:embed="rId9"/>
                <a:stretch>
                  <a:fillRect l="-1306" r="-1082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3200" y="2476500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∆BON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AO = BO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𝐴𝑂𝑀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𝐵𝑂𝑁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= ON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2152"/>
                <a:ext cx="9753600" cy="3717236"/>
              </a:xfrm>
              <a:prstGeom prst="rect">
                <a:avLst/>
              </a:prstGeom>
              <a:blipFill>
                <a:blip r:embed="rId11"/>
                <a:stretch>
                  <a:fillRect l="-1875" b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>
            <a:off x="9083936" y="7340083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30741" y="8228503"/>
            <a:ext cx="7419660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∆AOM = ∆BON (c - g - c.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/>
      <p:bldP spid="8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6496" y="4957514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 flipH="1">
            <a:off x="16759524" y="-45453"/>
            <a:ext cx="1401730" cy="155531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6600" y="1391924"/>
            <a:ext cx="6726265" cy="328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𝐴𝑀𝑂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𝐵𝑁𝑂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// BN.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AM // BN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𝑀𝐴𝑂</m:t>
                        </m:r>
                      </m:e>
                    </m:acc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𝑁𝐵𝑂</m:t>
                        </m:r>
                      </m:e>
                    </m:acc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∆AOM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∆BON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𝑀𝐴𝑂</m:t>
                          </m:r>
                        </m:e>
                      </m:acc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𝑁𝐵𝑂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AO = BO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𝐵𝑂𝑁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31" y="1391924"/>
                <a:ext cx="9384496" cy="8526180"/>
              </a:xfrm>
              <a:prstGeom prst="rect">
                <a:avLst/>
              </a:prstGeom>
              <a:blipFill>
                <a:blip r:embed="rId10"/>
                <a:stretch>
                  <a:fillRect l="-2274" b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68856" y="8639348"/>
            <a:ext cx="1008737" cy="1499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77024" y="7005578"/>
            <a:ext cx="769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∆AOM = ∆BON (g - c - g)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= ON</a:t>
            </a:r>
          </a:p>
          <a:p>
            <a:pPr marL="30480" marR="30480" lvl="0">
              <a:lnSpc>
                <a:spcPct val="150000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9448800" y="7242647"/>
            <a:ext cx="600463" cy="252781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81600" y="7353300"/>
            <a:ext cx="2758440" cy="2298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55339" y="396975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6.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119)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13148"/>
                <a:ext cx="16916400" cy="4739952"/>
              </a:xfrm>
              <a:prstGeom prst="rect">
                <a:avLst/>
              </a:prstGeom>
              <a:blipFill>
                <a:blip r:embed="rId10"/>
                <a:stretch>
                  <a:fillRect l="-126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30200" y="4076700"/>
            <a:ext cx="4202060" cy="58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677400" y="7903457"/>
            <a:ext cx="2569984" cy="2141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5249" y="1976508"/>
            <a:ext cx="4202060" cy="5692246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610733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</a:t>
                </a: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𝐵𝐴𝐶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𝐴𝐶𝐵</m:t>
                          </m:r>
                        </m:e>
                      </m:acc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− 70° − 70° 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40°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462" y="1974503"/>
                <a:ext cx="11371938" cy="5694251"/>
              </a:xfrm>
              <a:prstGeom prst="rect">
                <a:avLst/>
              </a:prstGeom>
              <a:blipFill>
                <a:blip r:embed="rId11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870822" y="7581900"/>
            <a:ext cx="2758440" cy="2298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7264" y="1926267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31723" y="77411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∆ADB = ∆AEC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BD = CE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5" y="1948325"/>
                <a:ext cx="11926154" cy="4740337"/>
              </a:xfrm>
              <a:prstGeom prst="rect">
                <a:avLst/>
              </a:prstGeom>
              <a:blipFill>
                <a:blip r:embed="rId11"/>
                <a:stretch>
                  <a:fillRect l="-1585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7543800" y="2986138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4984" y="-2556564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208656" y="-504554"/>
            <a:ext cx="1836514" cy="109526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1629" flipH="1">
            <a:off x="308193" y="9075708"/>
            <a:ext cx="1510860" cy="901052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34800" y="8384036"/>
            <a:ext cx="1803226" cy="1502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5000" y="2019300"/>
            <a:ext cx="4202060" cy="583399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353462" y="380236"/>
            <a:ext cx="1683043" cy="70393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Do ∆ADB = ∆AEC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 = AE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∆ADH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AE = AD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∆AEH = ∆ADH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cgv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𝐻𝐴𝐸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409" y="1436366"/>
                <a:ext cx="11540856" cy="7540911"/>
              </a:xfrm>
              <a:prstGeom prst="rect">
                <a:avLst/>
              </a:prstGeom>
              <a:blipFill>
                <a:blip r:embed="rId11"/>
                <a:stretch>
                  <a:fillRect l="-1638" r="-1585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19050000" y="1462246"/>
            <a:ext cx="304800" cy="16528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439400" y="4305300"/>
            <a:ext cx="381000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89388" y="9308014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840200" y="258677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052750" y="8410073"/>
            <a:ext cx="1328829" cy="1434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8807" y="647700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119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𝐷𝑄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143).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AI // EK.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5" y="1562100"/>
                <a:ext cx="15695404" cy="3785652"/>
              </a:xfrm>
              <a:prstGeom prst="rect">
                <a:avLst/>
              </a:prstGeom>
              <a:blipFill>
                <a:blip r:embed="rId11"/>
                <a:stretch>
                  <a:fillRect l="-1359" r="-13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132" y="5676900"/>
            <a:ext cx="6947735" cy="43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66173" y="3369163"/>
            <a:ext cx="12155654" cy="141622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000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GIỮA HỌC KỲ II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61878" y="8950976"/>
            <a:ext cx="1833447" cy="10934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561180" y="594062"/>
            <a:ext cx="1082759" cy="161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45016" y="8420100"/>
            <a:ext cx="1328829" cy="14346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572214" y="535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47884" y="1562100"/>
            <a:ext cx="137922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DQ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B, C,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// EK.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5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400" y="779097"/>
            <a:ext cx="5973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8.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Qua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144).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2" y="1578602"/>
                <a:ext cx="16569267" cy="2748253"/>
              </a:xfrm>
              <a:prstGeom prst="rect">
                <a:avLst/>
              </a:prstGeom>
              <a:blipFill>
                <a:blip r:embed="rId6"/>
                <a:stretch>
                  <a:fillRect l="-1288" r="-132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924800" y="7886700"/>
            <a:ext cx="1918959" cy="177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4729" y="4742907"/>
            <a:ext cx="5939479" cy="4743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𝑂𝑀𝐴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=△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NMP;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405848"/>
                <a:ext cx="9293087" cy="3785652"/>
              </a:xfrm>
              <a:prstGeom prst="rect">
                <a:avLst/>
              </a:prstGeom>
              <a:blipFill>
                <a:blip r:embed="rId11"/>
                <a:stretch>
                  <a:fillRect l="-2297" r="-2297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Do 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= OC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∆OMA = ∆OMB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𝑂𝑀𝐵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MO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𝑁𝑀𝑃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38300"/>
                <a:ext cx="16411071" cy="7540911"/>
              </a:xfrm>
              <a:prstGeom prst="rect">
                <a:avLst/>
              </a:prstGeom>
              <a:blipFill>
                <a:blip r:embed="rId6"/>
                <a:stretch>
                  <a:fillRect l="-1152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>
            <a:off x="12677271" y="4702724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6483105" y="-2096466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08853" flipH="1" flipV="1">
            <a:off x="-2696629" y="7065349"/>
            <a:ext cx="4987570" cy="59894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 = OC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∆OPA = ∆OPC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𝑂𝑃𝐶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CPA hay PO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NPM.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NMP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P.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563" y="511300"/>
                <a:ext cx="15556224" cy="9356600"/>
              </a:xfrm>
              <a:prstGeom prst="rect">
                <a:avLst/>
              </a:prstGeom>
              <a:blipFill>
                <a:blip r:embed="rId6"/>
                <a:stretch>
                  <a:fillRect l="-1176" r="-35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12708579" y="1638300"/>
            <a:ext cx="381000" cy="159163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26273" y="8392028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7512" y="677827"/>
            <a:ext cx="600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79" y="1538459"/>
                <a:ext cx="16853221" cy="6555641"/>
              </a:xfrm>
              <a:prstGeom prst="rect">
                <a:avLst/>
              </a:prstGeom>
              <a:blipFill>
                <a:blip r:embed="rId10"/>
                <a:stretch>
                  <a:fillRect l="-1302" r="-1266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67512" y="8697521"/>
            <a:ext cx="1502465" cy="1493075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761728" y="8099337"/>
            <a:ext cx="1896872" cy="13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6565171" y="9055254"/>
            <a:ext cx="1877968" cy="11199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086135" y="54186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916400" y="218132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977863"/>
            <a:ext cx="5305425" cy="671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BK = CK.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∆AKC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14" y="587500"/>
                <a:ext cx="11503786" cy="9356600"/>
              </a:xfrm>
              <a:prstGeom prst="rect">
                <a:avLst/>
              </a:prstGeom>
              <a:blipFill>
                <a:blip r:embed="rId12"/>
                <a:stretch>
                  <a:fillRect l="-1643" b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 - c - c)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20" y="7425724"/>
                <a:ext cx="5561143" cy="1938992"/>
              </a:xfrm>
              <a:prstGeom prst="rect">
                <a:avLst/>
              </a:prstGeom>
              <a:blipFill>
                <a:blip r:embed="rId13"/>
                <a:stretch>
                  <a:fillRect l="-3289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/>
          <p:cNvSpPr/>
          <p:nvPr/>
        </p:nvSpPr>
        <p:spPr>
          <a:xfrm>
            <a:off x="12954000" y="7277100"/>
            <a:ext cx="685800" cy="2514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0666"/>
                <a:ext cx="15392400" cy="1969963"/>
              </a:xfrm>
              <a:prstGeom prst="rect">
                <a:avLst/>
              </a:prstGeom>
              <a:blipFill>
                <a:blip r:embed="rId11"/>
                <a:stretch>
                  <a:fillRect l="-1188" b="-6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00629"/>
            <a:ext cx="177558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40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H,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OB = OC.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= OC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BK = CK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∆OKB = ∆OKC (c - c - c).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2649200" y="6362700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𝑂𝐾𝐵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𝑂𝐾𝐶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O,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52686"/>
                <a:ext cx="15773400" cy="2793842"/>
              </a:xfrm>
              <a:prstGeom prst="rect">
                <a:avLst/>
              </a:prstGeom>
              <a:blipFill>
                <a:blip r:embed="rId11"/>
                <a:stretch>
                  <a:fillRect l="-1198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BI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4075350"/>
                <a:ext cx="12958011" cy="1022396"/>
              </a:xfrm>
              <a:prstGeom prst="rect">
                <a:avLst/>
              </a:prstGeom>
              <a:blipFill>
                <a:blip r:embed="rId12"/>
                <a:stretch>
                  <a:fillRect l="-1270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CI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𝐼𝐵𝐾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𝐼𝐶𝐾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𝐼𝐵𝐶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𝐼𝐶𝐵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I.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IB = IC.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30989"/>
                <a:ext cx="14478000" cy="4227311"/>
              </a:xfrm>
              <a:prstGeom prst="rect">
                <a:avLst/>
              </a:prstGeom>
              <a:blipFill>
                <a:blip r:embed="rId13"/>
                <a:stretch>
                  <a:fillRect l="-1305" b="-2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∆ICK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IB = IC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𝐼𝐵𝐾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𝐼𝐶𝐾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 = CK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∆IBK = ∆ICK (c - g - c)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0518"/>
                <a:ext cx="14478000" cy="4739182"/>
              </a:xfrm>
              <a:prstGeom prst="rect">
                <a:avLst/>
              </a:prstGeom>
              <a:blipFill>
                <a:blip r:embed="rId11"/>
                <a:stretch>
                  <a:fillRect b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/>
          <p:cNvSpPr/>
          <p:nvPr/>
        </p:nvSpPr>
        <p:spPr>
          <a:xfrm>
            <a:off x="10972800" y="1595677"/>
            <a:ext cx="457200" cy="250886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𝐼𝐾𝐶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(1), (2), (3)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(4)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G, H, I, 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766" y="5256244"/>
                <a:ext cx="15038034" cy="4739182"/>
              </a:xfrm>
              <a:prstGeom prst="rect">
                <a:avLst/>
              </a:prstGeom>
              <a:blipFill>
                <a:blip r:embed="rId12"/>
                <a:stretch>
                  <a:fillRect l="-1257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1" y="1879891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H, I, 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AK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37217"/>
                <a:ext cx="11158474" cy="6648551"/>
              </a:xfrm>
              <a:prstGeom prst="rect">
                <a:avLst/>
              </a:prstGeom>
              <a:blipFill>
                <a:blip r:embed="rId12"/>
                <a:stretch>
                  <a:fillRect l="-1639" r="-1202" b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000" y="10287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1.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bằng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16" y="2095500"/>
                <a:ext cx="15435000" cy="18960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4613662"/>
                <a:ext cx="7404078" cy="160880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78" y="6744137"/>
                <a:ext cx="7404078" cy="14385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kumimoji="0" lang="vi-VN" sz="400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482" y="4650227"/>
                <a:ext cx="7404078" cy="157223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371" y="6744137"/>
                <a:ext cx="7404078" cy="14386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88341" y="4492691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192316" y="4492692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62122" y="6578741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520115" y="6542178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81399">
            <a:off x="15664041" y="638529"/>
            <a:ext cx="2049800" cy="1478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8840569"/>
            <a:ext cx="1226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16200" y="7396830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41380" y="8711909"/>
            <a:ext cx="1082759" cy="1610050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687800" y="414357"/>
            <a:ext cx="1037616" cy="1031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631" y="1943100"/>
            <a:ext cx="5281135" cy="669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∆AKC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𝐾𝐴𝐵</m:t>
                          </m:r>
                        </m:e>
                      </m:acc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𝐾𝐴𝐶</m:t>
                          </m:r>
                        </m:e>
                      </m:ac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∆AKB = ∆AKC </a:t>
                </a: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 (2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26" y="2452018"/>
                <a:ext cx="11158474" cy="5663282"/>
              </a:xfrm>
              <a:prstGeom prst="rect">
                <a:avLst/>
              </a:prstGeom>
              <a:blipFill>
                <a:blip r:embed="rId12"/>
                <a:stretch>
                  <a:fillRect l="-1638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36620" y="625614"/>
            <a:ext cx="641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4020800" y="3631447"/>
            <a:ext cx="5334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86963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10. (SGK – </a:t>
            </a: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tờ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77519"/>
                <a:ext cx="17313442" cy="4708981"/>
              </a:xfrm>
              <a:prstGeom prst="rect">
                <a:avLst/>
              </a:prstGeom>
              <a:blipFill>
                <a:blip r:embed="rId8"/>
                <a:stretch>
                  <a:fillRect l="-1268" r="-1232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5691943"/>
            <a:ext cx="5311570" cy="4140794"/>
          </a:xfrm>
          <a:prstGeom prst="rect">
            <a:avLst/>
          </a:prstGeom>
        </p:spPr>
      </p:pic>
      <p:pic>
        <p:nvPicPr>
          <p:cNvPr id="1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220499" y="7470211"/>
            <a:ext cx="1447800" cy="11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41359" y="190500"/>
            <a:ext cx="1713040" cy="1427534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713863"/>
            <a:ext cx="165260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190182" y="-7481469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64085" y="8420100"/>
            <a:ext cx="1082759" cy="1610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44600" y="685800"/>
            <a:ext cx="2651759" cy="22098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1066800" y="625479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5001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471426"/>
            <a:ext cx="6629398" cy="5277991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97400" y="5524500"/>
            <a:ext cx="1295400" cy="20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1066800" y="2990093"/>
            <a:ext cx="3516509" cy="141557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04992" flipH="1" flipV="1">
            <a:off x="15991437" y="-1590356"/>
            <a:ext cx="4987570" cy="59894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95485">
            <a:off x="-2296563" y="-1827109"/>
            <a:ext cx="4987570" cy="5989439"/>
          </a:xfrm>
          <a:prstGeom prst="rect">
            <a:avLst/>
          </a:prstGeom>
        </p:spPr>
      </p:pic>
      <p:sp>
        <p:nvSpPr>
          <p:cNvPr id="29" name="Google Shape;7771;p33"/>
          <p:cNvSpPr txBox="1">
            <a:spLocks/>
          </p:cNvSpPr>
          <p:nvPr/>
        </p:nvSpPr>
        <p:spPr>
          <a:xfrm>
            <a:off x="3901200" y="17129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chemeClr val="tx2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6062" y="3655732"/>
            <a:ext cx="5130550" cy="3699159"/>
            <a:chOff x="1066801" y="3771900"/>
            <a:chExt cx="5130550" cy="3699159"/>
          </a:xfrm>
        </p:grpSpPr>
        <p:grpSp>
          <p:nvGrpSpPr>
            <p:cNvPr id="31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1223570" y="4554258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76272" y="3638829"/>
            <a:ext cx="5130550" cy="3699159"/>
            <a:chOff x="6494020" y="3791229"/>
            <a:chExt cx="5130550" cy="3699159"/>
          </a:xfrm>
        </p:grpSpPr>
        <p:grpSp>
          <p:nvGrpSpPr>
            <p:cNvPr id="36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3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879189" y="461397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60384" y="3658158"/>
            <a:ext cx="5366647" cy="3699159"/>
            <a:chOff x="7870950" y="4880651"/>
            <a:chExt cx="5366647" cy="3699159"/>
          </a:xfrm>
        </p:grpSpPr>
        <p:grpSp>
          <p:nvGrpSpPr>
            <p:cNvPr id="41" name="Group 4"/>
            <p:cNvGrpSpPr/>
            <p:nvPr/>
          </p:nvGrpSpPr>
          <p:grpSpPr>
            <a:xfrm>
              <a:off x="8107047" y="4880651"/>
              <a:ext cx="5130550" cy="3699159"/>
              <a:chOff x="0" y="0"/>
              <a:chExt cx="6038063" cy="6076340"/>
            </a:xfrm>
          </p:grpSpPr>
          <p:sp>
            <p:nvSpPr>
              <p:cNvPr id="4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870950" y="5353677"/>
              <a:ext cx="5266390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lvl="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bị 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“</a:t>
              </a:r>
              <a:r>
                <a:rPr lang="en-US" sz="4000" b="1" kern="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</a:t>
              </a:r>
              <a:r>
                <a:rPr lang="en-US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4000" b="1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Thực hành một số phần mềm</a:t>
              </a:r>
              <a:r>
                <a:rPr lang="en-US" sz="4000" b="1" kern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”.</a:t>
              </a:r>
              <a:endParaRPr lang="pt-BR" sz="40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4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465" y="8149172"/>
            <a:ext cx="6339902" cy="2068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46253" y="-2120104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1540" y="8166896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42439" flipH="1">
            <a:off x="1330783" y="6701781"/>
            <a:ext cx="1533174" cy="22798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30394" y="658272"/>
            <a:ext cx="2211353" cy="29236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356" y="3250761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12" y="1925010"/>
                <a:ext cx="15387186" cy="3066090"/>
              </a:xfrm>
              <a:prstGeom prst="roundRect">
                <a:avLst/>
              </a:prstGeom>
              <a:blipFill>
                <a:blip r:embed="rId7"/>
                <a:stretch>
                  <a:fillRect l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315453" y="5322462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HPN</a:t>
            </a:r>
            <a:endParaRPr kumimoji="0" lang="en-US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280566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NMP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57371" y="5320666"/>
            <a:ext cx="7343192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MPN</a:t>
            </a:r>
            <a:endParaRPr kumimoji="0" lang="vi-VN" sz="400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57371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NHP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90988" y="5347862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39564" y="5422104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54023" y="7709444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3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349" y="2247900"/>
                <a:ext cx="15234051" cy="2422186"/>
              </a:xfrm>
              <a:prstGeom prst="roundRect">
                <a:avLst/>
              </a:prstGeom>
              <a:blipFill>
                <a:blip r:embed="rId7"/>
                <a:stretch>
                  <a:fillRect l="-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br>
                  <a:rPr lang="en-US" sz="4000" dirty="0"/>
                </a:br>
                <a:endParaRPr lang="en-US" sz="4000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916" y="7579143"/>
                <a:ext cx="7404078" cy="185199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noProof="1">
                <a:solidFill>
                  <a:srgbClr val="000000"/>
                </a:solidFill>
                <a:cs typeface="Arial" panose="020B0604020202020204" pitchFamily="34" charset="0"/>
              </a:rPr>
              <a:t>A. </a:t>
            </a:r>
            <a:r>
              <a:rPr lang="en-US" sz="4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3</a:t>
            </a:r>
            <a:endParaRPr kumimoji="0" lang="vi-VN" sz="4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00" y="909300"/>
            <a:ext cx="15435000" cy="1414800"/>
          </a:xfrm>
        </p:spPr>
        <p:txBody>
          <a:bodyPr/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vi-VN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4</a:t>
                </a: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095500"/>
                <a:ext cx="15585662" cy="2761289"/>
              </a:xfrm>
              <a:prstGeom prst="roundRect">
                <a:avLst/>
              </a:prstGeom>
              <a:blipFill>
                <a:blip r:embed="rId7"/>
                <a:stretch>
                  <a:fillRect l="-548" r="-509" b="-92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490916" y="7579143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kumimoji="0" 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490916" y="5279370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442539" y="5277365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442539" y="7549939"/>
            <a:ext cx="7404078" cy="185199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= MN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84725" y="-1274532"/>
            <a:ext cx="974726" cy="974726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6451" y="7604543"/>
            <a:ext cx="1706092" cy="1484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5378803"/>
            <a:ext cx="1700244" cy="1514762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85618" y="7718553"/>
            <a:ext cx="1700244" cy="1514762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64373" y="5438875"/>
            <a:ext cx="1700244" cy="1514762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538451" y="-1274532"/>
            <a:ext cx="974726" cy="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0" y="3665890"/>
            <a:ext cx="13866917" cy="181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53"/>
              </a:lnSpc>
              <a:spcBef>
                <a:spcPct val="0"/>
              </a:spcBef>
            </a:pPr>
            <a:r>
              <a:rPr lang="en-US" sz="11038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5794215" y="-1678875"/>
            <a:ext cx="4987570" cy="5989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35250" y="6670196"/>
            <a:ext cx="4987570" cy="5989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88891" y="-1652381"/>
            <a:ext cx="4240207" cy="4240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36684" y="7699174"/>
            <a:ext cx="4240207" cy="42402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1087840" y="8047640"/>
            <a:ext cx="2001824" cy="11938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912896" y="1052199"/>
            <a:ext cx="1082759" cy="16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32686" y="7630360"/>
            <a:ext cx="4987570" cy="5989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2446" y="-1899233"/>
            <a:ext cx="4240207" cy="42402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02154" y="7032529"/>
            <a:ext cx="4240207" cy="4240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5994040" y="8363297"/>
            <a:ext cx="2228134" cy="13288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496852" y="-406717"/>
            <a:ext cx="1082759" cy="16100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856" y="571500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09961" y="7886700"/>
            <a:ext cx="1978870" cy="2136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685153" y="462757"/>
                <a:ext cx="9951257" cy="73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153" y="462757"/>
                <a:ext cx="9951257" cy="734112"/>
              </a:xfrm>
              <a:prstGeom prst="rect">
                <a:avLst/>
              </a:prstGeom>
              <a:blipFill>
                <a:blip r:embed="rId11"/>
                <a:stretch>
                  <a:fillRect l="-2206"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10896600" y="27455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So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43" y="1542537"/>
                <a:ext cx="13639800" cy="773353"/>
              </a:xfrm>
              <a:prstGeom prst="rect">
                <a:avLst/>
              </a:prstGeom>
              <a:blipFill>
                <a:blip r:embed="rId12"/>
                <a:stretch>
                  <a:fillRect l="-1564" t="-12598" r="-760" b="-25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061" y="3982438"/>
            <a:ext cx="6222709" cy="390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220" y="3935242"/>
                <a:ext cx="10576846" cy="3848361"/>
              </a:xfrm>
              <a:prstGeom prst="rect">
                <a:avLst/>
              </a:prstGeom>
              <a:blipFill>
                <a:blip r:embed="rId14"/>
                <a:stretch>
                  <a:fillRect l="-2017" b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12723583" y="6195683"/>
            <a:ext cx="10773397" cy="9875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81000" y="8572500"/>
            <a:ext cx="1082759" cy="161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6839817" y="-298732"/>
            <a:ext cx="1481004" cy="164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73918"/>
            <a:ext cx="17145000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6318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2.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20006" y="330380"/>
                <a:ext cx="8275713" cy="75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06" y="330380"/>
                <a:ext cx="8275713" cy="750975"/>
              </a:xfrm>
              <a:prstGeom prst="rect">
                <a:avLst/>
              </a:prstGeom>
              <a:blipFill>
                <a:blip r:embed="rId8"/>
                <a:stretch>
                  <a:fillRect l="-2577" t="-15447" b="-27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525311" y="7336791"/>
            <a:ext cx="2800978" cy="233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2841867"/>
            <a:ext cx="5599342" cy="3825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2y.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11" y="7048500"/>
                <a:ext cx="12289672" cy="2955233"/>
              </a:xfrm>
              <a:prstGeom prst="rect">
                <a:avLst/>
              </a:prstGeom>
              <a:blipFill>
                <a:blip r:embed="rId12"/>
                <a:stretch>
                  <a:fillRect l="-1786" r="-1736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271812" y="2400300"/>
            <a:ext cx="9127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302459" y="1257300"/>
            <a:ext cx="1683043" cy="8504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2386</Words>
  <Application>Microsoft Office PowerPoint</Application>
  <PresentationFormat>Custom</PresentationFormat>
  <Paragraphs>214</Paragraphs>
  <Slides>35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Cambria Math</vt:lpstr>
      <vt:lpstr>Arial</vt:lpstr>
      <vt:lpstr>Times New Roman</vt:lpstr>
      <vt:lpstr>Calibri</vt:lpstr>
      <vt:lpstr>Office Theme</vt:lpstr>
      <vt:lpstr>5_Office Theme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Minimalist Math Class Presentation</dc:title>
  <cp:lastModifiedBy>User</cp:lastModifiedBy>
  <cp:revision>41</cp:revision>
  <dcterms:created xsi:type="dcterms:W3CDTF">2006-08-16T00:00:00Z</dcterms:created>
  <dcterms:modified xsi:type="dcterms:W3CDTF">2025-03-18T14:25:20Z</dcterms:modified>
  <dc:identifier>DAFSQ-Bl3TE</dc:identifier>
</cp:coreProperties>
</file>